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"/>
  </p:notesMasterIdLst>
  <p:sldIdLst>
    <p:sldId id="363" r:id="rId2"/>
    <p:sldId id="364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 Özmutaf" initials="MÖ" lastIdx="1" clrIdx="0">
    <p:extLst>
      <p:ext uri="{19B8F6BF-5375-455C-9EA6-DF929625EA0E}">
        <p15:presenceInfo xmlns:p15="http://schemas.microsoft.com/office/powerpoint/2012/main" xmlns="" userId="983aff9ac2a4f3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4F92"/>
    <a:srgbClr val="EB7339"/>
    <a:srgbClr val="EBEBEB"/>
    <a:srgbClr val="ECECEC"/>
    <a:srgbClr val="F2F2F2"/>
    <a:srgbClr val="404040"/>
    <a:srgbClr val="FEBE38"/>
    <a:srgbClr val="B2DDC9"/>
    <a:srgbClr val="011E3B"/>
    <a:srgbClr val="0520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94508"/>
  </p:normalViewPr>
  <p:slideViewPr>
    <p:cSldViewPr snapToGrid="0">
      <p:cViewPr varScale="1">
        <p:scale>
          <a:sx n="56" d="100"/>
          <a:sy n="56" d="100"/>
        </p:scale>
        <p:origin x="-1364" y="-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6793-DFA7-4837-ABEA-97B25FAF0FB4}" type="datetimeFigureOut">
              <a:rPr lang="en-IE" smtClean="0"/>
              <a:pPr/>
              <a:t>29/06/2023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7772-C904-45C6-B074-7143637CB8A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194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1pPr>
    <a:lvl2pPr marL="24885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2pPr>
    <a:lvl3pPr marL="49770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3pPr>
    <a:lvl4pPr marL="74656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4pPr>
    <a:lvl5pPr marL="995416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5pPr>
    <a:lvl6pPr marL="124427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6pPr>
    <a:lvl7pPr marL="149312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7pPr>
    <a:lvl8pPr marL="174197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8pPr>
    <a:lvl9pPr marL="199083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825983-29B8-5432-9983-53786C3F5972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449"/>
          <a:stretch/>
        </p:blipFill>
        <p:spPr bwMode="auto">
          <a:xfrm>
            <a:off x="8402771" y="6808952"/>
            <a:ext cx="1632901" cy="374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6B574F5E-3391-9A39-E2F7-515662417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621" y="134615"/>
            <a:ext cx="2720758" cy="1635984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xmlns="" id="{6CA1B72B-096B-4FD3-A008-7AF3C012F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3" y="2089741"/>
            <a:ext cx="10691814" cy="4329381"/>
          </a:xfrm>
          <a:custGeom>
            <a:avLst/>
            <a:gdLst>
              <a:gd name="connsiteX0" fmla="*/ 0 w 10691814"/>
              <a:gd name="connsiteY0" fmla="*/ 0 h 4329381"/>
              <a:gd name="connsiteX1" fmla="*/ 10691814 w 10691814"/>
              <a:gd name="connsiteY1" fmla="*/ 0 h 4329381"/>
              <a:gd name="connsiteX2" fmla="*/ 10691814 w 10691814"/>
              <a:gd name="connsiteY2" fmla="*/ 4329381 h 4329381"/>
              <a:gd name="connsiteX3" fmla="*/ 4943961 w 10691814"/>
              <a:gd name="connsiteY3" fmla="*/ 4329381 h 4329381"/>
              <a:gd name="connsiteX4" fmla="*/ 4943961 w 10691814"/>
              <a:gd name="connsiteY4" fmla="*/ 2203289 h 4329381"/>
              <a:gd name="connsiteX5" fmla="*/ 3 w 10691814"/>
              <a:gd name="connsiteY5" fmla="*/ 2203289 h 4329381"/>
              <a:gd name="connsiteX6" fmla="*/ 3 w 10691814"/>
              <a:gd name="connsiteY6" fmla="*/ 4329381 h 4329381"/>
              <a:gd name="connsiteX7" fmla="*/ 0 w 10691814"/>
              <a:gd name="connsiteY7" fmla="*/ 4329381 h 43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1814" h="4329381">
                <a:moveTo>
                  <a:pt x="0" y="0"/>
                </a:moveTo>
                <a:lnTo>
                  <a:pt x="10691814" y="0"/>
                </a:lnTo>
                <a:lnTo>
                  <a:pt x="10691814" y="4329381"/>
                </a:lnTo>
                <a:lnTo>
                  <a:pt x="4943961" y="4329381"/>
                </a:lnTo>
                <a:lnTo>
                  <a:pt x="4943961" y="2203289"/>
                </a:lnTo>
                <a:lnTo>
                  <a:pt x="3" y="2203289"/>
                </a:lnTo>
                <a:lnTo>
                  <a:pt x="3" y="4329381"/>
                </a:lnTo>
                <a:lnTo>
                  <a:pt x="0" y="43293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6734FD4-C41D-2DF8-2E33-E363C62DB3B0}"/>
              </a:ext>
            </a:extLst>
          </p:cNvPr>
          <p:cNvSpPr/>
          <p:nvPr userDrawn="1"/>
        </p:nvSpPr>
        <p:spPr>
          <a:xfrm>
            <a:off x="0" y="4293030"/>
            <a:ext cx="4943958" cy="2717400"/>
          </a:xfrm>
          <a:prstGeom prst="rect">
            <a:avLst/>
          </a:prstGeom>
          <a:solidFill>
            <a:srgbClr val="354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</p:spTree>
    <p:extLst>
      <p:ext uri="{BB962C8B-B14F-4D97-AF65-F5344CB8AC3E}">
        <p14:creationId xmlns:p14="http://schemas.microsoft.com/office/powerpoint/2010/main" xmlns="" val="10925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25C4AA-1899-2187-27E0-407FDDAC56F9}"/>
              </a:ext>
            </a:extLst>
          </p:cNvPr>
          <p:cNvGrpSpPr/>
          <p:nvPr userDrawn="1"/>
        </p:nvGrpSpPr>
        <p:grpSpPr>
          <a:xfrm rot="16200000">
            <a:off x="1282845" y="-1849292"/>
            <a:ext cx="8126121" cy="10691813"/>
            <a:chOff x="0" y="1688938"/>
            <a:chExt cx="8126121" cy="106918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70A0980-453B-3705-A0C6-03F97E1395C6}"/>
                </a:ext>
              </a:extLst>
            </p:cNvPr>
            <p:cNvSpPr/>
            <p:nvPr userDrawn="1"/>
          </p:nvSpPr>
          <p:spPr>
            <a:xfrm>
              <a:off x="0" y="1688938"/>
              <a:ext cx="7591122" cy="10691813"/>
            </a:xfrm>
            <a:prstGeom prst="rect">
              <a:avLst/>
            </a:prstGeom>
            <a:solidFill>
              <a:srgbClr val="354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xmlns="" id="{A3CA99E0-8CC9-1866-D425-520ED80B8A61}"/>
                </a:ext>
              </a:extLst>
            </p:cNvPr>
            <p:cNvGrpSpPr/>
            <p:nvPr userDrawn="1"/>
          </p:nvGrpSpPr>
          <p:grpSpPr>
            <a:xfrm rot="16200000">
              <a:off x="-1080012" y="8813412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xmlns="" id="{125EF778-48BE-4896-EFC9-D1C973215F4E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C109C4E1-621F-F372-5607-F299A49EB824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6091FB52-7042-EDF0-CCAC-4E7183A8F37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xmlns="" id="{3F891863-478E-6C7A-3A68-E0EBA19A73D0}"/>
                </a:ext>
              </a:extLst>
            </p:cNvPr>
            <p:cNvGrpSpPr/>
            <p:nvPr userDrawn="1"/>
          </p:nvGrpSpPr>
          <p:grpSpPr>
            <a:xfrm rot="5400000">
              <a:off x="5372244" y="3932987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xmlns="" id="{325D0D1C-5BF5-9807-D085-3D803074CF86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8C9F9DD5-D2C3-CC15-AADA-123C0BCE5337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5F92A8C5-D2B0-2F82-89EB-2CDD8BB1368B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2A37436-A2C1-84FC-F254-8E3BA30E7A69}"/>
                </a:ext>
              </a:extLst>
            </p:cNvPr>
            <p:cNvSpPr/>
            <p:nvPr userDrawn="1"/>
          </p:nvSpPr>
          <p:spPr>
            <a:xfrm>
              <a:off x="372989" y="2120506"/>
              <a:ext cx="6845145" cy="9828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2">
            <a:extLst>
              <a:ext uri="{FF2B5EF4-FFF2-40B4-BE49-F238E27FC236}">
                <a16:creationId xmlns:a16="http://schemas.microsoft.com/office/drawing/2014/main" xmlns="" id="{952C3157-D208-0C47-80AB-439CAFB752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920" y="856090"/>
            <a:ext cx="9136879" cy="500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FULL TEXT SLIDE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7DEA2B83-F590-C544-95DC-861E1876EB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921" y="1645515"/>
            <a:ext cx="9136984" cy="5543191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0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1pPr>
            <a:lvl2pPr marL="377967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2pPr>
            <a:lvl3pPr marL="755934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3pPr>
            <a:lvl4pPr marL="1133901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4pPr>
            <a:lvl5pPr marL="1511869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7A65C7D-2155-F941-BFF5-ADBCF0451511}"/>
              </a:ext>
            </a:extLst>
          </p:cNvPr>
          <p:cNvSpPr/>
          <p:nvPr userDrawn="1"/>
        </p:nvSpPr>
        <p:spPr>
          <a:xfrm>
            <a:off x="10713941" y="0"/>
            <a:ext cx="4650634" cy="767921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BE9FD93-9DA0-30C0-3026-642E7CA4A892}"/>
              </a:ext>
            </a:extLst>
          </p:cNvPr>
          <p:cNvSpPr/>
          <p:nvPr userDrawn="1"/>
        </p:nvSpPr>
        <p:spPr>
          <a:xfrm rot="16200000">
            <a:off x="5366487" y="-6399408"/>
            <a:ext cx="627286" cy="1210417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45558ED1-5BBD-0623-D64D-74F8E931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693" y="7149293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ABC732D-B226-3324-7783-15E6BF92A6E8}"/>
              </a:ext>
            </a:extLst>
          </p:cNvPr>
          <p:cNvSpPr/>
          <p:nvPr userDrawn="1"/>
        </p:nvSpPr>
        <p:spPr>
          <a:xfrm rot="16200000">
            <a:off x="8896176" y="5122121"/>
            <a:ext cx="31734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178198B-57D5-3B70-ABD3-3DD9A161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16168" y="6915840"/>
            <a:ext cx="127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0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8316AF1-885A-B942-8FAF-9CD473AB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2159" y="7256982"/>
            <a:ext cx="425247" cy="188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354F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CFFD46-5C71-4E44-8047-D7EB4972BAEA}"/>
              </a:ext>
            </a:extLst>
          </p:cNvPr>
          <p:cNvSpPr/>
          <p:nvPr userDrawn="1"/>
        </p:nvSpPr>
        <p:spPr>
          <a:xfrm rot="16200000">
            <a:off x="9152620" y="5794362"/>
            <a:ext cx="22438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rgbClr val="354F92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rgbClr val="354F9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D7429F2-8AE1-2644-B650-159047BA29E2}"/>
              </a:ext>
            </a:extLst>
          </p:cNvPr>
          <p:cNvGrpSpPr/>
          <p:nvPr userDrawn="1"/>
        </p:nvGrpSpPr>
        <p:grpSpPr>
          <a:xfrm rot="20700000">
            <a:off x="10069874" y="7087654"/>
            <a:ext cx="448896" cy="97978"/>
            <a:chOff x="3407362" y="9340156"/>
            <a:chExt cx="1351985" cy="59027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5A1D312F-604E-A44D-9F24-4EEE16728D60}"/>
                </a:ext>
              </a:extLst>
            </p:cNvPr>
            <p:cNvSpPr/>
            <p:nvPr/>
          </p:nvSpPr>
          <p:spPr>
            <a:xfrm>
              <a:off x="3751433" y="9344583"/>
              <a:ext cx="564231" cy="564233"/>
            </a:xfrm>
            <a:custGeom>
              <a:avLst/>
              <a:gdLst>
                <a:gd name="connsiteX0" fmla="*/ 247650 w 247650"/>
                <a:gd name="connsiteY0" fmla="*/ 123825 h 247650"/>
                <a:gd name="connsiteX1" fmla="*/ 123825 w 247650"/>
                <a:gd name="connsiteY1" fmla="*/ 247650 h 247650"/>
                <a:gd name="connsiteX2" fmla="*/ 0 w 247650"/>
                <a:gd name="connsiteY2" fmla="*/ 123825 h 247650"/>
                <a:gd name="connsiteX3" fmla="*/ 123825 w 247650"/>
                <a:gd name="connsiteY3" fmla="*/ 0 h 247650"/>
                <a:gd name="connsiteX4" fmla="*/ 247650 w 247650"/>
                <a:gd name="connsiteY4" fmla="*/ 12382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47650" y="123825"/>
                  </a:moveTo>
                  <a:cubicBezTo>
                    <a:pt x="247650" y="192212"/>
                    <a:pt x="192212" y="247650"/>
                    <a:pt x="123825" y="247650"/>
                  </a:cubicBezTo>
                  <a:cubicBezTo>
                    <a:pt x="55438" y="247650"/>
                    <a:pt x="0" y="192212"/>
                    <a:pt x="0" y="123825"/>
                  </a:cubicBezTo>
                  <a:cubicBezTo>
                    <a:pt x="0" y="55438"/>
                    <a:pt x="55438" y="0"/>
                    <a:pt x="123825" y="0"/>
                  </a:cubicBezTo>
                  <a:cubicBezTo>
                    <a:pt x="192212" y="0"/>
                    <a:pt x="247650" y="55438"/>
                    <a:pt x="247650" y="123825"/>
                  </a:cubicBezTo>
                  <a:close/>
                </a:path>
              </a:pathLst>
            </a:custGeom>
            <a:solidFill>
              <a:srgbClr val="FEB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xmlns="" id="{B6EAF90B-79FB-034A-B85D-33ACD93B9CE0}"/>
                </a:ext>
              </a:extLst>
            </p:cNvPr>
            <p:cNvGrpSpPr/>
            <p:nvPr/>
          </p:nvGrpSpPr>
          <p:grpSpPr>
            <a:xfrm>
              <a:off x="3407362" y="9340156"/>
              <a:ext cx="1351985" cy="590273"/>
              <a:chOff x="3357879" y="5072538"/>
              <a:chExt cx="593407" cy="2590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xmlns="" id="{C3B1395F-D711-1F40-95D9-50BC2A6FCDDA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52075F8E-F125-734B-BE46-DE73E394EB9C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xmlns="" id="{7EB8AD70-9DD3-174D-A56D-7C07CF2D8A0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338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2" r:id="rId2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E4A7E4F1-4167-65FA-8E90-DB3A825E98D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21" b="19621"/>
          <a:stretch>
            <a:fillRect/>
          </a:stretch>
        </p:blipFill>
        <p:spPr/>
      </p:pic>
      <p:grpSp>
        <p:nvGrpSpPr>
          <p:cNvPr id="6" name="Graphic 2">
            <a:extLst>
              <a:ext uri="{FF2B5EF4-FFF2-40B4-BE49-F238E27FC236}">
                <a16:creationId xmlns:a16="http://schemas.microsoft.com/office/drawing/2014/main" xmlns="" id="{BC894F55-CB69-AE8B-6CE1-A4E78D944371}"/>
              </a:ext>
            </a:extLst>
          </p:cNvPr>
          <p:cNvGrpSpPr/>
          <p:nvPr/>
        </p:nvGrpSpPr>
        <p:grpSpPr>
          <a:xfrm rot="16200000">
            <a:off x="-1421398" y="2053302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E64D674-5590-0165-8032-2420D679F9D8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41F242CD-143D-2A7A-D2B9-E4D4A5DFF07D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C60CBB0-52D9-7200-DB5A-8AA4497E4113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9B2A07-04FF-F531-F532-22BAA0D1DA11}"/>
              </a:ext>
            </a:extLst>
          </p:cNvPr>
          <p:cNvSpPr/>
          <p:nvPr/>
        </p:nvSpPr>
        <p:spPr>
          <a:xfrm>
            <a:off x="1111684" y="4623370"/>
            <a:ext cx="2895237" cy="58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D8B625-4184-391C-FD65-A2B609C5F61F}"/>
              </a:ext>
            </a:extLst>
          </p:cNvPr>
          <p:cNvSpPr txBox="1"/>
          <p:nvPr/>
        </p:nvSpPr>
        <p:spPr>
          <a:xfrm>
            <a:off x="1151867" y="4674623"/>
            <a:ext cx="266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ПРИЛОЖЕНИЕ 1</a:t>
            </a:r>
            <a:endParaRPr lang="en-US" sz="2800" b="1" dirty="0">
              <a:solidFill>
                <a:srgbClr val="EB73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88B004-4E9F-2C07-5689-C98E3AE4FD06}"/>
              </a:ext>
            </a:extLst>
          </p:cNvPr>
          <p:cNvSpPr/>
          <p:nvPr/>
        </p:nvSpPr>
        <p:spPr>
          <a:xfrm>
            <a:off x="1099335" y="5432429"/>
            <a:ext cx="5897367" cy="947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E51FAE-D1C4-7220-28EE-F1CC54F569A4}"/>
              </a:ext>
            </a:extLst>
          </p:cNvPr>
          <p:cNvSpPr txBox="1"/>
          <p:nvPr/>
        </p:nvSpPr>
        <p:spPr>
          <a:xfrm>
            <a:off x="1078786" y="5392260"/>
            <a:ext cx="594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cap="all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Таблица за </a:t>
            </a:r>
            <a:r>
              <a:rPr lang="bg-BG" sz="2800" b="1" cap="all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НА </a:t>
            </a:r>
            <a:r>
              <a:rPr lang="bg-BG" sz="2800" b="1" cap="all" dirty="0" err="1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заинтересованИТЕ</a:t>
            </a:r>
            <a:r>
              <a:rPr lang="bg-BG" sz="2800" b="1" cap="all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b="1" cap="all" dirty="0" err="1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странИ</a:t>
            </a:r>
            <a:endParaRPr lang="en-US" sz="2800" b="1" cap="all" dirty="0">
              <a:solidFill>
                <a:srgbClr val="EB73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70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7A790A-DA1E-44C4-2E28-E60B3A11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6604"/>
            <a:ext cx="5114441" cy="686893"/>
          </a:xfrm>
          <a:solidFill>
            <a:srgbClr val="EB7339"/>
          </a:solidFill>
        </p:spPr>
        <p:txBody>
          <a:bodyPr anchor="ctr"/>
          <a:lstStyle/>
          <a:p>
            <a:pPr marL="763588">
              <a:spcBef>
                <a:spcPts val="0"/>
              </a:spcBef>
            </a:pPr>
            <a:r>
              <a:rPr lang="ru-RU" cap="all" dirty="0" smtClean="0">
                <a:solidFill>
                  <a:schemeClr val="bg1"/>
                </a:solidFill>
              </a:rPr>
              <a:t>Таблица за </a:t>
            </a:r>
            <a:r>
              <a:rPr lang="ru-RU" cap="all" dirty="0" smtClean="0">
                <a:solidFill>
                  <a:schemeClr val="bg1"/>
                </a:solidFill>
              </a:rPr>
              <a:t>ОПИСАНИЕ на </a:t>
            </a:r>
            <a:r>
              <a:rPr lang="ru-RU" cap="all" dirty="0" err="1" smtClean="0">
                <a:solidFill>
                  <a:schemeClr val="bg1"/>
                </a:solidFill>
              </a:rPr>
              <a:t>заинтересованИТЕ</a:t>
            </a:r>
            <a:r>
              <a:rPr lang="ru-RU" cap="all" dirty="0" smtClean="0">
                <a:solidFill>
                  <a:schemeClr val="bg1"/>
                </a:solidFill>
              </a:rPr>
              <a:t> </a:t>
            </a:r>
            <a:r>
              <a:rPr lang="ru-RU" cap="all" smtClean="0">
                <a:solidFill>
                  <a:schemeClr val="bg1"/>
                </a:solidFill>
              </a:rPr>
              <a:t>странИ</a:t>
            </a:r>
            <a:endParaRPr lang="ru-RU" cap="all" dirty="0" smtClean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917DF2-6ED4-5FB3-DF95-68C5788BE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921" y="1645515"/>
            <a:ext cx="9074991" cy="938197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Заинтересованите лица в проекта са важни за успеха на всеки проект. Ключовите заинтересовани страни се определят от тяхното ниво на участие, интерес и власт или влияние в проекта. Заинтересованите страни по проекта могат да бъдат вътрешни или външни. Те могат да имат противоречиви интереси или интереси, които се променят в хода на проекта, така че картографирането им и ангажирането им е ключът към успеха на проекта.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174EC9-A701-43AD-D219-A498717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079F2-58AF-ED44-82D7-E04B2F6FD68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6FDDC81-AB6B-C6E0-3C67-7E788B72B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843018"/>
              </p:ext>
            </p:extLst>
          </p:nvPr>
        </p:nvGraphicFramePr>
        <p:xfrm>
          <a:off x="935876" y="2756568"/>
          <a:ext cx="8953080" cy="3958276"/>
        </p:xfrm>
        <a:graphic>
          <a:graphicData uri="http://schemas.openxmlformats.org/drawingml/2006/table">
            <a:tbl>
              <a:tblPr/>
              <a:tblGrid>
                <a:gridCol w="1739293">
                  <a:extLst>
                    <a:ext uri="{9D8B030D-6E8A-4147-A177-3AD203B41FA5}">
                      <a16:colId xmlns:a16="http://schemas.microsoft.com/office/drawing/2014/main" xmlns="" val="1669468953"/>
                    </a:ext>
                  </a:extLst>
                </a:gridCol>
                <a:gridCol w="844208">
                  <a:extLst>
                    <a:ext uri="{9D8B030D-6E8A-4147-A177-3AD203B41FA5}">
                      <a16:colId xmlns:a16="http://schemas.microsoft.com/office/drawing/2014/main" xmlns="" val="2738871279"/>
                    </a:ext>
                  </a:extLst>
                </a:gridCol>
                <a:gridCol w="1579397">
                  <a:extLst>
                    <a:ext uri="{9D8B030D-6E8A-4147-A177-3AD203B41FA5}">
                      <a16:colId xmlns:a16="http://schemas.microsoft.com/office/drawing/2014/main" xmlns="" val="3065522589"/>
                    </a:ext>
                  </a:extLst>
                </a:gridCol>
                <a:gridCol w="1368622">
                  <a:extLst>
                    <a:ext uri="{9D8B030D-6E8A-4147-A177-3AD203B41FA5}">
                      <a16:colId xmlns:a16="http://schemas.microsoft.com/office/drawing/2014/main" xmlns="" val="416842253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xmlns="" val="2351306679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xmlns="" val="1059373870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xmlns="" val="1347830995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xmlns="" val="4046374533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xmlns="" val="2645502027"/>
                    </a:ext>
                  </a:extLst>
                </a:gridCol>
              </a:tblGrid>
              <a:tr h="51473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300" b="1" i="0" u="none" strike="noStrike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Списък на заинтересованите страни</a:t>
                      </a:r>
                      <a:endParaRPr lang="en-US" sz="1300" b="1" i="0" u="none" strike="noStrike" cap="all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300" b="1" i="0" u="none" strike="noStrike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Заглавие</a:t>
                      </a:r>
                      <a:endParaRPr lang="en-US" sz="1300" b="1" i="0" u="none" strike="noStrike" cap="all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300" b="1" i="0" u="none" strike="noStrike" cap="all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Организация</a:t>
                      </a:r>
                      <a:endParaRPr lang="en-US" sz="1300" b="1" i="0" u="none" strike="noStrike" cap="all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300" b="1" i="0" u="none" strike="noStrike" cap="all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Влияние</a:t>
                      </a:r>
                      <a:endParaRPr lang="en-US" sz="1300" b="1" i="0" u="none" strike="noStrike" cap="all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bg-BG" sz="1300" b="1" i="0" u="none" strike="noStrike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Ниво на ангажираност</a:t>
                      </a:r>
                      <a:endParaRPr lang="en-US" sz="1300" b="1" i="0" u="none" strike="noStrike" cap="all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49068"/>
                  </a:ext>
                </a:extLst>
              </a:tr>
              <a:tr h="226126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Против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Неутрално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Подкрепящо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932453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7144064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09711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930232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638359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9431467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0032574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134389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7724569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8428721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8590983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336957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735784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2595439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515439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008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4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102</Words>
  <Application>Microsoft Office PowerPoint</Application>
  <PresentationFormat>По избор</PresentationFormat>
  <Paragraphs>153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duboak@outlook.com</cp:lastModifiedBy>
  <cp:revision>295</cp:revision>
  <dcterms:created xsi:type="dcterms:W3CDTF">2018-08-04T19:06:08Z</dcterms:created>
  <dcterms:modified xsi:type="dcterms:W3CDTF">2023-06-29T08:37:13Z</dcterms:modified>
</cp:coreProperties>
</file>