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comments/modernComment_17D_4E0A09A3.xml" ContentType="application/vnd.ms-powerpoint.comment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authors.xml" ContentType="application/vnd.ms-powerpoint.author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9"/>
  </p:notesMasterIdLst>
  <p:handoutMasterIdLst>
    <p:handoutMasterId r:id="rId40"/>
  </p:handoutMasterIdLst>
  <p:sldIdLst>
    <p:sldId id="256" r:id="rId2"/>
    <p:sldId id="259" r:id="rId3"/>
    <p:sldId id="385" r:id="rId4"/>
    <p:sldId id="362" r:id="rId5"/>
    <p:sldId id="370" r:id="rId6"/>
    <p:sldId id="372" r:id="rId7"/>
    <p:sldId id="270" r:id="rId8"/>
    <p:sldId id="374" r:id="rId9"/>
    <p:sldId id="373" r:id="rId10"/>
    <p:sldId id="375" r:id="rId11"/>
    <p:sldId id="376" r:id="rId12"/>
    <p:sldId id="377" r:id="rId13"/>
    <p:sldId id="378" r:id="rId14"/>
    <p:sldId id="382" r:id="rId15"/>
    <p:sldId id="383" r:id="rId16"/>
    <p:sldId id="384" r:id="rId17"/>
    <p:sldId id="379" r:id="rId18"/>
    <p:sldId id="380" r:id="rId19"/>
    <p:sldId id="381" r:id="rId20"/>
    <p:sldId id="386" r:id="rId21"/>
    <p:sldId id="387" r:id="rId22"/>
    <p:sldId id="388" r:id="rId23"/>
    <p:sldId id="389" r:id="rId24"/>
    <p:sldId id="390" r:id="rId25"/>
    <p:sldId id="391" r:id="rId26"/>
    <p:sldId id="392" r:id="rId27"/>
    <p:sldId id="393" r:id="rId28"/>
    <p:sldId id="394" r:id="rId29"/>
    <p:sldId id="395" r:id="rId30"/>
    <p:sldId id="396" r:id="rId31"/>
    <p:sldId id="397" r:id="rId32"/>
    <p:sldId id="398" r:id="rId33"/>
    <p:sldId id="399" r:id="rId34"/>
    <p:sldId id="400" r:id="rId35"/>
    <p:sldId id="402" r:id="rId36"/>
    <p:sldId id="401" r:id="rId37"/>
    <p:sldId id="358" r:id="rId3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404040"/>
    <a:srgbClr val="354F92"/>
    <a:srgbClr val="EB7339"/>
    <a:srgbClr val="ECECEC"/>
    <a:srgbClr val="EE5650"/>
    <a:srgbClr val="F2F2F2"/>
    <a:srgbClr val="FEBE38"/>
    <a:srgbClr val="B2DDC9"/>
    <a:srgbClr val="011E3B"/>
    <a:srgbClr val="05203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92" autoAdjust="0"/>
    <p:restoredTop sz="95082"/>
  </p:normalViewPr>
  <p:slideViewPr>
    <p:cSldViewPr snapToGrid="0">
      <p:cViewPr>
        <p:scale>
          <a:sx n="100" d="100"/>
          <a:sy n="100" d="100"/>
        </p:scale>
        <p:origin x="-996" y="4008"/>
      </p:cViewPr>
      <p:guideLst>
        <p:guide orient="horz" pos="3367"/>
        <p:guide pos="2381"/>
      </p:guideLst>
    </p:cSldViewPr>
  </p:slideViewPr>
  <p:notesTextViewPr>
    <p:cViewPr>
      <p:scale>
        <a:sx n="1" d="1"/>
        <a:sy n="1" d="1"/>
      </p:scale>
      <p:origin x="0" y="0"/>
    </p:cViewPr>
  </p:notesTextViewPr>
  <p:sorterViewPr>
    <p:cViewPr>
      <p:scale>
        <a:sx n="74" d="100"/>
        <a:sy n="74" d="100"/>
      </p:scale>
      <p:origin x="0" y="-3084"/>
    </p:cViewPr>
  </p:sorterViewPr>
  <p:notesViewPr>
    <p:cSldViewPr snapToGrid="0">
      <p:cViewPr varScale="1">
        <p:scale>
          <a:sx n="71" d="100"/>
          <a:sy n="71" d="100"/>
        </p:scale>
        <p:origin x="3592" y="17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omments/modernComment_17D_4E0A09A3.xml><?xml version="1.0" encoding="utf-8"?>
<p188:cmLst xmlns:a="http://schemas.openxmlformats.org/drawingml/2006/main" xmlns:r="http://schemas.openxmlformats.org/officeDocument/2006/relationships" xmlns:p188="http://schemas.microsoft.com/office/powerpoint/2018/8/main">
  <p188:cm id="{AAD1E6FB-BBCF-48AF-B7BB-04763F7FE383}" authorId="{3A646A2A-5463-31BB-24B8-887E45DDAF69}" created="2023-05-17T05:24:16.427">
    <ac:txMkLst xmlns:ac="http://schemas.microsoft.com/office/drawing/2013/main/command">
      <pc:docMk xmlns:pc="http://schemas.microsoft.com/office/powerpoint/2013/main/command"/>
      <pc:sldMk xmlns:pc="http://schemas.microsoft.com/office/powerpoint/2013/main/command" cId="1309280675" sldId="381"/>
      <ac:spMk id="29" creationId="{537CAD24-DDC4-5A82-E66C-FA9A9327A89B}"/>
      <ac:txMk cp="0" len="42">
        <ac:context len="1110" hash="956023137"/>
      </ac:txMk>
    </ac:txMkLst>
    <p188:pos x="2977286" y="218703"/>
    <p188:txBody>
      <a:bodyPr/>
      <a:lstStyle/>
      <a:p>
        <a:r>
          <a:rPr lang="en-IE"/>
          <a:t>Need to bring in a pic or something from Annex 2 about this example.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96A08C5F-085A-CBE3-E443-74B261B8C7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086B18F3-843D-CA4E-8386-2101F918E6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ECBF80-1F2C-AF44-838C-AEDACC6C2D20}" type="datetimeFigureOut">
              <a:rPr lang="en-US" smtClean="0"/>
              <a:pPr/>
              <a:t>6/29/2023</a:t>
            </a:fld>
            <a:endParaRPr lang="en-US"/>
          </a:p>
        </p:txBody>
      </p:sp>
      <p:sp>
        <p:nvSpPr>
          <p:cNvPr id="4" name="Footer Placeholder 3">
            <a:extLst>
              <a:ext uri="{FF2B5EF4-FFF2-40B4-BE49-F238E27FC236}">
                <a16:creationId xmlns="" xmlns:a16="http://schemas.microsoft.com/office/drawing/2014/main" id="{FAB32015-26A6-3F01-DEC8-B99ED4C5E1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3F6A02B8-D6C1-0C26-96A0-71440B94E6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C7C538-CCFC-5546-B464-715F130F903C}" type="slidenum">
              <a:rPr lang="en-US" smtClean="0"/>
              <a:pPr/>
              <a:t>‹#›</a:t>
            </a:fld>
            <a:endParaRPr lang="en-US"/>
          </a:p>
        </p:txBody>
      </p:sp>
    </p:spTree>
    <p:extLst>
      <p:ext uri="{BB962C8B-B14F-4D97-AF65-F5344CB8AC3E}">
        <p14:creationId xmlns="" xmlns:p14="http://schemas.microsoft.com/office/powerpoint/2010/main" val="3574995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pPr/>
              <a:t>29/06/2023</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pPr/>
              <a:t>‹#›</a:t>
            </a:fld>
            <a:endParaRPr lang="en-IE"/>
          </a:p>
        </p:txBody>
      </p:sp>
    </p:spTree>
    <p:extLst>
      <p:ext uri="{BB962C8B-B14F-4D97-AF65-F5344CB8AC3E}">
        <p14:creationId xmlns=""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r>
              <a:rPr lang="en-IE" dirty="0"/>
              <a:t>Change to our cover</a:t>
            </a:r>
          </a:p>
        </p:txBody>
      </p:sp>
      <p:sp>
        <p:nvSpPr>
          <p:cNvPr id="4" name="Slide Number Placeholder 3"/>
          <p:cNvSpPr>
            <a:spLocks noGrp="1"/>
          </p:cNvSpPr>
          <p:nvPr>
            <p:ph type="sldNum" sz="quarter" idx="5"/>
          </p:nvPr>
        </p:nvSpPr>
        <p:spPr/>
        <p:txBody>
          <a:bodyPr/>
          <a:lstStyle/>
          <a:p>
            <a:fld id="{B00B7772-C904-45C6-B074-7143637CB8A9}" type="slidenum">
              <a:rPr lang="en-IE" smtClean="0"/>
              <a:pPr/>
              <a:t>1</a:t>
            </a:fld>
            <a:endParaRPr lang="en-IE" dirty="0"/>
          </a:p>
        </p:txBody>
      </p:sp>
    </p:spTree>
    <p:extLst>
      <p:ext uri="{BB962C8B-B14F-4D97-AF65-F5344CB8AC3E}">
        <p14:creationId xmlns="" xmlns:p14="http://schemas.microsoft.com/office/powerpoint/2010/main" val="2860150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26</a:t>
            </a:fld>
            <a:endParaRPr lang="en-IE"/>
          </a:p>
        </p:txBody>
      </p:sp>
    </p:spTree>
    <p:extLst>
      <p:ext uri="{BB962C8B-B14F-4D97-AF65-F5344CB8AC3E}">
        <p14:creationId xmlns="" xmlns:p14="http://schemas.microsoft.com/office/powerpoint/2010/main" val="3168227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29</a:t>
            </a:fld>
            <a:endParaRPr lang="en-IE"/>
          </a:p>
        </p:txBody>
      </p:sp>
    </p:spTree>
    <p:extLst>
      <p:ext uri="{BB962C8B-B14F-4D97-AF65-F5344CB8AC3E}">
        <p14:creationId xmlns="" xmlns:p14="http://schemas.microsoft.com/office/powerpoint/2010/main" val="1507495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31</a:t>
            </a:fld>
            <a:endParaRPr lang="en-IE"/>
          </a:p>
        </p:txBody>
      </p:sp>
    </p:spTree>
    <p:extLst>
      <p:ext uri="{BB962C8B-B14F-4D97-AF65-F5344CB8AC3E}">
        <p14:creationId xmlns="" xmlns:p14="http://schemas.microsoft.com/office/powerpoint/2010/main" val="3770485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33</a:t>
            </a:fld>
            <a:endParaRPr lang="en-IE"/>
          </a:p>
        </p:txBody>
      </p:sp>
    </p:spTree>
    <p:extLst>
      <p:ext uri="{BB962C8B-B14F-4D97-AF65-F5344CB8AC3E}">
        <p14:creationId xmlns="" xmlns:p14="http://schemas.microsoft.com/office/powerpoint/2010/main" val="4055537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35</a:t>
            </a:fld>
            <a:endParaRPr lang="en-IE"/>
          </a:p>
        </p:txBody>
      </p:sp>
    </p:spTree>
    <p:extLst>
      <p:ext uri="{BB962C8B-B14F-4D97-AF65-F5344CB8AC3E}">
        <p14:creationId xmlns="" xmlns:p14="http://schemas.microsoft.com/office/powerpoint/2010/main" val="1589652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36</a:t>
            </a:fld>
            <a:endParaRPr lang="en-IE"/>
          </a:p>
        </p:txBody>
      </p:sp>
    </p:spTree>
    <p:extLst>
      <p:ext uri="{BB962C8B-B14F-4D97-AF65-F5344CB8AC3E}">
        <p14:creationId xmlns="" xmlns:p14="http://schemas.microsoft.com/office/powerpoint/2010/main" val="2941880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37</a:t>
            </a:fld>
            <a:endParaRPr lang="en-IE"/>
          </a:p>
        </p:txBody>
      </p:sp>
    </p:spTree>
    <p:extLst>
      <p:ext uri="{BB962C8B-B14F-4D97-AF65-F5344CB8AC3E}">
        <p14:creationId xmlns="" xmlns:p14="http://schemas.microsoft.com/office/powerpoint/2010/main" val="692039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r>
              <a:rPr lang="en-IE" dirty="0"/>
              <a:t>Keep</a:t>
            </a:r>
          </a:p>
        </p:txBody>
      </p:sp>
      <p:sp>
        <p:nvSpPr>
          <p:cNvPr id="4" name="Slide Number Placeholder 3"/>
          <p:cNvSpPr>
            <a:spLocks noGrp="1"/>
          </p:cNvSpPr>
          <p:nvPr>
            <p:ph type="sldNum" sz="quarter" idx="5"/>
          </p:nvPr>
        </p:nvSpPr>
        <p:spPr/>
        <p:txBody>
          <a:bodyPr/>
          <a:lstStyle/>
          <a:p>
            <a:fld id="{B00B7772-C904-45C6-B074-7143637CB8A9}" type="slidenum">
              <a:rPr lang="en-IE" smtClean="0"/>
              <a:pPr/>
              <a:t>2</a:t>
            </a:fld>
            <a:endParaRPr lang="en-IE"/>
          </a:p>
        </p:txBody>
      </p:sp>
    </p:spTree>
    <p:extLst>
      <p:ext uri="{BB962C8B-B14F-4D97-AF65-F5344CB8AC3E}">
        <p14:creationId xmlns="" xmlns:p14="http://schemas.microsoft.com/office/powerpoint/2010/main" val="67867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6</a:t>
            </a:fld>
            <a:endParaRPr lang="en-IE" dirty="0"/>
          </a:p>
        </p:txBody>
      </p:sp>
    </p:spTree>
    <p:extLst>
      <p:ext uri="{BB962C8B-B14F-4D97-AF65-F5344CB8AC3E}">
        <p14:creationId xmlns="" xmlns:p14="http://schemas.microsoft.com/office/powerpoint/2010/main" val="1475970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Quotation slide 2</a:t>
            </a:r>
          </a:p>
        </p:txBody>
      </p:sp>
      <p:sp>
        <p:nvSpPr>
          <p:cNvPr id="4" name="Slide Number Placeholder 3"/>
          <p:cNvSpPr>
            <a:spLocks noGrp="1"/>
          </p:cNvSpPr>
          <p:nvPr>
            <p:ph type="sldNum" sz="quarter" idx="5"/>
          </p:nvPr>
        </p:nvSpPr>
        <p:spPr/>
        <p:txBody>
          <a:bodyPr/>
          <a:lstStyle/>
          <a:p>
            <a:fld id="{B00B7772-C904-45C6-B074-7143637CB8A9}" type="slidenum">
              <a:rPr lang="en-IE" smtClean="0"/>
              <a:pPr/>
              <a:t>7</a:t>
            </a:fld>
            <a:endParaRPr lang="en-IE" dirty="0"/>
          </a:p>
        </p:txBody>
      </p:sp>
    </p:spTree>
    <p:extLst>
      <p:ext uri="{BB962C8B-B14F-4D97-AF65-F5344CB8AC3E}">
        <p14:creationId xmlns="" xmlns:p14="http://schemas.microsoft.com/office/powerpoint/2010/main" val="2185723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12</a:t>
            </a:fld>
            <a:endParaRPr lang="en-IE" dirty="0"/>
          </a:p>
        </p:txBody>
      </p:sp>
    </p:spTree>
    <p:extLst>
      <p:ext uri="{BB962C8B-B14F-4D97-AF65-F5344CB8AC3E}">
        <p14:creationId xmlns="" xmlns:p14="http://schemas.microsoft.com/office/powerpoint/2010/main" val="2660164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15</a:t>
            </a:fld>
            <a:endParaRPr lang="en-IE"/>
          </a:p>
        </p:txBody>
      </p:sp>
    </p:spTree>
    <p:extLst>
      <p:ext uri="{BB962C8B-B14F-4D97-AF65-F5344CB8AC3E}">
        <p14:creationId xmlns="" xmlns:p14="http://schemas.microsoft.com/office/powerpoint/2010/main" val="457378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18</a:t>
            </a:fld>
            <a:endParaRPr lang="en-IE"/>
          </a:p>
        </p:txBody>
      </p:sp>
    </p:spTree>
    <p:extLst>
      <p:ext uri="{BB962C8B-B14F-4D97-AF65-F5344CB8AC3E}">
        <p14:creationId xmlns="" xmlns:p14="http://schemas.microsoft.com/office/powerpoint/2010/main" val="2244750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21</a:t>
            </a:fld>
            <a:endParaRPr lang="en-IE"/>
          </a:p>
        </p:txBody>
      </p:sp>
    </p:spTree>
    <p:extLst>
      <p:ext uri="{BB962C8B-B14F-4D97-AF65-F5344CB8AC3E}">
        <p14:creationId xmlns="" xmlns:p14="http://schemas.microsoft.com/office/powerpoint/2010/main" val="1267302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pPr/>
              <a:t>24</a:t>
            </a:fld>
            <a:endParaRPr lang="en-IE"/>
          </a:p>
        </p:txBody>
      </p:sp>
    </p:spTree>
    <p:extLst>
      <p:ext uri="{BB962C8B-B14F-4D97-AF65-F5344CB8AC3E}">
        <p14:creationId xmlns="" xmlns:p14="http://schemas.microsoft.com/office/powerpoint/2010/main" val="19540358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3B76A301-67BB-C349-8FFA-0088C00B11EA}"/>
              </a:ext>
            </a:extLst>
          </p:cNvPr>
          <p:cNvPicPr/>
          <p:nvPr userDrawn="1"/>
        </p:nvPicPr>
        <p:blipFill rotWithShape="1">
          <a:blip r:embed="rId2" cstate="print">
            <a:extLst>
              <a:ext uri="{28A0092B-C50C-407E-A947-70E740481C1C}">
                <a14:useLocalDpi xmlns="" xmlns:a14="http://schemas.microsoft.com/office/drawing/2010/main"/>
              </a:ext>
            </a:extLst>
          </a:blip>
          <a:srcRect r="44449"/>
          <a:stretch/>
        </p:blipFill>
        <p:spPr bwMode="auto">
          <a:xfrm>
            <a:off x="5504587" y="9831121"/>
            <a:ext cx="1632901" cy="374967"/>
          </a:xfrm>
          <a:prstGeom prst="rect">
            <a:avLst/>
          </a:prstGeom>
          <a:ln>
            <a:noFill/>
          </a:ln>
          <a:extLst>
            <a:ext uri="{53640926-AAD7-44D8-BBD7-CCE9431645EC}">
              <a14:shadowObscured xmlns="" xmlns:a14="http://schemas.microsoft.com/office/drawing/2010/main"/>
            </a:ext>
          </a:extLst>
        </p:spPr>
      </p:pic>
      <p:sp>
        <p:nvSpPr>
          <p:cNvPr id="7" name="Picture Placeholder 6">
            <a:extLst>
              <a:ext uri="{FF2B5EF4-FFF2-40B4-BE49-F238E27FC236}">
                <a16:creationId xmlns="" xmlns:a16="http://schemas.microsoft.com/office/drawing/2014/main" id="{417A3FC7-20EC-8431-1F52-D6A5D352074B}"/>
              </a:ext>
            </a:extLst>
          </p:cNvPr>
          <p:cNvSpPr>
            <a:spLocks noGrp="1"/>
          </p:cNvSpPr>
          <p:nvPr>
            <p:ph type="pic" sz="quarter" idx="10"/>
          </p:nvPr>
        </p:nvSpPr>
        <p:spPr>
          <a:xfrm>
            <a:off x="-1" y="2476502"/>
            <a:ext cx="7559675" cy="6351587"/>
          </a:xfrm>
          <a:custGeom>
            <a:avLst/>
            <a:gdLst>
              <a:gd name="connsiteX0" fmla="*/ 0 w 7559675"/>
              <a:gd name="connsiteY0" fmla="*/ 0 h 6351587"/>
              <a:gd name="connsiteX1" fmla="*/ 7559675 w 7559675"/>
              <a:gd name="connsiteY1" fmla="*/ 0 h 6351587"/>
              <a:gd name="connsiteX2" fmla="*/ 7544825 w 7559675"/>
              <a:gd name="connsiteY2" fmla="*/ 6351587 h 6351587"/>
              <a:gd name="connsiteX3" fmla="*/ 4139739 w 7559675"/>
              <a:gd name="connsiteY3" fmla="*/ 6351587 h 6351587"/>
              <a:gd name="connsiteX4" fmla="*/ 4139739 w 7559675"/>
              <a:gd name="connsiteY4" fmla="*/ 4598623 h 6351587"/>
              <a:gd name="connsiteX5" fmla="*/ 1 w 7559675"/>
              <a:gd name="connsiteY5" fmla="*/ 4598623 h 6351587"/>
              <a:gd name="connsiteX6" fmla="*/ 1 w 7559675"/>
              <a:gd name="connsiteY6" fmla="*/ 6102329 h 6351587"/>
              <a:gd name="connsiteX7" fmla="*/ 0 w 7559675"/>
              <a:gd name="connsiteY7" fmla="*/ 6102329 h 6351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6351587">
                <a:moveTo>
                  <a:pt x="0" y="0"/>
                </a:moveTo>
                <a:lnTo>
                  <a:pt x="7559675" y="0"/>
                </a:lnTo>
                <a:lnTo>
                  <a:pt x="7544825" y="6351587"/>
                </a:lnTo>
                <a:lnTo>
                  <a:pt x="4139739" y="6351587"/>
                </a:lnTo>
                <a:lnTo>
                  <a:pt x="4139739" y="4598623"/>
                </a:lnTo>
                <a:lnTo>
                  <a:pt x="1" y="4598623"/>
                </a:lnTo>
                <a:lnTo>
                  <a:pt x="1" y="6102329"/>
                </a:lnTo>
                <a:lnTo>
                  <a:pt x="0" y="6102329"/>
                </a:lnTo>
                <a:close/>
              </a:path>
            </a:pathLst>
          </a:custGeom>
          <a:solidFill>
            <a:schemeClr val="bg1">
              <a:lumMod val="75000"/>
            </a:schemeClr>
          </a:solidFill>
        </p:spPr>
        <p:txBody>
          <a:bodyPr wrap="square">
            <a:noAutofit/>
          </a:bodyPr>
          <a:lstStyle>
            <a:lvl1pPr marL="0" indent="0" algn="ctr">
              <a:buFontTx/>
              <a:buNone/>
              <a:defRPr sz="1727">
                <a:latin typeface="Montserrat" panose="00000500000000000000" pitchFamily="50" charset="0"/>
              </a:defRPr>
            </a:lvl1pPr>
          </a:lstStyle>
          <a:p>
            <a:endParaRPr lang="en-US" dirty="0"/>
          </a:p>
          <a:p>
            <a:r>
              <a:rPr lang="en-US" dirty="0"/>
              <a:t>Drag Your Image Here</a:t>
            </a:r>
          </a:p>
        </p:txBody>
      </p:sp>
      <p:sp>
        <p:nvSpPr>
          <p:cNvPr id="64" name="Rectangle 63">
            <a:extLst>
              <a:ext uri="{FF2B5EF4-FFF2-40B4-BE49-F238E27FC236}">
                <a16:creationId xmlns="" xmlns:a16="http://schemas.microsoft.com/office/drawing/2014/main" id="{01EF163A-B5E3-9846-85F1-EBD429D77F07}"/>
              </a:ext>
            </a:extLst>
          </p:cNvPr>
          <p:cNvSpPr/>
          <p:nvPr userDrawn="1"/>
        </p:nvSpPr>
        <p:spPr>
          <a:xfrm>
            <a:off x="0" y="7075123"/>
            <a:ext cx="4139738" cy="275599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62" name="Picture 61" descr="Logo, company name&#10;&#10;Description automatically generated">
            <a:extLst>
              <a:ext uri="{FF2B5EF4-FFF2-40B4-BE49-F238E27FC236}">
                <a16:creationId xmlns="" xmlns:a16="http://schemas.microsoft.com/office/drawing/2014/main" id="{4E5BFB51-2DCB-504A-85A6-88BFE2BFC5E8}"/>
              </a:ext>
            </a:extLst>
          </p:cNvPr>
          <p:cNvPicPr>
            <a:picLocks noChangeAspect="1"/>
          </p:cNvPicPr>
          <p:nvPr userDrawn="1"/>
        </p:nvPicPr>
        <p:blipFill>
          <a:blip r:embed="rId3" cstate="print">
            <a:extLst>
              <a:ext uri="{28A0092B-C50C-407E-A947-70E740481C1C}">
                <a14:useLocalDpi xmlns="" xmlns:a14="http://schemas.microsoft.com/office/drawing/2010/main"/>
              </a:ext>
            </a:extLst>
          </a:blip>
          <a:stretch>
            <a:fillRect/>
          </a:stretch>
        </p:blipFill>
        <p:spPr>
          <a:xfrm>
            <a:off x="3912515" y="423242"/>
            <a:ext cx="2957756" cy="1778490"/>
          </a:xfrm>
          <a:prstGeom prst="rect">
            <a:avLst/>
          </a:prstGeom>
        </p:spPr>
      </p:pic>
    </p:spTree>
    <p:extLst>
      <p:ext uri="{BB962C8B-B14F-4D97-AF65-F5344CB8AC3E}">
        <p14:creationId xmlns=""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ur Team x 4">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1BD7E73B-882A-1F40-9D06-594EA1E40ED0}"/>
              </a:ext>
            </a:extLst>
          </p:cNvPr>
          <p:cNvSpPr/>
          <p:nvPr userDrawn="1"/>
        </p:nvSpPr>
        <p:spPr>
          <a:xfrm>
            <a:off x="0" y="0"/>
            <a:ext cx="1013246"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 Placeholder 32">
            <a:extLst>
              <a:ext uri="{FF2B5EF4-FFF2-40B4-BE49-F238E27FC236}">
                <a16:creationId xmlns="" xmlns:a16="http://schemas.microsoft.com/office/drawing/2014/main" id="{0F210584-3EBA-974E-AFB4-2313A0248EC3}"/>
              </a:ext>
            </a:extLst>
          </p:cNvPr>
          <p:cNvSpPr>
            <a:spLocks noGrp="1"/>
          </p:cNvSpPr>
          <p:nvPr>
            <p:ph type="body" sz="quarter" idx="13" hasCustomPrompt="1"/>
          </p:nvPr>
        </p:nvSpPr>
        <p:spPr>
          <a:xfrm rot="16200000">
            <a:off x="-651808" y="1656578"/>
            <a:ext cx="2551390" cy="778717"/>
          </a:xfrm>
          <a:prstGeom prst="rect">
            <a:avLst/>
          </a:prstGeo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66" name="Picture Placeholder 12">
            <a:extLst>
              <a:ext uri="{FF2B5EF4-FFF2-40B4-BE49-F238E27FC236}">
                <a16:creationId xmlns="" xmlns:a16="http://schemas.microsoft.com/office/drawing/2014/main" id="{C88B0DF3-C40D-974A-9072-7417D1BECE9B}"/>
              </a:ext>
            </a:extLst>
          </p:cNvPr>
          <p:cNvSpPr>
            <a:spLocks noGrp="1"/>
          </p:cNvSpPr>
          <p:nvPr>
            <p:ph type="pic" sz="quarter" idx="42"/>
          </p:nvPr>
        </p:nvSpPr>
        <p:spPr>
          <a:xfrm>
            <a:off x="1374371" y="4333781"/>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67" name="Text Placeholder 32">
            <a:extLst>
              <a:ext uri="{FF2B5EF4-FFF2-40B4-BE49-F238E27FC236}">
                <a16:creationId xmlns="" xmlns:a16="http://schemas.microsoft.com/office/drawing/2014/main" id="{CDDD72A8-8F21-824A-A48C-9B0E28CDE6E2}"/>
              </a:ext>
            </a:extLst>
          </p:cNvPr>
          <p:cNvSpPr>
            <a:spLocks noGrp="1"/>
          </p:cNvSpPr>
          <p:nvPr>
            <p:ph type="body" sz="quarter" idx="43" hasCustomPrompt="1"/>
          </p:nvPr>
        </p:nvSpPr>
        <p:spPr>
          <a:xfrm>
            <a:off x="1375164" y="3849758"/>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68" name="Text Placeholder 32">
            <a:extLst>
              <a:ext uri="{FF2B5EF4-FFF2-40B4-BE49-F238E27FC236}">
                <a16:creationId xmlns="" xmlns:a16="http://schemas.microsoft.com/office/drawing/2014/main" id="{58280E68-E468-5443-AB89-44457ED61870}"/>
              </a:ext>
            </a:extLst>
          </p:cNvPr>
          <p:cNvSpPr>
            <a:spLocks noGrp="1"/>
          </p:cNvSpPr>
          <p:nvPr>
            <p:ph type="body" sz="quarter" idx="44" hasCustomPrompt="1"/>
          </p:nvPr>
        </p:nvSpPr>
        <p:spPr>
          <a:xfrm>
            <a:off x="1366643" y="6111235"/>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1" name="Picture Placeholder 12">
            <a:extLst>
              <a:ext uri="{FF2B5EF4-FFF2-40B4-BE49-F238E27FC236}">
                <a16:creationId xmlns="" xmlns:a16="http://schemas.microsoft.com/office/drawing/2014/main" id="{25182742-888A-DD42-9C19-1CAFB34EE274}"/>
              </a:ext>
            </a:extLst>
          </p:cNvPr>
          <p:cNvSpPr>
            <a:spLocks noGrp="1"/>
          </p:cNvSpPr>
          <p:nvPr>
            <p:ph type="pic" sz="quarter" idx="46"/>
          </p:nvPr>
        </p:nvSpPr>
        <p:spPr>
          <a:xfrm>
            <a:off x="3370382"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2" name="Text Placeholder 32">
            <a:extLst>
              <a:ext uri="{FF2B5EF4-FFF2-40B4-BE49-F238E27FC236}">
                <a16:creationId xmlns="" xmlns:a16="http://schemas.microsoft.com/office/drawing/2014/main" id="{0C917940-FAC4-3E49-8DD4-A70796FF81BE}"/>
              </a:ext>
            </a:extLst>
          </p:cNvPr>
          <p:cNvSpPr>
            <a:spLocks noGrp="1"/>
          </p:cNvSpPr>
          <p:nvPr>
            <p:ph type="body" sz="quarter" idx="47" hasCustomPrompt="1"/>
          </p:nvPr>
        </p:nvSpPr>
        <p:spPr>
          <a:xfrm>
            <a:off x="3371175"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3" name="Text Placeholder 32">
            <a:extLst>
              <a:ext uri="{FF2B5EF4-FFF2-40B4-BE49-F238E27FC236}">
                <a16:creationId xmlns="" xmlns:a16="http://schemas.microsoft.com/office/drawing/2014/main" id="{C243A7B2-92DD-564A-B70E-0A90B0BD7C85}"/>
              </a:ext>
            </a:extLst>
          </p:cNvPr>
          <p:cNvSpPr>
            <a:spLocks noGrp="1"/>
          </p:cNvSpPr>
          <p:nvPr>
            <p:ph type="body" sz="quarter" idx="48" hasCustomPrompt="1"/>
          </p:nvPr>
        </p:nvSpPr>
        <p:spPr>
          <a:xfrm>
            <a:off x="3362654"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6" name="Picture Placeholder 12">
            <a:extLst>
              <a:ext uri="{FF2B5EF4-FFF2-40B4-BE49-F238E27FC236}">
                <a16:creationId xmlns="" xmlns:a16="http://schemas.microsoft.com/office/drawing/2014/main" id="{D8AE4481-2999-FB4C-8E70-7B7B0582EB36}"/>
              </a:ext>
            </a:extLst>
          </p:cNvPr>
          <p:cNvSpPr>
            <a:spLocks noGrp="1"/>
          </p:cNvSpPr>
          <p:nvPr>
            <p:ph type="pic" sz="quarter" idx="50"/>
          </p:nvPr>
        </p:nvSpPr>
        <p:spPr>
          <a:xfrm>
            <a:off x="5366393"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7" name="Text Placeholder 32">
            <a:extLst>
              <a:ext uri="{FF2B5EF4-FFF2-40B4-BE49-F238E27FC236}">
                <a16:creationId xmlns="" xmlns:a16="http://schemas.microsoft.com/office/drawing/2014/main" id="{15B602A0-95EA-DD4F-A9F4-4CB503963710}"/>
              </a:ext>
            </a:extLst>
          </p:cNvPr>
          <p:cNvSpPr>
            <a:spLocks noGrp="1"/>
          </p:cNvSpPr>
          <p:nvPr>
            <p:ph type="body" sz="quarter" idx="51" hasCustomPrompt="1"/>
          </p:nvPr>
        </p:nvSpPr>
        <p:spPr>
          <a:xfrm>
            <a:off x="5367186"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8" name="Text Placeholder 32">
            <a:extLst>
              <a:ext uri="{FF2B5EF4-FFF2-40B4-BE49-F238E27FC236}">
                <a16:creationId xmlns="" xmlns:a16="http://schemas.microsoft.com/office/drawing/2014/main" id="{B88E9E7F-117D-7348-BA95-20A2DE5247F2}"/>
              </a:ext>
            </a:extLst>
          </p:cNvPr>
          <p:cNvSpPr>
            <a:spLocks noGrp="1"/>
          </p:cNvSpPr>
          <p:nvPr>
            <p:ph type="body" sz="quarter" idx="52" hasCustomPrompt="1"/>
          </p:nvPr>
        </p:nvSpPr>
        <p:spPr>
          <a:xfrm>
            <a:off x="5358665"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0" name="Picture Placeholder 12">
            <a:extLst>
              <a:ext uri="{FF2B5EF4-FFF2-40B4-BE49-F238E27FC236}">
                <a16:creationId xmlns="" xmlns:a16="http://schemas.microsoft.com/office/drawing/2014/main" id="{5EC4127F-77E3-A543-9907-D76856723624}"/>
              </a:ext>
            </a:extLst>
          </p:cNvPr>
          <p:cNvSpPr>
            <a:spLocks noGrp="1"/>
          </p:cNvSpPr>
          <p:nvPr>
            <p:ph type="pic" sz="quarter" idx="58"/>
          </p:nvPr>
        </p:nvSpPr>
        <p:spPr>
          <a:xfrm>
            <a:off x="1327973" y="133028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1" name="Text Placeholder 32">
            <a:extLst>
              <a:ext uri="{FF2B5EF4-FFF2-40B4-BE49-F238E27FC236}">
                <a16:creationId xmlns="" xmlns:a16="http://schemas.microsoft.com/office/drawing/2014/main" id="{08E18E8B-E137-274B-B388-A308F3B01C25}"/>
              </a:ext>
            </a:extLst>
          </p:cNvPr>
          <p:cNvSpPr>
            <a:spLocks noGrp="1"/>
          </p:cNvSpPr>
          <p:nvPr>
            <p:ph type="body" sz="quarter" idx="59" hasCustomPrompt="1"/>
          </p:nvPr>
        </p:nvSpPr>
        <p:spPr>
          <a:xfrm>
            <a:off x="1328766" y="846257"/>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2" name="Text Placeholder 32">
            <a:extLst>
              <a:ext uri="{FF2B5EF4-FFF2-40B4-BE49-F238E27FC236}">
                <a16:creationId xmlns="" xmlns:a16="http://schemas.microsoft.com/office/drawing/2014/main" id="{5BCB3A0B-B5B8-E94F-B2E5-448F91C6E018}"/>
              </a:ext>
            </a:extLst>
          </p:cNvPr>
          <p:cNvSpPr>
            <a:spLocks noGrp="1"/>
          </p:cNvSpPr>
          <p:nvPr>
            <p:ph type="body" sz="quarter" idx="60" hasCustomPrompt="1"/>
          </p:nvPr>
        </p:nvSpPr>
        <p:spPr>
          <a:xfrm>
            <a:off x="1320245" y="3107734"/>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3" name="Picture Placeholder 12">
            <a:extLst>
              <a:ext uri="{FF2B5EF4-FFF2-40B4-BE49-F238E27FC236}">
                <a16:creationId xmlns="" xmlns:a16="http://schemas.microsoft.com/office/drawing/2014/main" id="{E8DBFCB7-FBC4-304D-BD51-19792B73A551}"/>
              </a:ext>
            </a:extLst>
          </p:cNvPr>
          <p:cNvSpPr>
            <a:spLocks noGrp="1"/>
          </p:cNvSpPr>
          <p:nvPr>
            <p:ph type="pic" sz="quarter" idx="61"/>
          </p:nvPr>
        </p:nvSpPr>
        <p:spPr>
          <a:xfrm>
            <a:off x="3323984"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4" name="Text Placeholder 32">
            <a:extLst>
              <a:ext uri="{FF2B5EF4-FFF2-40B4-BE49-F238E27FC236}">
                <a16:creationId xmlns="" xmlns:a16="http://schemas.microsoft.com/office/drawing/2014/main" id="{4146C2D5-E25B-9248-A513-68AEC9EC7C10}"/>
              </a:ext>
            </a:extLst>
          </p:cNvPr>
          <p:cNvSpPr>
            <a:spLocks noGrp="1"/>
          </p:cNvSpPr>
          <p:nvPr>
            <p:ph type="body" sz="quarter" idx="62" hasCustomPrompt="1"/>
          </p:nvPr>
        </p:nvSpPr>
        <p:spPr>
          <a:xfrm>
            <a:off x="3324777"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5" name="Text Placeholder 32">
            <a:extLst>
              <a:ext uri="{FF2B5EF4-FFF2-40B4-BE49-F238E27FC236}">
                <a16:creationId xmlns="" xmlns:a16="http://schemas.microsoft.com/office/drawing/2014/main" id="{74128A00-D31E-E342-9CCD-74D7D36FED1A}"/>
              </a:ext>
            </a:extLst>
          </p:cNvPr>
          <p:cNvSpPr>
            <a:spLocks noGrp="1"/>
          </p:cNvSpPr>
          <p:nvPr>
            <p:ph type="body" sz="quarter" idx="63" hasCustomPrompt="1"/>
          </p:nvPr>
        </p:nvSpPr>
        <p:spPr>
          <a:xfrm>
            <a:off x="3316256"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6" name="Picture Placeholder 12">
            <a:extLst>
              <a:ext uri="{FF2B5EF4-FFF2-40B4-BE49-F238E27FC236}">
                <a16:creationId xmlns="" xmlns:a16="http://schemas.microsoft.com/office/drawing/2014/main" id="{DF046402-211E-564C-B310-E6CAF4FAA5A4}"/>
              </a:ext>
            </a:extLst>
          </p:cNvPr>
          <p:cNvSpPr>
            <a:spLocks noGrp="1"/>
          </p:cNvSpPr>
          <p:nvPr>
            <p:ph type="pic" sz="quarter" idx="64"/>
          </p:nvPr>
        </p:nvSpPr>
        <p:spPr>
          <a:xfrm>
            <a:off x="5319995"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7" name="Text Placeholder 32">
            <a:extLst>
              <a:ext uri="{FF2B5EF4-FFF2-40B4-BE49-F238E27FC236}">
                <a16:creationId xmlns="" xmlns:a16="http://schemas.microsoft.com/office/drawing/2014/main" id="{7C96422B-A40B-3F48-8E09-498024AE6F5B}"/>
              </a:ext>
            </a:extLst>
          </p:cNvPr>
          <p:cNvSpPr>
            <a:spLocks noGrp="1"/>
          </p:cNvSpPr>
          <p:nvPr>
            <p:ph type="body" sz="quarter" idx="65" hasCustomPrompt="1"/>
          </p:nvPr>
        </p:nvSpPr>
        <p:spPr>
          <a:xfrm>
            <a:off x="5320788"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8" name="Text Placeholder 32">
            <a:extLst>
              <a:ext uri="{FF2B5EF4-FFF2-40B4-BE49-F238E27FC236}">
                <a16:creationId xmlns="" xmlns:a16="http://schemas.microsoft.com/office/drawing/2014/main" id="{965543B7-3E6D-7641-AA35-A1080C1FDA8A}"/>
              </a:ext>
            </a:extLst>
          </p:cNvPr>
          <p:cNvSpPr>
            <a:spLocks noGrp="1"/>
          </p:cNvSpPr>
          <p:nvPr>
            <p:ph type="body" sz="quarter" idx="66" hasCustomPrompt="1"/>
          </p:nvPr>
        </p:nvSpPr>
        <p:spPr>
          <a:xfrm>
            <a:off x="5312267"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9" name="Picture Placeholder 12">
            <a:extLst>
              <a:ext uri="{FF2B5EF4-FFF2-40B4-BE49-F238E27FC236}">
                <a16:creationId xmlns="" xmlns:a16="http://schemas.microsoft.com/office/drawing/2014/main" id="{7298396B-A9E2-474D-A11E-0537DC968FEB}"/>
              </a:ext>
            </a:extLst>
          </p:cNvPr>
          <p:cNvSpPr>
            <a:spLocks noGrp="1"/>
          </p:cNvSpPr>
          <p:nvPr>
            <p:ph type="pic" sz="quarter" idx="67"/>
          </p:nvPr>
        </p:nvSpPr>
        <p:spPr>
          <a:xfrm>
            <a:off x="1335701" y="733728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0" name="Text Placeholder 32">
            <a:extLst>
              <a:ext uri="{FF2B5EF4-FFF2-40B4-BE49-F238E27FC236}">
                <a16:creationId xmlns="" xmlns:a16="http://schemas.microsoft.com/office/drawing/2014/main" id="{36C90D77-614E-D44E-BBEE-D310003BABDC}"/>
              </a:ext>
            </a:extLst>
          </p:cNvPr>
          <p:cNvSpPr>
            <a:spLocks noGrp="1"/>
          </p:cNvSpPr>
          <p:nvPr>
            <p:ph type="body" sz="quarter" idx="68" hasCustomPrompt="1"/>
          </p:nvPr>
        </p:nvSpPr>
        <p:spPr>
          <a:xfrm>
            <a:off x="1336494" y="6853259"/>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1" name="Text Placeholder 32">
            <a:extLst>
              <a:ext uri="{FF2B5EF4-FFF2-40B4-BE49-F238E27FC236}">
                <a16:creationId xmlns="" xmlns:a16="http://schemas.microsoft.com/office/drawing/2014/main" id="{F174A7F4-743D-664F-AD81-51514E6D7FC2}"/>
              </a:ext>
            </a:extLst>
          </p:cNvPr>
          <p:cNvSpPr>
            <a:spLocks noGrp="1"/>
          </p:cNvSpPr>
          <p:nvPr>
            <p:ph type="body" sz="quarter" idx="69" hasCustomPrompt="1"/>
          </p:nvPr>
        </p:nvSpPr>
        <p:spPr>
          <a:xfrm>
            <a:off x="1327973" y="9114736"/>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2" name="Picture Placeholder 12">
            <a:extLst>
              <a:ext uri="{FF2B5EF4-FFF2-40B4-BE49-F238E27FC236}">
                <a16:creationId xmlns="" xmlns:a16="http://schemas.microsoft.com/office/drawing/2014/main" id="{3C0B0BA8-7A87-D041-B18F-FD67225E54EF}"/>
              </a:ext>
            </a:extLst>
          </p:cNvPr>
          <p:cNvSpPr>
            <a:spLocks noGrp="1"/>
          </p:cNvSpPr>
          <p:nvPr>
            <p:ph type="pic" sz="quarter" idx="70"/>
          </p:nvPr>
        </p:nvSpPr>
        <p:spPr>
          <a:xfrm>
            <a:off x="3331712"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3" name="Text Placeholder 32">
            <a:extLst>
              <a:ext uri="{FF2B5EF4-FFF2-40B4-BE49-F238E27FC236}">
                <a16:creationId xmlns="" xmlns:a16="http://schemas.microsoft.com/office/drawing/2014/main" id="{EAEB676E-329B-BD4F-8193-F00970F0538D}"/>
              </a:ext>
            </a:extLst>
          </p:cNvPr>
          <p:cNvSpPr>
            <a:spLocks noGrp="1"/>
          </p:cNvSpPr>
          <p:nvPr>
            <p:ph type="body" sz="quarter" idx="71" hasCustomPrompt="1"/>
          </p:nvPr>
        </p:nvSpPr>
        <p:spPr>
          <a:xfrm>
            <a:off x="3332505"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4" name="Text Placeholder 32">
            <a:extLst>
              <a:ext uri="{FF2B5EF4-FFF2-40B4-BE49-F238E27FC236}">
                <a16:creationId xmlns="" xmlns:a16="http://schemas.microsoft.com/office/drawing/2014/main" id="{D679931E-A043-2B4F-AAE3-9A499B66072B}"/>
              </a:ext>
            </a:extLst>
          </p:cNvPr>
          <p:cNvSpPr>
            <a:spLocks noGrp="1"/>
          </p:cNvSpPr>
          <p:nvPr>
            <p:ph type="body" sz="quarter" idx="72" hasCustomPrompt="1"/>
          </p:nvPr>
        </p:nvSpPr>
        <p:spPr>
          <a:xfrm>
            <a:off x="3323984"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5" name="Picture Placeholder 12">
            <a:extLst>
              <a:ext uri="{FF2B5EF4-FFF2-40B4-BE49-F238E27FC236}">
                <a16:creationId xmlns="" xmlns:a16="http://schemas.microsoft.com/office/drawing/2014/main" id="{6AB5F546-3B77-8246-9494-F125980736C1}"/>
              </a:ext>
            </a:extLst>
          </p:cNvPr>
          <p:cNvSpPr>
            <a:spLocks noGrp="1"/>
          </p:cNvSpPr>
          <p:nvPr>
            <p:ph type="pic" sz="quarter" idx="73"/>
          </p:nvPr>
        </p:nvSpPr>
        <p:spPr>
          <a:xfrm>
            <a:off x="5327723"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6" name="Text Placeholder 32">
            <a:extLst>
              <a:ext uri="{FF2B5EF4-FFF2-40B4-BE49-F238E27FC236}">
                <a16:creationId xmlns="" xmlns:a16="http://schemas.microsoft.com/office/drawing/2014/main" id="{B62BB907-0C39-8042-BFD7-DB7BE865247B}"/>
              </a:ext>
            </a:extLst>
          </p:cNvPr>
          <p:cNvSpPr>
            <a:spLocks noGrp="1"/>
          </p:cNvSpPr>
          <p:nvPr>
            <p:ph type="body" sz="quarter" idx="74" hasCustomPrompt="1"/>
          </p:nvPr>
        </p:nvSpPr>
        <p:spPr>
          <a:xfrm>
            <a:off x="5328516"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7" name="Text Placeholder 32">
            <a:extLst>
              <a:ext uri="{FF2B5EF4-FFF2-40B4-BE49-F238E27FC236}">
                <a16:creationId xmlns="" xmlns:a16="http://schemas.microsoft.com/office/drawing/2014/main" id="{83FA4A28-9B4F-6641-855F-218541FD20DC}"/>
              </a:ext>
            </a:extLst>
          </p:cNvPr>
          <p:cNvSpPr>
            <a:spLocks noGrp="1"/>
          </p:cNvSpPr>
          <p:nvPr>
            <p:ph type="body" sz="quarter" idx="75" hasCustomPrompt="1"/>
          </p:nvPr>
        </p:nvSpPr>
        <p:spPr>
          <a:xfrm>
            <a:off x="5319995"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34" name="Slide Number Placeholder 5">
            <a:extLst>
              <a:ext uri="{FF2B5EF4-FFF2-40B4-BE49-F238E27FC236}">
                <a16:creationId xmlns="" xmlns:a16="http://schemas.microsoft.com/office/drawing/2014/main" id="{140826C7-A2E1-394A-9F2D-247840A65B93}"/>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3191683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4" name="Rectangle 83">
            <a:extLst>
              <a:ext uri="{FF2B5EF4-FFF2-40B4-BE49-F238E27FC236}">
                <a16:creationId xmlns="" xmlns:a16="http://schemas.microsoft.com/office/drawing/2014/main" id="{30719DC3-C2D9-C94D-88D6-DBEE53DBC7BE}"/>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aphic 2">
            <a:extLst>
              <a:ext uri="{FF2B5EF4-FFF2-40B4-BE49-F238E27FC236}">
                <a16:creationId xmlns="" xmlns:a16="http://schemas.microsoft.com/office/drawing/2014/main" id="{EA93F0A0-22C8-604F-B2F0-A1BB678ED81B}"/>
              </a:ext>
            </a:extLst>
          </p:cNvPr>
          <p:cNvGrpSpPr/>
          <p:nvPr userDrawn="1"/>
        </p:nvGrpSpPr>
        <p:grpSpPr>
          <a:xfrm rot="16200000">
            <a:off x="-1111459" y="7124474"/>
            <a:ext cx="3833889" cy="1673865"/>
            <a:chOff x="3357879" y="5072538"/>
            <a:chExt cx="593407" cy="259080"/>
          </a:xfrm>
          <a:solidFill>
            <a:srgbClr val="EB7339"/>
          </a:solidFill>
        </p:grpSpPr>
        <p:sp>
          <p:nvSpPr>
            <p:cNvPr id="86" name="Freeform 85">
              <a:extLst>
                <a:ext uri="{FF2B5EF4-FFF2-40B4-BE49-F238E27FC236}">
                  <a16:creationId xmlns="" xmlns:a16="http://schemas.microsoft.com/office/drawing/2014/main" id="{CDFE8877-47F0-7449-B135-97FCBF31FD2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 xmlns:a16="http://schemas.microsoft.com/office/drawing/2014/main" id="{FC03E3CD-48A8-4D4C-8534-7A3E67BEBC3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 xmlns:a16="http://schemas.microsoft.com/office/drawing/2014/main" id="{80723D58-9DD4-4F4A-8773-802AF1DAA32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89" name="Graphic 2">
            <a:extLst>
              <a:ext uri="{FF2B5EF4-FFF2-40B4-BE49-F238E27FC236}">
                <a16:creationId xmlns="" xmlns:a16="http://schemas.microsoft.com/office/drawing/2014/main" id="{F769871B-A72B-1E47-A4E3-291EAF8B2F05}"/>
              </a:ext>
            </a:extLst>
          </p:cNvPr>
          <p:cNvGrpSpPr/>
          <p:nvPr userDrawn="1"/>
        </p:nvGrpSpPr>
        <p:grpSpPr>
          <a:xfrm rot="5400000">
            <a:off x="5340797" y="2244049"/>
            <a:ext cx="3833889" cy="1673865"/>
            <a:chOff x="3357879" y="5072538"/>
            <a:chExt cx="593407" cy="259080"/>
          </a:xfrm>
          <a:solidFill>
            <a:srgbClr val="EB7339"/>
          </a:solidFill>
        </p:grpSpPr>
        <p:sp>
          <p:nvSpPr>
            <p:cNvPr id="90" name="Freeform 89">
              <a:extLst>
                <a:ext uri="{FF2B5EF4-FFF2-40B4-BE49-F238E27FC236}">
                  <a16:creationId xmlns="" xmlns:a16="http://schemas.microsoft.com/office/drawing/2014/main" id="{BCB2449D-12E1-8F4D-B461-008AEF40B8F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 xmlns:a16="http://schemas.microsoft.com/office/drawing/2014/main" id="{ED298CE3-9691-5841-8A3A-4D06AFD4088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91">
              <a:extLst>
                <a:ext uri="{FF2B5EF4-FFF2-40B4-BE49-F238E27FC236}">
                  <a16:creationId xmlns="" xmlns:a16="http://schemas.microsoft.com/office/drawing/2014/main" id="{40CF65DF-8F48-C743-A7F3-B9451F35C8F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3" name="Rectangle 92">
            <a:extLst>
              <a:ext uri="{FF2B5EF4-FFF2-40B4-BE49-F238E27FC236}">
                <a16:creationId xmlns="" xmlns:a16="http://schemas.microsoft.com/office/drawing/2014/main" id="{639F2B41-5741-5D45-B970-31CB64F555C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 xmlns:a16="http://schemas.microsoft.com/office/drawing/2014/main" id="{A5DC154D-7B81-D646-B3E9-21DBC9767B1F}"/>
              </a:ext>
            </a:extLst>
          </p:cNvPr>
          <p:cNvSpPr/>
          <p:nvPr userDrawn="1"/>
        </p:nvSpPr>
        <p:spPr>
          <a:xfrm>
            <a:off x="7575320" y="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 xmlns:a16="http://schemas.microsoft.com/office/drawing/2014/main" id="{A94CD3AE-0B6A-F342-B995-793657E8653B}"/>
              </a:ext>
            </a:extLst>
          </p:cNvPr>
          <p:cNvSpPr/>
          <p:nvPr userDrawn="1"/>
        </p:nvSpPr>
        <p:spPr>
          <a:xfrm>
            <a:off x="2454526" y="9994983"/>
            <a:ext cx="2626073" cy="696829"/>
          </a:xfrm>
          <a:prstGeom prst="rect">
            <a:avLst/>
          </a:prstGeom>
          <a:solidFill>
            <a:srgbClr val="EB733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74" name="Text Placeholder 32">
            <a:extLst>
              <a:ext uri="{FF2B5EF4-FFF2-40B4-BE49-F238E27FC236}">
                <a16:creationId xmlns="" xmlns:a16="http://schemas.microsoft.com/office/drawing/2014/main" id="{780F5C95-0D4F-104D-AA6A-3668C78F9725}"/>
              </a:ext>
            </a:extLst>
          </p:cNvPr>
          <p:cNvSpPr>
            <a:spLocks noGrp="1"/>
          </p:cNvSpPr>
          <p:nvPr>
            <p:ph type="body" sz="quarter" idx="15" hasCustomPrompt="1"/>
          </p:nvPr>
        </p:nvSpPr>
        <p:spPr>
          <a:xfrm>
            <a:off x="2454525" y="10059371"/>
            <a:ext cx="2626074" cy="412304"/>
          </a:xfrm>
          <a:prstGeom prst="rect">
            <a:avLst/>
          </a:prstGeom>
        </p:spPr>
        <p:txBody>
          <a:bodyPr anchor="t">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website</a:t>
            </a:r>
            <a:endParaRPr lang="en-US" dirty="0"/>
          </a:p>
        </p:txBody>
      </p:sp>
      <p:sp>
        <p:nvSpPr>
          <p:cNvPr id="82" name="Text Placeholder 32">
            <a:extLst>
              <a:ext uri="{FF2B5EF4-FFF2-40B4-BE49-F238E27FC236}">
                <a16:creationId xmlns="" xmlns:a16="http://schemas.microsoft.com/office/drawing/2014/main" id="{8858AD63-2A58-BA49-8332-5A0CD22B2858}"/>
              </a:ext>
            </a:extLst>
          </p:cNvPr>
          <p:cNvSpPr>
            <a:spLocks noGrp="1"/>
          </p:cNvSpPr>
          <p:nvPr>
            <p:ph type="body" sz="quarter" idx="13" hasCustomPrompt="1"/>
          </p:nvPr>
        </p:nvSpPr>
        <p:spPr>
          <a:xfrm>
            <a:off x="831882" y="2890452"/>
            <a:ext cx="5895907" cy="708318"/>
          </a:xfrm>
          <a:prstGeom prst="rect">
            <a:avLst/>
          </a:prstGeom>
        </p:spPr>
        <p:txBody>
          <a:bodyPr>
            <a:noAutofit/>
          </a:bodyPr>
          <a:lstStyle>
            <a:lvl1pPr marL="0" indent="0" algn="ctr">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
        <p:nvSpPr>
          <p:cNvPr id="83" name="Text Placeholder 3">
            <a:extLst>
              <a:ext uri="{FF2B5EF4-FFF2-40B4-BE49-F238E27FC236}">
                <a16:creationId xmlns="" xmlns:a16="http://schemas.microsoft.com/office/drawing/2014/main" id="{7C4554BF-1B31-7440-B9F3-A6B18F21FB89}"/>
              </a:ext>
            </a:extLst>
          </p:cNvPr>
          <p:cNvSpPr>
            <a:spLocks noGrp="1"/>
          </p:cNvSpPr>
          <p:nvPr>
            <p:ph type="body" sz="quarter" idx="19" hasCustomPrompt="1"/>
          </p:nvPr>
        </p:nvSpPr>
        <p:spPr>
          <a:xfrm>
            <a:off x="831882" y="4006954"/>
            <a:ext cx="5895975" cy="1626263"/>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pic>
        <p:nvPicPr>
          <p:cNvPr id="98" name="Picture 97">
            <a:extLst>
              <a:ext uri="{FF2B5EF4-FFF2-40B4-BE49-F238E27FC236}">
                <a16:creationId xmlns="" xmlns:a16="http://schemas.microsoft.com/office/drawing/2014/main" id="{354AC248-DB0A-5546-AD45-6033B0726A5F}"/>
              </a:ext>
            </a:extLst>
          </p:cNvPr>
          <p:cNvPicPr/>
          <p:nvPr userDrawn="1"/>
        </p:nvPicPr>
        <p:blipFill rotWithShape="1">
          <a:blip r:embed="rId2" cstate="print">
            <a:extLst>
              <a:ext uri="{28A0092B-C50C-407E-A947-70E740481C1C}">
                <a14:useLocalDpi xmlns="" xmlns:a14="http://schemas.microsoft.com/office/drawing/2010/main"/>
              </a:ext>
            </a:extLst>
          </a:blip>
          <a:srcRect r="44449"/>
          <a:stretch/>
        </p:blipFill>
        <p:spPr bwMode="auto">
          <a:xfrm>
            <a:off x="895434" y="9188448"/>
            <a:ext cx="1632901" cy="374967"/>
          </a:xfrm>
          <a:prstGeom prst="rect">
            <a:avLst/>
          </a:prstGeom>
          <a:ln>
            <a:noFill/>
          </a:ln>
          <a:extLst>
            <a:ext uri="{53640926-AAD7-44D8-BBD7-CCE9431645EC}">
              <a14:shadowObscured xmlns="" xmlns:a14="http://schemas.microsoft.com/office/drawing/2010/main"/>
            </a:ext>
          </a:extLst>
        </p:spPr>
      </p:pic>
      <p:pic>
        <p:nvPicPr>
          <p:cNvPr id="69" name="Picture 68" descr="Logo, company name&#10;&#10;Description automatically generated">
            <a:extLst>
              <a:ext uri="{FF2B5EF4-FFF2-40B4-BE49-F238E27FC236}">
                <a16:creationId xmlns="" xmlns:a16="http://schemas.microsoft.com/office/drawing/2014/main" id="{4C5656B2-174B-8849-A1AF-95C37520B04B}"/>
              </a:ext>
            </a:extLst>
          </p:cNvPr>
          <p:cNvPicPr>
            <a:picLocks noChangeAspect="1"/>
          </p:cNvPicPr>
          <p:nvPr userDrawn="1"/>
        </p:nvPicPr>
        <p:blipFill>
          <a:blip r:embed="rId3" cstate="print">
            <a:extLst>
              <a:ext uri="{28A0092B-C50C-407E-A947-70E740481C1C}">
                <a14:useLocalDpi xmlns="" xmlns:a14="http://schemas.microsoft.com/office/drawing/2010/main"/>
              </a:ext>
            </a:extLst>
          </a:blip>
          <a:stretch>
            <a:fillRect/>
          </a:stretch>
        </p:blipFill>
        <p:spPr>
          <a:xfrm>
            <a:off x="2217042" y="586082"/>
            <a:ext cx="3055045" cy="1836990"/>
          </a:xfrm>
          <a:prstGeom prst="rect">
            <a:avLst/>
          </a:prstGeom>
        </p:spPr>
      </p:pic>
    </p:spTree>
    <p:extLst>
      <p:ext uri="{BB962C8B-B14F-4D97-AF65-F5344CB8AC3E}">
        <p14:creationId xmlns="" xmlns:p14="http://schemas.microsoft.com/office/powerpoint/2010/main" val="3865399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Slide">
    <p:spTree>
      <p:nvGrpSpPr>
        <p:cNvPr id="1" name=""/>
        <p:cNvGrpSpPr/>
        <p:nvPr/>
      </p:nvGrpSpPr>
      <p:grpSpPr>
        <a:xfrm>
          <a:off x="0" y="0"/>
          <a:ext cx="0" cy="0"/>
          <a:chOff x="0" y="0"/>
          <a:chExt cx="0" cy="0"/>
        </a:xfrm>
      </p:grpSpPr>
      <p:sp>
        <p:nvSpPr>
          <p:cNvPr id="12" name="Picture Placeholder 3">
            <a:extLst>
              <a:ext uri="{FF2B5EF4-FFF2-40B4-BE49-F238E27FC236}">
                <a16:creationId xmlns="" xmlns:a16="http://schemas.microsoft.com/office/drawing/2014/main" id="{1B053317-9B63-0F46-9FAE-76C882544D89}"/>
              </a:ext>
            </a:extLst>
          </p:cNvPr>
          <p:cNvSpPr>
            <a:spLocks noGrp="1"/>
          </p:cNvSpPr>
          <p:nvPr>
            <p:ph type="pic" sz="quarter" idx="10"/>
          </p:nvPr>
        </p:nvSpPr>
        <p:spPr>
          <a:xfrm>
            <a:off x="2674962" y="760761"/>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9" name="Text Placeholder 32">
            <a:extLst>
              <a:ext uri="{FF2B5EF4-FFF2-40B4-BE49-F238E27FC236}">
                <a16:creationId xmlns="" xmlns:a16="http://schemas.microsoft.com/office/drawing/2014/main" id="{EC429051-C5F8-0D47-9038-3DF683EF8E50}"/>
              </a:ext>
            </a:extLst>
          </p:cNvPr>
          <p:cNvSpPr>
            <a:spLocks noGrp="1"/>
          </p:cNvSpPr>
          <p:nvPr>
            <p:ph type="body" sz="quarter" idx="15" hasCustomPrompt="1"/>
          </p:nvPr>
        </p:nvSpPr>
        <p:spPr>
          <a:xfrm>
            <a:off x="1251554" y="7543987"/>
            <a:ext cx="2846816" cy="1412835"/>
          </a:xfrm>
          <a:prstGeom prst="rect">
            <a:avLst/>
          </a:prstGeom>
        </p:spPr>
        <p:txBody>
          <a:bodyPr anchor="t">
            <a:noAutofit/>
          </a:bodyPr>
          <a:lstStyle>
            <a:lvl1pPr marL="0" indent="0" algn="l">
              <a:lnSpc>
                <a:spcPct val="2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 name="Slide Number Placeholder 5">
            <a:extLst>
              <a:ext uri="{FF2B5EF4-FFF2-40B4-BE49-F238E27FC236}">
                <a16:creationId xmlns="" xmlns:a16="http://schemas.microsoft.com/office/drawing/2014/main" id="{F067DAD9-FF9A-0841-9BA8-D83645800BE5}"/>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0" name="Rectangle 29">
            <a:extLst>
              <a:ext uri="{FF2B5EF4-FFF2-40B4-BE49-F238E27FC236}">
                <a16:creationId xmlns="" xmlns:a16="http://schemas.microsoft.com/office/drawing/2014/main" id="{57E9DDA3-5508-124F-B846-4CE77542FE4E}"/>
              </a:ext>
            </a:extLst>
          </p:cNvPr>
          <p:cNvSpPr/>
          <p:nvPr userDrawn="1"/>
        </p:nvSpPr>
        <p:spPr>
          <a:xfrm rot="5400000">
            <a:off x="-4583522" y="4572624"/>
            <a:ext cx="10699727" cy="155447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 xmlns:a16="http://schemas.microsoft.com/office/drawing/2014/main" id="{FDB06D86-4A15-0AEF-61F0-32EE623746FD}"/>
              </a:ext>
            </a:extLst>
          </p:cNvPr>
          <p:cNvSpPr/>
          <p:nvPr userDrawn="1"/>
        </p:nvSpPr>
        <p:spPr>
          <a:xfrm rot="5400000">
            <a:off x="-1823222" y="5353315"/>
            <a:ext cx="6388680" cy="562611"/>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34" name="Text Placeholder 32">
            <a:extLst>
              <a:ext uri="{FF2B5EF4-FFF2-40B4-BE49-F238E27FC236}">
                <a16:creationId xmlns="" xmlns:a16="http://schemas.microsoft.com/office/drawing/2014/main" id="{DCBCFD79-37C4-C041-975D-A1085C1C6226}"/>
              </a:ext>
            </a:extLst>
          </p:cNvPr>
          <p:cNvSpPr>
            <a:spLocks noGrp="1"/>
          </p:cNvSpPr>
          <p:nvPr userDrawn="1">
            <p:ph type="body" sz="quarter" idx="10" hasCustomPrompt="1"/>
          </p:nvPr>
        </p:nvSpPr>
        <p:spPr>
          <a:xfrm>
            <a:off x="3002914" y="999453"/>
            <a:ext cx="3870325" cy="1038225"/>
          </a:xfrm>
          <a:prstGeom prst="rect">
            <a:avLst/>
          </a:prstGeom>
        </p:spPr>
        <p:txBody>
          <a:bodyPr>
            <a:noAutofit/>
          </a:bodyPr>
          <a:lstStyle>
            <a:lvl1pPr marL="0" indent="0" algn="r">
              <a:lnSpc>
                <a:spcPts val="3240"/>
              </a:lnSpc>
              <a:spcBef>
                <a:spcPts val="0"/>
              </a:spcBef>
              <a:buNone/>
              <a:defRPr sz="32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
        <p:nvSpPr>
          <p:cNvPr id="38" name="Text Placeholder 32">
            <a:extLst>
              <a:ext uri="{FF2B5EF4-FFF2-40B4-BE49-F238E27FC236}">
                <a16:creationId xmlns="" xmlns:a16="http://schemas.microsoft.com/office/drawing/2014/main" id="{B35237CA-71A5-D142-A569-D49FACCD35C4}"/>
              </a:ext>
            </a:extLst>
          </p:cNvPr>
          <p:cNvSpPr>
            <a:spLocks noGrp="1"/>
          </p:cNvSpPr>
          <p:nvPr>
            <p:ph type="body" sz="quarter" idx="11" hasCustomPrompt="1"/>
          </p:nvPr>
        </p:nvSpPr>
        <p:spPr>
          <a:xfrm>
            <a:off x="1147407" y="252942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 xmlns:a16="http://schemas.microsoft.com/office/drawing/2014/main" id="{A07846C9-2806-FC46-AD33-BB147D90BBF4}"/>
              </a:ext>
            </a:extLst>
          </p:cNvPr>
          <p:cNvSpPr>
            <a:spLocks noGrp="1"/>
          </p:cNvSpPr>
          <p:nvPr>
            <p:ph type="body" sz="quarter" idx="12" hasCustomPrompt="1"/>
          </p:nvPr>
        </p:nvSpPr>
        <p:spPr>
          <a:xfrm>
            <a:off x="1761239" y="252942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 xmlns:a16="http://schemas.microsoft.com/office/drawing/2014/main" id="{6DC14AA4-47F8-5F45-BF72-6FC2BA4DF847}"/>
              </a:ext>
            </a:extLst>
          </p:cNvPr>
          <p:cNvSpPr>
            <a:spLocks noGrp="1"/>
          </p:cNvSpPr>
          <p:nvPr>
            <p:ph type="body" sz="quarter" idx="13" hasCustomPrompt="1"/>
          </p:nvPr>
        </p:nvSpPr>
        <p:spPr>
          <a:xfrm>
            <a:off x="1147407" y="2995259"/>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 xmlns:a16="http://schemas.microsoft.com/office/drawing/2014/main" id="{20459ED2-50DE-254C-BE8E-77CEBBB68C29}"/>
              </a:ext>
            </a:extLst>
          </p:cNvPr>
          <p:cNvSpPr>
            <a:spLocks noGrp="1"/>
          </p:cNvSpPr>
          <p:nvPr>
            <p:ph type="body" sz="quarter" idx="14" hasCustomPrompt="1"/>
          </p:nvPr>
        </p:nvSpPr>
        <p:spPr>
          <a:xfrm>
            <a:off x="1761239" y="2995259"/>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 xmlns:a16="http://schemas.microsoft.com/office/drawing/2014/main" id="{CDC02BB9-12DE-2D4C-BAF8-AD30424B1C0A}"/>
              </a:ext>
            </a:extLst>
          </p:cNvPr>
          <p:cNvSpPr>
            <a:spLocks noGrp="1"/>
          </p:cNvSpPr>
          <p:nvPr>
            <p:ph type="body" sz="quarter" idx="15" hasCustomPrompt="1"/>
          </p:nvPr>
        </p:nvSpPr>
        <p:spPr>
          <a:xfrm>
            <a:off x="1147407" y="3501167"/>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 xmlns:a16="http://schemas.microsoft.com/office/drawing/2014/main" id="{2B068659-2C94-8F4A-BBD7-BD59768800C4}"/>
              </a:ext>
            </a:extLst>
          </p:cNvPr>
          <p:cNvSpPr>
            <a:spLocks noGrp="1"/>
          </p:cNvSpPr>
          <p:nvPr>
            <p:ph type="body" sz="quarter" idx="16" hasCustomPrompt="1"/>
          </p:nvPr>
        </p:nvSpPr>
        <p:spPr>
          <a:xfrm>
            <a:off x="1761239" y="3501167"/>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 xmlns:a16="http://schemas.microsoft.com/office/drawing/2014/main" id="{1C01B8C1-F9C0-B742-B089-0BEBAA7335A2}"/>
              </a:ext>
            </a:extLst>
          </p:cNvPr>
          <p:cNvSpPr>
            <a:spLocks noGrp="1"/>
          </p:cNvSpPr>
          <p:nvPr>
            <p:ph type="body" sz="quarter" idx="17" hasCustomPrompt="1"/>
          </p:nvPr>
        </p:nvSpPr>
        <p:spPr>
          <a:xfrm>
            <a:off x="1147407" y="397751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 xmlns:a16="http://schemas.microsoft.com/office/drawing/2014/main" id="{76D00B90-5CE9-3544-B2B3-206025680F21}"/>
              </a:ext>
            </a:extLst>
          </p:cNvPr>
          <p:cNvSpPr>
            <a:spLocks noGrp="1"/>
          </p:cNvSpPr>
          <p:nvPr>
            <p:ph type="body" sz="quarter" idx="18" hasCustomPrompt="1"/>
          </p:nvPr>
        </p:nvSpPr>
        <p:spPr>
          <a:xfrm>
            <a:off x="1761239" y="397751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6" name="Text Placeholder 32">
            <a:extLst>
              <a:ext uri="{FF2B5EF4-FFF2-40B4-BE49-F238E27FC236}">
                <a16:creationId xmlns="" xmlns:a16="http://schemas.microsoft.com/office/drawing/2014/main" id="{C51DAD9B-A4F5-1043-87D8-C7DCDE17E6A6}"/>
              </a:ext>
            </a:extLst>
          </p:cNvPr>
          <p:cNvSpPr>
            <a:spLocks noGrp="1"/>
          </p:cNvSpPr>
          <p:nvPr>
            <p:ph type="body" sz="quarter" idx="19" hasCustomPrompt="1"/>
          </p:nvPr>
        </p:nvSpPr>
        <p:spPr>
          <a:xfrm>
            <a:off x="1147407" y="4506104"/>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47" name="Text Placeholder 32">
            <a:extLst>
              <a:ext uri="{FF2B5EF4-FFF2-40B4-BE49-F238E27FC236}">
                <a16:creationId xmlns="" xmlns:a16="http://schemas.microsoft.com/office/drawing/2014/main" id="{4A4B8154-F04A-C74C-BFD8-21672C9428D2}"/>
              </a:ext>
            </a:extLst>
          </p:cNvPr>
          <p:cNvSpPr>
            <a:spLocks noGrp="1"/>
          </p:cNvSpPr>
          <p:nvPr>
            <p:ph type="body" sz="quarter" idx="20" hasCustomPrompt="1"/>
          </p:nvPr>
        </p:nvSpPr>
        <p:spPr>
          <a:xfrm>
            <a:off x="1761239" y="4506104"/>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8" name="Text Placeholder 32">
            <a:extLst>
              <a:ext uri="{FF2B5EF4-FFF2-40B4-BE49-F238E27FC236}">
                <a16:creationId xmlns="" xmlns:a16="http://schemas.microsoft.com/office/drawing/2014/main" id="{1C398E19-4029-E740-B391-BF7B78BADAF8}"/>
              </a:ext>
            </a:extLst>
          </p:cNvPr>
          <p:cNvSpPr>
            <a:spLocks noGrp="1"/>
          </p:cNvSpPr>
          <p:nvPr>
            <p:ph type="body" sz="quarter" idx="21" hasCustomPrompt="1"/>
          </p:nvPr>
        </p:nvSpPr>
        <p:spPr>
          <a:xfrm>
            <a:off x="1147407" y="4992960"/>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9" name="Text Placeholder 32">
            <a:extLst>
              <a:ext uri="{FF2B5EF4-FFF2-40B4-BE49-F238E27FC236}">
                <a16:creationId xmlns="" xmlns:a16="http://schemas.microsoft.com/office/drawing/2014/main" id="{FE1D1E02-2F97-2F4A-88ED-04989EC81F69}"/>
              </a:ext>
            </a:extLst>
          </p:cNvPr>
          <p:cNvSpPr>
            <a:spLocks noGrp="1"/>
          </p:cNvSpPr>
          <p:nvPr>
            <p:ph type="body" sz="quarter" idx="22" hasCustomPrompt="1"/>
          </p:nvPr>
        </p:nvSpPr>
        <p:spPr>
          <a:xfrm>
            <a:off x="1761239" y="4992960"/>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 xmlns:a16="http://schemas.microsoft.com/office/drawing/2014/main" id="{F8B748B5-7AB7-2A4A-A638-F31FC8CC8C4B}"/>
              </a:ext>
            </a:extLst>
          </p:cNvPr>
          <p:cNvSpPr>
            <a:spLocks noGrp="1"/>
          </p:cNvSpPr>
          <p:nvPr>
            <p:ph type="body" sz="quarter" idx="23" hasCustomPrompt="1"/>
          </p:nvPr>
        </p:nvSpPr>
        <p:spPr>
          <a:xfrm>
            <a:off x="1147407" y="547917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51" name="Text Placeholder 32">
            <a:extLst>
              <a:ext uri="{FF2B5EF4-FFF2-40B4-BE49-F238E27FC236}">
                <a16:creationId xmlns="" xmlns:a16="http://schemas.microsoft.com/office/drawing/2014/main" id="{06D3EC7B-FF1B-4846-A622-C0327F734039}"/>
              </a:ext>
            </a:extLst>
          </p:cNvPr>
          <p:cNvSpPr>
            <a:spLocks noGrp="1"/>
          </p:cNvSpPr>
          <p:nvPr>
            <p:ph type="body" sz="quarter" idx="24" hasCustomPrompt="1"/>
          </p:nvPr>
        </p:nvSpPr>
        <p:spPr>
          <a:xfrm>
            <a:off x="1761239" y="547917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2" name="Text Placeholder 32">
            <a:extLst>
              <a:ext uri="{FF2B5EF4-FFF2-40B4-BE49-F238E27FC236}">
                <a16:creationId xmlns="" xmlns:a16="http://schemas.microsoft.com/office/drawing/2014/main" id="{49BC3DFD-16E8-9E44-AF94-D00528A41DD5}"/>
              </a:ext>
            </a:extLst>
          </p:cNvPr>
          <p:cNvSpPr>
            <a:spLocks noGrp="1"/>
          </p:cNvSpPr>
          <p:nvPr>
            <p:ph type="body" sz="quarter" idx="25" hasCustomPrompt="1"/>
          </p:nvPr>
        </p:nvSpPr>
        <p:spPr>
          <a:xfrm>
            <a:off x="1147407" y="5966029"/>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3" name="Text Placeholder 32">
            <a:extLst>
              <a:ext uri="{FF2B5EF4-FFF2-40B4-BE49-F238E27FC236}">
                <a16:creationId xmlns="" xmlns:a16="http://schemas.microsoft.com/office/drawing/2014/main" id="{FDB16DCF-7F31-4248-9B4D-22CBEF0589C1}"/>
              </a:ext>
            </a:extLst>
          </p:cNvPr>
          <p:cNvSpPr>
            <a:spLocks noGrp="1"/>
          </p:cNvSpPr>
          <p:nvPr>
            <p:ph type="body" sz="quarter" idx="26" hasCustomPrompt="1"/>
          </p:nvPr>
        </p:nvSpPr>
        <p:spPr>
          <a:xfrm>
            <a:off x="1761239" y="5966029"/>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93" name="Slide Number Placeholder 5">
            <a:extLst>
              <a:ext uri="{FF2B5EF4-FFF2-40B4-BE49-F238E27FC236}">
                <a16:creationId xmlns="" xmlns:a16="http://schemas.microsoft.com/office/drawing/2014/main" id="{9DF9786A-7FEC-AF4C-A85D-48AE68BD85BC}"/>
              </a:ext>
            </a:extLst>
          </p:cNvPr>
          <p:cNvSpPr>
            <a:spLocks noGrp="1"/>
          </p:cNvSpPr>
          <p:nvPr userDrawn="1">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1" name="Text Placeholder 32">
            <a:extLst>
              <a:ext uri="{FF2B5EF4-FFF2-40B4-BE49-F238E27FC236}">
                <a16:creationId xmlns="" xmlns:a16="http://schemas.microsoft.com/office/drawing/2014/main" id="{DC1641ED-DBE7-F8FC-30E6-DEF2E72FE754}"/>
              </a:ext>
            </a:extLst>
          </p:cNvPr>
          <p:cNvSpPr>
            <a:spLocks noGrp="1"/>
          </p:cNvSpPr>
          <p:nvPr>
            <p:ph type="body" sz="quarter" idx="33" hasCustomPrompt="1"/>
          </p:nvPr>
        </p:nvSpPr>
        <p:spPr>
          <a:xfrm>
            <a:off x="1147407" y="645401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2" name="Text Placeholder 32">
            <a:extLst>
              <a:ext uri="{FF2B5EF4-FFF2-40B4-BE49-F238E27FC236}">
                <a16:creationId xmlns="" xmlns:a16="http://schemas.microsoft.com/office/drawing/2014/main" id="{5A3D844E-2A59-881A-EB60-5A70039B76FC}"/>
              </a:ext>
            </a:extLst>
          </p:cNvPr>
          <p:cNvSpPr>
            <a:spLocks noGrp="1"/>
          </p:cNvSpPr>
          <p:nvPr>
            <p:ph type="body" sz="quarter" idx="34" hasCustomPrompt="1"/>
          </p:nvPr>
        </p:nvSpPr>
        <p:spPr>
          <a:xfrm>
            <a:off x="1761239" y="645401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4" name="Text Placeholder 32">
            <a:extLst>
              <a:ext uri="{FF2B5EF4-FFF2-40B4-BE49-F238E27FC236}">
                <a16:creationId xmlns="" xmlns:a16="http://schemas.microsoft.com/office/drawing/2014/main" id="{501978B6-E0FA-B4DA-170B-A064114711A5}"/>
              </a:ext>
            </a:extLst>
          </p:cNvPr>
          <p:cNvSpPr>
            <a:spLocks noGrp="1"/>
          </p:cNvSpPr>
          <p:nvPr>
            <p:ph type="body" sz="quarter" idx="35" hasCustomPrompt="1"/>
          </p:nvPr>
        </p:nvSpPr>
        <p:spPr>
          <a:xfrm>
            <a:off x="1147407" y="6940226"/>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25" name="Text Placeholder 32">
            <a:extLst>
              <a:ext uri="{FF2B5EF4-FFF2-40B4-BE49-F238E27FC236}">
                <a16:creationId xmlns="" xmlns:a16="http://schemas.microsoft.com/office/drawing/2014/main" id="{D40699C3-6EFB-9B94-CB78-8A68B0B60BCA}"/>
              </a:ext>
            </a:extLst>
          </p:cNvPr>
          <p:cNvSpPr>
            <a:spLocks noGrp="1"/>
          </p:cNvSpPr>
          <p:nvPr>
            <p:ph type="body" sz="quarter" idx="36" hasCustomPrompt="1"/>
          </p:nvPr>
        </p:nvSpPr>
        <p:spPr>
          <a:xfrm>
            <a:off x="1761239" y="6940226"/>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7" name="Text Placeholder 32">
            <a:extLst>
              <a:ext uri="{FF2B5EF4-FFF2-40B4-BE49-F238E27FC236}">
                <a16:creationId xmlns="" xmlns:a16="http://schemas.microsoft.com/office/drawing/2014/main" id="{DED70BBB-1E27-A3DD-0250-F4A5CF0AAFAD}"/>
              </a:ext>
            </a:extLst>
          </p:cNvPr>
          <p:cNvSpPr>
            <a:spLocks noGrp="1"/>
          </p:cNvSpPr>
          <p:nvPr>
            <p:ph type="body" sz="quarter" idx="37" hasCustomPrompt="1"/>
          </p:nvPr>
        </p:nvSpPr>
        <p:spPr>
          <a:xfrm>
            <a:off x="1147407" y="7427082"/>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28" name="Text Placeholder 32">
            <a:extLst>
              <a:ext uri="{FF2B5EF4-FFF2-40B4-BE49-F238E27FC236}">
                <a16:creationId xmlns="" xmlns:a16="http://schemas.microsoft.com/office/drawing/2014/main" id="{C517ACF6-CB26-7271-74C0-A076896B9647}"/>
              </a:ext>
            </a:extLst>
          </p:cNvPr>
          <p:cNvSpPr>
            <a:spLocks noGrp="1"/>
          </p:cNvSpPr>
          <p:nvPr>
            <p:ph type="body" sz="quarter" idx="38" hasCustomPrompt="1"/>
          </p:nvPr>
        </p:nvSpPr>
        <p:spPr>
          <a:xfrm>
            <a:off x="1761239" y="7427082"/>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6" name="Text Placeholder 32">
            <a:extLst>
              <a:ext uri="{FF2B5EF4-FFF2-40B4-BE49-F238E27FC236}">
                <a16:creationId xmlns="" xmlns:a16="http://schemas.microsoft.com/office/drawing/2014/main" id="{FBBCF190-05C2-C6DF-2398-F0892BACF9A1}"/>
              </a:ext>
            </a:extLst>
          </p:cNvPr>
          <p:cNvSpPr>
            <a:spLocks noGrp="1"/>
          </p:cNvSpPr>
          <p:nvPr>
            <p:ph type="body" sz="quarter" idx="41" hasCustomPrompt="1"/>
          </p:nvPr>
        </p:nvSpPr>
        <p:spPr>
          <a:xfrm>
            <a:off x="1147407" y="7920941"/>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7" name="Text Placeholder 32">
            <a:extLst>
              <a:ext uri="{FF2B5EF4-FFF2-40B4-BE49-F238E27FC236}">
                <a16:creationId xmlns="" xmlns:a16="http://schemas.microsoft.com/office/drawing/2014/main" id="{7A96F9FB-7544-D114-284F-8C8D17B95D46}"/>
              </a:ext>
            </a:extLst>
          </p:cNvPr>
          <p:cNvSpPr>
            <a:spLocks noGrp="1"/>
          </p:cNvSpPr>
          <p:nvPr>
            <p:ph type="body" sz="quarter" idx="42" hasCustomPrompt="1"/>
          </p:nvPr>
        </p:nvSpPr>
        <p:spPr>
          <a:xfrm>
            <a:off x="1761239" y="7920941"/>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grpSp>
        <p:nvGrpSpPr>
          <p:cNvPr id="71" name="Group 70">
            <a:extLst>
              <a:ext uri="{FF2B5EF4-FFF2-40B4-BE49-F238E27FC236}">
                <a16:creationId xmlns="" xmlns:a16="http://schemas.microsoft.com/office/drawing/2014/main" id="{AF9C09C9-7F94-CEAF-01D1-B2D2CC333A1D}"/>
              </a:ext>
            </a:extLst>
          </p:cNvPr>
          <p:cNvGrpSpPr/>
          <p:nvPr userDrawn="1"/>
        </p:nvGrpSpPr>
        <p:grpSpPr>
          <a:xfrm>
            <a:off x="1761237" y="2924025"/>
            <a:ext cx="4997133" cy="4917460"/>
            <a:chOff x="1172313" y="2399092"/>
            <a:chExt cx="5579894" cy="4917460"/>
          </a:xfrm>
        </p:grpSpPr>
        <p:cxnSp>
          <p:nvCxnSpPr>
            <p:cNvPr id="57" name="Straight Connector 56">
              <a:extLst>
                <a:ext uri="{FF2B5EF4-FFF2-40B4-BE49-F238E27FC236}">
                  <a16:creationId xmlns="" xmlns:a16="http://schemas.microsoft.com/office/drawing/2014/main" id="{3C1D74CB-DAEE-C978-13B3-60DDD688781B}"/>
                </a:ext>
              </a:extLst>
            </p:cNvPr>
            <p:cNvCxnSpPr>
              <a:cxnSpLocks/>
            </p:cNvCxnSpPr>
            <p:nvPr userDrawn="1"/>
          </p:nvCxnSpPr>
          <p:spPr>
            <a:xfrm>
              <a:off x="1172313" y="239909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 xmlns:a16="http://schemas.microsoft.com/office/drawing/2014/main" id="{B3762B34-3870-083E-7E4D-4645C47108D0}"/>
                </a:ext>
              </a:extLst>
            </p:cNvPr>
            <p:cNvCxnSpPr>
              <a:cxnSpLocks/>
            </p:cNvCxnSpPr>
            <p:nvPr userDrawn="1"/>
          </p:nvCxnSpPr>
          <p:spPr>
            <a:xfrm>
              <a:off x="1172313" y="2890838"/>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 xmlns:a16="http://schemas.microsoft.com/office/drawing/2014/main" id="{0067B7EA-D258-D245-7A53-2EE577DB07D7}"/>
                </a:ext>
              </a:extLst>
            </p:cNvPr>
            <p:cNvCxnSpPr>
              <a:cxnSpLocks/>
            </p:cNvCxnSpPr>
            <p:nvPr userDrawn="1"/>
          </p:nvCxnSpPr>
          <p:spPr>
            <a:xfrm>
              <a:off x="1172313" y="3382584"/>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 xmlns:a16="http://schemas.microsoft.com/office/drawing/2014/main" id="{33AEDB02-3C56-C491-C799-B86EC50F10CC}"/>
                </a:ext>
              </a:extLst>
            </p:cNvPr>
            <p:cNvCxnSpPr>
              <a:cxnSpLocks/>
            </p:cNvCxnSpPr>
            <p:nvPr userDrawn="1"/>
          </p:nvCxnSpPr>
          <p:spPr>
            <a:xfrm>
              <a:off x="1172313" y="3874330"/>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 xmlns:a16="http://schemas.microsoft.com/office/drawing/2014/main" id="{935992FB-B7A8-316E-9E39-A26642DA5EF0}"/>
                </a:ext>
              </a:extLst>
            </p:cNvPr>
            <p:cNvCxnSpPr>
              <a:cxnSpLocks/>
            </p:cNvCxnSpPr>
            <p:nvPr userDrawn="1"/>
          </p:nvCxnSpPr>
          <p:spPr>
            <a:xfrm>
              <a:off x="1172313" y="4366076"/>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 xmlns:a16="http://schemas.microsoft.com/office/drawing/2014/main" id="{7EB277FA-CF3E-07C4-CD90-FEB18160E69F}"/>
                </a:ext>
              </a:extLst>
            </p:cNvPr>
            <p:cNvCxnSpPr>
              <a:cxnSpLocks/>
            </p:cNvCxnSpPr>
            <p:nvPr userDrawn="1"/>
          </p:nvCxnSpPr>
          <p:spPr>
            <a:xfrm>
              <a:off x="1172313" y="485782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 xmlns:a16="http://schemas.microsoft.com/office/drawing/2014/main" id="{D6F48AB6-5454-36EC-FE50-31E936D96AE3}"/>
                </a:ext>
              </a:extLst>
            </p:cNvPr>
            <p:cNvCxnSpPr>
              <a:cxnSpLocks/>
            </p:cNvCxnSpPr>
            <p:nvPr userDrawn="1"/>
          </p:nvCxnSpPr>
          <p:spPr>
            <a:xfrm>
              <a:off x="1172313" y="5349568"/>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 xmlns:a16="http://schemas.microsoft.com/office/drawing/2014/main" id="{42041FC9-2139-5E32-3FB6-D7C307A32FF5}"/>
                </a:ext>
              </a:extLst>
            </p:cNvPr>
            <p:cNvCxnSpPr>
              <a:cxnSpLocks/>
            </p:cNvCxnSpPr>
            <p:nvPr userDrawn="1"/>
          </p:nvCxnSpPr>
          <p:spPr>
            <a:xfrm>
              <a:off x="1172313" y="5841314"/>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 xmlns:a16="http://schemas.microsoft.com/office/drawing/2014/main" id="{26D265DF-CF1C-7529-9C52-2AE4BEC069F0}"/>
                </a:ext>
              </a:extLst>
            </p:cNvPr>
            <p:cNvCxnSpPr>
              <a:cxnSpLocks/>
            </p:cNvCxnSpPr>
            <p:nvPr userDrawn="1"/>
          </p:nvCxnSpPr>
          <p:spPr>
            <a:xfrm>
              <a:off x="1172313" y="6333060"/>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 xmlns:a16="http://schemas.microsoft.com/office/drawing/2014/main" id="{32D5C723-C843-0970-87FE-4CCB857E4B80}"/>
                </a:ext>
              </a:extLst>
            </p:cNvPr>
            <p:cNvCxnSpPr>
              <a:cxnSpLocks/>
            </p:cNvCxnSpPr>
            <p:nvPr userDrawn="1"/>
          </p:nvCxnSpPr>
          <p:spPr>
            <a:xfrm>
              <a:off x="1172313" y="6824806"/>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 xmlns:a16="http://schemas.microsoft.com/office/drawing/2014/main" id="{BDB585C7-56E6-0C81-DE05-CE0AD7411DE2}"/>
                </a:ext>
              </a:extLst>
            </p:cNvPr>
            <p:cNvCxnSpPr>
              <a:cxnSpLocks/>
            </p:cNvCxnSpPr>
            <p:nvPr userDrawn="1"/>
          </p:nvCxnSpPr>
          <p:spPr>
            <a:xfrm>
              <a:off x="1172313" y="731655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grpSp>
      <p:sp>
        <p:nvSpPr>
          <p:cNvPr id="74" name="Text Placeholder 32">
            <a:extLst>
              <a:ext uri="{FF2B5EF4-FFF2-40B4-BE49-F238E27FC236}">
                <a16:creationId xmlns="" xmlns:a16="http://schemas.microsoft.com/office/drawing/2014/main" id="{F0DB8F07-1104-EF17-FA12-6B2042AE3243}"/>
              </a:ext>
            </a:extLst>
          </p:cNvPr>
          <p:cNvSpPr>
            <a:spLocks noGrp="1"/>
          </p:cNvSpPr>
          <p:nvPr>
            <p:ph type="body" sz="quarter" idx="30" hasCustomPrompt="1"/>
          </p:nvPr>
        </p:nvSpPr>
        <p:spPr>
          <a:xfrm>
            <a:off x="3563331" y="9697542"/>
            <a:ext cx="3309908" cy="566166"/>
          </a:xfrm>
          <a:prstGeom prst="rect">
            <a:avLst/>
          </a:prstGeom>
        </p:spPr>
        <p:txBody>
          <a:bodyPr anchor="t">
            <a:noAutofit/>
          </a:bodyPr>
          <a:lstStyle>
            <a:lvl1pPr marL="0" indent="0" algn="just">
              <a:buNone/>
              <a:defRPr sz="7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pic>
        <p:nvPicPr>
          <p:cNvPr id="75" name="Picture 74">
            <a:extLst>
              <a:ext uri="{FF2B5EF4-FFF2-40B4-BE49-F238E27FC236}">
                <a16:creationId xmlns="" xmlns:a16="http://schemas.microsoft.com/office/drawing/2014/main" id="{3DA8A81A-FD57-DE3A-1BA5-5CB6D76644FD}"/>
              </a:ext>
            </a:extLst>
          </p:cNvPr>
          <p:cNvPicPr/>
          <p:nvPr userDrawn="1"/>
        </p:nvPicPr>
        <p:blipFill rotWithShape="1">
          <a:blip r:embed="rId2" cstate="print">
            <a:extLst>
              <a:ext uri="{28A0092B-C50C-407E-A947-70E740481C1C}">
                <a14:useLocalDpi xmlns="" xmlns:a14="http://schemas.microsoft.com/office/drawing/2010/main"/>
              </a:ext>
            </a:extLst>
          </a:blip>
          <a:srcRect r="44449"/>
          <a:stretch/>
        </p:blipFill>
        <p:spPr bwMode="auto">
          <a:xfrm>
            <a:off x="1977333" y="9826377"/>
            <a:ext cx="1446352" cy="332129"/>
          </a:xfrm>
          <a:prstGeom prst="rect">
            <a:avLst/>
          </a:prstGeom>
          <a:ln>
            <a:noFill/>
          </a:ln>
          <a:extLst>
            <a:ext uri="{53640926-AAD7-44D8-BBD7-CCE9431645EC}">
              <a14:shadowObscured xmlns="" xmlns:a14="http://schemas.microsoft.com/office/drawing/2010/main"/>
            </a:ext>
          </a:extLst>
        </p:spPr>
      </p:pic>
      <p:sp>
        <p:nvSpPr>
          <p:cNvPr id="76" name="Text Placeholder 32">
            <a:extLst>
              <a:ext uri="{FF2B5EF4-FFF2-40B4-BE49-F238E27FC236}">
                <a16:creationId xmlns="" xmlns:a16="http://schemas.microsoft.com/office/drawing/2014/main" id="{3DEF4D4D-D114-C91D-60C5-608D768792CE}"/>
              </a:ext>
            </a:extLst>
          </p:cNvPr>
          <p:cNvSpPr>
            <a:spLocks noGrp="1"/>
          </p:cNvSpPr>
          <p:nvPr>
            <p:ph type="body" sz="quarter" idx="45" hasCustomPrompt="1"/>
          </p:nvPr>
        </p:nvSpPr>
        <p:spPr>
          <a:xfrm>
            <a:off x="1147407" y="8402934"/>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13</a:t>
            </a:r>
            <a:endParaRPr lang="en-US" dirty="0"/>
          </a:p>
        </p:txBody>
      </p:sp>
      <p:sp>
        <p:nvSpPr>
          <p:cNvPr id="77" name="Text Placeholder 32">
            <a:extLst>
              <a:ext uri="{FF2B5EF4-FFF2-40B4-BE49-F238E27FC236}">
                <a16:creationId xmlns="" xmlns:a16="http://schemas.microsoft.com/office/drawing/2014/main" id="{F321D2C8-2D23-9DCE-2787-CA8B455D544F}"/>
              </a:ext>
            </a:extLst>
          </p:cNvPr>
          <p:cNvSpPr>
            <a:spLocks noGrp="1"/>
          </p:cNvSpPr>
          <p:nvPr>
            <p:ph type="body" sz="quarter" idx="46" hasCustomPrompt="1"/>
          </p:nvPr>
        </p:nvSpPr>
        <p:spPr>
          <a:xfrm>
            <a:off x="1761239" y="8402934"/>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92" name="Straight Connector 91">
            <a:extLst>
              <a:ext uri="{FF2B5EF4-FFF2-40B4-BE49-F238E27FC236}">
                <a16:creationId xmlns="" xmlns:a16="http://schemas.microsoft.com/office/drawing/2014/main" id="{1D669C1B-EA81-9DD2-62CB-46885FDFCB56}"/>
              </a:ext>
            </a:extLst>
          </p:cNvPr>
          <p:cNvCxnSpPr>
            <a:cxnSpLocks/>
          </p:cNvCxnSpPr>
          <p:nvPr userDrawn="1"/>
        </p:nvCxnSpPr>
        <p:spPr>
          <a:xfrm>
            <a:off x="1761237" y="8323478"/>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2791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01384628-37C7-B446-A4B7-520950BBA7CC}"/>
              </a:ext>
            </a:extLst>
          </p:cNvPr>
          <p:cNvSpPr/>
          <p:nvPr userDrawn="1"/>
        </p:nvSpPr>
        <p:spPr>
          <a:xfrm flipV="1">
            <a:off x="3188530" y="479406"/>
            <a:ext cx="3851417" cy="9578994"/>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4">
            <a:extLst>
              <a:ext uri="{FF2B5EF4-FFF2-40B4-BE49-F238E27FC236}">
                <a16:creationId xmlns="" xmlns:a16="http://schemas.microsoft.com/office/drawing/2014/main" id="{4E867549-D288-744A-9754-151822D0CCE9}"/>
              </a:ext>
            </a:extLst>
          </p:cNvPr>
          <p:cNvSpPr>
            <a:spLocks noGrp="1"/>
          </p:cNvSpPr>
          <p:nvPr>
            <p:ph type="pic" sz="quarter" idx="12"/>
          </p:nvPr>
        </p:nvSpPr>
        <p:spPr>
          <a:xfrm>
            <a:off x="677498" y="3177828"/>
            <a:ext cx="4370144" cy="573326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Slide Number Placeholder 5">
            <a:extLst>
              <a:ext uri="{FF2B5EF4-FFF2-40B4-BE49-F238E27FC236}">
                <a16:creationId xmlns="" xmlns:a16="http://schemas.microsoft.com/office/drawing/2014/main" id="{8E8B162A-439C-6B44-9D15-5D6E1B3C965F}"/>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Text Placeholder 32">
            <a:extLst>
              <a:ext uri="{FF2B5EF4-FFF2-40B4-BE49-F238E27FC236}">
                <a16:creationId xmlns="" xmlns:a16="http://schemas.microsoft.com/office/drawing/2014/main" id="{DE6C565A-28A6-BC48-B666-60FBF3BE7C38}"/>
              </a:ext>
            </a:extLst>
          </p:cNvPr>
          <p:cNvSpPr>
            <a:spLocks noGrp="1"/>
          </p:cNvSpPr>
          <p:nvPr>
            <p:ph type="body" sz="quarter" idx="14" hasCustomPrompt="1"/>
          </p:nvPr>
        </p:nvSpPr>
        <p:spPr>
          <a:xfrm>
            <a:off x="3351509" y="979289"/>
            <a:ext cx="3525457" cy="2198539"/>
          </a:xfrm>
          <a:prstGeom prst="rect">
            <a:avLst/>
          </a:prstGeom>
        </p:spPr>
        <p:txBody>
          <a:bodyPr>
            <a:noAutofit/>
          </a:bodyPr>
          <a:lstStyle>
            <a:lvl1pPr marL="0" indent="0" algn="l">
              <a:buNone/>
              <a:defRPr sz="14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 xmlns:p14="http://schemas.microsoft.com/office/powerpoint/2010/main" val="347972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6" name="Rectangle 35">
            <a:extLst>
              <a:ext uri="{FF2B5EF4-FFF2-40B4-BE49-F238E27FC236}">
                <a16:creationId xmlns="" xmlns:a16="http://schemas.microsoft.com/office/drawing/2014/main" id="{472E59C3-168E-244C-A9B7-CEB328D3D549}"/>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aphic 2">
            <a:extLst>
              <a:ext uri="{FF2B5EF4-FFF2-40B4-BE49-F238E27FC236}">
                <a16:creationId xmlns="" xmlns:a16="http://schemas.microsoft.com/office/drawing/2014/main" id="{95DE4127-3EC5-A943-9D0E-91EEE07DA691}"/>
              </a:ext>
            </a:extLst>
          </p:cNvPr>
          <p:cNvGrpSpPr/>
          <p:nvPr userDrawn="1"/>
        </p:nvGrpSpPr>
        <p:grpSpPr>
          <a:xfrm rot="16200000">
            <a:off x="-1111459" y="7124474"/>
            <a:ext cx="3833889" cy="1673865"/>
            <a:chOff x="3357879" y="5072538"/>
            <a:chExt cx="593407" cy="259080"/>
          </a:xfrm>
          <a:solidFill>
            <a:srgbClr val="EB7339"/>
          </a:solidFill>
        </p:grpSpPr>
        <p:sp>
          <p:nvSpPr>
            <p:cNvPr id="29" name="Freeform 28">
              <a:extLst>
                <a:ext uri="{FF2B5EF4-FFF2-40B4-BE49-F238E27FC236}">
                  <a16:creationId xmlns="" xmlns:a16="http://schemas.microsoft.com/office/drawing/2014/main" id="{3E4D7A28-04FD-7749-9B1C-B33FD0B4381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CD2B5292-D3E0-CA44-AA44-AF1A016C419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C4D9F8F2-170E-3840-8201-327F5365091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2" name="Graphic 2">
            <a:extLst>
              <a:ext uri="{FF2B5EF4-FFF2-40B4-BE49-F238E27FC236}">
                <a16:creationId xmlns="" xmlns:a16="http://schemas.microsoft.com/office/drawing/2014/main" id="{53C899A7-139D-4A40-9D74-0C5B9DAEC9F2}"/>
              </a:ext>
            </a:extLst>
          </p:cNvPr>
          <p:cNvGrpSpPr/>
          <p:nvPr userDrawn="1"/>
        </p:nvGrpSpPr>
        <p:grpSpPr>
          <a:xfrm rot="5400000">
            <a:off x="5340797" y="2244049"/>
            <a:ext cx="3833889" cy="1673865"/>
            <a:chOff x="3357879" y="5072538"/>
            <a:chExt cx="593407" cy="259080"/>
          </a:xfrm>
          <a:solidFill>
            <a:srgbClr val="EB7339"/>
          </a:solidFill>
        </p:grpSpPr>
        <p:sp>
          <p:nvSpPr>
            <p:cNvPr id="33" name="Freeform 32">
              <a:extLst>
                <a:ext uri="{FF2B5EF4-FFF2-40B4-BE49-F238E27FC236}">
                  <a16:creationId xmlns="" xmlns:a16="http://schemas.microsoft.com/office/drawing/2014/main" id="{9B9B2AEE-FAB3-8047-A375-ACEBE965650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 xmlns:a16="http://schemas.microsoft.com/office/drawing/2014/main" id="{6355AF1B-0A6B-6B4B-97C2-1BBB49948B3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 xmlns:a16="http://schemas.microsoft.com/office/drawing/2014/main" id="{C4B18514-884A-9545-ABAD-61A5CFC634B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 xmlns:a16="http://schemas.microsoft.com/office/drawing/2014/main" id="{FE3A8226-657E-074A-B3F4-9478D0E1113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2">
            <a:extLst>
              <a:ext uri="{FF2B5EF4-FFF2-40B4-BE49-F238E27FC236}">
                <a16:creationId xmlns="" xmlns:a16="http://schemas.microsoft.com/office/drawing/2014/main" id="{952C3157-D208-0C47-80AB-439CAFB752D6}"/>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5" name="Text Placeholder 3">
            <a:extLst>
              <a:ext uri="{FF2B5EF4-FFF2-40B4-BE49-F238E27FC236}">
                <a16:creationId xmlns="" xmlns:a16="http://schemas.microsoft.com/office/drawing/2014/main" id="{7DEA2B83-F590-C544-95DC-861E1876EB9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37" name="Rectangle 36">
            <a:extLst>
              <a:ext uri="{FF2B5EF4-FFF2-40B4-BE49-F238E27FC236}">
                <a16:creationId xmlns="" xmlns:a16="http://schemas.microsoft.com/office/drawing/2014/main" id="{97A65C7D-2155-F941-BFF5-ADBCF0451511}"/>
              </a:ext>
            </a:extLst>
          </p:cNvPr>
          <p:cNvSpPr/>
          <p:nvPr userDrawn="1"/>
        </p:nvSpPr>
        <p:spPr>
          <a:xfrm>
            <a:off x="7562450" y="49555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lide Number Placeholder 5">
            <a:extLst>
              <a:ext uri="{FF2B5EF4-FFF2-40B4-BE49-F238E27FC236}">
                <a16:creationId xmlns="" xmlns:a16="http://schemas.microsoft.com/office/drawing/2014/main" id="{B733CDD4-F118-6C4D-B5F2-E20949479B61}"/>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9" name="Rectangle 38">
            <a:extLst>
              <a:ext uri="{FF2B5EF4-FFF2-40B4-BE49-F238E27FC236}">
                <a16:creationId xmlns="" xmlns:a16="http://schemas.microsoft.com/office/drawing/2014/main" id="{8F0F87D4-1F2D-DA4F-BF1A-511BE5A9D8C6}"/>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7" name="Picture 56">
            <a:extLst>
              <a:ext uri="{FF2B5EF4-FFF2-40B4-BE49-F238E27FC236}">
                <a16:creationId xmlns="" xmlns:a16="http://schemas.microsoft.com/office/drawing/2014/main" id="{2213C32A-A048-4A40-8F13-1E2ACF495E1E}"/>
              </a:ext>
            </a:extLst>
          </p:cNvPr>
          <p:cNvPicPr>
            <a:picLocks noChangeAspect="1"/>
          </p:cNvPicPr>
          <p:nvPr userDrawn="1"/>
        </p:nvPicPr>
        <p:blipFill>
          <a:blip r:embed="rId2" cstate="print"/>
          <a:stretch>
            <a:fillRect/>
          </a:stretch>
        </p:blipFill>
        <p:spPr>
          <a:xfrm>
            <a:off x="7270305" y="10030255"/>
            <a:ext cx="127000" cy="127000"/>
          </a:xfrm>
          <a:prstGeom prst="rect">
            <a:avLst/>
          </a:prstGeom>
        </p:spPr>
      </p:pic>
    </p:spTree>
    <p:extLst>
      <p:ext uri="{BB962C8B-B14F-4D97-AF65-F5344CB8AC3E}">
        <p14:creationId xmlns="" xmlns:p14="http://schemas.microsoft.com/office/powerpoint/2010/main" val="2545000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DBC8352B-D288-414A-B4A2-0EE0BB5460F3}"/>
              </a:ext>
            </a:extLst>
          </p:cNvPr>
          <p:cNvSpPr/>
          <p:nvPr userDrawn="1"/>
        </p:nvSpPr>
        <p:spPr>
          <a:xfrm>
            <a:off x="0" y="0"/>
            <a:ext cx="7577392" cy="33409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3" name="Slide Number Placeholder 5">
            <a:extLst>
              <a:ext uri="{FF2B5EF4-FFF2-40B4-BE49-F238E27FC236}">
                <a16:creationId xmlns="" xmlns:a16="http://schemas.microsoft.com/office/drawing/2014/main" id="{AB075DC0-EB4A-0440-91CA-A4B130E1581E}"/>
              </a:ext>
            </a:extLst>
          </p:cNvPr>
          <p:cNvSpPr txBox="1">
            <a:spLocks/>
          </p:cNvSpPr>
          <p:nvPr userDrawn="1"/>
        </p:nvSpPr>
        <p:spPr>
          <a:xfrm>
            <a:off x="7107406" y="10263708"/>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354F92"/>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grpSp>
        <p:nvGrpSpPr>
          <p:cNvPr id="17" name="Graphic 2">
            <a:extLst>
              <a:ext uri="{FF2B5EF4-FFF2-40B4-BE49-F238E27FC236}">
                <a16:creationId xmlns="" xmlns:a16="http://schemas.microsoft.com/office/drawing/2014/main" id="{C82B0DE5-037D-0241-8609-31339C45E8A5}"/>
              </a:ext>
            </a:extLst>
          </p:cNvPr>
          <p:cNvGrpSpPr/>
          <p:nvPr userDrawn="1"/>
        </p:nvGrpSpPr>
        <p:grpSpPr>
          <a:xfrm>
            <a:off x="2164624" y="-298747"/>
            <a:ext cx="3833889" cy="1673865"/>
            <a:chOff x="3357879" y="5072538"/>
            <a:chExt cx="593407" cy="259080"/>
          </a:xfrm>
          <a:solidFill>
            <a:srgbClr val="EB7339"/>
          </a:solidFill>
        </p:grpSpPr>
        <p:sp>
          <p:nvSpPr>
            <p:cNvPr id="18" name="Freeform 17">
              <a:extLst>
                <a:ext uri="{FF2B5EF4-FFF2-40B4-BE49-F238E27FC236}">
                  <a16:creationId xmlns="" xmlns:a16="http://schemas.microsoft.com/office/drawing/2014/main" id="{49443BE9-EF66-9645-ACD0-53EB2F570CC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 xmlns:a16="http://schemas.microsoft.com/office/drawing/2014/main" id="{887C85B8-E197-9849-B462-DE9F36EED9F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FA156A31-100E-1747-AA0A-C450A58B3BA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1" name="Rectangle 20">
            <a:extLst>
              <a:ext uri="{FF2B5EF4-FFF2-40B4-BE49-F238E27FC236}">
                <a16:creationId xmlns="" xmlns:a16="http://schemas.microsoft.com/office/drawing/2014/main" id="{F3F5B081-C373-C045-BF17-1E774537D338}"/>
              </a:ext>
            </a:extLst>
          </p:cNvPr>
          <p:cNvSpPr/>
          <p:nvPr userDrawn="1"/>
        </p:nvSpPr>
        <p:spPr>
          <a:xfrm>
            <a:off x="-19878" y="-1617946"/>
            <a:ext cx="7752521" cy="16391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 xmlns:a16="http://schemas.microsoft.com/office/drawing/2014/main" id="{AD81AE1D-246F-FF45-8A10-4E295AD9E9D6}"/>
              </a:ext>
            </a:extLst>
          </p:cNvPr>
          <p:cNvSpPr/>
          <p:nvPr userDrawn="1"/>
        </p:nvSpPr>
        <p:spPr>
          <a:xfrm>
            <a:off x="0" y="334093"/>
            <a:ext cx="7577392" cy="16391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 xmlns:a16="http://schemas.microsoft.com/office/drawing/2014/main" id="{0E29359D-0FA5-EA4F-8377-6D003A0B5122}"/>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4" name="Text Placeholder 3">
            <a:extLst>
              <a:ext uri="{FF2B5EF4-FFF2-40B4-BE49-F238E27FC236}">
                <a16:creationId xmlns="" xmlns:a16="http://schemas.microsoft.com/office/drawing/2014/main" id="{30AE557D-372F-934F-AE1B-14C2E1A02CA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Tree>
    <p:extLst>
      <p:ext uri="{BB962C8B-B14F-4D97-AF65-F5344CB8AC3E}">
        <p14:creationId xmlns="" xmlns:p14="http://schemas.microsoft.com/office/powerpoint/2010/main" val="1235017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Text Placeholder 32">
            <a:extLst>
              <a:ext uri="{FF2B5EF4-FFF2-40B4-BE49-F238E27FC236}">
                <a16:creationId xmlns="" xmlns:a16="http://schemas.microsoft.com/office/drawing/2014/main" id="{45C74116-8E75-C343-9797-79ADADD81E54}"/>
              </a:ext>
            </a:extLst>
          </p:cNvPr>
          <p:cNvSpPr>
            <a:spLocks noGrp="1"/>
          </p:cNvSpPr>
          <p:nvPr>
            <p:ph type="body" sz="quarter" idx="13" hasCustomPrompt="1"/>
          </p:nvPr>
        </p:nvSpPr>
        <p:spPr>
          <a:xfrm>
            <a:off x="838200" y="3674830"/>
            <a:ext cx="5886449" cy="1738312"/>
          </a:xfrm>
          <a:prstGeom prst="rect">
            <a:avLst/>
          </a:prstGeom>
        </p:spPr>
        <p:txBody>
          <a:bodyPr>
            <a:noAutofit/>
          </a:bodyPr>
          <a:lstStyle>
            <a:lvl1pPr marL="0" indent="0" algn="ctr">
              <a:buNone/>
              <a:defRPr sz="1800" b="1" i="0">
                <a:solidFill>
                  <a:srgbClr val="011E3B"/>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2" name="Rectangle 11">
            <a:extLst>
              <a:ext uri="{FF2B5EF4-FFF2-40B4-BE49-F238E27FC236}">
                <a16:creationId xmlns="" xmlns:a16="http://schemas.microsoft.com/office/drawing/2014/main" id="{A5DC3A62-5088-F34F-961E-883D0EA80C0F}"/>
              </a:ext>
            </a:extLst>
          </p:cNvPr>
          <p:cNvSpPr/>
          <p:nvPr userDrawn="1"/>
        </p:nvSpPr>
        <p:spPr>
          <a:xfrm>
            <a:off x="1229953" y="2547452"/>
            <a:ext cx="5102942" cy="460355"/>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 xmlns:a16="http://schemas.microsoft.com/office/drawing/2014/main" id="{BED8F978-92E6-494A-B307-5D48E682CF05}"/>
              </a:ext>
            </a:extLst>
          </p:cNvPr>
          <p:cNvSpPr>
            <a:spLocks noGrp="1"/>
          </p:cNvSpPr>
          <p:nvPr>
            <p:ph type="body" sz="quarter" idx="16" hasCustomPrompt="1"/>
          </p:nvPr>
        </p:nvSpPr>
        <p:spPr>
          <a:xfrm>
            <a:off x="838200" y="2441960"/>
            <a:ext cx="5886449" cy="357598"/>
          </a:xfrm>
          <a:prstGeom prst="rect">
            <a:avLst/>
          </a:prstGeom>
        </p:spPr>
        <p:txBody>
          <a:bodyPr anchor="t">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 xmlns:p14="http://schemas.microsoft.com/office/powerpoint/2010/main" val="358200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E088C9B4-A1F9-AF40-B9F7-65EEAED2967F}"/>
              </a:ext>
            </a:extLst>
          </p:cNvPr>
          <p:cNvSpPr/>
          <p:nvPr userDrawn="1"/>
        </p:nvSpPr>
        <p:spPr>
          <a:xfrm>
            <a:off x="1888209" y="3577645"/>
            <a:ext cx="3783257" cy="353652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Rectangle 8">
            <a:extLst>
              <a:ext uri="{FF2B5EF4-FFF2-40B4-BE49-F238E27FC236}">
                <a16:creationId xmlns="" xmlns:a16="http://schemas.microsoft.com/office/drawing/2014/main" id="{A36F4EFC-73AA-844E-9CB9-3B50E67038E0}"/>
              </a:ext>
            </a:extLst>
          </p:cNvPr>
          <p:cNvSpPr/>
          <p:nvPr userDrawn="1"/>
        </p:nvSpPr>
        <p:spPr>
          <a:xfrm>
            <a:off x="2414575" y="6138344"/>
            <a:ext cx="2730524" cy="409429"/>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7" name="Text Placeholder 32">
            <a:extLst>
              <a:ext uri="{FF2B5EF4-FFF2-40B4-BE49-F238E27FC236}">
                <a16:creationId xmlns="" xmlns:a16="http://schemas.microsoft.com/office/drawing/2014/main" id="{4D0E3F36-7AF6-F24F-93E9-167EE9034723}"/>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 xmlns:a16="http://schemas.microsoft.com/office/drawing/2014/main" id="{C81291F5-1840-564F-9F03-EBBB63FCF3EB}"/>
              </a:ext>
            </a:extLst>
          </p:cNvPr>
          <p:cNvSpPr>
            <a:spLocks noGrp="1"/>
          </p:cNvSpPr>
          <p:nvPr>
            <p:ph type="body" sz="quarter" idx="16" hasCustomPrompt="1"/>
          </p:nvPr>
        </p:nvSpPr>
        <p:spPr>
          <a:xfrm>
            <a:off x="2414575" y="6045038"/>
            <a:ext cx="2730524" cy="437232"/>
          </a:xfrm>
          <a:prstGeom prst="rect">
            <a:avLst/>
          </a:prstGeom>
        </p:spPr>
        <p:txBody>
          <a:bodyPr anchor="ctr">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 xmlns:p14="http://schemas.microsoft.com/office/powerpoint/2010/main" val="2140623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ur Team x 4">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DACEC13F-B833-7D43-B5B8-A38F7599A06B}"/>
              </a:ext>
            </a:extLst>
          </p:cNvPr>
          <p:cNvSpPr/>
          <p:nvPr userDrawn="1"/>
        </p:nvSpPr>
        <p:spPr>
          <a:xfrm>
            <a:off x="1128061" y="3111751"/>
            <a:ext cx="2136488" cy="1391850"/>
          </a:xfrm>
          <a:custGeom>
            <a:avLst/>
            <a:gdLst>
              <a:gd name="connsiteX0" fmla="*/ 0 w 2136488"/>
              <a:gd name="connsiteY0" fmla="*/ 0 h 1391850"/>
              <a:gd name="connsiteX1" fmla="*/ 1088153 w 2136488"/>
              <a:gd name="connsiteY1" fmla="*/ 0 h 1391850"/>
              <a:gd name="connsiteX2" fmla="*/ 1088153 w 2136488"/>
              <a:gd name="connsiteY2" fmla="*/ 1256489 h 1391850"/>
              <a:gd name="connsiteX3" fmla="*/ 2136488 w 2136488"/>
              <a:gd name="connsiteY3" fmla="*/ 1256489 h 1391850"/>
              <a:gd name="connsiteX4" fmla="*/ 2136488 w 2136488"/>
              <a:gd name="connsiteY4" fmla="*/ 1391850 h 1391850"/>
              <a:gd name="connsiteX5" fmla="*/ 0 w 2136488"/>
              <a:gd name="connsiteY5" fmla="*/ 1391850 h 139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6488" h="1391850">
                <a:moveTo>
                  <a:pt x="0" y="0"/>
                </a:moveTo>
                <a:lnTo>
                  <a:pt x="1088153" y="0"/>
                </a:lnTo>
                <a:lnTo>
                  <a:pt x="1088153" y="1256489"/>
                </a:lnTo>
                <a:lnTo>
                  <a:pt x="2136488" y="1256489"/>
                </a:lnTo>
                <a:lnTo>
                  <a:pt x="2136488" y="1391850"/>
                </a:lnTo>
                <a:lnTo>
                  <a:pt x="0" y="1391850"/>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2628D90B-5E63-7D4F-82A1-F4731BFE933F}"/>
              </a:ext>
            </a:extLst>
          </p:cNvPr>
          <p:cNvSpPr/>
          <p:nvPr userDrawn="1"/>
        </p:nvSpPr>
        <p:spPr>
          <a:xfrm>
            <a:off x="4907049" y="1517040"/>
            <a:ext cx="1619408" cy="2423269"/>
          </a:xfrm>
          <a:custGeom>
            <a:avLst/>
            <a:gdLst>
              <a:gd name="connsiteX0" fmla="*/ 0 w 1619408"/>
              <a:gd name="connsiteY0" fmla="*/ 0 h 2423269"/>
              <a:gd name="connsiteX1" fmla="*/ 1619408 w 1619408"/>
              <a:gd name="connsiteY1" fmla="*/ 0 h 2423269"/>
              <a:gd name="connsiteX2" fmla="*/ 1619408 w 1619408"/>
              <a:gd name="connsiteY2" fmla="*/ 2423269 h 2423269"/>
              <a:gd name="connsiteX3" fmla="*/ 1467979 w 1619408"/>
              <a:gd name="connsiteY3" fmla="*/ 2423269 h 2423269"/>
              <a:gd name="connsiteX4" fmla="*/ 1467979 w 1619408"/>
              <a:gd name="connsiteY4" fmla="*/ 853372 h 2423269"/>
              <a:gd name="connsiteX5" fmla="*/ 0 w 1619408"/>
              <a:gd name="connsiteY5" fmla="*/ 853372 h 242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408" h="2423269">
                <a:moveTo>
                  <a:pt x="0" y="0"/>
                </a:moveTo>
                <a:lnTo>
                  <a:pt x="1619408" y="0"/>
                </a:lnTo>
                <a:lnTo>
                  <a:pt x="1619408" y="2423269"/>
                </a:lnTo>
                <a:lnTo>
                  <a:pt x="1467979" y="2423269"/>
                </a:lnTo>
                <a:lnTo>
                  <a:pt x="1467979" y="853372"/>
                </a:lnTo>
                <a:lnTo>
                  <a:pt x="0" y="853372"/>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8274E73B-B6E9-CB48-A932-D93EA6723812}"/>
              </a:ext>
            </a:extLst>
          </p:cNvPr>
          <p:cNvSpPr/>
          <p:nvPr userDrawn="1"/>
        </p:nvSpPr>
        <p:spPr>
          <a:xfrm>
            <a:off x="1638690" y="6340442"/>
            <a:ext cx="1516528" cy="1828879"/>
          </a:xfrm>
          <a:custGeom>
            <a:avLst/>
            <a:gdLst>
              <a:gd name="connsiteX0" fmla="*/ 0 w 1516528"/>
              <a:gd name="connsiteY0" fmla="*/ 0 h 1828879"/>
              <a:gd name="connsiteX1" fmla="*/ 1516528 w 1516528"/>
              <a:gd name="connsiteY1" fmla="*/ 0 h 1828879"/>
              <a:gd name="connsiteX2" fmla="*/ 1516528 w 1516528"/>
              <a:gd name="connsiteY2" fmla="*/ 1828879 h 1828879"/>
              <a:gd name="connsiteX3" fmla="*/ 1158543 w 1516528"/>
              <a:gd name="connsiteY3" fmla="*/ 1828879 h 1828879"/>
              <a:gd name="connsiteX4" fmla="*/ 1158543 w 1516528"/>
              <a:gd name="connsiteY4" fmla="*/ 462634 h 1828879"/>
              <a:gd name="connsiteX5" fmla="*/ 0 w 1516528"/>
              <a:gd name="connsiteY5" fmla="*/ 462634 h 18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528" h="1828879">
                <a:moveTo>
                  <a:pt x="0" y="0"/>
                </a:moveTo>
                <a:lnTo>
                  <a:pt x="1516528" y="0"/>
                </a:lnTo>
                <a:lnTo>
                  <a:pt x="1516528" y="1828879"/>
                </a:lnTo>
                <a:lnTo>
                  <a:pt x="1158543" y="1828879"/>
                </a:lnTo>
                <a:lnTo>
                  <a:pt x="1158543" y="462634"/>
                </a:lnTo>
                <a:lnTo>
                  <a:pt x="0" y="462634"/>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704F0320-8FD3-F644-8B22-29A33671354B}"/>
              </a:ext>
            </a:extLst>
          </p:cNvPr>
          <p:cNvSpPr/>
          <p:nvPr userDrawn="1"/>
        </p:nvSpPr>
        <p:spPr>
          <a:xfrm>
            <a:off x="4814656" y="5949705"/>
            <a:ext cx="1817216" cy="2219616"/>
          </a:xfrm>
          <a:custGeom>
            <a:avLst/>
            <a:gdLst>
              <a:gd name="connsiteX0" fmla="*/ 0 w 1817216"/>
              <a:gd name="connsiteY0" fmla="*/ 0 h 2219616"/>
              <a:gd name="connsiteX1" fmla="*/ 1817216 w 1817216"/>
              <a:gd name="connsiteY1" fmla="*/ 0 h 2219616"/>
              <a:gd name="connsiteX2" fmla="*/ 1817216 w 1817216"/>
              <a:gd name="connsiteY2" fmla="*/ 2219616 h 2219616"/>
              <a:gd name="connsiteX3" fmla="*/ 941142 w 1817216"/>
              <a:gd name="connsiteY3" fmla="*/ 2219616 h 2219616"/>
              <a:gd name="connsiteX4" fmla="*/ 941142 w 1817216"/>
              <a:gd name="connsiteY4" fmla="*/ 751545 h 2219616"/>
              <a:gd name="connsiteX5" fmla="*/ 0 w 1817216"/>
              <a:gd name="connsiteY5" fmla="*/ 751545 h 221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7216" h="2219616">
                <a:moveTo>
                  <a:pt x="0" y="0"/>
                </a:moveTo>
                <a:lnTo>
                  <a:pt x="1817216" y="0"/>
                </a:lnTo>
                <a:lnTo>
                  <a:pt x="1817216" y="2219616"/>
                </a:lnTo>
                <a:lnTo>
                  <a:pt x="941142" y="2219616"/>
                </a:lnTo>
                <a:lnTo>
                  <a:pt x="941142" y="751545"/>
                </a:lnTo>
                <a:lnTo>
                  <a:pt x="0" y="751545"/>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3" name="Picture Placeholder 9">
            <a:extLst>
              <a:ext uri="{FF2B5EF4-FFF2-40B4-BE49-F238E27FC236}">
                <a16:creationId xmlns="" xmlns:a16="http://schemas.microsoft.com/office/drawing/2014/main" id="{F09FD51C-B432-7F4A-B8E2-549DAD0C2325}"/>
              </a:ext>
            </a:extLst>
          </p:cNvPr>
          <p:cNvSpPr>
            <a:spLocks noGrp="1"/>
          </p:cNvSpPr>
          <p:nvPr>
            <p:ph type="pic" sz="quarter" idx="18"/>
          </p:nvPr>
        </p:nvSpPr>
        <p:spPr>
          <a:xfrm>
            <a:off x="2216214" y="2730363"/>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4" name="Picture Placeholder 10">
            <a:extLst>
              <a:ext uri="{FF2B5EF4-FFF2-40B4-BE49-F238E27FC236}">
                <a16:creationId xmlns="" xmlns:a16="http://schemas.microsoft.com/office/drawing/2014/main" id="{F5543256-485A-0741-A4A1-767D04F98764}"/>
              </a:ext>
            </a:extLst>
          </p:cNvPr>
          <p:cNvSpPr>
            <a:spLocks noGrp="1"/>
          </p:cNvSpPr>
          <p:nvPr>
            <p:ph type="pic" sz="quarter" idx="19"/>
          </p:nvPr>
        </p:nvSpPr>
        <p:spPr>
          <a:xfrm>
            <a:off x="4702267" y="237041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5" name="Picture Placeholder 11">
            <a:extLst>
              <a:ext uri="{FF2B5EF4-FFF2-40B4-BE49-F238E27FC236}">
                <a16:creationId xmlns="" xmlns:a16="http://schemas.microsoft.com/office/drawing/2014/main" id="{82213BF1-228D-2240-83AB-67F0DFDBFC87}"/>
              </a:ext>
            </a:extLst>
          </p:cNvPr>
          <p:cNvSpPr>
            <a:spLocks noGrp="1"/>
          </p:cNvSpPr>
          <p:nvPr>
            <p:ph type="pic" sz="quarter" idx="20"/>
          </p:nvPr>
        </p:nvSpPr>
        <p:spPr>
          <a:xfrm>
            <a:off x="4083037" y="670125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6" name="Picture Placeholder 12">
            <a:extLst>
              <a:ext uri="{FF2B5EF4-FFF2-40B4-BE49-F238E27FC236}">
                <a16:creationId xmlns="" xmlns:a16="http://schemas.microsoft.com/office/drawing/2014/main" id="{6B6669A6-13E0-2E4E-A375-0AD801CF6B5C}"/>
              </a:ext>
            </a:extLst>
          </p:cNvPr>
          <p:cNvSpPr>
            <a:spLocks noGrp="1"/>
          </p:cNvSpPr>
          <p:nvPr>
            <p:ph type="pic" sz="quarter" idx="21"/>
          </p:nvPr>
        </p:nvSpPr>
        <p:spPr>
          <a:xfrm>
            <a:off x="1124472" y="680307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8" name="Text Placeholder 32">
            <a:extLst>
              <a:ext uri="{FF2B5EF4-FFF2-40B4-BE49-F238E27FC236}">
                <a16:creationId xmlns="" xmlns:a16="http://schemas.microsoft.com/office/drawing/2014/main" id="{3F8B77A3-88AE-3048-927E-8C8679FC180D}"/>
              </a:ext>
            </a:extLst>
          </p:cNvPr>
          <p:cNvSpPr>
            <a:spLocks noGrp="1"/>
          </p:cNvSpPr>
          <p:nvPr>
            <p:ph type="body" sz="quarter" idx="14" hasCustomPrompt="1"/>
          </p:nvPr>
        </p:nvSpPr>
        <p:spPr>
          <a:xfrm>
            <a:off x="2224735" y="221353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9" name="Text Placeholder 32">
            <a:extLst>
              <a:ext uri="{FF2B5EF4-FFF2-40B4-BE49-F238E27FC236}">
                <a16:creationId xmlns="" xmlns:a16="http://schemas.microsoft.com/office/drawing/2014/main" id="{0F210584-3EBA-974E-AFB4-2313A0248EC3}"/>
              </a:ext>
            </a:extLst>
          </p:cNvPr>
          <p:cNvSpPr>
            <a:spLocks noGrp="1"/>
          </p:cNvSpPr>
          <p:nvPr>
            <p:ph type="body" sz="quarter" idx="13" hasCustomPrompt="1"/>
          </p:nvPr>
        </p:nvSpPr>
        <p:spPr>
          <a:xfrm>
            <a:off x="1093739" y="1244403"/>
            <a:ext cx="4690030"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40" name="Text Placeholder 32">
            <a:extLst>
              <a:ext uri="{FF2B5EF4-FFF2-40B4-BE49-F238E27FC236}">
                <a16:creationId xmlns="" xmlns:a16="http://schemas.microsoft.com/office/drawing/2014/main" id="{8829BF07-C6F3-9F44-A976-BB1AC039CA3C}"/>
              </a:ext>
            </a:extLst>
          </p:cNvPr>
          <p:cNvSpPr>
            <a:spLocks noGrp="1"/>
          </p:cNvSpPr>
          <p:nvPr>
            <p:ph type="body" sz="quarter" idx="22" hasCustomPrompt="1"/>
          </p:nvPr>
        </p:nvSpPr>
        <p:spPr>
          <a:xfrm>
            <a:off x="2216214" y="447501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1" name="Text Placeholder 32">
            <a:extLst>
              <a:ext uri="{FF2B5EF4-FFF2-40B4-BE49-F238E27FC236}">
                <a16:creationId xmlns="" xmlns:a16="http://schemas.microsoft.com/office/drawing/2014/main" id="{A0EEF9E5-67C6-7944-ADB0-807F8EEBB6CB}"/>
              </a:ext>
            </a:extLst>
          </p:cNvPr>
          <p:cNvSpPr>
            <a:spLocks noGrp="1"/>
          </p:cNvSpPr>
          <p:nvPr>
            <p:ph type="body" sz="quarter" idx="23" hasCustomPrompt="1"/>
          </p:nvPr>
        </p:nvSpPr>
        <p:spPr>
          <a:xfrm>
            <a:off x="2216214" y="491330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 xmlns:a16="http://schemas.microsoft.com/office/drawing/2014/main" id="{49EF9772-1028-754C-A46F-31323DBC59DD}"/>
              </a:ext>
            </a:extLst>
          </p:cNvPr>
          <p:cNvSpPr>
            <a:spLocks noGrp="1"/>
          </p:cNvSpPr>
          <p:nvPr>
            <p:ph type="body" sz="quarter" idx="24" hasCustomPrompt="1"/>
          </p:nvPr>
        </p:nvSpPr>
        <p:spPr>
          <a:xfrm>
            <a:off x="4702267" y="1898907"/>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3" name="Text Placeholder 32">
            <a:extLst>
              <a:ext uri="{FF2B5EF4-FFF2-40B4-BE49-F238E27FC236}">
                <a16:creationId xmlns="" xmlns:a16="http://schemas.microsoft.com/office/drawing/2014/main" id="{5FF0358F-425E-7C40-88FB-C77D2C184BE0}"/>
              </a:ext>
            </a:extLst>
          </p:cNvPr>
          <p:cNvSpPr>
            <a:spLocks noGrp="1"/>
          </p:cNvSpPr>
          <p:nvPr>
            <p:ph type="body" sz="quarter" idx="25" hasCustomPrompt="1"/>
          </p:nvPr>
        </p:nvSpPr>
        <p:spPr>
          <a:xfrm>
            <a:off x="4693746" y="4160384"/>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4" name="Text Placeholder 32">
            <a:extLst>
              <a:ext uri="{FF2B5EF4-FFF2-40B4-BE49-F238E27FC236}">
                <a16:creationId xmlns="" xmlns:a16="http://schemas.microsoft.com/office/drawing/2014/main" id="{E58A7195-0E1B-D64D-A589-96514FF77504}"/>
              </a:ext>
            </a:extLst>
          </p:cNvPr>
          <p:cNvSpPr>
            <a:spLocks noGrp="1"/>
          </p:cNvSpPr>
          <p:nvPr>
            <p:ph type="body" sz="quarter" idx="26" hasCustomPrompt="1"/>
          </p:nvPr>
        </p:nvSpPr>
        <p:spPr>
          <a:xfrm>
            <a:off x="4693746" y="4598677"/>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 xmlns:a16="http://schemas.microsoft.com/office/drawing/2014/main" id="{C4F6ED9E-ABD8-0540-8A8E-09328229E047}"/>
              </a:ext>
            </a:extLst>
          </p:cNvPr>
          <p:cNvSpPr>
            <a:spLocks noGrp="1"/>
          </p:cNvSpPr>
          <p:nvPr>
            <p:ph type="body" sz="quarter" idx="27" hasCustomPrompt="1"/>
          </p:nvPr>
        </p:nvSpPr>
        <p:spPr>
          <a:xfrm>
            <a:off x="1125265" y="6319053"/>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6" name="Text Placeholder 32">
            <a:extLst>
              <a:ext uri="{FF2B5EF4-FFF2-40B4-BE49-F238E27FC236}">
                <a16:creationId xmlns="" xmlns:a16="http://schemas.microsoft.com/office/drawing/2014/main" id="{EFF0D196-C1DA-5B4D-8061-AA1F267AA92F}"/>
              </a:ext>
            </a:extLst>
          </p:cNvPr>
          <p:cNvSpPr>
            <a:spLocks noGrp="1"/>
          </p:cNvSpPr>
          <p:nvPr>
            <p:ph type="body" sz="quarter" idx="28" hasCustomPrompt="1"/>
          </p:nvPr>
        </p:nvSpPr>
        <p:spPr>
          <a:xfrm>
            <a:off x="1116744" y="8580530"/>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7" name="Text Placeholder 32">
            <a:extLst>
              <a:ext uri="{FF2B5EF4-FFF2-40B4-BE49-F238E27FC236}">
                <a16:creationId xmlns="" xmlns:a16="http://schemas.microsoft.com/office/drawing/2014/main" id="{ECD7C07D-8939-D54E-93E5-F30D9AAC8982}"/>
              </a:ext>
            </a:extLst>
          </p:cNvPr>
          <p:cNvSpPr>
            <a:spLocks noGrp="1"/>
          </p:cNvSpPr>
          <p:nvPr>
            <p:ph type="body" sz="quarter" idx="29" hasCustomPrompt="1"/>
          </p:nvPr>
        </p:nvSpPr>
        <p:spPr>
          <a:xfrm>
            <a:off x="1116744" y="9018823"/>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8" name="Text Placeholder 32">
            <a:extLst>
              <a:ext uri="{FF2B5EF4-FFF2-40B4-BE49-F238E27FC236}">
                <a16:creationId xmlns="" xmlns:a16="http://schemas.microsoft.com/office/drawing/2014/main" id="{2CF4CE86-5BB6-AF44-9D0B-D7EC62FEA6EA}"/>
              </a:ext>
            </a:extLst>
          </p:cNvPr>
          <p:cNvSpPr>
            <a:spLocks noGrp="1"/>
          </p:cNvSpPr>
          <p:nvPr>
            <p:ph type="body" sz="quarter" idx="30" hasCustomPrompt="1"/>
          </p:nvPr>
        </p:nvSpPr>
        <p:spPr>
          <a:xfrm>
            <a:off x="4083037" y="626070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9" name="Text Placeholder 32">
            <a:extLst>
              <a:ext uri="{FF2B5EF4-FFF2-40B4-BE49-F238E27FC236}">
                <a16:creationId xmlns="" xmlns:a16="http://schemas.microsoft.com/office/drawing/2014/main" id="{B146847D-3754-9D4A-8D4D-DB187F6850AA}"/>
              </a:ext>
            </a:extLst>
          </p:cNvPr>
          <p:cNvSpPr>
            <a:spLocks noGrp="1"/>
          </p:cNvSpPr>
          <p:nvPr>
            <p:ph type="body" sz="quarter" idx="31" hasCustomPrompt="1"/>
          </p:nvPr>
        </p:nvSpPr>
        <p:spPr>
          <a:xfrm>
            <a:off x="4074516" y="852218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50" name="Text Placeholder 32">
            <a:extLst>
              <a:ext uri="{FF2B5EF4-FFF2-40B4-BE49-F238E27FC236}">
                <a16:creationId xmlns="" xmlns:a16="http://schemas.microsoft.com/office/drawing/2014/main" id="{A74706B2-E563-F843-9AB5-7DFDC9A60F27}"/>
              </a:ext>
            </a:extLst>
          </p:cNvPr>
          <p:cNvSpPr>
            <a:spLocks noGrp="1"/>
          </p:cNvSpPr>
          <p:nvPr>
            <p:ph type="body" sz="quarter" idx="32" hasCustomPrompt="1"/>
          </p:nvPr>
        </p:nvSpPr>
        <p:spPr>
          <a:xfrm>
            <a:off x="4074516" y="896047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1" name="Date Placeholder 3">
            <a:extLst>
              <a:ext uri="{FF2B5EF4-FFF2-40B4-BE49-F238E27FC236}">
                <a16:creationId xmlns="" xmlns:a16="http://schemas.microsoft.com/office/drawing/2014/main" id="{126F45C0-0C6D-B84C-AE6F-60B61AECAD71}"/>
              </a:ext>
            </a:extLst>
          </p:cNvPr>
          <p:cNvSpPr>
            <a:spLocks noGrp="1"/>
          </p:cNvSpPr>
          <p:nvPr>
            <p:ph type="dt" sz="half" idx="11"/>
          </p:nvPr>
        </p:nvSpPr>
        <p:spPr>
          <a:xfrm>
            <a:off x="519728"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2874173E-8B9C-124A-9379-B92FB323D854}" type="datetime1">
              <a:rPr lang="en-IE" smtClean="0"/>
              <a:pPr/>
              <a:t>29/06/2023</a:t>
            </a:fld>
            <a:endParaRPr lang="en-US" dirty="0"/>
          </a:p>
        </p:txBody>
      </p:sp>
      <p:sp>
        <p:nvSpPr>
          <p:cNvPr id="52" name="Footer Placeholder 4">
            <a:extLst>
              <a:ext uri="{FF2B5EF4-FFF2-40B4-BE49-F238E27FC236}">
                <a16:creationId xmlns="" xmlns:a16="http://schemas.microsoft.com/office/drawing/2014/main" id="{1D58B4ED-50EC-B24A-9CA6-2C4F0A47E229}"/>
              </a:ext>
            </a:extLst>
          </p:cNvPr>
          <p:cNvSpPr>
            <a:spLocks noGrp="1"/>
          </p:cNvSpPr>
          <p:nvPr>
            <p:ph type="ftr" sz="quarter" idx="12"/>
          </p:nvPr>
        </p:nvSpPr>
        <p:spPr>
          <a:xfrm>
            <a:off x="2504143" y="9909729"/>
            <a:ext cx="2551390" cy="569240"/>
          </a:xfrm>
          <a:prstGeom prst="rect">
            <a:avLst/>
          </a:prstGeom>
        </p:spPr>
        <p:txBody>
          <a:bodyPr/>
          <a:lstStyle>
            <a:lvl1pPr>
              <a:defRPr>
                <a:latin typeface="Calibri" panose="020F0502020204030204" pitchFamily="34" charset="0"/>
                <a:cs typeface="Calibri" panose="020F0502020204030204" pitchFamily="34" charset="0"/>
              </a:defRPr>
            </a:lvl1pPr>
          </a:lstStyle>
          <a:p>
            <a:endParaRPr lang="en-US" dirty="0"/>
          </a:p>
        </p:txBody>
      </p:sp>
      <p:sp>
        <p:nvSpPr>
          <p:cNvPr id="53" name="Slide Number Placeholder 5">
            <a:extLst>
              <a:ext uri="{FF2B5EF4-FFF2-40B4-BE49-F238E27FC236}">
                <a16:creationId xmlns="" xmlns:a16="http://schemas.microsoft.com/office/drawing/2014/main" id="{E4F967B7-79ED-7149-91EB-F171F8FF7CCA}"/>
              </a:ext>
            </a:extLst>
          </p:cNvPr>
          <p:cNvSpPr>
            <a:spLocks noGrp="1"/>
          </p:cNvSpPr>
          <p:nvPr>
            <p:ph type="sldNum" sz="quarter" idx="33"/>
          </p:nvPr>
        </p:nvSpPr>
        <p:spPr>
          <a:xfrm>
            <a:off x="5339020"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48F63A3B-78C7-47BE-AE5E-E10140E04643}" type="slidenum">
              <a:rPr lang="en-US" smtClean="0"/>
              <a:pPr/>
              <a:t>‹#›</a:t>
            </a:fld>
            <a:endParaRPr lang="en-US" dirty="0"/>
          </a:p>
        </p:txBody>
      </p:sp>
    </p:spTree>
    <p:extLst>
      <p:ext uri="{BB962C8B-B14F-4D97-AF65-F5344CB8AC3E}">
        <p14:creationId xmlns="" xmlns:p14="http://schemas.microsoft.com/office/powerpoint/2010/main" val="3499764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 xmlns:a16="http://schemas.microsoft.com/office/drawing/2014/main" id="{58316AF1-885A-B942-8FAF-9CD473ABB6D9}"/>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 xmlns:a16="http://schemas.microsoft.com/office/drawing/2014/main" id="{A777F17A-55E1-A843-A04B-163D216D8228}"/>
              </a:ext>
            </a:extLst>
          </p:cNvPr>
          <p:cNvGrpSpPr/>
          <p:nvPr userDrawn="1"/>
        </p:nvGrpSpPr>
        <p:grpSpPr>
          <a:xfrm>
            <a:off x="7119931" y="6749816"/>
            <a:ext cx="317393" cy="3412980"/>
            <a:chOff x="7119931" y="6749816"/>
            <a:chExt cx="317393" cy="3412980"/>
          </a:xfrm>
        </p:grpSpPr>
        <p:sp>
          <p:nvSpPr>
            <p:cNvPr id="8" name="Rectangle 7">
              <a:extLst>
                <a:ext uri="{FF2B5EF4-FFF2-40B4-BE49-F238E27FC236}">
                  <a16:creationId xmlns="" xmlns:a16="http://schemas.microsoft.com/office/drawing/2014/main" id="{5DCFFD46-5C71-4E44-8047-D7EB4972BAEA}"/>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9" name="Group 8">
              <a:extLst>
                <a:ext uri="{FF2B5EF4-FFF2-40B4-BE49-F238E27FC236}">
                  <a16:creationId xmlns="" xmlns:a16="http://schemas.microsoft.com/office/drawing/2014/main" id="{0D7429F2-8AE1-2644-B650-159047BA29E2}"/>
                </a:ext>
              </a:extLst>
            </p:cNvPr>
            <p:cNvGrpSpPr/>
            <p:nvPr userDrawn="1"/>
          </p:nvGrpSpPr>
          <p:grpSpPr>
            <a:xfrm rot="20700000">
              <a:off x="7119931" y="10024223"/>
              <a:ext cx="317393" cy="138573"/>
              <a:chOff x="3407362" y="9340156"/>
              <a:chExt cx="1351985" cy="590273"/>
            </a:xfrm>
          </p:grpSpPr>
          <p:sp>
            <p:nvSpPr>
              <p:cNvPr id="10" name="Freeform 9">
                <a:extLst>
                  <a:ext uri="{FF2B5EF4-FFF2-40B4-BE49-F238E27FC236}">
                    <a16:creationId xmlns="" xmlns:a16="http://schemas.microsoft.com/office/drawing/2014/main" id="{5A1D312F-604E-A44D-9F24-4EEE16728D60}"/>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 name="Graphic 2">
                <a:extLst>
                  <a:ext uri="{FF2B5EF4-FFF2-40B4-BE49-F238E27FC236}">
                    <a16:creationId xmlns="" xmlns:a16="http://schemas.microsoft.com/office/drawing/2014/main" id="{B6EAF90B-79FB-034A-B85D-33ACD93B9CE0}"/>
                  </a:ext>
                </a:extLst>
              </p:cNvPr>
              <p:cNvGrpSpPr/>
              <p:nvPr/>
            </p:nvGrpSpPr>
            <p:grpSpPr>
              <a:xfrm>
                <a:off x="3407362" y="9340156"/>
                <a:ext cx="1351985" cy="590273"/>
                <a:chOff x="3357879" y="5072538"/>
                <a:chExt cx="593407" cy="259080"/>
              </a:xfrm>
              <a:solidFill>
                <a:srgbClr val="FFFFFF"/>
              </a:solidFill>
            </p:grpSpPr>
            <p:sp>
              <p:nvSpPr>
                <p:cNvPr id="12" name="Freeform 11">
                  <a:extLst>
                    <a:ext uri="{FF2B5EF4-FFF2-40B4-BE49-F238E27FC236}">
                      <a16:creationId xmlns="" xmlns:a16="http://schemas.microsoft.com/office/drawing/2014/main" id="{C3B1395F-D711-1F40-95D9-50BC2A6FCDD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 xmlns:a16="http://schemas.microsoft.com/office/drawing/2014/main" id="{52075F8E-F125-734B-BE46-DE73E394EB9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7EB8AD70-9DD3-174D-A56D-7C07CF2D8A09}"/>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61" r:id="rId3"/>
    <p:sldLayoutId id="2147483779" r:id="rId4"/>
    <p:sldLayoutId id="2147483782" r:id="rId5"/>
    <p:sldLayoutId id="2147483788" r:id="rId6"/>
    <p:sldLayoutId id="2147483756" r:id="rId7"/>
    <p:sldLayoutId id="2147483774" r:id="rId8"/>
    <p:sldLayoutId id="2147483757" r:id="rId9"/>
    <p:sldLayoutId id="2147483778" r:id="rId10"/>
    <p:sldLayoutId id="2147483777" r:id="rId11"/>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7D_4E0A09A3.xm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pxhere.com/en/photo/839693"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hyperlink" Target="https://www.youtube.com/watch?v=dpb4AGT684U" TargetMode="Externa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8" Type="http://schemas.openxmlformats.org/officeDocument/2006/relationships/hyperlink" Target="https://climatechampions.how/communities-in-action-compendium/" TargetMode="External"/><Relationship Id="rId3" Type="http://schemas.openxmlformats.org/officeDocument/2006/relationships/image" Target="../media/image42.png"/><Relationship Id="rId7" Type="http://schemas.openxmlformats.org/officeDocument/2006/relationships/hyperlink" Target="https://climatechampions.how/"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4.svg"/><Relationship Id="rId9" Type="http://schemas.openxmlformats.org/officeDocument/2006/relationships/hyperlink" Target="https://climatechampions.how/online-course-e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5.xml"/><Relationship Id="rId5" Type="http://schemas.openxmlformats.org/officeDocument/2006/relationships/hyperlink" Target="https://www.youtube.com/watch?v=BJDN0cpxJv4&amp;ab_channel=ResearchtoAction"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a:extLst>
              <a:ext uri="{FF2B5EF4-FFF2-40B4-BE49-F238E27FC236}">
                <a16:creationId xmlns="" xmlns:a16="http://schemas.microsoft.com/office/drawing/2014/main" id="{99F7B8F9-6EF2-4255-F050-D7E5799AF311}"/>
              </a:ext>
            </a:extLst>
          </p:cNvPr>
          <p:cNvPicPr>
            <a:picLocks noGrp="1" noChangeAspect="1"/>
          </p:cNvPicPr>
          <p:nvPr>
            <p:ph type="pic" sz="quarter" idx="10"/>
          </p:nvPr>
        </p:nvPicPr>
        <p:blipFill rotWithShape="1">
          <a:blip r:embed="rId3" cstate="print">
            <a:extLst>
              <a:ext uri="{28A0092B-C50C-407E-A947-70E740481C1C}">
                <a14:useLocalDpi xmlns="" xmlns:a14="http://schemas.microsoft.com/office/drawing/2010/main"/>
              </a:ext>
            </a:extLst>
          </a:blip>
          <a:srcRect l="-107"/>
          <a:stretch/>
        </p:blipFill>
        <p:spPr>
          <a:xfrm>
            <a:off x="-1" y="2476502"/>
            <a:ext cx="7559675" cy="6351587"/>
          </a:xfrm>
        </p:spPr>
      </p:pic>
      <p:grpSp>
        <p:nvGrpSpPr>
          <p:cNvPr id="12" name="Graphic 2">
            <a:extLst>
              <a:ext uri="{FF2B5EF4-FFF2-40B4-BE49-F238E27FC236}">
                <a16:creationId xmlns="" xmlns:a16="http://schemas.microsoft.com/office/drawing/2014/main" id="{B7D5E77C-1BB9-B344-8CA7-EF6EFE4FCAEC}"/>
              </a:ext>
            </a:extLst>
          </p:cNvPr>
          <p:cNvGrpSpPr/>
          <p:nvPr/>
        </p:nvGrpSpPr>
        <p:grpSpPr>
          <a:xfrm rot="16200000">
            <a:off x="-1421397" y="6194874"/>
            <a:ext cx="5045755" cy="2202962"/>
            <a:chOff x="3357879" y="5072538"/>
            <a:chExt cx="593407" cy="259080"/>
          </a:xfrm>
          <a:solidFill>
            <a:srgbClr val="EB7339"/>
          </a:solidFill>
        </p:grpSpPr>
        <p:sp>
          <p:nvSpPr>
            <p:cNvPr id="13" name="Freeform 12">
              <a:extLst>
                <a:ext uri="{FF2B5EF4-FFF2-40B4-BE49-F238E27FC236}">
                  <a16:creationId xmlns="" xmlns:a16="http://schemas.microsoft.com/office/drawing/2014/main" id="{E2BE36FC-6758-2F4A-BBF8-E940C32FBEE3}"/>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CF4C0ED9-61DC-264B-978E-919329A9E6C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41E87753-28F7-7440-B464-59E0D5B0F0C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 name="Rectangle 5">
            <a:extLst>
              <a:ext uri="{FF2B5EF4-FFF2-40B4-BE49-F238E27FC236}">
                <a16:creationId xmlns="" xmlns:a16="http://schemas.microsoft.com/office/drawing/2014/main" id="{B38C70E5-89C8-9ABF-52AF-75F91ABFEFF8}"/>
              </a:ext>
            </a:extLst>
          </p:cNvPr>
          <p:cNvSpPr/>
          <p:nvPr/>
        </p:nvSpPr>
        <p:spPr>
          <a:xfrm>
            <a:off x="1667708" y="7326771"/>
            <a:ext cx="4085978" cy="57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4A1B5063-7905-57A1-B191-C90475597506}"/>
              </a:ext>
            </a:extLst>
          </p:cNvPr>
          <p:cNvSpPr txBox="1"/>
          <p:nvPr/>
        </p:nvSpPr>
        <p:spPr>
          <a:xfrm>
            <a:off x="1851730" y="7379069"/>
            <a:ext cx="4063741" cy="523220"/>
          </a:xfrm>
          <a:prstGeom prst="rect">
            <a:avLst/>
          </a:prstGeom>
          <a:noFill/>
        </p:spPr>
        <p:txBody>
          <a:bodyPr wrap="none" rtlCol="0">
            <a:spAutoFit/>
          </a:bodyPr>
          <a:lstStyle/>
          <a:p>
            <a:r>
              <a:rPr lang="bg-BG" sz="2800" b="1" dirty="0" smtClean="0">
                <a:solidFill>
                  <a:srgbClr val="EB7339"/>
                </a:solidFill>
                <a:latin typeface="Calibri" panose="020F0502020204030204" pitchFamily="34" charset="0"/>
                <a:cs typeface="Calibri" panose="020F0502020204030204" pitchFamily="34" charset="0"/>
              </a:rPr>
              <a:t>ТЕОРИЯ НА ПРОМЯНАТА </a:t>
            </a:r>
            <a:endParaRPr lang="en-US" sz="2800" b="1" dirty="0">
              <a:solidFill>
                <a:srgbClr val="EB7339"/>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 xmlns:a16="http://schemas.microsoft.com/office/drawing/2014/main" id="{270A3094-D44C-3068-4041-0117A050C35D}"/>
              </a:ext>
            </a:extLst>
          </p:cNvPr>
          <p:cNvSpPr/>
          <p:nvPr/>
        </p:nvSpPr>
        <p:spPr>
          <a:xfrm>
            <a:off x="1667708" y="8003311"/>
            <a:ext cx="3227165" cy="57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 xmlns:a16="http://schemas.microsoft.com/office/drawing/2014/main" id="{FFA50BF0-4646-9C18-4FDC-1287F85208B7}"/>
              </a:ext>
            </a:extLst>
          </p:cNvPr>
          <p:cNvSpPr txBox="1"/>
          <p:nvPr/>
        </p:nvSpPr>
        <p:spPr>
          <a:xfrm>
            <a:off x="1851730" y="8055609"/>
            <a:ext cx="1903983" cy="523220"/>
          </a:xfrm>
          <a:prstGeom prst="rect">
            <a:avLst/>
          </a:prstGeom>
          <a:noFill/>
        </p:spPr>
        <p:txBody>
          <a:bodyPr wrap="none" rtlCol="0">
            <a:spAutoFit/>
          </a:bodyPr>
          <a:lstStyle/>
          <a:p>
            <a:r>
              <a:rPr lang="bg-BG" sz="2800" b="1" dirty="0" smtClean="0">
                <a:solidFill>
                  <a:srgbClr val="EB7339"/>
                </a:solidFill>
                <a:latin typeface="Calibri" panose="020F0502020204030204" pitchFamily="34" charset="0"/>
                <a:cs typeface="Calibri" panose="020F0502020204030204" pitchFamily="34" charset="0"/>
              </a:rPr>
              <a:t>НАРЪЧНИК</a:t>
            </a:r>
            <a:endParaRPr lang="en-US" sz="2800" b="1"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45067781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9979170"/>
            <a:ext cx="300672" cy="266594"/>
          </a:xfrm>
          <a:prstGeom prst="rect">
            <a:avLst/>
          </a:prstGeom>
        </p:spPr>
        <p:txBody>
          <a:bodyPr/>
          <a:lstStyle/>
          <a:p>
            <a:fld id="{48F63A3B-78C7-47BE-AE5E-E10140E04643}" type="slidenum">
              <a:rPr lang="en-US" smtClean="0"/>
              <a:pPr/>
              <a:t>10</a:t>
            </a:fld>
            <a:endParaRPr lang="en-US" dirty="0"/>
          </a:p>
        </p:txBody>
      </p:sp>
      <p:sp>
        <p:nvSpPr>
          <p:cNvPr id="12" name="Slide Number Placeholder 3">
            <a:extLst>
              <a:ext uri="{FF2B5EF4-FFF2-40B4-BE49-F238E27FC236}">
                <a16:creationId xmlns=""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10</a:t>
            </a:fld>
            <a:endParaRPr lang="en-US" dirty="0"/>
          </a:p>
        </p:txBody>
      </p:sp>
      <p:cxnSp>
        <p:nvCxnSpPr>
          <p:cNvPr id="20" name="Straight Connector 19">
            <a:extLst>
              <a:ext uri="{FF2B5EF4-FFF2-40B4-BE49-F238E27FC236}">
                <a16:creationId xmlns="" xmlns:a16="http://schemas.microsoft.com/office/drawing/2014/main" id="{10C6676C-862B-FED0-5B43-636A60F4352F}"/>
              </a:ext>
            </a:extLst>
          </p:cNvPr>
          <p:cNvCxnSpPr>
            <a:cxnSpLocks/>
          </p:cNvCxnSpPr>
          <p:nvPr/>
        </p:nvCxnSpPr>
        <p:spPr>
          <a:xfrm flipV="1">
            <a:off x="6847161" y="911527"/>
            <a:ext cx="0" cy="142654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905ABF60-9456-2EED-3875-D535810FA25A}"/>
              </a:ext>
            </a:extLst>
          </p:cNvPr>
          <p:cNvCxnSpPr>
            <a:cxnSpLocks/>
          </p:cNvCxnSpPr>
          <p:nvPr/>
        </p:nvCxnSpPr>
        <p:spPr>
          <a:xfrm flipH="1">
            <a:off x="6514650" y="919116"/>
            <a:ext cx="3313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 xmlns:a16="http://schemas.microsoft.com/office/drawing/2014/main" id="{5321F725-D0C9-6450-B322-364FD236389E}"/>
              </a:ext>
            </a:extLst>
          </p:cNvPr>
          <p:cNvGrpSpPr/>
          <p:nvPr/>
        </p:nvGrpSpPr>
        <p:grpSpPr>
          <a:xfrm rot="10800000" flipH="1">
            <a:off x="743076" y="469900"/>
            <a:ext cx="1783570" cy="499762"/>
            <a:chOff x="1016350" y="11104286"/>
            <a:chExt cx="2420134" cy="4966670"/>
          </a:xfrm>
        </p:grpSpPr>
        <p:cxnSp>
          <p:nvCxnSpPr>
            <p:cNvPr id="47" name="Straight Connector 46">
              <a:extLst>
                <a:ext uri="{FF2B5EF4-FFF2-40B4-BE49-F238E27FC236}">
                  <a16:creationId xmlns="" xmlns:a16="http://schemas.microsoft.com/office/drawing/2014/main" id="{CDB66D1B-535C-2619-44C6-8B8B79D32F5B}"/>
                </a:ext>
              </a:extLst>
            </p:cNvPr>
            <p:cNvCxnSpPr>
              <a:cxnSpLocks/>
            </p:cNvCxnSpPr>
            <p:nvPr/>
          </p:nvCxnSpPr>
          <p:spPr>
            <a:xfrm rot="10800000">
              <a:off x="1016351" y="11111640"/>
              <a:ext cx="2420133"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 xmlns:a16="http://schemas.microsoft.com/office/drawing/2014/main" id="{7DB8FDFD-C5BC-A8A6-73DA-E4BB7D457F79}"/>
                </a:ext>
              </a:extLst>
            </p:cNvPr>
            <p:cNvCxnSpPr>
              <a:cxnSpLocks/>
            </p:cNvCxnSpPr>
            <p:nvPr/>
          </p:nvCxnSpPr>
          <p:spPr>
            <a:xfrm rot="10800000" flipH="1" flipV="1">
              <a:off x="1016350" y="11104286"/>
              <a:ext cx="0" cy="496667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 xmlns:a16="http://schemas.microsoft.com/office/drawing/2014/main" id="{7050AC7B-7B3D-4A00-DD77-58E43D624D3F}"/>
              </a:ext>
            </a:extLst>
          </p:cNvPr>
          <p:cNvSpPr/>
          <p:nvPr/>
        </p:nvSpPr>
        <p:spPr>
          <a:xfrm rot="16200000">
            <a:off x="5159772" y="2047449"/>
            <a:ext cx="717672" cy="3341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4" name="Straight Connector 103">
            <a:extLst>
              <a:ext uri="{FF2B5EF4-FFF2-40B4-BE49-F238E27FC236}">
                <a16:creationId xmlns="" xmlns:a16="http://schemas.microsoft.com/office/drawing/2014/main" id="{C8C1BA88-A86F-0593-888F-A97059FA0135}"/>
              </a:ext>
            </a:extLst>
          </p:cNvPr>
          <p:cNvCxnSpPr>
            <a:cxnSpLocks/>
          </p:cNvCxnSpPr>
          <p:nvPr/>
        </p:nvCxnSpPr>
        <p:spPr>
          <a:xfrm flipH="1">
            <a:off x="5351529" y="2338067"/>
            <a:ext cx="1494483"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21" name="Text Placeholder 3">
            <a:extLst>
              <a:ext uri="{FF2B5EF4-FFF2-40B4-BE49-F238E27FC236}">
                <a16:creationId xmlns="" xmlns:a16="http://schemas.microsoft.com/office/drawing/2014/main" id="{B0A07307-005A-0F9E-E9A7-64B01192742D}"/>
              </a:ext>
            </a:extLst>
          </p:cNvPr>
          <p:cNvSpPr txBox="1">
            <a:spLocks/>
          </p:cNvSpPr>
          <p:nvPr/>
        </p:nvSpPr>
        <p:spPr>
          <a:xfrm>
            <a:off x="2692806" y="831151"/>
            <a:ext cx="3786390"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bg-BG" b="1" dirty="0" smtClean="0"/>
              <a:t>TП</a:t>
            </a:r>
            <a:r>
              <a:rPr lang="bg-BG" dirty="0" smtClean="0"/>
              <a:t> </a:t>
            </a:r>
            <a:r>
              <a:rPr lang="bg-BG" b="1" dirty="0" smtClean="0"/>
              <a:t>е проектирана </a:t>
            </a:r>
            <a:r>
              <a:rPr lang="bg-BG" dirty="0" smtClean="0"/>
              <a:t>да бъде итеративна и гъвкава и позволява на проектите да реагират на промените в социалната, политическата или природната среда. Това е жизненоважно за програмите за адаптиране, които трябва да се приспособят към динамични и възникващи промени. Това прави ТП ценен инструмент за мониторинг и оценка, както и за планиране на адаптацията.</a:t>
            </a:r>
            <a:endParaRPr lang="en-US" kern="0" dirty="0">
              <a:solidFill>
                <a:srgbClr val="404040"/>
              </a:solidFill>
            </a:endParaRPr>
          </a:p>
        </p:txBody>
      </p:sp>
      <p:grpSp>
        <p:nvGrpSpPr>
          <p:cNvPr id="122" name="Group 121">
            <a:extLst>
              <a:ext uri="{FF2B5EF4-FFF2-40B4-BE49-F238E27FC236}">
                <a16:creationId xmlns="" xmlns:a16="http://schemas.microsoft.com/office/drawing/2014/main" id="{F2E3B2C6-9E50-4AAA-E9BC-2406D6A743B5}"/>
              </a:ext>
            </a:extLst>
          </p:cNvPr>
          <p:cNvGrpSpPr/>
          <p:nvPr/>
        </p:nvGrpSpPr>
        <p:grpSpPr>
          <a:xfrm>
            <a:off x="1976185" y="657357"/>
            <a:ext cx="637790" cy="619042"/>
            <a:chOff x="1154522" y="282747"/>
            <a:chExt cx="718363" cy="697247"/>
          </a:xfrm>
        </p:grpSpPr>
        <p:sp>
          <p:nvSpPr>
            <p:cNvPr id="123" name="Freeform 122">
              <a:extLst>
                <a:ext uri="{FF2B5EF4-FFF2-40B4-BE49-F238E27FC236}">
                  <a16:creationId xmlns="" xmlns:a16="http://schemas.microsoft.com/office/drawing/2014/main" id="{1D97DDD5-2AD9-1636-45E7-2FC8D659F412}"/>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124" name="Text Placeholder 3">
              <a:extLst>
                <a:ext uri="{FF2B5EF4-FFF2-40B4-BE49-F238E27FC236}">
                  <a16:creationId xmlns="" xmlns:a16="http://schemas.microsoft.com/office/drawing/2014/main" id="{398BD502-E136-5434-952F-B63711B4756C}"/>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03</a:t>
              </a:r>
              <a:endParaRPr lang="en-US" dirty="0">
                <a:solidFill>
                  <a:schemeClr val="bg1"/>
                </a:solidFill>
              </a:endParaRPr>
            </a:p>
          </p:txBody>
        </p:sp>
      </p:grpSp>
      <p:grpSp>
        <p:nvGrpSpPr>
          <p:cNvPr id="130" name="Group 129">
            <a:extLst>
              <a:ext uri="{FF2B5EF4-FFF2-40B4-BE49-F238E27FC236}">
                <a16:creationId xmlns="" xmlns:a16="http://schemas.microsoft.com/office/drawing/2014/main" id="{566DAA6A-143E-D5EF-F893-BDC0C9483600}"/>
              </a:ext>
            </a:extLst>
          </p:cNvPr>
          <p:cNvGrpSpPr/>
          <p:nvPr/>
        </p:nvGrpSpPr>
        <p:grpSpPr>
          <a:xfrm rot="16200000" flipH="1">
            <a:off x="585550" y="2666680"/>
            <a:ext cx="1482178" cy="825190"/>
            <a:chOff x="1016350" y="11104286"/>
            <a:chExt cx="2011174" cy="8200796"/>
          </a:xfrm>
        </p:grpSpPr>
        <p:cxnSp>
          <p:nvCxnSpPr>
            <p:cNvPr id="131" name="Straight Connector 130">
              <a:extLst>
                <a:ext uri="{FF2B5EF4-FFF2-40B4-BE49-F238E27FC236}">
                  <a16:creationId xmlns="" xmlns:a16="http://schemas.microsoft.com/office/drawing/2014/main" id="{9E09F1C2-3E98-9D1A-DE74-7055BA67F832}"/>
                </a:ext>
              </a:extLst>
            </p:cNvPr>
            <p:cNvCxnSpPr>
              <a:cxnSpLocks/>
            </p:cNvCxnSpPr>
            <p:nvPr/>
          </p:nvCxnSpPr>
          <p:spPr>
            <a:xfrm rot="16200000" flipH="1" flipV="1">
              <a:off x="2021938" y="10106044"/>
              <a:ext cx="0" cy="2011172"/>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 xmlns:a16="http://schemas.microsoft.com/office/drawing/2014/main" id="{731C423A-95D4-0FB9-A382-3E541B27C260}"/>
                </a:ext>
              </a:extLst>
            </p:cNvPr>
            <p:cNvCxnSpPr>
              <a:cxnSpLocks/>
            </p:cNvCxnSpPr>
            <p:nvPr/>
          </p:nvCxnSpPr>
          <p:spPr>
            <a:xfrm rot="10800000" flipH="1" flipV="1">
              <a:off x="1016350" y="11104286"/>
              <a:ext cx="0" cy="8200796"/>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 xmlns:a16="http://schemas.microsoft.com/office/drawing/2014/main" id="{C208091B-3175-9F4F-663E-5DE492767805}"/>
              </a:ext>
            </a:extLst>
          </p:cNvPr>
          <p:cNvGrpSpPr/>
          <p:nvPr/>
        </p:nvGrpSpPr>
        <p:grpSpPr>
          <a:xfrm>
            <a:off x="1326639" y="2064075"/>
            <a:ext cx="637790" cy="619042"/>
            <a:chOff x="1154522" y="282747"/>
            <a:chExt cx="718363" cy="697247"/>
          </a:xfrm>
        </p:grpSpPr>
        <p:sp>
          <p:nvSpPr>
            <p:cNvPr id="135" name="Freeform 134">
              <a:extLst>
                <a:ext uri="{FF2B5EF4-FFF2-40B4-BE49-F238E27FC236}">
                  <a16:creationId xmlns="" xmlns:a16="http://schemas.microsoft.com/office/drawing/2014/main" id="{CB425D34-B7B5-2048-1A5B-51F8E998AD6C}"/>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136" name="Text Placeholder 3">
              <a:extLst>
                <a:ext uri="{FF2B5EF4-FFF2-40B4-BE49-F238E27FC236}">
                  <a16:creationId xmlns="" xmlns:a16="http://schemas.microsoft.com/office/drawing/2014/main" id="{EB0F44B3-F40F-968B-3AAE-BE0416E37579}"/>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04</a:t>
              </a:r>
              <a:endParaRPr lang="en-US" dirty="0">
                <a:solidFill>
                  <a:schemeClr val="bg1"/>
                </a:solidFill>
              </a:endParaRPr>
            </a:p>
          </p:txBody>
        </p:sp>
      </p:grpSp>
      <p:sp>
        <p:nvSpPr>
          <p:cNvPr id="137" name="Text Placeholder 3">
            <a:extLst>
              <a:ext uri="{FF2B5EF4-FFF2-40B4-BE49-F238E27FC236}">
                <a16:creationId xmlns="" xmlns:a16="http://schemas.microsoft.com/office/drawing/2014/main" id="{59111BE2-9176-E13A-8CBB-090343A8697A}"/>
              </a:ext>
            </a:extLst>
          </p:cNvPr>
          <p:cNvSpPr txBox="1">
            <a:spLocks/>
          </p:cNvSpPr>
          <p:nvPr/>
        </p:nvSpPr>
        <p:spPr>
          <a:xfrm>
            <a:off x="2080399" y="2192410"/>
            <a:ext cx="3152279" cy="127527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bg-BG" b="1" kern="0" dirty="0" smtClean="0">
                <a:solidFill>
                  <a:srgbClr val="404040"/>
                </a:solidFill>
              </a:rPr>
              <a:t>ТП се фокусира</a:t>
            </a:r>
            <a:r>
              <a:rPr lang="ru-RU" b="1" kern="0" dirty="0" smtClean="0">
                <a:solidFill>
                  <a:srgbClr val="404040"/>
                </a:solidFill>
              </a:rPr>
              <a:t> </a:t>
            </a:r>
            <a:r>
              <a:rPr lang="ru-RU" kern="0" dirty="0" err="1" smtClean="0">
                <a:solidFill>
                  <a:srgbClr val="404040"/>
                </a:solidFill>
              </a:rPr>
              <a:t>върху</a:t>
            </a:r>
            <a:r>
              <a:rPr lang="ru-RU" kern="0" dirty="0" smtClean="0">
                <a:solidFill>
                  <a:srgbClr val="404040"/>
                </a:solidFill>
              </a:rPr>
              <a:t> </a:t>
            </a:r>
            <a:r>
              <a:rPr lang="ru-RU" kern="0" dirty="0" err="1" smtClean="0">
                <a:solidFill>
                  <a:srgbClr val="404040"/>
                </a:solidFill>
              </a:rPr>
              <a:t>предположенията</a:t>
            </a:r>
            <a:r>
              <a:rPr lang="ru-RU" kern="0" dirty="0" smtClean="0">
                <a:solidFill>
                  <a:srgbClr val="404040"/>
                </a:solidFill>
              </a:rPr>
              <a:t>, </a:t>
            </a:r>
            <a:r>
              <a:rPr lang="ru-RU" kern="0" dirty="0" err="1" smtClean="0">
                <a:solidFill>
                  <a:srgbClr val="404040"/>
                </a:solidFill>
              </a:rPr>
              <a:t>които</a:t>
            </a:r>
            <a:r>
              <a:rPr lang="ru-RU" kern="0" dirty="0" smtClean="0">
                <a:solidFill>
                  <a:srgbClr val="404040"/>
                </a:solidFill>
              </a:rPr>
              <a:t> </a:t>
            </a:r>
            <a:r>
              <a:rPr lang="ru-RU" kern="0" dirty="0" err="1" smtClean="0">
                <a:solidFill>
                  <a:srgbClr val="404040"/>
                </a:solidFill>
              </a:rPr>
              <a:t>са</a:t>
            </a:r>
            <a:r>
              <a:rPr lang="ru-RU" kern="0" dirty="0" smtClean="0">
                <a:solidFill>
                  <a:srgbClr val="404040"/>
                </a:solidFill>
              </a:rPr>
              <a:t> в </a:t>
            </a:r>
            <a:r>
              <a:rPr lang="ru-RU" kern="0" dirty="0" err="1" smtClean="0">
                <a:solidFill>
                  <a:srgbClr val="404040"/>
                </a:solidFill>
              </a:rPr>
              <a:t>основата</a:t>
            </a:r>
            <a:r>
              <a:rPr lang="ru-RU" kern="0" dirty="0" smtClean="0">
                <a:solidFill>
                  <a:srgbClr val="404040"/>
                </a:solidFill>
              </a:rPr>
              <a:t> на </a:t>
            </a:r>
            <a:r>
              <a:rPr lang="ru-RU" kern="0" dirty="0" err="1" smtClean="0">
                <a:solidFill>
                  <a:srgbClr val="404040"/>
                </a:solidFill>
              </a:rPr>
              <a:t>програмата</a:t>
            </a:r>
            <a:r>
              <a:rPr lang="ru-RU" kern="0" dirty="0" smtClean="0">
                <a:solidFill>
                  <a:srgbClr val="404040"/>
                </a:solidFill>
              </a:rPr>
              <a:t> и </a:t>
            </a:r>
            <a:r>
              <a:rPr lang="ru-RU" kern="0" dirty="0" err="1" smtClean="0">
                <a:solidFill>
                  <a:srgbClr val="404040"/>
                </a:solidFill>
              </a:rPr>
              <a:t>праговете</a:t>
            </a:r>
            <a:r>
              <a:rPr lang="ru-RU" kern="0" dirty="0" smtClean="0">
                <a:solidFill>
                  <a:srgbClr val="404040"/>
                </a:solidFill>
              </a:rPr>
              <a:t>, </a:t>
            </a:r>
            <a:r>
              <a:rPr lang="ru-RU" kern="0" dirty="0" err="1" smtClean="0">
                <a:solidFill>
                  <a:srgbClr val="404040"/>
                </a:solidFill>
              </a:rPr>
              <a:t>които</a:t>
            </a:r>
            <a:r>
              <a:rPr lang="ru-RU" kern="0" dirty="0" smtClean="0">
                <a:solidFill>
                  <a:srgbClr val="404040"/>
                </a:solidFill>
              </a:rPr>
              <a:t> </a:t>
            </a:r>
            <a:r>
              <a:rPr lang="ru-RU" kern="0" dirty="0" err="1" smtClean="0">
                <a:solidFill>
                  <a:srgbClr val="404040"/>
                </a:solidFill>
              </a:rPr>
              <a:t>идентифицират</a:t>
            </a:r>
            <a:r>
              <a:rPr lang="ru-RU" kern="0" dirty="0" smtClean="0">
                <a:solidFill>
                  <a:srgbClr val="404040"/>
                </a:solidFill>
              </a:rPr>
              <a:t> </a:t>
            </a:r>
            <a:r>
              <a:rPr lang="ru-RU" kern="0" dirty="0" err="1" smtClean="0">
                <a:solidFill>
                  <a:srgbClr val="404040"/>
                </a:solidFill>
              </a:rPr>
              <a:t>какво</a:t>
            </a:r>
            <a:r>
              <a:rPr lang="ru-RU" kern="0" dirty="0" smtClean="0">
                <a:solidFill>
                  <a:srgbClr val="404040"/>
                </a:solidFill>
              </a:rPr>
              <a:t> е необходимо за </a:t>
            </a:r>
            <a:r>
              <a:rPr lang="ru-RU" kern="0" dirty="0" err="1" smtClean="0">
                <a:solidFill>
                  <a:srgbClr val="404040"/>
                </a:solidFill>
              </a:rPr>
              <a:t>напредък</a:t>
            </a:r>
            <a:r>
              <a:rPr lang="ru-RU" kern="0" dirty="0" smtClean="0">
                <a:solidFill>
                  <a:srgbClr val="404040"/>
                </a:solidFill>
              </a:rPr>
              <a:t> </a:t>
            </a:r>
            <a:r>
              <a:rPr lang="ru-RU" kern="0" dirty="0" err="1" smtClean="0">
                <a:solidFill>
                  <a:srgbClr val="404040"/>
                </a:solidFill>
              </a:rPr>
              <a:t>към</a:t>
            </a:r>
            <a:r>
              <a:rPr lang="ru-RU" kern="0" dirty="0" smtClean="0">
                <a:solidFill>
                  <a:srgbClr val="404040"/>
                </a:solidFill>
              </a:rPr>
              <a:t> </a:t>
            </a:r>
            <a:r>
              <a:rPr lang="ru-RU" kern="0" dirty="0" err="1" smtClean="0">
                <a:solidFill>
                  <a:srgbClr val="404040"/>
                </a:solidFill>
              </a:rPr>
              <a:t>желаната</a:t>
            </a:r>
            <a:r>
              <a:rPr lang="ru-RU" kern="0" dirty="0" smtClean="0">
                <a:solidFill>
                  <a:srgbClr val="404040"/>
                </a:solidFill>
              </a:rPr>
              <a:t> </a:t>
            </a:r>
            <a:r>
              <a:rPr lang="ru-RU" kern="0" dirty="0" err="1" smtClean="0">
                <a:solidFill>
                  <a:srgbClr val="404040"/>
                </a:solidFill>
              </a:rPr>
              <a:t>промяна</a:t>
            </a:r>
            <a:r>
              <a:rPr lang="ru-RU" kern="0" dirty="0" smtClean="0">
                <a:solidFill>
                  <a:srgbClr val="404040"/>
                </a:solidFill>
              </a:rPr>
              <a:t>. </a:t>
            </a:r>
            <a:r>
              <a:rPr lang="ru-RU" b="1" kern="0" dirty="0" err="1" smtClean="0">
                <a:solidFill>
                  <a:srgbClr val="404040"/>
                </a:solidFill>
              </a:rPr>
              <a:t>Това</a:t>
            </a:r>
            <a:r>
              <a:rPr lang="ru-RU" b="1" kern="0" dirty="0" smtClean="0">
                <a:solidFill>
                  <a:srgbClr val="404040"/>
                </a:solidFill>
              </a:rPr>
              <a:t> </a:t>
            </a:r>
            <a:r>
              <a:rPr lang="ru-RU" b="1" kern="0" dirty="0" err="1" smtClean="0">
                <a:solidFill>
                  <a:srgbClr val="404040"/>
                </a:solidFill>
              </a:rPr>
              <a:t>предоставя</a:t>
            </a:r>
            <a:r>
              <a:rPr lang="ru-RU" b="1" kern="0" dirty="0" smtClean="0">
                <a:solidFill>
                  <a:srgbClr val="404040"/>
                </a:solidFill>
              </a:rPr>
              <a:t> </a:t>
            </a:r>
            <a:r>
              <a:rPr lang="ru-RU" b="1" kern="0" dirty="0" err="1" smtClean="0">
                <a:solidFill>
                  <a:srgbClr val="404040"/>
                </a:solidFill>
              </a:rPr>
              <a:t>ценни</a:t>
            </a:r>
            <a:r>
              <a:rPr lang="ru-RU" b="1" kern="0" dirty="0" smtClean="0">
                <a:solidFill>
                  <a:srgbClr val="404040"/>
                </a:solidFill>
              </a:rPr>
              <a:t> </a:t>
            </a:r>
            <a:r>
              <a:rPr lang="ru-RU" b="1" kern="0" dirty="0" err="1" smtClean="0">
                <a:solidFill>
                  <a:srgbClr val="404040"/>
                </a:solidFill>
              </a:rPr>
              <a:t>маркери</a:t>
            </a:r>
            <a:r>
              <a:rPr lang="ru-RU" b="1" kern="0" dirty="0" smtClean="0">
                <a:solidFill>
                  <a:srgbClr val="404040"/>
                </a:solidFill>
              </a:rPr>
              <a:t>, </a:t>
            </a:r>
            <a:r>
              <a:rPr lang="ru-RU" b="1" kern="0" dirty="0" err="1" smtClean="0">
                <a:solidFill>
                  <a:srgbClr val="404040"/>
                </a:solidFill>
              </a:rPr>
              <a:t>спрямо</a:t>
            </a:r>
            <a:r>
              <a:rPr lang="ru-RU" b="1" kern="0" dirty="0" smtClean="0">
                <a:solidFill>
                  <a:srgbClr val="404040"/>
                </a:solidFill>
              </a:rPr>
              <a:t> </a:t>
            </a:r>
            <a:r>
              <a:rPr lang="ru-RU" b="1" kern="0" dirty="0" err="1" smtClean="0">
                <a:solidFill>
                  <a:srgbClr val="404040"/>
                </a:solidFill>
              </a:rPr>
              <a:t>които</a:t>
            </a:r>
            <a:r>
              <a:rPr lang="ru-RU" b="1" kern="0" dirty="0" smtClean="0">
                <a:solidFill>
                  <a:srgbClr val="404040"/>
                </a:solidFill>
              </a:rPr>
              <a:t> </a:t>
            </a:r>
            <a:r>
              <a:rPr lang="ru-RU" b="1" kern="0" dirty="0" err="1" smtClean="0">
                <a:solidFill>
                  <a:srgbClr val="404040"/>
                </a:solidFill>
              </a:rPr>
              <a:t>процесът</a:t>
            </a:r>
            <a:r>
              <a:rPr lang="ru-RU" b="1" kern="0" dirty="0" smtClean="0">
                <a:solidFill>
                  <a:srgbClr val="404040"/>
                </a:solidFill>
              </a:rPr>
              <a:t> </a:t>
            </a:r>
            <a:r>
              <a:rPr lang="ru-RU" b="1" kern="0" dirty="0" err="1" smtClean="0">
                <a:solidFill>
                  <a:srgbClr val="404040"/>
                </a:solidFill>
              </a:rPr>
              <a:t>може</a:t>
            </a:r>
            <a:r>
              <a:rPr lang="ru-RU" b="1" kern="0" dirty="0" smtClean="0">
                <a:solidFill>
                  <a:srgbClr val="404040"/>
                </a:solidFill>
              </a:rPr>
              <a:t> да </a:t>
            </a:r>
            <a:r>
              <a:rPr lang="ru-RU" b="1" kern="0" dirty="0" err="1" smtClean="0">
                <a:solidFill>
                  <a:srgbClr val="404040"/>
                </a:solidFill>
              </a:rPr>
              <a:t>бъде</a:t>
            </a:r>
            <a:r>
              <a:rPr lang="ru-RU" b="1" kern="0" dirty="0" smtClean="0">
                <a:solidFill>
                  <a:srgbClr val="404040"/>
                </a:solidFill>
              </a:rPr>
              <a:t> оценен</a:t>
            </a:r>
            <a:r>
              <a:rPr lang="ru-RU" kern="0" dirty="0" smtClean="0">
                <a:solidFill>
                  <a:srgbClr val="404040"/>
                </a:solidFill>
              </a:rPr>
              <a:t> (и, </a:t>
            </a:r>
            <a:r>
              <a:rPr lang="ru-RU" kern="0" dirty="0" err="1" smtClean="0">
                <a:solidFill>
                  <a:srgbClr val="404040"/>
                </a:solidFill>
              </a:rPr>
              <a:t>когато</a:t>
            </a:r>
            <a:r>
              <a:rPr lang="ru-RU" kern="0" dirty="0" smtClean="0">
                <a:solidFill>
                  <a:srgbClr val="404040"/>
                </a:solidFill>
              </a:rPr>
              <a:t> е необходимо, да се направят </a:t>
            </a:r>
            <a:r>
              <a:rPr lang="ru-RU" kern="0" dirty="0" err="1" smtClean="0">
                <a:solidFill>
                  <a:srgbClr val="404040"/>
                </a:solidFill>
              </a:rPr>
              <a:t>корекции</a:t>
            </a:r>
            <a:r>
              <a:rPr lang="ru-RU" kern="0" dirty="0" smtClean="0">
                <a:solidFill>
                  <a:srgbClr val="404040"/>
                </a:solidFill>
              </a:rPr>
              <a:t> в </a:t>
            </a:r>
            <a:r>
              <a:rPr lang="ru-RU" kern="0" dirty="0" err="1" smtClean="0">
                <a:solidFill>
                  <a:srgbClr val="404040"/>
                </a:solidFill>
              </a:rPr>
              <a:t>стратегическата</a:t>
            </a:r>
            <a:r>
              <a:rPr lang="ru-RU" kern="0" dirty="0" smtClean="0">
                <a:solidFill>
                  <a:srgbClr val="404040"/>
                </a:solidFill>
              </a:rPr>
              <a:t> </a:t>
            </a:r>
            <a:r>
              <a:rPr lang="ru-RU" kern="0" dirty="0" err="1" smtClean="0">
                <a:solidFill>
                  <a:srgbClr val="404040"/>
                </a:solidFill>
              </a:rPr>
              <a:t>посока</a:t>
            </a:r>
            <a:r>
              <a:rPr lang="ru-RU" kern="0" dirty="0" smtClean="0">
                <a:solidFill>
                  <a:srgbClr val="404040"/>
                </a:solidFill>
              </a:rPr>
              <a:t>).</a:t>
            </a:r>
            <a:endParaRPr lang="en-US" kern="0" dirty="0">
              <a:solidFill>
                <a:srgbClr val="404040"/>
              </a:solidFill>
            </a:endParaRPr>
          </a:p>
        </p:txBody>
      </p:sp>
      <p:cxnSp>
        <p:nvCxnSpPr>
          <p:cNvPr id="139" name="Straight Connector 138">
            <a:extLst>
              <a:ext uri="{FF2B5EF4-FFF2-40B4-BE49-F238E27FC236}">
                <a16:creationId xmlns="" xmlns:a16="http://schemas.microsoft.com/office/drawing/2014/main" id="{74556547-FC2C-F5DD-7588-B0469498B37D}"/>
              </a:ext>
            </a:extLst>
          </p:cNvPr>
          <p:cNvCxnSpPr>
            <a:cxnSpLocks/>
          </p:cNvCxnSpPr>
          <p:nvPr/>
        </p:nvCxnSpPr>
        <p:spPr>
          <a:xfrm flipV="1">
            <a:off x="7441836" y="4681008"/>
            <a:ext cx="0" cy="1962257"/>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 xmlns:a16="http://schemas.microsoft.com/office/drawing/2014/main" id="{B7BF5563-9AD7-6F46-D26B-F1D045E5088E}"/>
              </a:ext>
            </a:extLst>
          </p:cNvPr>
          <p:cNvCxnSpPr>
            <a:cxnSpLocks/>
          </p:cNvCxnSpPr>
          <p:nvPr/>
        </p:nvCxnSpPr>
        <p:spPr>
          <a:xfrm flipH="1">
            <a:off x="5467500" y="5216734"/>
            <a:ext cx="1140310"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47" name="Group 146">
            <a:extLst>
              <a:ext uri="{FF2B5EF4-FFF2-40B4-BE49-F238E27FC236}">
                <a16:creationId xmlns="" xmlns:a16="http://schemas.microsoft.com/office/drawing/2014/main" id="{C326495E-F39E-153F-F66C-4D0B37F8DB00}"/>
              </a:ext>
            </a:extLst>
          </p:cNvPr>
          <p:cNvGrpSpPr/>
          <p:nvPr/>
        </p:nvGrpSpPr>
        <p:grpSpPr>
          <a:xfrm rot="16200000" flipH="1">
            <a:off x="463046" y="5407773"/>
            <a:ext cx="1182533" cy="825190"/>
            <a:chOff x="1016350" y="11104286"/>
            <a:chExt cx="1604585" cy="8200796"/>
          </a:xfrm>
        </p:grpSpPr>
        <p:cxnSp>
          <p:nvCxnSpPr>
            <p:cNvPr id="148" name="Straight Connector 147">
              <a:extLst>
                <a:ext uri="{FF2B5EF4-FFF2-40B4-BE49-F238E27FC236}">
                  <a16:creationId xmlns="" xmlns:a16="http://schemas.microsoft.com/office/drawing/2014/main" id="{40E5C021-B91C-9C78-063B-F05F789DF352}"/>
                </a:ext>
              </a:extLst>
            </p:cNvPr>
            <p:cNvCxnSpPr>
              <a:cxnSpLocks/>
            </p:cNvCxnSpPr>
            <p:nvPr/>
          </p:nvCxnSpPr>
          <p:spPr>
            <a:xfrm rot="16200000" flipH="1" flipV="1">
              <a:off x="1818644" y="10309344"/>
              <a:ext cx="0" cy="1604583"/>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 xmlns:a16="http://schemas.microsoft.com/office/drawing/2014/main" id="{D8424A24-98F8-A8CF-8DB7-F796F1C04433}"/>
                </a:ext>
              </a:extLst>
            </p:cNvPr>
            <p:cNvCxnSpPr>
              <a:cxnSpLocks/>
            </p:cNvCxnSpPr>
            <p:nvPr/>
          </p:nvCxnSpPr>
          <p:spPr>
            <a:xfrm rot="10800000" flipH="1" flipV="1">
              <a:off x="1016350" y="11104286"/>
              <a:ext cx="0" cy="8200796"/>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cxnSp>
        <p:nvCxnSpPr>
          <p:cNvPr id="169" name="Straight Connector 168">
            <a:extLst>
              <a:ext uri="{FF2B5EF4-FFF2-40B4-BE49-F238E27FC236}">
                <a16:creationId xmlns="" xmlns:a16="http://schemas.microsoft.com/office/drawing/2014/main" id="{5355DF5D-DAD8-2102-6F56-930B7D8E549D}"/>
              </a:ext>
            </a:extLst>
          </p:cNvPr>
          <p:cNvCxnSpPr>
            <a:cxnSpLocks/>
          </p:cNvCxnSpPr>
          <p:nvPr/>
        </p:nvCxnSpPr>
        <p:spPr>
          <a:xfrm flipH="1">
            <a:off x="909237" y="3820364"/>
            <a:ext cx="1410271"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 xmlns:a16="http://schemas.microsoft.com/office/drawing/2014/main" id="{91F5B64C-5FA6-A926-2DC1-92156FCBBDF1}"/>
              </a:ext>
            </a:extLst>
          </p:cNvPr>
          <p:cNvCxnSpPr>
            <a:cxnSpLocks/>
          </p:cNvCxnSpPr>
          <p:nvPr/>
        </p:nvCxnSpPr>
        <p:spPr>
          <a:xfrm flipV="1">
            <a:off x="6610709" y="3820364"/>
            <a:ext cx="0" cy="1387559"/>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 xmlns:a16="http://schemas.microsoft.com/office/drawing/2014/main" id="{F36D943D-AE1A-C23B-1580-4E235982D6D5}"/>
              </a:ext>
            </a:extLst>
          </p:cNvPr>
          <p:cNvCxnSpPr>
            <a:cxnSpLocks/>
          </p:cNvCxnSpPr>
          <p:nvPr/>
        </p:nvCxnSpPr>
        <p:spPr>
          <a:xfrm flipH="1">
            <a:off x="6278198" y="3827953"/>
            <a:ext cx="3313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74" name="Group 173">
            <a:extLst>
              <a:ext uri="{FF2B5EF4-FFF2-40B4-BE49-F238E27FC236}">
                <a16:creationId xmlns="" xmlns:a16="http://schemas.microsoft.com/office/drawing/2014/main" id="{D5C8A162-F1FF-34FE-E3A1-D0153E909C71}"/>
              </a:ext>
            </a:extLst>
          </p:cNvPr>
          <p:cNvGrpSpPr/>
          <p:nvPr/>
        </p:nvGrpSpPr>
        <p:grpSpPr>
          <a:xfrm>
            <a:off x="1126124" y="4944024"/>
            <a:ext cx="637790" cy="619042"/>
            <a:chOff x="1154522" y="282747"/>
            <a:chExt cx="718363" cy="697247"/>
          </a:xfrm>
        </p:grpSpPr>
        <p:sp>
          <p:nvSpPr>
            <p:cNvPr id="175" name="Freeform 174">
              <a:extLst>
                <a:ext uri="{FF2B5EF4-FFF2-40B4-BE49-F238E27FC236}">
                  <a16:creationId xmlns="" xmlns:a16="http://schemas.microsoft.com/office/drawing/2014/main" id="{BE91D633-A787-8E4D-34A4-F95B510A4763}"/>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176" name="Text Placeholder 3">
              <a:extLst>
                <a:ext uri="{FF2B5EF4-FFF2-40B4-BE49-F238E27FC236}">
                  <a16:creationId xmlns="" xmlns:a16="http://schemas.microsoft.com/office/drawing/2014/main" id="{BB85F9F6-24A9-C5B7-BF75-1D0827290213}"/>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06</a:t>
              </a:r>
              <a:endParaRPr lang="en-US" dirty="0">
                <a:solidFill>
                  <a:schemeClr val="bg1"/>
                </a:solidFill>
              </a:endParaRPr>
            </a:p>
          </p:txBody>
        </p:sp>
      </p:grpSp>
      <p:sp>
        <p:nvSpPr>
          <p:cNvPr id="177" name="Text Placeholder 3">
            <a:extLst>
              <a:ext uri="{FF2B5EF4-FFF2-40B4-BE49-F238E27FC236}">
                <a16:creationId xmlns="" xmlns:a16="http://schemas.microsoft.com/office/drawing/2014/main" id="{BA942110-436A-1987-E20D-164BC4D69A11}"/>
              </a:ext>
            </a:extLst>
          </p:cNvPr>
          <p:cNvSpPr txBox="1">
            <a:spLocks/>
          </p:cNvSpPr>
          <p:nvPr/>
        </p:nvSpPr>
        <p:spPr>
          <a:xfrm>
            <a:off x="1879885" y="5072359"/>
            <a:ext cx="3505424"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bg-BG" dirty="0" smtClean="0"/>
              <a:t>Чрез обсъждане на основната логика и промяната, която заинтересованите страни желаят да видят, различните гледни точки и перспективи се разкриват на ранен етап. </a:t>
            </a:r>
            <a:r>
              <a:rPr lang="bg-BG" b="1" dirty="0" smtClean="0"/>
              <a:t>Това помага да се установят общи очаквания и да се избегнат недоразумения</a:t>
            </a:r>
            <a:r>
              <a:rPr lang="en-US" b="1" kern="0" dirty="0" smtClean="0">
                <a:solidFill>
                  <a:srgbClr val="404040"/>
                </a:solidFill>
              </a:rPr>
              <a:t>.</a:t>
            </a:r>
            <a:endParaRPr lang="en-US" b="1" kern="0" dirty="0">
              <a:solidFill>
                <a:srgbClr val="404040"/>
              </a:solidFill>
            </a:endParaRPr>
          </a:p>
          <a:p>
            <a:pPr algn="just">
              <a:buClr>
                <a:srgbClr val="8C3D76"/>
              </a:buClr>
            </a:pPr>
            <a:endParaRPr lang="en-US" kern="0" dirty="0">
              <a:solidFill>
                <a:srgbClr val="404040"/>
              </a:solidFill>
            </a:endParaRPr>
          </a:p>
        </p:txBody>
      </p:sp>
      <p:cxnSp>
        <p:nvCxnSpPr>
          <p:cNvPr id="180" name="Straight Connector 179">
            <a:extLst>
              <a:ext uri="{FF2B5EF4-FFF2-40B4-BE49-F238E27FC236}">
                <a16:creationId xmlns="" xmlns:a16="http://schemas.microsoft.com/office/drawing/2014/main" id="{7FDFF8B4-D745-40C3-F4B3-0FF7451FE76D}"/>
              </a:ext>
            </a:extLst>
          </p:cNvPr>
          <p:cNvCxnSpPr>
            <a:cxnSpLocks/>
          </p:cNvCxnSpPr>
          <p:nvPr/>
        </p:nvCxnSpPr>
        <p:spPr>
          <a:xfrm flipH="1">
            <a:off x="641718" y="6411635"/>
            <a:ext cx="2014844"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85" name="Rectangle 184">
            <a:extLst>
              <a:ext uri="{FF2B5EF4-FFF2-40B4-BE49-F238E27FC236}">
                <a16:creationId xmlns="" xmlns:a16="http://schemas.microsoft.com/office/drawing/2014/main" id="{0EFB6C66-3CD0-8F32-CAD4-C0064E68306E}"/>
              </a:ext>
            </a:extLst>
          </p:cNvPr>
          <p:cNvSpPr/>
          <p:nvPr/>
        </p:nvSpPr>
        <p:spPr>
          <a:xfrm rot="5400000">
            <a:off x="1134223" y="63324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6" name="Rectangle 185">
            <a:extLst>
              <a:ext uri="{FF2B5EF4-FFF2-40B4-BE49-F238E27FC236}">
                <a16:creationId xmlns="" xmlns:a16="http://schemas.microsoft.com/office/drawing/2014/main" id="{3C230B26-611D-B5F2-34C1-08E487F8AE87}"/>
              </a:ext>
            </a:extLst>
          </p:cNvPr>
          <p:cNvSpPr/>
          <p:nvPr/>
        </p:nvSpPr>
        <p:spPr>
          <a:xfrm rot="5400000">
            <a:off x="6029518" y="2045505"/>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7" name="Rectangle 186">
            <a:extLst>
              <a:ext uri="{FF2B5EF4-FFF2-40B4-BE49-F238E27FC236}">
                <a16:creationId xmlns="" xmlns:a16="http://schemas.microsoft.com/office/drawing/2014/main" id="{8FFE5A5B-C9EF-5447-6D10-E5373343BA1F}"/>
              </a:ext>
            </a:extLst>
          </p:cNvPr>
          <p:cNvSpPr/>
          <p:nvPr/>
        </p:nvSpPr>
        <p:spPr>
          <a:xfrm>
            <a:off x="852645" y="2780509"/>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Rectangle 187">
            <a:extLst>
              <a:ext uri="{FF2B5EF4-FFF2-40B4-BE49-F238E27FC236}">
                <a16:creationId xmlns="" xmlns:a16="http://schemas.microsoft.com/office/drawing/2014/main" id="{00075209-053E-7E1F-6E6B-A20D16F59020}"/>
              </a:ext>
            </a:extLst>
          </p:cNvPr>
          <p:cNvSpPr/>
          <p:nvPr/>
        </p:nvSpPr>
        <p:spPr>
          <a:xfrm rot="5400000">
            <a:off x="5977571" y="492493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9" name="Rectangle 188">
            <a:extLst>
              <a:ext uri="{FF2B5EF4-FFF2-40B4-BE49-F238E27FC236}">
                <a16:creationId xmlns="" xmlns:a16="http://schemas.microsoft.com/office/drawing/2014/main" id="{59747A9E-AB1B-38E5-4E32-2973FC33F7FD}"/>
              </a:ext>
            </a:extLst>
          </p:cNvPr>
          <p:cNvSpPr/>
          <p:nvPr/>
        </p:nvSpPr>
        <p:spPr>
          <a:xfrm rot="5400000">
            <a:off x="1257025" y="608544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0" name="Straight Connector 189">
            <a:extLst>
              <a:ext uri="{FF2B5EF4-FFF2-40B4-BE49-F238E27FC236}">
                <a16:creationId xmlns="" xmlns:a16="http://schemas.microsoft.com/office/drawing/2014/main" id="{3EEE0141-67EE-BCAF-C125-B531EF54A5B9}"/>
              </a:ext>
            </a:extLst>
          </p:cNvPr>
          <p:cNvCxnSpPr>
            <a:cxnSpLocks/>
          </p:cNvCxnSpPr>
          <p:nvPr/>
        </p:nvCxnSpPr>
        <p:spPr>
          <a:xfrm flipV="1">
            <a:off x="6980329" y="6397554"/>
            <a:ext cx="0" cy="1387559"/>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 xmlns:a16="http://schemas.microsoft.com/office/drawing/2014/main" id="{08C44C31-4892-365A-29E6-FF56BF52F0AF}"/>
              </a:ext>
            </a:extLst>
          </p:cNvPr>
          <p:cNvCxnSpPr>
            <a:cxnSpLocks/>
          </p:cNvCxnSpPr>
          <p:nvPr/>
        </p:nvCxnSpPr>
        <p:spPr>
          <a:xfrm flipH="1">
            <a:off x="6456910" y="6405143"/>
            <a:ext cx="522270"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92" name="Text Placeholder 3">
            <a:extLst>
              <a:ext uri="{FF2B5EF4-FFF2-40B4-BE49-F238E27FC236}">
                <a16:creationId xmlns="" xmlns:a16="http://schemas.microsoft.com/office/drawing/2014/main" id="{479B58D4-07BE-A19A-581B-8184899EC1D6}"/>
              </a:ext>
            </a:extLst>
          </p:cNvPr>
          <p:cNvSpPr txBox="1">
            <a:spLocks/>
          </p:cNvSpPr>
          <p:nvPr/>
        </p:nvSpPr>
        <p:spPr>
          <a:xfrm>
            <a:off x="2843736" y="6286444"/>
            <a:ext cx="3739944" cy="12257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bg-BG" b="1" dirty="0" smtClean="0"/>
              <a:t>TП може да бъде ценен инструмент за мониторинг и оценка</a:t>
            </a:r>
            <a:r>
              <a:rPr lang="bg-BG" dirty="0" smtClean="0"/>
              <a:t>. Поради дългосрочния характер на изменението на климата, може да бъде трудно да се определи дали са постигнати резултати. TП предоставя средства за идентифициране на „научените уроци“, което е важен начин за изграждане на база от доказателства относно адаптацията към изменението на климата.</a:t>
            </a:r>
          </a:p>
          <a:p>
            <a:pPr lvl="0" algn="just">
              <a:buClr>
                <a:srgbClr val="8C3D76"/>
              </a:buClr>
            </a:pPr>
            <a:endParaRPr lang="en-US" kern="0" dirty="0">
              <a:solidFill>
                <a:srgbClr val="404040"/>
              </a:solidFill>
            </a:endParaRPr>
          </a:p>
        </p:txBody>
      </p:sp>
      <p:grpSp>
        <p:nvGrpSpPr>
          <p:cNvPr id="193" name="Group 192">
            <a:extLst>
              <a:ext uri="{FF2B5EF4-FFF2-40B4-BE49-F238E27FC236}">
                <a16:creationId xmlns="" xmlns:a16="http://schemas.microsoft.com/office/drawing/2014/main" id="{4F752114-34E8-7B6A-117D-C77ED17C7E97}"/>
              </a:ext>
            </a:extLst>
          </p:cNvPr>
          <p:cNvGrpSpPr/>
          <p:nvPr/>
        </p:nvGrpSpPr>
        <p:grpSpPr>
          <a:xfrm>
            <a:off x="2124834" y="6110525"/>
            <a:ext cx="637790" cy="619042"/>
            <a:chOff x="1154522" y="282747"/>
            <a:chExt cx="718363" cy="697247"/>
          </a:xfrm>
        </p:grpSpPr>
        <p:sp>
          <p:nvSpPr>
            <p:cNvPr id="194" name="Freeform 193">
              <a:extLst>
                <a:ext uri="{FF2B5EF4-FFF2-40B4-BE49-F238E27FC236}">
                  <a16:creationId xmlns="" xmlns:a16="http://schemas.microsoft.com/office/drawing/2014/main" id="{0DD0F172-B741-D9DB-A6BC-CB3FCA9BFDC4}"/>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195" name="Text Placeholder 3">
              <a:extLst>
                <a:ext uri="{FF2B5EF4-FFF2-40B4-BE49-F238E27FC236}">
                  <a16:creationId xmlns="" xmlns:a16="http://schemas.microsoft.com/office/drawing/2014/main" id="{2C1EBA96-F964-5B69-590D-545907E99288}"/>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07</a:t>
              </a:r>
              <a:endParaRPr lang="en-US" dirty="0">
                <a:solidFill>
                  <a:schemeClr val="bg1"/>
                </a:solidFill>
              </a:endParaRPr>
            </a:p>
          </p:txBody>
        </p:sp>
      </p:grpSp>
      <p:cxnSp>
        <p:nvCxnSpPr>
          <p:cNvPr id="196" name="Straight Connector 195">
            <a:extLst>
              <a:ext uri="{FF2B5EF4-FFF2-40B4-BE49-F238E27FC236}">
                <a16:creationId xmlns="" xmlns:a16="http://schemas.microsoft.com/office/drawing/2014/main" id="{23EF4A58-081F-C47F-87BD-582532A8D2D7}"/>
              </a:ext>
            </a:extLst>
          </p:cNvPr>
          <p:cNvCxnSpPr>
            <a:cxnSpLocks/>
          </p:cNvCxnSpPr>
          <p:nvPr/>
        </p:nvCxnSpPr>
        <p:spPr>
          <a:xfrm rot="10800000" flipV="1">
            <a:off x="5873261" y="7751297"/>
            <a:ext cx="1111348" cy="3517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 xmlns:a16="http://schemas.microsoft.com/office/drawing/2014/main" id="{841DCE61-A456-0868-960A-67DAD8093351}"/>
              </a:ext>
            </a:extLst>
          </p:cNvPr>
          <p:cNvCxnSpPr>
            <a:cxnSpLocks/>
          </p:cNvCxnSpPr>
          <p:nvPr/>
        </p:nvCxnSpPr>
        <p:spPr>
          <a:xfrm flipH="1">
            <a:off x="236418" y="7798560"/>
            <a:ext cx="1013315"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201" name="Group 200">
            <a:extLst>
              <a:ext uri="{FF2B5EF4-FFF2-40B4-BE49-F238E27FC236}">
                <a16:creationId xmlns="" xmlns:a16="http://schemas.microsoft.com/office/drawing/2014/main" id="{74716CAD-AA98-313B-6E84-453FAA4153DD}"/>
              </a:ext>
            </a:extLst>
          </p:cNvPr>
          <p:cNvGrpSpPr/>
          <p:nvPr/>
        </p:nvGrpSpPr>
        <p:grpSpPr>
          <a:xfrm>
            <a:off x="851523" y="7511048"/>
            <a:ext cx="637790" cy="619042"/>
            <a:chOff x="1154522" y="282747"/>
            <a:chExt cx="718363" cy="697247"/>
          </a:xfrm>
        </p:grpSpPr>
        <p:sp>
          <p:nvSpPr>
            <p:cNvPr id="202" name="Freeform 201">
              <a:extLst>
                <a:ext uri="{FF2B5EF4-FFF2-40B4-BE49-F238E27FC236}">
                  <a16:creationId xmlns="" xmlns:a16="http://schemas.microsoft.com/office/drawing/2014/main" id="{04C3E8B0-C8BA-CFD2-D451-B879E385EF0D}"/>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203" name="Text Placeholder 3">
              <a:extLst>
                <a:ext uri="{FF2B5EF4-FFF2-40B4-BE49-F238E27FC236}">
                  <a16:creationId xmlns="" xmlns:a16="http://schemas.microsoft.com/office/drawing/2014/main" id="{5C0A3E71-82B0-3DCA-3598-DB57EF268E6C}"/>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08</a:t>
              </a:r>
              <a:endParaRPr lang="en-US" dirty="0">
                <a:solidFill>
                  <a:schemeClr val="bg1"/>
                </a:solidFill>
              </a:endParaRPr>
            </a:p>
          </p:txBody>
        </p:sp>
      </p:grpSp>
      <p:sp>
        <p:nvSpPr>
          <p:cNvPr id="204" name="Text Placeholder 3">
            <a:extLst>
              <a:ext uri="{FF2B5EF4-FFF2-40B4-BE49-F238E27FC236}">
                <a16:creationId xmlns="" xmlns:a16="http://schemas.microsoft.com/office/drawing/2014/main" id="{9BAAAA9B-375A-7738-2C05-3FD4D8C560EC}"/>
              </a:ext>
            </a:extLst>
          </p:cNvPr>
          <p:cNvSpPr txBox="1">
            <a:spLocks/>
          </p:cNvSpPr>
          <p:nvPr/>
        </p:nvSpPr>
        <p:spPr>
          <a:xfrm>
            <a:off x="1702190" y="7625316"/>
            <a:ext cx="4157003" cy="93487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bg-BG" b="1" dirty="0" smtClean="0"/>
              <a:t>Гъвкавият характер на TП</a:t>
            </a:r>
            <a:r>
              <a:rPr lang="bg-BG" dirty="0" smtClean="0"/>
              <a:t> позволява да се отчитат по-лесно случайностите, които са присъщи на процесите на адаптация. Чрез мониторинг на допусканията TП е гъвкава и предоставя доказателства за това къде може да са необходими промени в ключови точки от процеса.</a:t>
            </a:r>
          </a:p>
          <a:p>
            <a:pPr algn="just">
              <a:buClr>
                <a:srgbClr val="8C3D76"/>
              </a:buClr>
            </a:pPr>
            <a:endParaRPr lang="en-US" kern="0" dirty="0">
              <a:solidFill>
                <a:srgbClr val="404040"/>
              </a:solidFill>
            </a:endParaRPr>
          </a:p>
          <a:p>
            <a:pPr algn="just">
              <a:buClr>
                <a:srgbClr val="8C3D76"/>
              </a:buClr>
            </a:pPr>
            <a:endParaRPr lang="en-US" kern="0" dirty="0">
              <a:solidFill>
                <a:srgbClr val="404040"/>
              </a:solidFill>
            </a:endParaRPr>
          </a:p>
        </p:txBody>
      </p:sp>
      <p:sp>
        <p:nvSpPr>
          <p:cNvPr id="218" name="Text Placeholder 3">
            <a:extLst>
              <a:ext uri="{FF2B5EF4-FFF2-40B4-BE49-F238E27FC236}">
                <a16:creationId xmlns="" xmlns:a16="http://schemas.microsoft.com/office/drawing/2014/main" id="{8E318CA1-3C48-9024-17B6-8FE3EAB91680}"/>
              </a:ext>
            </a:extLst>
          </p:cNvPr>
          <p:cNvSpPr txBox="1">
            <a:spLocks/>
          </p:cNvSpPr>
          <p:nvPr/>
        </p:nvSpPr>
        <p:spPr>
          <a:xfrm>
            <a:off x="2887117" y="3733260"/>
            <a:ext cx="3352955"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bg-BG" dirty="0" smtClean="0"/>
              <a:t>Като се използва като част от планирането на проект или програма със заинтересованите страни, тя може </a:t>
            </a:r>
            <a:r>
              <a:rPr lang="bg-BG" b="1" dirty="0" smtClean="0"/>
              <a:t>да насърчи по-отворен диалог по отношение на перспективи и ценности</a:t>
            </a:r>
            <a:r>
              <a:rPr lang="bg-BG" dirty="0" smtClean="0"/>
              <a:t>, водещ до споделена визия и по-силно взаимодействие с партньори и заинтересовани страни.</a:t>
            </a:r>
          </a:p>
          <a:p>
            <a:pPr algn="just">
              <a:buClr>
                <a:srgbClr val="8C3D76"/>
              </a:buClr>
            </a:pPr>
            <a:endParaRPr lang="en-US" kern="0" dirty="0">
              <a:solidFill>
                <a:srgbClr val="404040"/>
              </a:solidFill>
            </a:endParaRPr>
          </a:p>
        </p:txBody>
      </p:sp>
      <p:grpSp>
        <p:nvGrpSpPr>
          <p:cNvPr id="219" name="Group 218">
            <a:extLst>
              <a:ext uri="{FF2B5EF4-FFF2-40B4-BE49-F238E27FC236}">
                <a16:creationId xmlns="" xmlns:a16="http://schemas.microsoft.com/office/drawing/2014/main" id="{7EADDB47-2AA0-A043-8DC9-CEF736581264}"/>
              </a:ext>
            </a:extLst>
          </p:cNvPr>
          <p:cNvGrpSpPr/>
          <p:nvPr/>
        </p:nvGrpSpPr>
        <p:grpSpPr>
          <a:xfrm>
            <a:off x="2170496" y="3559466"/>
            <a:ext cx="637790" cy="619042"/>
            <a:chOff x="1154522" y="282747"/>
            <a:chExt cx="718363" cy="697247"/>
          </a:xfrm>
        </p:grpSpPr>
        <p:sp>
          <p:nvSpPr>
            <p:cNvPr id="220" name="Freeform 219">
              <a:extLst>
                <a:ext uri="{FF2B5EF4-FFF2-40B4-BE49-F238E27FC236}">
                  <a16:creationId xmlns="" xmlns:a16="http://schemas.microsoft.com/office/drawing/2014/main" id="{83D382ED-68BF-79FD-0C66-922D92B38322}"/>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221" name="Text Placeholder 3">
              <a:extLst>
                <a:ext uri="{FF2B5EF4-FFF2-40B4-BE49-F238E27FC236}">
                  <a16:creationId xmlns="" xmlns:a16="http://schemas.microsoft.com/office/drawing/2014/main" id="{06B02BB6-E5CF-CC88-D7DA-1528AFB26240}"/>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05</a:t>
              </a:r>
              <a:endParaRPr lang="en-US" dirty="0">
                <a:solidFill>
                  <a:schemeClr val="bg1"/>
                </a:solidFill>
              </a:endParaRPr>
            </a:p>
          </p:txBody>
        </p:sp>
      </p:grpSp>
      <p:sp>
        <p:nvSpPr>
          <p:cNvPr id="224" name="Rectangle 223">
            <a:extLst>
              <a:ext uri="{FF2B5EF4-FFF2-40B4-BE49-F238E27FC236}">
                <a16:creationId xmlns="" xmlns:a16="http://schemas.microsoft.com/office/drawing/2014/main" id="{688D4A01-14DC-E702-9F8F-E52DDED904CA}"/>
              </a:ext>
            </a:extLst>
          </p:cNvPr>
          <p:cNvSpPr/>
          <p:nvPr/>
        </p:nvSpPr>
        <p:spPr>
          <a:xfrm flipV="1">
            <a:off x="427021" y="8607656"/>
            <a:ext cx="6775638" cy="1324133"/>
          </a:xfrm>
          <a:prstGeom prst="rect">
            <a:avLst/>
          </a:prstGeom>
          <a:solidFill>
            <a:srgbClr val="EB7339"/>
          </a:solidFill>
          <a:ln>
            <a:solidFill>
              <a:srgbClr val="EB7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Text Placeholder 3">
            <a:extLst>
              <a:ext uri="{FF2B5EF4-FFF2-40B4-BE49-F238E27FC236}">
                <a16:creationId xmlns="" xmlns:a16="http://schemas.microsoft.com/office/drawing/2014/main" id="{C15B3CC2-215E-9123-C8E9-B23F2C983D08}"/>
              </a:ext>
            </a:extLst>
          </p:cNvPr>
          <p:cNvSpPr txBox="1">
            <a:spLocks/>
          </p:cNvSpPr>
          <p:nvPr/>
        </p:nvSpPr>
        <p:spPr>
          <a:xfrm>
            <a:off x="3647157" y="8890783"/>
            <a:ext cx="1804074" cy="983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ru-RU" kern="0" dirty="0" err="1" smtClean="0">
                <a:solidFill>
                  <a:schemeClr val="bg1"/>
                </a:solidFill>
              </a:rPr>
              <a:t>Жаргонът</a:t>
            </a:r>
            <a:r>
              <a:rPr lang="ru-RU" kern="0" dirty="0" smtClean="0">
                <a:solidFill>
                  <a:schemeClr val="bg1"/>
                </a:solidFill>
              </a:rPr>
              <a:t> и </a:t>
            </a:r>
            <a:r>
              <a:rPr lang="ru-RU" kern="0" dirty="0" err="1" smtClean="0">
                <a:solidFill>
                  <a:schemeClr val="bg1"/>
                </a:solidFill>
              </a:rPr>
              <a:t>квази-академичната</a:t>
            </a:r>
            <a:r>
              <a:rPr lang="ru-RU" kern="0" dirty="0" smtClean="0">
                <a:solidFill>
                  <a:schemeClr val="bg1"/>
                </a:solidFill>
              </a:rPr>
              <a:t> терминология, </a:t>
            </a:r>
            <a:r>
              <a:rPr lang="ru-RU" kern="0" dirty="0" err="1" smtClean="0">
                <a:solidFill>
                  <a:schemeClr val="bg1"/>
                </a:solidFill>
              </a:rPr>
              <a:t>използвани</a:t>
            </a:r>
            <a:r>
              <a:rPr lang="ru-RU" kern="0" dirty="0" smtClean="0">
                <a:solidFill>
                  <a:schemeClr val="bg1"/>
                </a:solidFill>
              </a:rPr>
              <a:t> в TП (</a:t>
            </a:r>
            <a:r>
              <a:rPr lang="ru-RU" kern="0" dirty="0" err="1" smtClean="0">
                <a:solidFill>
                  <a:schemeClr val="bg1"/>
                </a:solidFill>
              </a:rPr>
              <a:t>включително</a:t>
            </a:r>
            <a:r>
              <a:rPr lang="ru-RU" kern="0" dirty="0" smtClean="0">
                <a:solidFill>
                  <a:schemeClr val="bg1"/>
                </a:solidFill>
              </a:rPr>
              <a:t> </a:t>
            </a:r>
            <a:r>
              <a:rPr lang="ru-RU" kern="0" dirty="0" err="1" smtClean="0">
                <a:solidFill>
                  <a:schemeClr val="bg1"/>
                </a:solidFill>
              </a:rPr>
              <a:t>самият</a:t>
            </a:r>
            <a:r>
              <a:rPr lang="ru-RU" kern="0" dirty="0" smtClean="0">
                <a:solidFill>
                  <a:schemeClr val="bg1"/>
                </a:solidFill>
              </a:rPr>
              <a:t> термин)</a:t>
            </a:r>
            <a:endParaRPr lang="en-US" kern="0" dirty="0">
              <a:solidFill>
                <a:schemeClr val="bg1"/>
              </a:solidFill>
            </a:endParaRPr>
          </a:p>
        </p:txBody>
      </p:sp>
      <p:sp>
        <p:nvSpPr>
          <p:cNvPr id="226" name="Text Placeholder 3">
            <a:extLst>
              <a:ext uri="{FF2B5EF4-FFF2-40B4-BE49-F238E27FC236}">
                <a16:creationId xmlns="" xmlns:a16="http://schemas.microsoft.com/office/drawing/2014/main" id="{56720934-F94A-371A-986B-5CBCFE3FE552}"/>
              </a:ext>
            </a:extLst>
          </p:cNvPr>
          <p:cNvSpPr txBox="1">
            <a:spLocks/>
          </p:cNvSpPr>
          <p:nvPr/>
        </p:nvSpPr>
        <p:spPr>
          <a:xfrm>
            <a:off x="5598942" y="9037956"/>
            <a:ext cx="1484140" cy="443669"/>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ru-RU" kern="0" dirty="0" smtClean="0">
                <a:solidFill>
                  <a:schemeClr val="bg1"/>
                </a:solidFill>
              </a:rPr>
              <a:t>Хора, </a:t>
            </a:r>
            <a:r>
              <a:rPr lang="ru-RU" kern="0" dirty="0" err="1" smtClean="0">
                <a:solidFill>
                  <a:schemeClr val="bg1"/>
                </a:solidFill>
              </a:rPr>
              <a:t>които</a:t>
            </a:r>
            <a:r>
              <a:rPr lang="ru-RU" kern="0" dirty="0" smtClean="0">
                <a:solidFill>
                  <a:schemeClr val="bg1"/>
                </a:solidFill>
              </a:rPr>
              <a:t> не </a:t>
            </a:r>
            <a:r>
              <a:rPr lang="ru-RU" kern="0" dirty="0" err="1" smtClean="0">
                <a:solidFill>
                  <a:schemeClr val="bg1"/>
                </a:solidFill>
              </a:rPr>
              <a:t>знаят</a:t>
            </a:r>
            <a:r>
              <a:rPr lang="ru-RU" kern="0" dirty="0" smtClean="0">
                <a:solidFill>
                  <a:schemeClr val="bg1"/>
                </a:solidFill>
              </a:rPr>
              <a:t> </a:t>
            </a:r>
            <a:r>
              <a:rPr lang="ru-RU" kern="0" dirty="0" err="1" smtClean="0">
                <a:solidFill>
                  <a:schemeClr val="bg1"/>
                </a:solidFill>
              </a:rPr>
              <a:t>откъде</a:t>
            </a:r>
            <a:r>
              <a:rPr lang="ru-RU" kern="0" dirty="0" smtClean="0">
                <a:solidFill>
                  <a:schemeClr val="bg1"/>
                </a:solidFill>
              </a:rPr>
              <a:t> да </a:t>
            </a:r>
            <a:r>
              <a:rPr lang="ru-RU" kern="0" dirty="0" err="1" smtClean="0">
                <a:solidFill>
                  <a:schemeClr val="bg1"/>
                </a:solidFill>
              </a:rPr>
              <a:t>започнат</a:t>
            </a:r>
            <a:r>
              <a:rPr lang="ru-RU" kern="0" dirty="0" smtClean="0">
                <a:solidFill>
                  <a:schemeClr val="bg1"/>
                </a:solidFill>
              </a:rPr>
              <a:t>. </a:t>
            </a:r>
          </a:p>
          <a:p>
            <a:endParaRPr lang="ru-RU" kern="0" dirty="0" smtClean="0">
              <a:solidFill>
                <a:schemeClr val="bg1"/>
              </a:solidFill>
            </a:endParaRPr>
          </a:p>
        </p:txBody>
      </p:sp>
      <p:sp>
        <p:nvSpPr>
          <p:cNvPr id="227" name="Text Placeholder 3">
            <a:extLst>
              <a:ext uri="{FF2B5EF4-FFF2-40B4-BE49-F238E27FC236}">
                <a16:creationId xmlns="" xmlns:a16="http://schemas.microsoft.com/office/drawing/2014/main" id="{FC4BBE76-8FA5-7372-A546-D3510804ED03}"/>
              </a:ext>
            </a:extLst>
          </p:cNvPr>
          <p:cNvSpPr txBox="1">
            <a:spLocks/>
          </p:cNvSpPr>
          <p:nvPr/>
        </p:nvSpPr>
        <p:spPr>
          <a:xfrm>
            <a:off x="3647157" y="8539089"/>
            <a:ext cx="1185755" cy="37279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dirty="0">
                <a:solidFill>
                  <a:schemeClr val="bg1"/>
                </a:solidFill>
              </a:rPr>
              <a:t>01</a:t>
            </a:r>
            <a:endParaRPr lang="en-US" dirty="0">
              <a:solidFill>
                <a:schemeClr val="bg1"/>
              </a:solidFill>
            </a:endParaRPr>
          </a:p>
        </p:txBody>
      </p:sp>
      <p:sp>
        <p:nvSpPr>
          <p:cNvPr id="228" name="Text Placeholder 3">
            <a:extLst>
              <a:ext uri="{FF2B5EF4-FFF2-40B4-BE49-F238E27FC236}">
                <a16:creationId xmlns="" xmlns:a16="http://schemas.microsoft.com/office/drawing/2014/main" id="{913A02FF-7908-D72B-F23A-9C628EFC14F5}"/>
              </a:ext>
            </a:extLst>
          </p:cNvPr>
          <p:cNvSpPr txBox="1">
            <a:spLocks/>
          </p:cNvSpPr>
          <p:nvPr/>
        </p:nvSpPr>
        <p:spPr>
          <a:xfrm>
            <a:off x="5577839" y="8539089"/>
            <a:ext cx="506438" cy="4988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dirty="0">
                <a:solidFill>
                  <a:schemeClr val="bg1"/>
                </a:solidFill>
              </a:rPr>
              <a:t>02</a:t>
            </a:r>
            <a:endParaRPr lang="en-US" dirty="0">
              <a:solidFill>
                <a:schemeClr val="bg1"/>
              </a:solidFill>
            </a:endParaRPr>
          </a:p>
        </p:txBody>
      </p:sp>
      <p:cxnSp>
        <p:nvCxnSpPr>
          <p:cNvPr id="229" name="Straight Connector 228">
            <a:extLst>
              <a:ext uri="{FF2B5EF4-FFF2-40B4-BE49-F238E27FC236}">
                <a16:creationId xmlns="" xmlns:a16="http://schemas.microsoft.com/office/drawing/2014/main" id="{3234C7A1-DA95-9BCE-D858-81AFC9C41D7D}"/>
              </a:ext>
            </a:extLst>
          </p:cNvPr>
          <p:cNvCxnSpPr>
            <a:cxnSpLocks/>
          </p:cNvCxnSpPr>
          <p:nvPr/>
        </p:nvCxnSpPr>
        <p:spPr>
          <a:xfrm>
            <a:off x="5496983" y="8573852"/>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30" name="Text Placeholder 2">
            <a:extLst>
              <a:ext uri="{FF2B5EF4-FFF2-40B4-BE49-F238E27FC236}">
                <a16:creationId xmlns="" xmlns:a16="http://schemas.microsoft.com/office/drawing/2014/main" id="{B1125F31-6407-8A3C-8E58-C141415116B5}"/>
              </a:ext>
            </a:extLst>
          </p:cNvPr>
          <p:cNvSpPr txBox="1">
            <a:spLocks/>
          </p:cNvSpPr>
          <p:nvPr/>
        </p:nvSpPr>
        <p:spPr>
          <a:xfrm>
            <a:off x="541606" y="8609428"/>
            <a:ext cx="2950756" cy="1329397"/>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ru-RU" sz="1200" b="0" i="1" dirty="0" smtClean="0">
                <a:solidFill>
                  <a:schemeClr val="bg1"/>
                </a:solidFill>
              </a:rPr>
              <a:t>На </a:t>
            </a:r>
            <a:r>
              <a:rPr lang="ru-RU" sz="1200" b="0" i="1" dirty="0" err="1" smtClean="0">
                <a:solidFill>
                  <a:schemeClr val="bg1"/>
                </a:solidFill>
              </a:rPr>
              <a:t>тази</a:t>
            </a:r>
            <a:r>
              <a:rPr lang="ru-RU" sz="1200" b="0" i="1" dirty="0" smtClean="0">
                <a:solidFill>
                  <a:schemeClr val="bg1"/>
                </a:solidFill>
              </a:rPr>
              <a:t> база TП </a:t>
            </a:r>
            <a:r>
              <a:rPr lang="ru-RU" sz="1200" b="0" i="1" dirty="0" err="1" smtClean="0">
                <a:solidFill>
                  <a:schemeClr val="bg1"/>
                </a:solidFill>
              </a:rPr>
              <a:t>изглежда</a:t>
            </a:r>
            <a:r>
              <a:rPr lang="ru-RU" sz="1200" b="0" i="1" dirty="0" smtClean="0">
                <a:solidFill>
                  <a:schemeClr val="bg1"/>
                </a:solidFill>
              </a:rPr>
              <a:t> ценен подход за </a:t>
            </a:r>
            <a:r>
              <a:rPr lang="ru-RU" sz="1200" b="0" i="1" dirty="0" err="1" smtClean="0">
                <a:solidFill>
                  <a:schemeClr val="bg1"/>
                </a:solidFill>
              </a:rPr>
              <a:t>тези</a:t>
            </a:r>
            <a:r>
              <a:rPr lang="ru-RU" sz="1200" b="0" i="1" dirty="0" smtClean="0">
                <a:solidFill>
                  <a:schemeClr val="bg1"/>
                </a:solidFill>
              </a:rPr>
              <a:t>, </a:t>
            </a:r>
            <a:r>
              <a:rPr lang="ru-RU" sz="1200" b="0" i="1" dirty="0" err="1" smtClean="0">
                <a:solidFill>
                  <a:schemeClr val="bg1"/>
                </a:solidFill>
              </a:rPr>
              <a:t>които</a:t>
            </a:r>
            <a:r>
              <a:rPr lang="ru-RU" sz="1200" b="0" i="1" dirty="0" smtClean="0">
                <a:solidFill>
                  <a:schemeClr val="bg1"/>
                </a:solidFill>
              </a:rPr>
              <a:t> </a:t>
            </a:r>
            <a:r>
              <a:rPr lang="ru-RU" sz="1200" b="0" i="1" dirty="0" err="1" smtClean="0">
                <a:solidFill>
                  <a:schemeClr val="bg1"/>
                </a:solidFill>
              </a:rPr>
              <a:t>работят</a:t>
            </a:r>
            <a:r>
              <a:rPr lang="ru-RU" sz="1200" b="0" i="1" dirty="0" smtClean="0">
                <a:solidFill>
                  <a:schemeClr val="bg1"/>
                </a:solidFill>
              </a:rPr>
              <a:t> по </a:t>
            </a:r>
            <a:r>
              <a:rPr lang="ru-RU" sz="1200" b="0" i="1" dirty="0" err="1" smtClean="0">
                <a:solidFill>
                  <a:schemeClr val="bg1"/>
                </a:solidFill>
              </a:rPr>
              <a:t>проблемите</a:t>
            </a:r>
            <a:r>
              <a:rPr lang="ru-RU" sz="1200" b="0" i="1" dirty="0" smtClean="0">
                <a:solidFill>
                  <a:schemeClr val="bg1"/>
                </a:solidFill>
              </a:rPr>
              <a:t> на адаптация </a:t>
            </a:r>
            <a:r>
              <a:rPr lang="ru-RU" sz="1200" b="0" i="1" dirty="0" err="1" smtClean="0">
                <a:solidFill>
                  <a:schemeClr val="bg1"/>
                </a:solidFill>
              </a:rPr>
              <a:t>към</a:t>
            </a:r>
            <a:r>
              <a:rPr lang="ru-RU" sz="1200" b="0" i="1" dirty="0" smtClean="0">
                <a:solidFill>
                  <a:schemeClr val="bg1"/>
                </a:solidFill>
              </a:rPr>
              <a:t> </a:t>
            </a:r>
            <a:r>
              <a:rPr lang="ru-RU" sz="1200" b="0" i="1" dirty="0" err="1" smtClean="0">
                <a:solidFill>
                  <a:schemeClr val="bg1"/>
                </a:solidFill>
              </a:rPr>
              <a:t>изменението</a:t>
            </a:r>
            <a:r>
              <a:rPr lang="ru-RU" sz="1200" b="0" i="1" dirty="0" smtClean="0">
                <a:solidFill>
                  <a:schemeClr val="bg1"/>
                </a:solidFill>
              </a:rPr>
              <a:t> на климата, но </a:t>
            </a:r>
            <a:r>
              <a:rPr lang="ru-RU" sz="1200" b="0" i="1" dirty="0" err="1" smtClean="0">
                <a:solidFill>
                  <a:schemeClr val="bg1"/>
                </a:solidFill>
              </a:rPr>
              <a:t>често</a:t>
            </a:r>
            <a:r>
              <a:rPr lang="ru-RU" sz="1200" b="0" i="1" dirty="0" smtClean="0">
                <a:solidFill>
                  <a:schemeClr val="bg1"/>
                </a:solidFill>
              </a:rPr>
              <a:t> се </a:t>
            </a:r>
            <a:r>
              <a:rPr lang="ru-RU" sz="1200" b="0" i="1" dirty="0" err="1" smtClean="0">
                <a:solidFill>
                  <a:schemeClr val="bg1"/>
                </a:solidFill>
              </a:rPr>
              <a:t>посреща</a:t>
            </a:r>
            <a:r>
              <a:rPr lang="ru-RU" sz="1200" b="0" i="1" dirty="0" smtClean="0">
                <a:solidFill>
                  <a:schemeClr val="bg1"/>
                </a:solidFill>
              </a:rPr>
              <a:t> с </a:t>
            </a:r>
            <a:r>
              <a:rPr lang="ru-RU" sz="1200" b="0" i="1" dirty="0" err="1" smtClean="0">
                <a:solidFill>
                  <a:schemeClr val="bg1"/>
                </a:solidFill>
              </a:rPr>
              <a:t>объркване</a:t>
            </a:r>
            <a:r>
              <a:rPr lang="ru-RU" sz="1200" b="0" i="1" dirty="0" smtClean="0">
                <a:solidFill>
                  <a:schemeClr val="bg1"/>
                </a:solidFill>
              </a:rPr>
              <a:t> и разочарование. </a:t>
            </a:r>
            <a:r>
              <a:rPr lang="ru-RU" sz="1200" b="0" i="1" dirty="0" err="1" smtClean="0">
                <a:solidFill>
                  <a:schemeClr val="bg1"/>
                </a:solidFill>
              </a:rPr>
              <a:t>Има</a:t>
            </a:r>
            <a:r>
              <a:rPr lang="ru-RU" sz="1200" b="0" i="1" dirty="0" smtClean="0">
                <a:solidFill>
                  <a:schemeClr val="bg1"/>
                </a:solidFill>
              </a:rPr>
              <a:t> две </a:t>
            </a:r>
            <a:r>
              <a:rPr lang="ru-RU" sz="1200" b="0" i="1" dirty="0" err="1" smtClean="0">
                <a:solidFill>
                  <a:schemeClr val="bg1"/>
                </a:solidFill>
              </a:rPr>
              <a:t>основни</a:t>
            </a:r>
            <a:r>
              <a:rPr lang="ru-RU" sz="1200" b="0" i="1" dirty="0" smtClean="0">
                <a:solidFill>
                  <a:schemeClr val="bg1"/>
                </a:solidFill>
              </a:rPr>
              <a:t> причини за </a:t>
            </a:r>
            <a:r>
              <a:rPr lang="ru-RU" sz="1200" b="0" i="1" dirty="0" err="1" smtClean="0">
                <a:solidFill>
                  <a:schemeClr val="bg1"/>
                </a:solidFill>
              </a:rPr>
              <a:t>това</a:t>
            </a:r>
            <a:r>
              <a:rPr lang="ru-RU" sz="1200" b="0" i="1" dirty="0" smtClean="0">
                <a:solidFill>
                  <a:schemeClr val="bg1"/>
                </a:solidFill>
              </a:rPr>
              <a:t>:</a:t>
            </a:r>
            <a:endParaRPr lang="en-US" sz="1200" i="1" dirty="0">
              <a:solidFill>
                <a:schemeClr val="bg1"/>
              </a:solidFill>
            </a:endParaRPr>
          </a:p>
        </p:txBody>
      </p:sp>
      <p:cxnSp>
        <p:nvCxnSpPr>
          <p:cNvPr id="231" name="Straight Connector 230">
            <a:extLst>
              <a:ext uri="{FF2B5EF4-FFF2-40B4-BE49-F238E27FC236}">
                <a16:creationId xmlns="" xmlns:a16="http://schemas.microsoft.com/office/drawing/2014/main" id="{C999C283-968C-F71C-493C-D4D9AF9B60D9}"/>
              </a:ext>
            </a:extLst>
          </p:cNvPr>
          <p:cNvCxnSpPr>
            <a:cxnSpLocks/>
          </p:cNvCxnSpPr>
          <p:nvPr/>
        </p:nvCxnSpPr>
        <p:spPr>
          <a:xfrm rot="5400000">
            <a:off x="2880370" y="9344050"/>
            <a:ext cx="1238363" cy="745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34" name="Rectangle 233">
            <a:extLst>
              <a:ext uri="{FF2B5EF4-FFF2-40B4-BE49-F238E27FC236}">
                <a16:creationId xmlns="" xmlns:a16="http://schemas.microsoft.com/office/drawing/2014/main" id="{44F7CE76-E6B6-5F53-5069-943EDEBB14C1}"/>
              </a:ext>
            </a:extLst>
          </p:cNvPr>
          <p:cNvSpPr/>
          <p:nvPr/>
        </p:nvSpPr>
        <p:spPr>
          <a:xfrm rot="5400000">
            <a:off x="6269502" y="7424502"/>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5" name="Graphic 3">
            <a:extLst>
              <a:ext uri="{FF2B5EF4-FFF2-40B4-BE49-F238E27FC236}">
                <a16:creationId xmlns="" xmlns:a16="http://schemas.microsoft.com/office/drawing/2014/main" id="{A2995A18-1FB3-53D5-CF27-3FF601614FAC}"/>
              </a:ext>
            </a:extLst>
          </p:cNvPr>
          <p:cNvGrpSpPr/>
          <p:nvPr/>
        </p:nvGrpSpPr>
        <p:grpSpPr>
          <a:xfrm>
            <a:off x="1054613" y="732573"/>
            <a:ext cx="427586" cy="426364"/>
            <a:chOff x="8711101" y="501407"/>
            <a:chExt cx="959968" cy="957224"/>
          </a:xfrm>
          <a:solidFill>
            <a:srgbClr val="404040"/>
          </a:solidFill>
        </p:grpSpPr>
        <p:sp>
          <p:nvSpPr>
            <p:cNvPr id="236" name="Freeform 235">
              <a:extLst>
                <a:ext uri="{FF2B5EF4-FFF2-40B4-BE49-F238E27FC236}">
                  <a16:creationId xmlns="" xmlns:a16="http://schemas.microsoft.com/office/drawing/2014/main" id="{21BD449D-10AD-07A0-BD03-17582A848AFD}"/>
                </a:ext>
              </a:extLst>
            </p:cNvPr>
            <p:cNvSpPr/>
            <p:nvPr/>
          </p:nvSpPr>
          <p:spPr>
            <a:xfrm>
              <a:off x="9191085" y="537063"/>
              <a:ext cx="449814" cy="493697"/>
            </a:xfrm>
            <a:custGeom>
              <a:avLst/>
              <a:gdLst>
                <a:gd name="connsiteX0" fmla="*/ 447072 w 449814"/>
                <a:gd name="connsiteY0" fmla="*/ 493697 h 493697"/>
                <a:gd name="connsiteX1" fmla="*/ 128910 w 449814"/>
                <a:gd name="connsiteY1" fmla="*/ 493697 h 493697"/>
                <a:gd name="connsiteX2" fmla="*/ 128910 w 449814"/>
                <a:gd name="connsiteY2" fmla="*/ 447070 h 493697"/>
                <a:gd name="connsiteX3" fmla="*/ 112454 w 449814"/>
                <a:gd name="connsiteY3" fmla="*/ 430614 h 493697"/>
                <a:gd name="connsiteX4" fmla="*/ 0 w 449814"/>
                <a:gd name="connsiteY4" fmla="*/ 430614 h 493697"/>
                <a:gd name="connsiteX5" fmla="*/ 0 w 449814"/>
                <a:gd name="connsiteY5" fmla="*/ 403186 h 493697"/>
                <a:gd name="connsiteX6" fmla="*/ 41142 w 449814"/>
                <a:gd name="connsiteY6" fmla="*/ 381244 h 493697"/>
                <a:gd name="connsiteX7" fmla="*/ 156338 w 449814"/>
                <a:gd name="connsiteY7" fmla="*/ 266048 h 493697"/>
                <a:gd name="connsiteX8" fmla="*/ 156338 w 449814"/>
                <a:gd name="connsiteY8" fmla="*/ 244106 h 493697"/>
                <a:gd name="connsiteX9" fmla="*/ 120682 w 449814"/>
                <a:gd name="connsiteY9" fmla="*/ 208450 h 493697"/>
                <a:gd name="connsiteX10" fmla="*/ 205708 w 449814"/>
                <a:gd name="connsiteY10" fmla="*/ 123424 h 493697"/>
                <a:gd name="connsiteX11" fmla="*/ 183766 w 449814"/>
                <a:gd name="connsiteY11" fmla="*/ 101482 h 493697"/>
                <a:gd name="connsiteX12" fmla="*/ 98741 w 449814"/>
                <a:gd name="connsiteY12" fmla="*/ 186508 h 493697"/>
                <a:gd name="connsiteX13" fmla="*/ 93255 w 449814"/>
                <a:gd name="connsiteY13" fmla="*/ 181022 h 493697"/>
                <a:gd name="connsiteX14" fmla="*/ 71313 w 449814"/>
                <a:gd name="connsiteY14" fmla="*/ 181022 h 493697"/>
                <a:gd name="connsiteX15" fmla="*/ 2744 w 449814"/>
                <a:gd name="connsiteY15" fmla="*/ 249591 h 493697"/>
                <a:gd name="connsiteX16" fmla="*/ 2744 w 449814"/>
                <a:gd name="connsiteY16" fmla="*/ 0 h 493697"/>
                <a:gd name="connsiteX17" fmla="*/ 449815 w 449814"/>
                <a:gd name="connsiteY17" fmla="*/ 0 h 493697"/>
                <a:gd name="connsiteX18" fmla="*/ 449815 w 449814"/>
                <a:gd name="connsiteY18" fmla="*/ 493697 h 4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9814" h="493697">
                  <a:moveTo>
                    <a:pt x="447072" y="493697"/>
                  </a:moveTo>
                  <a:lnTo>
                    <a:pt x="128910" y="493697"/>
                  </a:lnTo>
                  <a:lnTo>
                    <a:pt x="128910" y="447070"/>
                  </a:lnTo>
                  <a:cubicBezTo>
                    <a:pt x="128910" y="438842"/>
                    <a:pt x="120682" y="430614"/>
                    <a:pt x="112454" y="430614"/>
                  </a:cubicBezTo>
                  <a:lnTo>
                    <a:pt x="0" y="430614"/>
                  </a:lnTo>
                  <a:lnTo>
                    <a:pt x="0" y="403186"/>
                  </a:lnTo>
                  <a:cubicBezTo>
                    <a:pt x="13714" y="400443"/>
                    <a:pt x="30171" y="392215"/>
                    <a:pt x="41142" y="381244"/>
                  </a:cubicBezTo>
                  <a:lnTo>
                    <a:pt x="156338" y="266048"/>
                  </a:lnTo>
                  <a:cubicBezTo>
                    <a:pt x="161824" y="260562"/>
                    <a:pt x="161824" y="249591"/>
                    <a:pt x="156338" y="244106"/>
                  </a:cubicBezTo>
                  <a:lnTo>
                    <a:pt x="120682" y="208450"/>
                  </a:lnTo>
                  <a:lnTo>
                    <a:pt x="205708" y="123424"/>
                  </a:lnTo>
                  <a:lnTo>
                    <a:pt x="183766" y="101482"/>
                  </a:lnTo>
                  <a:lnTo>
                    <a:pt x="98741" y="186508"/>
                  </a:lnTo>
                  <a:lnTo>
                    <a:pt x="93255" y="181022"/>
                  </a:lnTo>
                  <a:cubicBezTo>
                    <a:pt x="87769" y="175537"/>
                    <a:pt x="76799" y="175537"/>
                    <a:pt x="71313" y="181022"/>
                  </a:cubicBezTo>
                  <a:lnTo>
                    <a:pt x="2744" y="249591"/>
                  </a:lnTo>
                  <a:lnTo>
                    <a:pt x="2744" y="0"/>
                  </a:lnTo>
                  <a:lnTo>
                    <a:pt x="449815" y="0"/>
                  </a:lnTo>
                  <a:lnTo>
                    <a:pt x="449815" y="493697"/>
                  </a:lnTo>
                  <a:close/>
                </a:path>
              </a:pathLst>
            </a:custGeom>
            <a:solidFill>
              <a:srgbClr val="EB7339"/>
            </a:solidFill>
            <a:ln w="27426" cap="flat">
              <a:noFill/>
              <a:prstDash val="solid"/>
              <a:miter/>
            </a:ln>
          </p:spPr>
          <p:txBody>
            <a:bodyPr rtlCol="0" anchor="ctr"/>
            <a:lstStyle/>
            <a:p>
              <a:endParaRPr lang="en-US" dirty="0"/>
            </a:p>
          </p:txBody>
        </p:sp>
        <p:grpSp>
          <p:nvGrpSpPr>
            <p:cNvPr id="237" name="Graphic 3">
              <a:extLst>
                <a:ext uri="{FF2B5EF4-FFF2-40B4-BE49-F238E27FC236}">
                  <a16:creationId xmlns="" xmlns:a16="http://schemas.microsoft.com/office/drawing/2014/main" id="{7735566E-4C0F-5A67-CC8F-0722F15AE91A}"/>
                </a:ext>
              </a:extLst>
            </p:cNvPr>
            <p:cNvGrpSpPr/>
            <p:nvPr/>
          </p:nvGrpSpPr>
          <p:grpSpPr>
            <a:xfrm>
              <a:off x="8711101" y="501407"/>
              <a:ext cx="959968" cy="957224"/>
              <a:chOff x="8711101" y="501407"/>
              <a:chExt cx="959968" cy="957224"/>
            </a:xfrm>
            <a:grpFill/>
          </p:grpSpPr>
          <p:sp>
            <p:nvSpPr>
              <p:cNvPr id="238" name="Freeform 237">
                <a:extLst>
                  <a:ext uri="{FF2B5EF4-FFF2-40B4-BE49-F238E27FC236}">
                    <a16:creationId xmlns="" xmlns:a16="http://schemas.microsoft.com/office/drawing/2014/main" id="{5E9CCBC4-60F1-0459-6DC8-A5604D94A263}"/>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grpFill/>
              <a:ln w="27426" cap="flat">
                <a:noFill/>
                <a:prstDash val="solid"/>
                <a:miter/>
              </a:ln>
            </p:spPr>
            <p:txBody>
              <a:bodyPr rtlCol="0" anchor="ctr"/>
              <a:lstStyle/>
              <a:p>
                <a:endParaRPr lang="en-US" dirty="0"/>
              </a:p>
            </p:txBody>
          </p:sp>
          <p:sp>
            <p:nvSpPr>
              <p:cNvPr id="239" name="Freeform 238">
                <a:extLst>
                  <a:ext uri="{FF2B5EF4-FFF2-40B4-BE49-F238E27FC236}">
                    <a16:creationId xmlns="" xmlns:a16="http://schemas.microsoft.com/office/drawing/2014/main" id="{FE267CB5-C85C-D037-8583-FAFABC99F27B}"/>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grpFill/>
              <a:ln w="27426" cap="flat">
                <a:noFill/>
                <a:prstDash val="solid"/>
                <a:miter/>
              </a:ln>
            </p:spPr>
            <p:txBody>
              <a:bodyPr rtlCol="0" anchor="ctr"/>
              <a:lstStyle/>
              <a:p>
                <a:endParaRPr lang="en-US" dirty="0"/>
              </a:p>
            </p:txBody>
          </p:sp>
          <p:sp>
            <p:nvSpPr>
              <p:cNvPr id="240" name="Freeform 239">
                <a:extLst>
                  <a:ext uri="{FF2B5EF4-FFF2-40B4-BE49-F238E27FC236}">
                    <a16:creationId xmlns="" xmlns:a16="http://schemas.microsoft.com/office/drawing/2014/main" id="{E140474E-DD10-C426-34E1-9D1659EC02FE}"/>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dirty="0"/>
              </a:p>
            </p:txBody>
          </p:sp>
          <p:sp>
            <p:nvSpPr>
              <p:cNvPr id="241" name="Freeform 240">
                <a:extLst>
                  <a:ext uri="{FF2B5EF4-FFF2-40B4-BE49-F238E27FC236}">
                    <a16:creationId xmlns="" xmlns:a16="http://schemas.microsoft.com/office/drawing/2014/main" id="{05911B31-525A-B0A2-D856-0C383593398D}"/>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dirty="0"/>
              </a:p>
            </p:txBody>
          </p:sp>
          <p:sp>
            <p:nvSpPr>
              <p:cNvPr id="242" name="Freeform 241">
                <a:extLst>
                  <a:ext uri="{FF2B5EF4-FFF2-40B4-BE49-F238E27FC236}">
                    <a16:creationId xmlns="" xmlns:a16="http://schemas.microsoft.com/office/drawing/2014/main" id="{FE0239BF-BE31-6782-C292-B4486D5C1D28}"/>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dirty="0"/>
              </a:p>
            </p:txBody>
          </p:sp>
          <p:sp>
            <p:nvSpPr>
              <p:cNvPr id="243" name="Freeform 242">
                <a:extLst>
                  <a:ext uri="{FF2B5EF4-FFF2-40B4-BE49-F238E27FC236}">
                    <a16:creationId xmlns="" xmlns:a16="http://schemas.microsoft.com/office/drawing/2014/main" id="{8E49685E-2F34-9C8D-FD27-61C2442C1F58}"/>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dirty="0"/>
              </a:p>
            </p:txBody>
          </p:sp>
          <p:sp>
            <p:nvSpPr>
              <p:cNvPr id="244" name="Freeform 243">
                <a:extLst>
                  <a:ext uri="{FF2B5EF4-FFF2-40B4-BE49-F238E27FC236}">
                    <a16:creationId xmlns="" xmlns:a16="http://schemas.microsoft.com/office/drawing/2014/main" id="{3F502440-77F9-197C-1488-6AC7028A1918}"/>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grpFill/>
              <a:ln w="27426" cap="flat">
                <a:noFill/>
                <a:prstDash val="solid"/>
                <a:miter/>
              </a:ln>
            </p:spPr>
            <p:txBody>
              <a:bodyPr rtlCol="0" anchor="ctr"/>
              <a:lstStyle/>
              <a:p>
                <a:endParaRPr lang="en-US" dirty="0"/>
              </a:p>
            </p:txBody>
          </p:sp>
          <p:sp>
            <p:nvSpPr>
              <p:cNvPr id="245" name="Freeform 244">
                <a:extLst>
                  <a:ext uri="{FF2B5EF4-FFF2-40B4-BE49-F238E27FC236}">
                    <a16:creationId xmlns="" xmlns:a16="http://schemas.microsoft.com/office/drawing/2014/main" id="{828EC820-88F8-ED2F-E2DE-475D8E992C0D}"/>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grpFill/>
              <a:ln w="27426" cap="flat">
                <a:noFill/>
                <a:prstDash val="solid"/>
                <a:miter/>
              </a:ln>
            </p:spPr>
            <p:txBody>
              <a:bodyPr rtlCol="0" anchor="ctr"/>
              <a:lstStyle/>
              <a:p>
                <a:endParaRPr lang="en-US" dirty="0"/>
              </a:p>
            </p:txBody>
          </p:sp>
          <p:sp>
            <p:nvSpPr>
              <p:cNvPr id="246" name="Freeform 245">
                <a:extLst>
                  <a:ext uri="{FF2B5EF4-FFF2-40B4-BE49-F238E27FC236}">
                    <a16:creationId xmlns="" xmlns:a16="http://schemas.microsoft.com/office/drawing/2014/main" id="{39699E3E-8005-9199-EC72-A7090AB12275}"/>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grpFill/>
              <a:ln w="27426" cap="flat">
                <a:noFill/>
                <a:prstDash val="solid"/>
                <a:miter/>
              </a:ln>
            </p:spPr>
            <p:txBody>
              <a:bodyPr rtlCol="0" anchor="ctr"/>
              <a:lstStyle/>
              <a:p>
                <a:endParaRPr lang="en-US" dirty="0"/>
              </a:p>
            </p:txBody>
          </p:sp>
          <p:sp>
            <p:nvSpPr>
              <p:cNvPr id="247" name="Freeform 246">
                <a:extLst>
                  <a:ext uri="{FF2B5EF4-FFF2-40B4-BE49-F238E27FC236}">
                    <a16:creationId xmlns="" xmlns:a16="http://schemas.microsoft.com/office/drawing/2014/main" id="{968C9B62-2245-5403-372A-3BF70408E924}"/>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grpFill/>
              <a:ln w="27426" cap="flat">
                <a:noFill/>
                <a:prstDash val="solid"/>
                <a:miter/>
              </a:ln>
            </p:spPr>
            <p:txBody>
              <a:bodyPr rtlCol="0" anchor="ctr"/>
              <a:lstStyle/>
              <a:p>
                <a:endParaRPr lang="en-US" dirty="0"/>
              </a:p>
            </p:txBody>
          </p:sp>
        </p:grpSp>
      </p:grpSp>
      <p:grpSp>
        <p:nvGrpSpPr>
          <p:cNvPr id="248" name="Group 247">
            <a:extLst>
              <a:ext uri="{FF2B5EF4-FFF2-40B4-BE49-F238E27FC236}">
                <a16:creationId xmlns="" xmlns:a16="http://schemas.microsoft.com/office/drawing/2014/main" id="{776BD976-2CB3-FCB2-581C-BD0B58A3AA4E}"/>
              </a:ext>
            </a:extLst>
          </p:cNvPr>
          <p:cNvGrpSpPr>
            <a:grpSpLocks noChangeAspect="1"/>
          </p:cNvGrpSpPr>
          <p:nvPr/>
        </p:nvGrpSpPr>
        <p:grpSpPr>
          <a:xfrm>
            <a:off x="1112781" y="6160198"/>
            <a:ext cx="458166" cy="459247"/>
            <a:chOff x="5700273" y="5386353"/>
            <a:chExt cx="766016" cy="767823"/>
          </a:xfrm>
          <a:solidFill>
            <a:srgbClr val="404040"/>
          </a:solidFill>
        </p:grpSpPr>
        <p:grpSp>
          <p:nvGrpSpPr>
            <p:cNvPr id="249" name="Graphic 2">
              <a:extLst>
                <a:ext uri="{FF2B5EF4-FFF2-40B4-BE49-F238E27FC236}">
                  <a16:creationId xmlns="" xmlns:a16="http://schemas.microsoft.com/office/drawing/2014/main" id="{500E190D-E332-93FE-24EA-BFB68D9B2DB0}"/>
                </a:ext>
              </a:extLst>
            </p:cNvPr>
            <p:cNvGrpSpPr/>
            <p:nvPr/>
          </p:nvGrpSpPr>
          <p:grpSpPr>
            <a:xfrm>
              <a:off x="5844804" y="5531788"/>
              <a:ext cx="476953" cy="420947"/>
              <a:chOff x="5844804" y="5531788"/>
              <a:chExt cx="476953" cy="420947"/>
            </a:xfrm>
            <a:grpFill/>
          </p:grpSpPr>
          <p:sp>
            <p:nvSpPr>
              <p:cNvPr id="265" name="Freeform 264">
                <a:extLst>
                  <a:ext uri="{FF2B5EF4-FFF2-40B4-BE49-F238E27FC236}">
                    <a16:creationId xmlns="" xmlns:a16="http://schemas.microsoft.com/office/drawing/2014/main" id="{AA99952A-2167-8F7E-438B-D28B4BF7ACEE}"/>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B7339"/>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6" name="Freeform 265">
                <a:extLst>
                  <a:ext uri="{FF2B5EF4-FFF2-40B4-BE49-F238E27FC236}">
                    <a16:creationId xmlns="" xmlns:a16="http://schemas.microsoft.com/office/drawing/2014/main" id="{04178906-2DBB-DBBC-44C0-24B592752A3E}"/>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B7339"/>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50" name="Graphic 2">
              <a:extLst>
                <a:ext uri="{FF2B5EF4-FFF2-40B4-BE49-F238E27FC236}">
                  <a16:creationId xmlns="" xmlns:a16="http://schemas.microsoft.com/office/drawing/2014/main" id="{16736E29-D932-EEF9-AAC3-85B5CA4DB5C0}"/>
                </a:ext>
              </a:extLst>
            </p:cNvPr>
            <p:cNvGrpSpPr/>
            <p:nvPr/>
          </p:nvGrpSpPr>
          <p:grpSpPr>
            <a:xfrm>
              <a:off x="5700273" y="5386353"/>
              <a:ext cx="766016" cy="767823"/>
              <a:chOff x="5700273" y="5386353"/>
              <a:chExt cx="766016" cy="767823"/>
            </a:xfrm>
            <a:grpFill/>
          </p:grpSpPr>
          <p:sp>
            <p:nvSpPr>
              <p:cNvPr id="251" name="Freeform 250">
                <a:extLst>
                  <a:ext uri="{FF2B5EF4-FFF2-40B4-BE49-F238E27FC236}">
                    <a16:creationId xmlns="" xmlns:a16="http://schemas.microsoft.com/office/drawing/2014/main" id="{5B00CB8E-1B03-5C3C-612A-F491B3B93E89}"/>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2" name="Freeform 251">
                <a:extLst>
                  <a:ext uri="{FF2B5EF4-FFF2-40B4-BE49-F238E27FC236}">
                    <a16:creationId xmlns="" xmlns:a16="http://schemas.microsoft.com/office/drawing/2014/main" id="{07D1E8B3-EE78-743B-B2B6-21EBCF4BCB2E}"/>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3" name="Freeform 252">
                <a:extLst>
                  <a:ext uri="{FF2B5EF4-FFF2-40B4-BE49-F238E27FC236}">
                    <a16:creationId xmlns="" xmlns:a16="http://schemas.microsoft.com/office/drawing/2014/main" id="{AAD9576B-8D93-2E99-860E-8086191D8B4A}"/>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4" name="Freeform 253">
                <a:extLst>
                  <a:ext uri="{FF2B5EF4-FFF2-40B4-BE49-F238E27FC236}">
                    <a16:creationId xmlns="" xmlns:a16="http://schemas.microsoft.com/office/drawing/2014/main" id="{18247EA8-10A0-0BA8-958B-CB22E776B1BB}"/>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5" name="Freeform 254">
                <a:extLst>
                  <a:ext uri="{FF2B5EF4-FFF2-40B4-BE49-F238E27FC236}">
                    <a16:creationId xmlns="" xmlns:a16="http://schemas.microsoft.com/office/drawing/2014/main" id="{9E4EE84D-AB4B-3FD8-004B-508FB7E034C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6" name="Freeform 255">
                <a:extLst>
                  <a:ext uri="{FF2B5EF4-FFF2-40B4-BE49-F238E27FC236}">
                    <a16:creationId xmlns="" xmlns:a16="http://schemas.microsoft.com/office/drawing/2014/main" id="{3B3976E8-33CF-9EFE-5EB6-52C9B9FA522A}"/>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7" name="Freeform 256">
                <a:extLst>
                  <a:ext uri="{FF2B5EF4-FFF2-40B4-BE49-F238E27FC236}">
                    <a16:creationId xmlns="" xmlns:a16="http://schemas.microsoft.com/office/drawing/2014/main" id="{FC15AC03-FF57-400E-E664-610E32E9719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8" name="Freeform 257">
                <a:extLst>
                  <a:ext uri="{FF2B5EF4-FFF2-40B4-BE49-F238E27FC236}">
                    <a16:creationId xmlns="" xmlns:a16="http://schemas.microsoft.com/office/drawing/2014/main" id="{02330870-6C03-FEDD-4FB4-49301773EE83}"/>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9" name="Freeform 258">
                <a:extLst>
                  <a:ext uri="{FF2B5EF4-FFF2-40B4-BE49-F238E27FC236}">
                    <a16:creationId xmlns="" xmlns:a16="http://schemas.microsoft.com/office/drawing/2014/main" id="{6DA19C2F-F297-5E6D-E735-52C878A86F2B}"/>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0" name="Freeform 259">
                <a:extLst>
                  <a:ext uri="{FF2B5EF4-FFF2-40B4-BE49-F238E27FC236}">
                    <a16:creationId xmlns="" xmlns:a16="http://schemas.microsoft.com/office/drawing/2014/main" id="{8972909F-8530-55F2-3D1B-9E5569029B95}"/>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1" name="Freeform 260">
                <a:extLst>
                  <a:ext uri="{FF2B5EF4-FFF2-40B4-BE49-F238E27FC236}">
                    <a16:creationId xmlns="" xmlns:a16="http://schemas.microsoft.com/office/drawing/2014/main" id="{9A7661AB-93F6-5659-343C-18A2729127A3}"/>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2" name="Freeform 261">
                <a:extLst>
                  <a:ext uri="{FF2B5EF4-FFF2-40B4-BE49-F238E27FC236}">
                    <a16:creationId xmlns="" xmlns:a16="http://schemas.microsoft.com/office/drawing/2014/main" id="{83B20B01-82E7-8E10-ED5B-E7C4D861EC6F}"/>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3" name="Freeform 262">
                <a:extLst>
                  <a:ext uri="{FF2B5EF4-FFF2-40B4-BE49-F238E27FC236}">
                    <a16:creationId xmlns="" xmlns:a16="http://schemas.microsoft.com/office/drawing/2014/main" id="{7CB1FF96-83C8-7045-7B62-B2AE3D3D9151}"/>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4" name="Freeform 263">
                <a:extLst>
                  <a:ext uri="{FF2B5EF4-FFF2-40B4-BE49-F238E27FC236}">
                    <a16:creationId xmlns="" xmlns:a16="http://schemas.microsoft.com/office/drawing/2014/main" id="{ED01013A-C8F8-EE95-B15C-A3FB557594FB}"/>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67" name="Group 266">
            <a:extLst>
              <a:ext uri="{FF2B5EF4-FFF2-40B4-BE49-F238E27FC236}">
                <a16:creationId xmlns="" xmlns:a16="http://schemas.microsoft.com/office/drawing/2014/main" id="{13B93F13-3001-39EE-6CD9-7000205BCCEC}"/>
              </a:ext>
            </a:extLst>
          </p:cNvPr>
          <p:cNvGrpSpPr/>
          <p:nvPr/>
        </p:nvGrpSpPr>
        <p:grpSpPr>
          <a:xfrm>
            <a:off x="5755069" y="4952544"/>
            <a:ext cx="492643" cy="492643"/>
            <a:chOff x="4898954" y="4764039"/>
            <a:chExt cx="775592" cy="775592"/>
          </a:xfrm>
          <a:solidFill>
            <a:srgbClr val="404040"/>
          </a:solidFill>
        </p:grpSpPr>
        <p:sp>
          <p:nvSpPr>
            <p:cNvPr id="269" name="Graphic 178">
              <a:extLst>
                <a:ext uri="{FF2B5EF4-FFF2-40B4-BE49-F238E27FC236}">
                  <a16:creationId xmlns="" xmlns:a16="http://schemas.microsoft.com/office/drawing/2014/main" id="{7CF59610-4A7E-992B-C3B2-D9A417DA827B}"/>
                </a:ext>
              </a:extLst>
            </p:cNvPr>
            <p:cNvSpPr/>
            <p:nvPr/>
          </p:nvSpPr>
          <p:spPr>
            <a:xfrm>
              <a:off x="5259753" y="4775883"/>
              <a:ext cx="223709" cy="223162"/>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EB7339"/>
            </a:solidFill>
            <a:ln w="9525" cap="flat">
              <a:noFill/>
              <a:prstDash val="solid"/>
              <a:miter/>
            </a:ln>
          </p:spPr>
          <p:txBody>
            <a:bodyPr rtlCol="0" anchor="ctr"/>
            <a:lstStyle/>
            <a:p>
              <a:endParaRPr lang="en-US" dirty="0"/>
            </a:p>
          </p:txBody>
        </p:sp>
        <p:pic>
          <p:nvPicPr>
            <p:cNvPr id="270" name="Graphic 269">
              <a:extLst>
                <a:ext uri="{FF2B5EF4-FFF2-40B4-BE49-F238E27FC236}">
                  <a16:creationId xmlns="" xmlns:a16="http://schemas.microsoft.com/office/drawing/2014/main" id="{841E2D4D-84F4-7AED-F39B-B89E74627D6F}"/>
                </a:ext>
              </a:extLst>
            </p:cNvPr>
            <p:cNvPicPr>
              <a:picLocks noChangeAspect="1"/>
            </p:cNvPicPr>
            <p:nvPr/>
          </p:nvPicPr>
          <p:blipFill>
            <a:blip r:embed="rId2" cstate="print">
              <a:extLst>
                <a:ext uri="{28A0092B-C50C-407E-A947-70E740481C1C}">
                  <a14:useLocalDpi xmlns="" xmlns:a14="http://schemas.microsoft.com/office/drawing/2010/main"/>
                </a:ext>
                <a:ext uri="{96DAC541-7B7A-43D3-8B79-37D633B846F1}">
                  <asvg:svgBlip xmlns="" xmlns:asvg="http://schemas.microsoft.com/office/drawing/2016/SVG/main" r:embed="rId3"/>
                </a:ext>
              </a:extLst>
            </a:blip>
            <a:stretch>
              <a:fillRect/>
            </a:stretch>
          </p:blipFill>
          <p:spPr>
            <a:xfrm>
              <a:off x="4898954" y="4764039"/>
              <a:ext cx="775592" cy="775592"/>
            </a:xfrm>
            <a:prstGeom prst="rect">
              <a:avLst/>
            </a:prstGeom>
          </p:spPr>
        </p:pic>
      </p:grpSp>
      <p:grpSp>
        <p:nvGrpSpPr>
          <p:cNvPr id="271" name="Group 270">
            <a:extLst>
              <a:ext uri="{FF2B5EF4-FFF2-40B4-BE49-F238E27FC236}">
                <a16:creationId xmlns="" xmlns:a16="http://schemas.microsoft.com/office/drawing/2014/main" id="{8CAC6918-BA58-5237-A1C5-4E2F49268C8E}"/>
              </a:ext>
            </a:extLst>
          </p:cNvPr>
          <p:cNvGrpSpPr/>
          <p:nvPr/>
        </p:nvGrpSpPr>
        <p:grpSpPr>
          <a:xfrm>
            <a:off x="6078774" y="7463304"/>
            <a:ext cx="477578" cy="482872"/>
            <a:chOff x="7190753" y="5365577"/>
            <a:chExt cx="745522" cy="754273"/>
          </a:xfrm>
          <a:solidFill>
            <a:srgbClr val="404040"/>
          </a:solidFill>
        </p:grpSpPr>
        <p:grpSp>
          <p:nvGrpSpPr>
            <p:cNvPr id="272" name="Graphic 2">
              <a:extLst>
                <a:ext uri="{FF2B5EF4-FFF2-40B4-BE49-F238E27FC236}">
                  <a16:creationId xmlns="" xmlns:a16="http://schemas.microsoft.com/office/drawing/2014/main" id="{353674FE-461C-87EB-53B9-16A36283F42E}"/>
                </a:ext>
              </a:extLst>
            </p:cNvPr>
            <p:cNvGrpSpPr/>
            <p:nvPr/>
          </p:nvGrpSpPr>
          <p:grpSpPr>
            <a:xfrm>
              <a:off x="7353351" y="5647412"/>
              <a:ext cx="420044" cy="75879"/>
              <a:chOff x="7353351" y="5647412"/>
              <a:chExt cx="420044" cy="75879"/>
            </a:xfrm>
            <a:grpFill/>
          </p:grpSpPr>
          <p:sp>
            <p:nvSpPr>
              <p:cNvPr id="283" name="Freeform 282">
                <a:extLst>
                  <a:ext uri="{FF2B5EF4-FFF2-40B4-BE49-F238E27FC236}">
                    <a16:creationId xmlns="" xmlns:a16="http://schemas.microsoft.com/office/drawing/2014/main" id="{D523E5A5-72B2-67B0-46BD-1AA312B76BE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B7339"/>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4" name="Freeform 283">
                <a:extLst>
                  <a:ext uri="{FF2B5EF4-FFF2-40B4-BE49-F238E27FC236}">
                    <a16:creationId xmlns="" xmlns:a16="http://schemas.microsoft.com/office/drawing/2014/main" id="{C0387965-55B1-B133-2581-B3B8DA81B2F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B7339"/>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73" name="Graphic 2">
              <a:extLst>
                <a:ext uri="{FF2B5EF4-FFF2-40B4-BE49-F238E27FC236}">
                  <a16:creationId xmlns="" xmlns:a16="http://schemas.microsoft.com/office/drawing/2014/main" id="{994ED98C-D64E-3419-5D74-0B5884434E2F}"/>
                </a:ext>
              </a:extLst>
            </p:cNvPr>
            <p:cNvGrpSpPr/>
            <p:nvPr/>
          </p:nvGrpSpPr>
          <p:grpSpPr>
            <a:xfrm>
              <a:off x="7190753" y="5365577"/>
              <a:ext cx="745522" cy="754273"/>
              <a:chOff x="7190753" y="5365577"/>
              <a:chExt cx="745522" cy="754273"/>
            </a:xfrm>
            <a:grpFill/>
          </p:grpSpPr>
          <p:sp>
            <p:nvSpPr>
              <p:cNvPr id="274" name="Freeform 273">
                <a:extLst>
                  <a:ext uri="{FF2B5EF4-FFF2-40B4-BE49-F238E27FC236}">
                    <a16:creationId xmlns="" xmlns:a16="http://schemas.microsoft.com/office/drawing/2014/main" id="{6FD4D02D-CB83-4230-D09D-C7D8C473AC51}"/>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5" name="Freeform 274">
                <a:extLst>
                  <a:ext uri="{FF2B5EF4-FFF2-40B4-BE49-F238E27FC236}">
                    <a16:creationId xmlns="" xmlns:a16="http://schemas.microsoft.com/office/drawing/2014/main" id="{EA320FCE-D550-5856-9C53-37285DC35A36}"/>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6" name="Freeform 275">
                <a:extLst>
                  <a:ext uri="{FF2B5EF4-FFF2-40B4-BE49-F238E27FC236}">
                    <a16:creationId xmlns="" xmlns:a16="http://schemas.microsoft.com/office/drawing/2014/main" id="{14E95DED-DB43-F9BA-DBC0-D74FBE893715}"/>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7" name="Freeform 276">
                <a:extLst>
                  <a:ext uri="{FF2B5EF4-FFF2-40B4-BE49-F238E27FC236}">
                    <a16:creationId xmlns="" xmlns:a16="http://schemas.microsoft.com/office/drawing/2014/main" id="{8E32416C-7464-20E9-BC49-6D333E589FC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8" name="Freeform 277">
                <a:extLst>
                  <a:ext uri="{FF2B5EF4-FFF2-40B4-BE49-F238E27FC236}">
                    <a16:creationId xmlns="" xmlns:a16="http://schemas.microsoft.com/office/drawing/2014/main" id="{CF96AC1A-D234-9A7B-0C04-A05095193E3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9" name="Freeform 278">
                <a:extLst>
                  <a:ext uri="{FF2B5EF4-FFF2-40B4-BE49-F238E27FC236}">
                    <a16:creationId xmlns="" xmlns:a16="http://schemas.microsoft.com/office/drawing/2014/main" id="{10F85ED2-82CC-9A5D-5D6F-2AE19717D6C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0" name="Freeform 279">
                <a:extLst>
                  <a:ext uri="{FF2B5EF4-FFF2-40B4-BE49-F238E27FC236}">
                    <a16:creationId xmlns="" xmlns:a16="http://schemas.microsoft.com/office/drawing/2014/main" id="{B7AC2264-A739-EBE2-9BB5-21A7E211E5C9}"/>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1" name="Freeform 280">
                <a:extLst>
                  <a:ext uri="{FF2B5EF4-FFF2-40B4-BE49-F238E27FC236}">
                    <a16:creationId xmlns="" xmlns:a16="http://schemas.microsoft.com/office/drawing/2014/main" id="{E2F1CE1C-FCC6-073E-198C-C337F10E8A9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2" name="Freeform 281">
                <a:extLst>
                  <a:ext uri="{FF2B5EF4-FFF2-40B4-BE49-F238E27FC236}">
                    <a16:creationId xmlns="" xmlns:a16="http://schemas.microsoft.com/office/drawing/2014/main" id="{04D04D81-573C-37FD-8CEC-3611A473CB1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85" name="Graphic 3">
            <a:extLst>
              <a:ext uri="{FF2B5EF4-FFF2-40B4-BE49-F238E27FC236}">
                <a16:creationId xmlns="" xmlns:a16="http://schemas.microsoft.com/office/drawing/2014/main" id="{BFEB9BEB-D5F5-2BCB-7F7A-6F28A926F9DB}"/>
              </a:ext>
            </a:extLst>
          </p:cNvPr>
          <p:cNvGrpSpPr/>
          <p:nvPr/>
        </p:nvGrpSpPr>
        <p:grpSpPr>
          <a:xfrm>
            <a:off x="755771" y="2793018"/>
            <a:ext cx="480067" cy="481324"/>
            <a:chOff x="10620068" y="399814"/>
            <a:chExt cx="1088878" cy="1091730"/>
          </a:xfrm>
          <a:solidFill>
            <a:srgbClr val="404040"/>
          </a:solidFill>
        </p:grpSpPr>
        <p:sp>
          <p:nvSpPr>
            <p:cNvPr id="286" name="Freeform 285">
              <a:extLst>
                <a:ext uri="{FF2B5EF4-FFF2-40B4-BE49-F238E27FC236}">
                  <a16:creationId xmlns="" xmlns:a16="http://schemas.microsoft.com/office/drawing/2014/main" id="{5EDFC57A-2A8C-56FE-4AC2-7BFFCCD3571F}"/>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EB7339"/>
            </a:solidFill>
            <a:ln w="27426" cap="flat">
              <a:noFill/>
              <a:prstDash val="solid"/>
              <a:miter/>
            </a:ln>
          </p:spPr>
          <p:txBody>
            <a:bodyPr rtlCol="0" anchor="ctr"/>
            <a:lstStyle/>
            <a:p>
              <a:endParaRPr lang="en-US" dirty="0"/>
            </a:p>
          </p:txBody>
        </p:sp>
        <p:grpSp>
          <p:nvGrpSpPr>
            <p:cNvPr id="287" name="Graphic 3">
              <a:extLst>
                <a:ext uri="{FF2B5EF4-FFF2-40B4-BE49-F238E27FC236}">
                  <a16:creationId xmlns="" xmlns:a16="http://schemas.microsoft.com/office/drawing/2014/main" id="{A3ECA532-4871-967B-4208-1983C0414547}"/>
                </a:ext>
              </a:extLst>
            </p:cNvPr>
            <p:cNvGrpSpPr/>
            <p:nvPr/>
          </p:nvGrpSpPr>
          <p:grpSpPr>
            <a:xfrm>
              <a:off x="10620068" y="399814"/>
              <a:ext cx="1088878" cy="1091730"/>
              <a:chOff x="10620068" y="399814"/>
              <a:chExt cx="1088878" cy="1091730"/>
            </a:xfrm>
            <a:grpFill/>
          </p:grpSpPr>
          <p:sp>
            <p:nvSpPr>
              <p:cNvPr id="288" name="Freeform 287">
                <a:extLst>
                  <a:ext uri="{FF2B5EF4-FFF2-40B4-BE49-F238E27FC236}">
                    <a16:creationId xmlns="" xmlns:a16="http://schemas.microsoft.com/office/drawing/2014/main" id="{4BC13E66-76D1-A18A-0C88-A4B417F3F487}"/>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dirty="0"/>
              </a:p>
            </p:txBody>
          </p:sp>
          <p:sp>
            <p:nvSpPr>
              <p:cNvPr id="289" name="Freeform 288">
                <a:extLst>
                  <a:ext uri="{FF2B5EF4-FFF2-40B4-BE49-F238E27FC236}">
                    <a16:creationId xmlns="" xmlns:a16="http://schemas.microsoft.com/office/drawing/2014/main" id="{6B7640FD-3B2E-A22D-9093-AE67BAB1897D}"/>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dirty="0"/>
              </a:p>
            </p:txBody>
          </p:sp>
          <p:sp>
            <p:nvSpPr>
              <p:cNvPr id="290" name="Freeform 289">
                <a:extLst>
                  <a:ext uri="{FF2B5EF4-FFF2-40B4-BE49-F238E27FC236}">
                    <a16:creationId xmlns="" xmlns:a16="http://schemas.microsoft.com/office/drawing/2014/main" id="{7D8A2620-C04C-F0CC-24F1-A193756E68AF}"/>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dirty="0"/>
              </a:p>
            </p:txBody>
          </p:sp>
          <p:sp>
            <p:nvSpPr>
              <p:cNvPr id="291" name="Freeform 290">
                <a:extLst>
                  <a:ext uri="{FF2B5EF4-FFF2-40B4-BE49-F238E27FC236}">
                    <a16:creationId xmlns="" xmlns:a16="http://schemas.microsoft.com/office/drawing/2014/main" id="{69E8FC1A-84E0-6C99-5600-BECD2B629A5B}"/>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dirty="0"/>
              </a:p>
            </p:txBody>
          </p:sp>
          <p:sp>
            <p:nvSpPr>
              <p:cNvPr id="292" name="Freeform 291">
                <a:extLst>
                  <a:ext uri="{FF2B5EF4-FFF2-40B4-BE49-F238E27FC236}">
                    <a16:creationId xmlns="" xmlns:a16="http://schemas.microsoft.com/office/drawing/2014/main" id="{F234742B-0B57-C0C4-32DA-500153525FA8}"/>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dirty="0"/>
              </a:p>
            </p:txBody>
          </p:sp>
          <p:sp>
            <p:nvSpPr>
              <p:cNvPr id="293" name="Freeform 292">
                <a:extLst>
                  <a:ext uri="{FF2B5EF4-FFF2-40B4-BE49-F238E27FC236}">
                    <a16:creationId xmlns="" xmlns:a16="http://schemas.microsoft.com/office/drawing/2014/main" id="{FD774614-E15D-361A-F2D9-729C22E3CA12}"/>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dirty="0"/>
              </a:p>
            </p:txBody>
          </p:sp>
          <p:sp>
            <p:nvSpPr>
              <p:cNvPr id="294" name="Freeform 293">
                <a:extLst>
                  <a:ext uri="{FF2B5EF4-FFF2-40B4-BE49-F238E27FC236}">
                    <a16:creationId xmlns="" xmlns:a16="http://schemas.microsoft.com/office/drawing/2014/main" id="{1B4C99C7-5155-B8A4-74B8-BE6D04D4C2B6}"/>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dirty="0"/>
              </a:p>
            </p:txBody>
          </p:sp>
          <p:sp>
            <p:nvSpPr>
              <p:cNvPr id="295" name="Freeform 294">
                <a:extLst>
                  <a:ext uri="{FF2B5EF4-FFF2-40B4-BE49-F238E27FC236}">
                    <a16:creationId xmlns="" xmlns:a16="http://schemas.microsoft.com/office/drawing/2014/main" id="{73D20C4D-ABC1-1F4B-929E-ABD453B35D25}"/>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dirty="0"/>
              </a:p>
            </p:txBody>
          </p:sp>
          <p:sp>
            <p:nvSpPr>
              <p:cNvPr id="296" name="Freeform 295">
                <a:extLst>
                  <a:ext uri="{FF2B5EF4-FFF2-40B4-BE49-F238E27FC236}">
                    <a16:creationId xmlns="" xmlns:a16="http://schemas.microsoft.com/office/drawing/2014/main" id="{B99F4DF2-BE0D-F062-9849-79389BDD8A53}"/>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dirty="0"/>
              </a:p>
            </p:txBody>
          </p:sp>
        </p:grpSp>
      </p:grpSp>
      <p:grpSp>
        <p:nvGrpSpPr>
          <p:cNvPr id="298" name="Graphic 3">
            <a:extLst>
              <a:ext uri="{FF2B5EF4-FFF2-40B4-BE49-F238E27FC236}">
                <a16:creationId xmlns="" xmlns:a16="http://schemas.microsoft.com/office/drawing/2014/main" id="{16ADF3FA-76E9-0B65-737F-F84A4D29C4B9}"/>
              </a:ext>
            </a:extLst>
          </p:cNvPr>
          <p:cNvGrpSpPr/>
          <p:nvPr/>
        </p:nvGrpSpPr>
        <p:grpSpPr>
          <a:xfrm>
            <a:off x="5824860" y="2180670"/>
            <a:ext cx="439312" cy="441370"/>
            <a:chOff x="10641325" y="2076985"/>
            <a:chExt cx="1044352" cy="1049245"/>
          </a:xfrm>
          <a:solidFill>
            <a:srgbClr val="404040"/>
          </a:solidFill>
        </p:grpSpPr>
        <p:sp>
          <p:nvSpPr>
            <p:cNvPr id="299" name="Freeform 298">
              <a:extLst>
                <a:ext uri="{FF2B5EF4-FFF2-40B4-BE49-F238E27FC236}">
                  <a16:creationId xmlns="" xmlns:a16="http://schemas.microsoft.com/office/drawing/2014/main" id="{B700CF23-C68B-B4AE-D305-9C73B22AF148}"/>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dirty="0"/>
            </a:p>
          </p:txBody>
        </p:sp>
        <p:grpSp>
          <p:nvGrpSpPr>
            <p:cNvPr id="300" name="Graphic 3">
              <a:extLst>
                <a:ext uri="{FF2B5EF4-FFF2-40B4-BE49-F238E27FC236}">
                  <a16:creationId xmlns="" xmlns:a16="http://schemas.microsoft.com/office/drawing/2014/main" id="{0511983D-F10D-3393-D95A-747574477141}"/>
                </a:ext>
              </a:extLst>
            </p:cNvPr>
            <p:cNvGrpSpPr/>
            <p:nvPr/>
          </p:nvGrpSpPr>
          <p:grpSpPr>
            <a:xfrm>
              <a:off x="10641325" y="2076985"/>
              <a:ext cx="1044352" cy="1049245"/>
              <a:chOff x="10641325" y="2076985"/>
              <a:chExt cx="1044352" cy="1049245"/>
            </a:xfrm>
            <a:grpFill/>
          </p:grpSpPr>
          <p:sp>
            <p:nvSpPr>
              <p:cNvPr id="301" name="Freeform 300">
                <a:extLst>
                  <a:ext uri="{FF2B5EF4-FFF2-40B4-BE49-F238E27FC236}">
                    <a16:creationId xmlns="" xmlns:a16="http://schemas.microsoft.com/office/drawing/2014/main" id="{D9749B88-1448-8FBD-BDA9-DF2232AD7D25}"/>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dirty="0"/>
              </a:p>
            </p:txBody>
          </p:sp>
          <p:sp>
            <p:nvSpPr>
              <p:cNvPr id="302" name="Freeform 301">
                <a:extLst>
                  <a:ext uri="{FF2B5EF4-FFF2-40B4-BE49-F238E27FC236}">
                    <a16:creationId xmlns="" xmlns:a16="http://schemas.microsoft.com/office/drawing/2014/main" id="{FA92B2FA-A83A-4902-CDCE-33D5A4C0272C}"/>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dirty="0"/>
              </a:p>
            </p:txBody>
          </p:sp>
          <p:sp>
            <p:nvSpPr>
              <p:cNvPr id="303" name="Freeform 302">
                <a:extLst>
                  <a:ext uri="{FF2B5EF4-FFF2-40B4-BE49-F238E27FC236}">
                    <a16:creationId xmlns="" xmlns:a16="http://schemas.microsoft.com/office/drawing/2014/main" id="{A8C575DE-72F1-264F-2891-6C354D8A93AA}"/>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dirty="0"/>
              </a:p>
            </p:txBody>
          </p:sp>
          <p:sp>
            <p:nvSpPr>
              <p:cNvPr id="304" name="Freeform 303">
                <a:extLst>
                  <a:ext uri="{FF2B5EF4-FFF2-40B4-BE49-F238E27FC236}">
                    <a16:creationId xmlns="" xmlns:a16="http://schemas.microsoft.com/office/drawing/2014/main" id="{D5A107BE-9DC3-26A8-DD94-9F90CFE43561}"/>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dirty="0"/>
              </a:p>
            </p:txBody>
          </p:sp>
          <p:sp>
            <p:nvSpPr>
              <p:cNvPr id="305" name="Freeform 304">
                <a:extLst>
                  <a:ext uri="{FF2B5EF4-FFF2-40B4-BE49-F238E27FC236}">
                    <a16:creationId xmlns="" xmlns:a16="http://schemas.microsoft.com/office/drawing/2014/main" id="{579A849F-6AAA-FDA8-AF13-B2670E6846B5}"/>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dirty="0"/>
              </a:p>
            </p:txBody>
          </p:sp>
          <p:sp>
            <p:nvSpPr>
              <p:cNvPr id="306" name="Freeform 305">
                <a:extLst>
                  <a:ext uri="{FF2B5EF4-FFF2-40B4-BE49-F238E27FC236}">
                    <a16:creationId xmlns="" xmlns:a16="http://schemas.microsoft.com/office/drawing/2014/main" id="{697B278B-0449-5747-81DB-FF331F4C9AC5}"/>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dirty="0"/>
              </a:p>
            </p:txBody>
          </p:sp>
          <p:sp>
            <p:nvSpPr>
              <p:cNvPr id="307" name="Freeform 306">
                <a:extLst>
                  <a:ext uri="{FF2B5EF4-FFF2-40B4-BE49-F238E27FC236}">
                    <a16:creationId xmlns="" xmlns:a16="http://schemas.microsoft.com/office/drawing/2014/main" id="{21059AF8-0E4A-5447-A706-8F3605DA9314}"/>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dirty="0"/>
              </a:p>
            </p:txBody>
          </p:sp>
          <p:sp>
            <p:nvSpPr>
              <p:cNvPr id="308" name="Freeform 307">
                <a:extLst>
                  <a:ext uri="{FF2B5EF4-FFF2-40B4-BE49-F238E27FC236}">
                    <a16:creationId xmlns="" xmlns:a16="http://schemas.microsoft.com/office/drawing/2014/main" id="{EB97C9EA-E408-B8E7-F450-529589F8FE7C}"/>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dirty="0"/>
              </a:p>
            </p:txBody>
          </p:sp>
          <p:sp>
            <p:nvSpPr>
              <p:cNvPr id="309" name="Freeform 308">
                <a:extLst>
                  <a:ext uri="{FF2B5EF4-FFF2-40B4-BE49-F238E27FC236}">
                    <a16:creationId xmlns="" xmlns:a16="http://schemas.microsoft.com/office/drawing/2014/main" id="{8B7879C7-047C-C0C3-82DF-3CC4FBFC9FCC}"/>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dirty="0"/>
              </a:p>
            </p:txBody>
          </p:sp>
          <p:sp>
            <p:nvSpPr>
              <p:cNvPr id="310" name="Freeform 309">
                <a:extLst>
                  <a:ext uri="{FF2B5EF4-FFF2-40B4-BE49-F238E27FC236}">
                    <a16:creationId xmlns="" xmlns:a16="http://schemas.microsoft.com/office/drawing/2014/main" id="{65DBCDCF-8538-007F-2E86-3C64D2674093}"/>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dirty="0"/>
              </a:p>
            </p:txBody>
          </p:sp>
        </p:grpSp>
      </p:grpSp>
      <p:grpSp>
        <p:nvGrpSpPr>
          <p:cNvPr id="311" name="Graphic 2">
            <a:extLst>
              <a:ext uri="{FF2B5EF4-FFF2-40B4-BE49-F238E27FC236}">
                <a16:creationId xmlns="" xmlns:a16="http://schemas.microsoft.com/office/drawing/2014/main" id="{594C15B9-7B83-6546-BACF-45DCDCB74F78}"/>
              </a:ext>
            </a:extLst>
          </p:cNvPr>
          <p:cNvGrpSpPr/>
          <p:nvPr/>
        </p:nvGrpSpPr>
        <p:grpSpPr>
          <a:xfrm rot="16200000">
            <a:off x="-1998400" y="3479135"/>
            <a:ext cx="3975892" cy="1735863"/>
            <a:chOff x="3357879" y="5072538"/>
            <a:chExt cx="593407" cy="259080"/>
          </a:xfrm>
          <a:solidFill>
            <a:srgbClr val="EB7339"/>
          </a:solidFill>
        </p:grpSpPr>
        <p:sp>
          <p:nvSpPr>
            <p:cNvPr id="312" name="Freeform 311">
              <a:extLst>
                <a:ext uri="{FF2B5EF4-FFF2-40B4-BE49-F238E27FC236}">
                  <a16:creationId xmlns="" xmlns:a16="http://schemas.microsoft.com/office/drawing/2014/main" id="{4B934E0B-0AA3-9437-2C87-D81F9655968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3" name="Freeform 312">
              <a:extLst>
                <a:ext uri="{FF2B5EF4-FFF2-40B4-BE49-F238E27FC236}">
                  <a16:creationId xmlns="" xmlns:a16="http://schemas.microsoft.com/office/drawing/2014/main" id="{709CD754-5289-4613-4B50-89B12B98797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4" name="Freeform 313">
              <a:extLst>
                <a:ext uri="{FF2B5EF4-FFF2-40B4-BE49-F238E27FC236}">
                  <a16:creationId xmlns="" xmlns:a16="http://schemas.microsoft.com/office/drawing/2014/main" id="{F02DE594-2E3E-052F-F6DF-2304B4F6C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53" name="Правоъгълник 152"/>
          <p:cNvSpPr/>
          <p:nvPr/>
        </p:nvSpPr>
        <p:spPr>
          <a:xfrm>
            <a:off x="492369" y="9927838"/>
            <a:ext cx="6654019" cy="261610"/>
          </a:xfrm>
          <a:prstGeom prst="rect">
            <a:avLst/>
          </a:prstGeom>
        </p:spPr>
        <p:txBody>
          <a:bodyPr wrap="square">
            <a:spAutoFit/>
          </a:bodyPr>
          <a:lstStyle/>
          <a:p>
            <a:pPr algn="ctr"/>
            <a:r>
              <a:rPr lang="bg-BG" sz="1100" b="1" dirty="0" smtClean="0"/>
              <a:t>      Ще се опитаме да разгледаме тези проблеми в останалата част от това практическо ръководство.</a:t>
            </a:r>
            <a:r>
              <a:rPr lang="ru-RU" sz="1100" b="1" i="1" dirty="0" smtClean="0"/>
              <a:t>  </a:t>
            </a:r>
            <a:endParaRPr lang="bg-BG" sz="1100" b="1" dirty="0"/>
          </a:p>
        </p:txBody>
      </p:sp>
    </p:spTree>
    <p:extLst>
      <p:ext uri="{BB962C8B-B14F-4D97-AF65-F5344CB8AC3E}">
        <p14:creationId xmlns="" xmlns:p14="http://schemas.microsoft.com/office/powerpoint/2010/main" val="36862382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 xmlns:a16="http://schemas.microsoft.com/office/drawing/2014/main" id="{0A28FCE0-368A-0ECF-69EF-09D3FD573DF0}"/>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13" name="TextBox 12">
            <a:extLst>
              <a:ext uri="{FF2B5EF4-FFF2-40B4-BE49-F238E27FC236}">
                <a16:creationId xmlns=""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11</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04</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2180482" y="6333078"/>
            <a:ext cx="3854557"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2361526" y="6474997"/>
            <a:ext cx="3478412"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КАК ДА ЗАПОЧНЕТЕ</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 xmlns:a16="http://schemas.microsoft.com/office/drawing/2014/main" id="{8F943430-EDAE-1CB2-A23D-718667FA14AD}"/>
              </a:ext>
            </a:extLst>
          </p:cNvPr>
          <p:cNvSpPr/>
          <p:nvPr/>
        </p:nvSpPr>
        <p:spPr>
          <a:xfrm>
            <a:off x="2180483" y="7142331"/>
            <a:ext cx="391082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 xmlns:a16="http://schemas.microsoft.com/office/drawing/2014/main" id="{EF7FFD97-A287-741C-27AB-3D3C5CEBAD54}"/>
              </a:ext>
            </a:extLst>
          </p:cNvPr>
          <p:cNvSpPr txBox="1"/>
          <p:nvPr/>
        </p:nvSpPr>
        <p:spPr>
          <a:xfrm>
            <a:off x="2361526" y="7263149"/>
            <a:ext cx="366648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ДА РАЗРАБОТВАТЕ ТП</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1641463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9">
            <a:extLst>
              <a:ext uri="{FF2B5EF4-FFF2-40B4-BE49-F238E27FC236}">
                <a16:creationId xmlns="" xmlns:a16="http://schemas.microsoft.com/office/drawing/2014/main" id="{9D41E9D7-C550-BD72-205F-B90350CD520C}"/>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a:off x="3478423" y="533504"/>
            <a:ext cx="4081252" cy="2726104"/>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819868" y="3569900"/>
            <a:ext cx="2956203" cy="1659825"/>
          </a:xfrm>
          <a:prstGeom prst="rect">
            <a:avLst/>
          </a:prstGeom>
        </p:spPr>
        <p:txBody>
          <a:bodyPr/>
          <a:lstStyle/>
          <a:p>
            <a:r>
              <a:rPr lang="ru-RU" sz="1400" b="0" i="1" dirty="0" err="1" smtClean="0"/>
              <a:t>Ключът</a:t>
            </a:r>
            <a:r>
              <a:rPr lang="ru-RU" sz="1400" b="0" i="1" dirty="0" smtClean="0"/>
              <a:t> </a:t>
            </a:r>
            <a:r>
              <a:rPr lang="ru-RU" sz="1400" b="0" i="1" dirty="0" err="1" smtClean="0"/>
              <a:t>към</a:t>
            </a:r>
            <a:r>
              <a:rPr lang="ru-RU" sz="1400" b="0" i="1" dirty="0" smtClean="0"/>
              <a:t> </a:t>
            </a:r>
            <a:r>
              <a:rPr lang="ru-RU" sz="1400" b="0" i="1" dirty="0" err="1" smtClean="0"/>
              <a:t>разработването</a:t>
            </a:r>
            <a:r>
              <a:rPr lang="ru-RU" sz="1400" b="0" i="1" dirty="0" smtClean="0"/>
              <a:t> на добра TП е да </a:t>
            </a:r>
            <a:r>
              <a:rPr lang="ru-RU" sz="1400" b="0" i="1" dirty="0" err="1" smtClean="0"/>
              <a:t>започнете</a:t>
            </a:r>
            <a:r>
              <a:rPr lang="ru-RU" sz="1400" b="0" i="1" dirty="0" smtClean="0"/>
              <a:t> просто и от </a:t>
            </a:r>
            <a:r>
              <a:rPr lang="ru-RU" sz="1400" b="0" i="1" dirty="0" err="1" smtClean="0"/>
              <a:t>визията</a:t>
            </a:r>
            <a:r>
              <a:rPr lang="ru-RU" sz="1400" b="0" i="1" dirty="0" smtClean="0"/>
              <a:t> и </a:t>
            </a:r>
            <a:r>
              <a:rPr lang="ru-RU" sz="1400" b="0" i="1" dirty="0" err="1" smtClean="0"/>
              <a:t>промяната</a:t>
            </a:r>
            <a:r>
              <a:rPr lang="ru-RU" sz="1400" b="0" i="1" dirty="0" smtClean="0"/>
              <a:t>, </a:t>
            </a:r>
            <a:r>
              <a:rPr lang="ru-RU" sz="1400" b="0" i="1" dirty="0" err="1" smtClean="0"/>
              <a:t>която</a:t>
            </a:r>
            <a:r>
              <a:rPr lang="ru-RU" sz="1400" b="0" i="1" dirty="0" smtClean="0"/>
              <a:t> </a:t>
            </a:r>
            <a:r>
              <a:rPr lang="ru-RU" sz="1400" b="0" i="1" dirty="0" err="1" smtClean="0"/>
              <a:t>искате</a:t>
            </a:r>
            <a:r>
              <a:rPr lang="ru-RU" sz="1400" b="0" i="1" dirty="0" smtClean="0"/>
              <a:t> да постигнете, </a:t>
            </a:r>
            <a:r>
              <a:rPr lang="ru-RU" sz="1400" b="0" i="1" dirty="0" err="1" smtClean="0"/>
              <a:t>орпеделени</a:t>
            </a:r>
            <a:r>
              <a:rPr lang="ru-RU" sz="1400" b="0" i="1" dirty="0" smtClean="0"/>
              <a:t> в </a:t>
            </a:r>
            <a:r>
              <a:rPr lang="ru-RU" sz="1400" b="0" i="1" dirty="0" err="1" smtClean="0"/>
              <a:t>съгласое</a:t>
            </a:r>
            <a:r>
              <a:rPr lang="ru-RU" sz="1400" b="0" i="1" dirty="0" smtClean="0"/>
              <a:t> с </a:t>
            </a:r>
            <a:r>
              <a:rPr lang="ru-RU" sz="1400" b="0" i="1" dirty="0" err="1" smtClean="0"/>
              <a:t>всички</a:t>
            </a:r>
            <a:r>
              <a:rPr lang="ru-RU" sz="1400" b="0" i="1" dirty="0" smtClean="0"/>
              <a:t> </a:t>
            </a:r>
            <a:r>
              <a:rPr lang="ru-RU" sz="1400" b="0" i="1" dirty="0" err="1" smtClean="0"/>
              <a:t>участници</a:t>
            </a:r>
            <a:r>
              <a:rPr lang="ru-RU" sz="1400" b="0" i="1" dirty="0" smtClean="0"/>
              <a:t> в </a:t>
            </a:r>
            <a:r>
              <a:rPr lang="ru-RU" sz="1400" b="0" i="1" dirty="0" err="1" smtClean="0"/>
              <a:t>процеса</a:t>
            </a:r>
            <a:r>
              <a:rPr lang="ru-RU" sz="1400" b="0" i="1" dirty="0" smtClean="0"/>
              <a:t>.  Важно е да знаете кого да включите и кога.</a:t>
            </a:r>
          </a:p>
          <a:p>
            <a:endParaRPr lang="en-US" sz="16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3783604" y="3542222"/>
            <a:ext cx="3042468" cy="2067009"/>
          </a:xfrm>
          <a:prstGeom prst="rect">
            <a:avLst/>
          </a:prstGeom>
        </p:spPr>
        <p:txBody>
          <a:bodyPr numCol="1">
            <a:normAutofit/>
          </a:bodyPr>
          <a:lstStyle/>
          <a:p>
            <a:r>
              <a:rPr lang="bg-BG" dirty="0" smtClean="0"/>
              <a:t>Не се захващайте веднага с разработването на диаграмата, това ще бъде много по-лесна задача, ако сте се подготвили добре и сте инвестирали време в процеса. Ако е възможно, използвайте </a:t>
            </a:r>
            <a:r>
              <a:rPr lang="bg-BG" dirty="0" err="1" smtClean="0"/>
              <a:t>фасилитатор</a:t>
            </a:r>
            <a:r>
              <a:rPr lang="bg-BG" dirty="0" smtClean="0"/>
              <a:t> с опит в TП, когато работите в група. </a:t>
            </a:r>
            <a:r>
              <a:rPr lang="bg-BG" dirty="0" err="1" smtClean="0"/>
              <a:t>Фасилитаторът</a:t>
            </a:r>
            <a:r>
              <a:rPr lang="bg-BG" dirty="0" smtClean="0"/>
              <a:t> ще  ви преведе през стъпките и ще ви осигури критичен поглед, без да се изгубите в съдържанието. </a:t>
            </a:r>
          </a:p>
          <a:p>
            <a:r>
              <a:rPr lang="ru-RU" dirty="0" err="1" smtClean="0"/>
              <a:t>Стъпките</a:t>
            </a:r>
            <a:r>
              <a:rPr lang="ru-RU" dirty="0" smtClean="0"/>
              <a:t> на Фигура 1 </a:t>
            </a:r>
            <a:r>
              <a:rPr lang="ru-RU" dirty="0" err="1" smtClean="0"/>
              <a:t>са</a:t>
            </a:r>
            <a:r>
              <a:rPr lang="ru-RU" dirty="0" smtClean="0"/>
              <a:t> </a:t>
            </a:r>
            <a:r>
              <a:rPr lang="ru-RU" dirty="0" err="1" smtClean="0"/>
              <a:t>обяснени</a:t>
            </a:r>
            <a:r>
              <a:rPr lang="ru-RU" dirty="0" smtClean="0"/>
              <a:t> подробно </a:t>
            </a:r>
            <a:r>
              <a:rPr lang="ru-RU" dirty="0" err="1" smtClean="0"/>
              <a:t>по-долу</a:t>
            </a:r>
            <a:r>
              <a:rPr lang="ru-RU" dirty="0" smtClean="0"/>
              <a:t>, </a:t>
            </a:r>
            <a:r>
              <a:rPr lang="ru-RU" dirty="0" err="1" smtClean="0"/>
              <a:t>заедно</a:t>
            </a:r>
            <a:r>
              <a:rPr lang="ru-RU" dirty="0" smtClean="0"/>
              <a:t> с пример за </a:t>
            </a:r>
            <a:r>
              <a:rPr lang="ru-RU" dirty="0" err="1" smtClean="0"/>
              <a:t>илюстриране</a:t>
            </a:r>
            <a:r>
              <a:rPr lang="ru-RU" dirty="0" smtClean="0"/>
              <a:t> на </a:t>
            </a:r>
            <a:r>
              <a:rPr lang="ru-RU" dirty="0" err="1" smtClean="0"/>
              <a:t>стъпките</a:t>
            </a:r>
            <a:r>
              <a:rPr lang="ru-RU" dirty="0" smtClean="0"/>
              <a:t> от </a:t>
            </a:r>
            <a:r>
              <a:rPr lang="ru-RU" dirty="0" err="1" smtClean="0"/>
              <a:t>практическа</a:t>
            </a:r>
            <a:r>
              <a:rPr lang="ru-RU" dirty="0" smtClean="0"/>
              <a:t> </a:t>
            </a:r>
            <a:r>
              <a:rPr lang="ru-RU" dirty="0" err="1" smtClean="0"/>
              <a:t>гледна</a:t>
            </a:r>
            <a:r>
              <a:rPr lang="ru-RU" dirty="0" smtClean="0"/>
              <a:t> точка.</a:t>
            </a:r>
            <a:endParaRPr lang="en-US" dirty="0" smtClean="0"/>
          </a:p>
          <a:p>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12</a:t>
            </a:fld>
            <a:endParaRPr lang="en-US" dirty="0"/>
          </a:p>
        </p:txBody>
      </p:sp>
      <p:sp>
        <p:nvSpPr>
          <p:cNvPr id="8" name="Rectangle 7">
            <a:extLst>
              <a:ext uri="{FF2B5EF4-FFF2-40B4-BE49-F238E27FC236}">
                <a16:creationId xmlns=""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5">
            <a:extLst>
              <a:ext uri="{FF2B5EF4-FFF2-40B4-BE49-F238E27FC236}">
                <a16:creationId xmlns=""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04</a:t>
            </a:r>
          </a:p>
        </p:txBody>
      </p:sp>
      <p:sp>
        <p:nvSpPr>
          <p:cNvPr id="13" name="Rectangle 12">
            <a:extLst>
              <a:ext uri="{FF2B5EF4-FFF2-40B4-BE49-F238E27FC236}">
                <a16:creationId xmlns="" xmlns:a16="http://schemas.microsoft.com/office/drawing/2014/main" id="{3B882552-2919-E9BB-CD57-69E692217DA0}"/>
              </a:ext>
            </a:extLst>
          </p:cNvPr>
          <p:cNvSpPr/>
          <p:nvPr/>
        </p:nvSpPr>
        <p:spPr>
          <a:xfrm>
            <a:off x="2536491" y="1202082"/>
            <a:ext cx="374473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648466" y="1295889"/>
            <a:ext cx="3955035"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КАК ДА ЗАПОЧНЕТЕ</a:t>
            </a:r>
            <a:endParaRPr lang="en-US" sz="2800" b="1" kern="300" dirty="0">
              <a:solidFill>
                <a:srgbClr val="EB7339"/>
              </a:solidFill>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 xmlns:a16="http://schemas.microsoft.com/office/drawing/2014/main" id="{52624F7E-333E-7DE9-C748-597AC582972F}"/>
              </a:ext>
            </a:extLst>
          </p:cNvPr>
          <p:cNvSpPr/>
          <p:nvPr/>
        </p:nvSpPr>
        <p:spPr>
          <a:xfrm>
            <a:off x="2536492" y="1965712"/>
            <a:ext cx="376583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 xmlns:a16="http://schemas.microsoft.com/office/drawing/2014/main" id="{63876922-0FB9-6C3F-E217-510B4D70B07B}"/>
              </a:ext>
            </a:extLst>
          </p:cNvPr>
          <p:cNvSpPr txBox="1"/>
          <p:nvPr/>
        </p:nvSpPr>
        <p:spPr>
          <a:xfrm>
            <a:off x="2648466" y="2059519"/>
            <a:ext cx="6395896" cy="954107"/>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ДА РАЗРАБОТВАТЕ ТП</a:t>
            </a:r>
            <a:r>
              <a:rPr lang="en-US" sz="2800" b="1" kern="300" dirty="0" smtClean="0">
                <a:solidFill>
                  <a:srgbClr val="EB7339"/>
                </a:solidFill>
                <a:latin typeface="Calibri" panose="020F0502020204030204" pitchFamily="34" charset="0"/>
                <a:cs typeface="Calibri" panose="020F0502020204030204" pitchFamily="34" charset="0"/>
              </a:rPr>
              <a:t>? </a:t>
            </a:r>
          </a:p>
          <a:p>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 xmlns:a16="http://schemas.microsoft.com/office/drawing/2014/main" id="{A669D3D4-E454-9097-54E7-7745853FB91A}"/>
              </a:ext>
            </a:extLst>
          </p:cNvPr>
          <p:cNvSpPr/>
          <p:nvPr/>
        </p:nvSpPr>
        <p:spPr>
          <a:xfrm>
            <a:off x="5378012" y="5899039"/>
            <a:ext cx="1105895" cy="3807045"/>
          </a:xfrm>
          <a:custGeom>
            <a:avLst/>
            <a:gdLst>
              <a:gd name="connsiteX0" fmla="*/ 871540 w 1105895"/>
              <a:gd name="connsiteY0" fmla="*/ 3807046 h 3807045"/>
              <a:gd name="connsiteX1" fmla="*/ 234356 w 1105895"/>
              <a:gd name="connsiteY1" fmla="*/ 3807046 h 3807045"/>
              <a:gd name="connsiteX2" fmla="*/ 0 w 1105895"/>
              <a:gd name="connsiteY2" fmla="*/ 3572635 h 3807045"/>
              <a:gd name="connsiteX3" fmla="*/ 0 w 1105895"/>
              <a:gd name="connsiteY3" fmla="*/ 234410 h 3807045"/>
              <a:gd name="connsiteX4" fmla="*/ 234356 w 1105895"/>
              <a:gd name="connsiteY4" fmla="*/ 0 h 3807045"/>
              <a:gd name="connsiteX5" fmla="*/ 871540 w 1105895"/>
              <a:gd name="connsiteY5" fmla="*/ 0 h 3807045"/>
              <a:gd name="connsiteX6" fmla="*/ 1105896 w 1105895"/>
              <a:gd name="connsiteY6" fmla="*/ 234410 h 3807045"/>
              <a:gd name="connsiteX7" fmla="*/ 1105896 w 1105895"/>
              <a:gd name="connsiteY7" fmla="*/ 3571694 h 3807045"/>
              <a:gd name="connsiteX8" fmla="*/ 871540 w 1105895"/>
              <a:gd name="connsiteY8" fmla="*/ 3807046 h 3807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5895" h="3807045">
                <a:moveTo>
                  <a:pt x="871540" y="3807046"/>
                </a:moveTo>
                <a:lnTo>
                  <a:pt x="234356" y="3807046"/>
                </a:lnTo>
                <a:cubicBezTo>
                  <a:pt x="104472" y="3807046"/>
                  <a:pt x="0" y="3701608"/>
                  <a:pt x="0" y="3572635"/>
                </a:cubicBezTo>
                <a:lnTo>
                  <a:pt x="0" y="234410"/>
                </a:lnTo>
                <a:cubicBezTo>
                  <a:pt x="0" y="104496"/>
                  <a:pt x="105413" y="0"/>
                  <a:pt x="234356" y="0"/>
                </a:cubicBezTo>
                <a:lnTo>
                  <a:pt x="871540" y="0"/>
                </a:lnTo>
                <a:cubicBezTo>
                  <a:pt x="1001424" y="0"/>
                  <a:pt x="1105896" y="105437"/>
                  <a:pt x="1105896" y="234410"/>
                </a:cubicBezTo>
                <a:lnTo>
                  <a:pt x="1105896" y="3571694"/>
                </a:lnTo>
                <a:cubicBezTo>
                  <a:pt x="1105896" y="3701608"/>
                  <a:pt x="1000483" y="3807046"/>
                  <a:pt x="871540" y="3807046"/>
                </a:cubicBezTo>
                <a:close/>
              </a:path>
            </a:pathLst>
          </a:custGeom>
          <a:solidFill>
            <a:srgbClr val="354F92"/>
          </a:solidFill>
          <a:ln w="9412" cap="flat">
            <a:solidFill>
              <a:srgbClr val="354F92"/>
            </a:solidFill>
            <a:prstDash val="solid"/>
            <a:miter/>
          </a:ln>
        </p:spPr>
        <p:txBody>
          <a:bodyPr rtlCol="0" anchor="ctr"/>
          <a:lstStyle/>
          <a:p>
            <a:endParaRPr lang="en-US" dirty="0"/>
          </a:p>
        </p:txBody>
      </p:sp>
      <p:grpSp>
        <p:nvGrpSpPr>
          <p:cNvPr id="155" name="Group 154">
            <a:extLst>
              <a:ext uri="{FF2B5EF4-FFF2-40B4-BE49-F238E27FC236}">
                <a16:creationId xmlns="" xmlns:a16="http://schemas.microsoft.com/office/drawing/2014/main" id="{BA3725A3-2365-3848-C968-E66C8D59CA97}"/>
              </a:ext>
            </a:extLst>
          </p:cNvPr>
          <p:cNvGrpSpPr/>
          <p:nvPr/>
        </p:nvGrpSpPr>
        <p:grpSpPr>
          <a:xfrm>
            <a:off x="4864124" y="6075081"/>
            <a:ext cx="440475" cy="3490733"/>
            <a:chOff x="4869963" y="5932036"/>
            <a:chExt cx="440475" cy="3490733"/>
          </a:xfrm>
          <a:solidFill>
            <a:srgbClr val="EB7339"/>
          </a:solidFill>
        </p:grpSpPr>
        <p:grpSp>
          <p:nvGrpSpPr>
            <p:cNvPr id="114" name="Graphic 61">
              <a:extLst>
                <a:ext uri="{FF2B5EF4-FFF2-40B4-BE49-F238E27FC236}">
                  <a16:creationId xmlns="" xmlns:a16="http://schemas.microsoft.com/office/drawing/2014/main" id="{78F69486-E7DC-6A44-801F-5A662916156E}"/>
                </a:ext>
              </a:extLst>
            </p:cNvPr>
            <p:cNvGrpSpPr/>
            <p:nvPr/>
          </p:nvGrpSpPr>
          <p:grpSpPr>
            <a:xfrm>
              <a:off x="4869963" y="7272222"/>
              <a:ext cx="440475" cy="2150547"/>
              <a:chOff x="4886151" y="7721705"/>
              <a:chExt cx="440475" cy="2150547"/>
            </a:xfrm>
            <a:grpFill/>
          </p:grpSpPr>
          <p:sp>
            <p:nvSpPr>
              <p:cNvPr id="115" name="Freeform 114">
                <a:extLst>
                  <a:ext uri="{FF2B5EF4-FFF2-40B4-BE49-F238E27FC236}">
                    <a16:creationId xmlns="" xmlns:a16="http://schemas.microsoft.com/office/drawing/2014/main" id="{5F3ADF80-698F-D45D-27E2-EF5D84FC3FB9}"/>
                  </a:ext>
                </a:extLst>
              </p:cNvPr>
              <p:cNvSpPr/>
              <p:nvPr/>
            </p:nvSpPr>
            <p:spPr>
              <a:xfrm>
                <a:off x="4886151" y="9801647"/>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dirty="0"/>
              </a:p>
            </p:txBody>
          </p:sp>
          <p:sp>
            <p:nvSpPr>
              <p:cNvPr id="116" name="Freeform 115">
                <a:extLst>
                  <a:ext uri="{FF2B5EF4-FFF2-40B4-BE49-F238E27FC236}">
                    <a16:creationId xmlns="" xmlns:a16="http://schemas.microsoft.com/office/drawing/2014/main" id="{26EDF6B8-9262-0B70-398F-8DE667645D06}"/>
                  </a:ext>
                </a:extLst>
              </p:cNvPr>
              <p:cNvSpPr/>
              <p:nvPr/>
            </p:nvSpPr>
            <p:spPr>
              <a:xfrm>
                <a:off x="5232131" y="9753259"/>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9"/>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3"/>
                      <a:pt x="14494" y="118994"/>
                      <a:pt x="11671" y="118994"/>
                    </a:cubicBezTo>
                    <a:close/>
                  </a:path>
                </a:pathLst>
              </a:custGeom>
              <a:grpFill/>
              <a:ln w="9412" cap="flat">
                <a:noFill/>
                <a:prstDash val="solid"/>
                <a:miter/>
              </a:ln>
            </p:spPr>
            <p:txBody>
              <a:bodyPr rtlCol="0" anchor="ctr"/>
              <a:lstStyle/>
              <a:p>
                <a:endParaRPr lang="en-US" dirty="0"/>
              </a:p>
            </p:txBody>
          </p:sp>
          <p:sp>
            <p:nvSpPr>
              <p:cNvPr id="117" name="Freeform 116">
                <a:extLst>
                  <a:ext uri="{FF2B5EF4-FFF2-40B4-BE49-F238E27FC236}">
                    <a16:creationId xmlns="" xmlns:a16="http://schemas.microsoft.com/office/drawing/2014/main" id="{4B3C7CE6-27DC-5343-4742-19FE9C57701C}"/>
                  </a:ext>
                </a:extLst>
              </p:cNvPr>
              <p:cNvSpPr/>
              <p:nvPr/>
            </p:nvSpPr>
            <p:spPr>
              <a:xfrm>
                <a:off x="4886151" y="9124776"/>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dirty="0"/>
              </a:p>
            </p:txBody>
          </p:sp>
          <p:sp>
            <p:nvSpPr>
              <p:cNvPr id="118" name="Freeform 117">
                <a:extLst>
                  <a:ext uri="{FF2B5EF4-FFF2-40B4-BE49-F238E27FC236}">
                    <a16:creationId xmlns="" xmlns:a16="http://schemas.microsoft.com/office/drawing/2014/main" id="{5BA58443-BFAC-B94F-B20C-0F47A6415D21}"/>
                  </a:ext>
                </a:extLst>
              </p:cNvPr>
              <p:cNvSpPr/>
              <p:nvPr/>
            </p:nvSpPr>
            <p:spPr>
              <a:xfrm>
                <a:off x="5232131" y="9076388"/>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dirty="0"/>
              </a:p>
            </p:txBody>
          </p:sp>
          <p:sp>
            <p:nvSpPr>
              <p:cNvPr id="119" name="Freeform 118">
                <a:extLst>
                  <a:ext uri="{FF2B5EF4-FFF2-40B4-BE49-F238E27FC236}">
                    <a16:creationId xmlns="" xmlns:a16="http://schemas.microsoft.com/office/drawing/2014/main" id="{457B8BC0-D0B1-94B0-B388-9F73EAE965B5}"/>
                  </a:ext>
                </a:extLst>
              </p:cNvPr>
              <p:cNvSpPr/>
              <p:nvPr/>
            </p:nvSpPr>
            <p:spPr>
              <a:xfrm>
                <a:off x="4886151" y="8446964"/>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7887"/>
                      <a:pt x="436711" y="22594"/>
                      <a:pt x="431064" y="22594"/>
                    </a:cubicBezTo>
                    <a:close/>
                  </a:path>
                </a:pathLst>
              </a:custGeom>
              <a:grpFill/>
              <a:ln w="9412" cap="flat">
                <a:noFill/>
                <a:prstDash val="solid"/>
                <a:miter/>
              </a:ln>
            </p:spPr>
            <p:txBody>
              <a:bodyPr rtlCol="0" anchor="ctr"/>
              <a:lstStyle/>
              <a:p>
                <a:endParaRPr lang="en-US" dirty="0"/>
              </a:p>
            </p:txBody>
          </p:sp>
          <p:sp>
            <p:nvSpPr>
              <p:cNvPr id="120" name="Freeform 119">
                <a:extLst>
                  <a:ext uri="{FF2B5EF4-FFF2-40B4-BE49-F238E27FC236}">
                    <a16:creationId xmlns="" xmlns:a16="http://schemas.microsoft.com/office/drawing/2014/main" id="{1B57790B-2F2C-0A44-40CD-671D25CE32B8}"/>
                  </a:ext>
                </a:extLst>
              </p:cNvPr>
              <p:cNvSpPr/>
              <p:nvPr/>
            </p:nvSpPr>
            <p:spPr>
              <a:xfrm>
                <a:off x="5232131" y="839857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994"/>
                      <a:pt x="14494" y="118994"/>
                      <a:pt x="11671" y="118994"/>
                    </a:cubicBezTo>
                    <a:close/>
                  </a:path>
                </a:pathLst>
              </a:custGeom>
              <a:grpFill/>
              <a:ln w="9412" cap="flat">
                <a:noFill/>
                <a:prstDash val="solid"/>
                <a:miter/>
              </a:ln>
            </p:spPr>
            <p:txBody>
              <a:bodyPr rtlCol="0" anchor="ctr"/>
              <a:lstStyle/>
              <a:p>
                <a:endParaRPr lang="en-US" dirty="0"/>
              </a:p>
            </p:txBody>
          </p:sp>
          <p:sp>
            <p:nvSpPr>
              <p:cNvPr id="121" name="Freeform 120">
                <a:extLst>
                  <a:ext uri="{FF2B5EF4-FFF2-40B4-BE49-F238E27FC236}">
                    <a16:creationId xmlns="" xmlns:a16="http://schemas.microsoft.com/office/drawing/2014/main" id="{9345C618-A848-DD01-6DC5-85AD823F5564}"/>
                  </a:ext>
                </a:extLst>
              </p:cNvPr>
              <p:cNvSpPr/>
              <p:nvPr/>
            </p:nvSpPr>
            <p:spPr>
              <a:xfrm>
                <a:off x="4886151" y="7770093"/>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dirty="0"/>
              </a:p>
            </p:txBody>
          </p:sp>
          <p:sp>
            <p:nvSpPr>
              <p:cNvPr id="122" name="Freeform 121">
                <a:extLst>
                  <a:ext uri="{FF2B5EF4-FFF2-40B4-BE49-F238E27FC236}">
                    <a16:creationId xmlns="" xmlns:a16="http://schemas.microsoft.com/office/drawing/2014/main" id="{5B69337F-30C6-5D33-27EC-DD37D3B54D03}"/>
                  </a:ext>
                </a:extLst>
              </p:cNvPr>
              <p:cNvSpPr/>
              <p:nvPr/>
            </p:nvSpPr>
            <p:spPr>
              <a:xfrm>
                <a:off x="5232131" y="7721705"/>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7"/>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dirty="0"/>
              </a:p>
            </p:txBody>
          </p:sp>
        </p:grpSp>
        <p:sp>
          <p:nvSpPr>
            <p:cNvPr id="123" name="Freeform 122">
              <a:extLst>
                <a:ext uri="{FF2B5EF4-FFF2-40B4-BE49-F238E27FC236}">
                  <a16:creationId xmlns="" xmlns:a16="http://schemas.microsoft.com/office/drawing/2014/main" id="{16E4FC70-A3CB-B7B9-3CDD-3C0974D03989}"/>
                </a:ext>
              </a:extLst>
            </p:cNvPr>
            <p:cNvSpPr/>
            <p:nvPr/>
          </p:nvSpPr>
          <p:spPr>
            <a:xfrm>
              <a:off x="4996082" y="5980990"/>
              <a:ext cx="314356" cy="22593"/>
            </a:xfrm>
            <a:custGeom>
              <a:avLst/>
              <a:gdLst>
                <a:gd name="connsiteX0" fmla="*/ 307768 w 314356"/>
                <a:gd name="connsiteY0" fmla="*/ 22594 h 22593"/>
                <a:gd name="connsiteX1" fmla="*/ 6588 w 314356"/>
                <a:gd name="connsiteY1" fmla="*/ 22594 h 22593"/>
                <a:gd name="connsiteX2" fmla="*/ 0 w 314356"/>
                <a:gd name="connsiteY2" fmla="*/ 11297 h 22593"/>
                <a:gd name="connsiteX3" fmla="*/ 6588 w 314356"/>
                <a:gd name="connsiteY3" fmla="*/ 0 h 22593"/>
                <a:gd name="connsiteX4" fmla="*/ 307768 w 314356"/>
                <a:gd name="connsiteY4" fmla="*/ 0 h 22593"/>
                <a:gd name="connsiteX5" fmla="*/ 314356 w 314356"/>
                <a:gd name="connsiteY5" fmla="*/ 11297 h 22593"/>
                <a:gd name="connsiteX6" fmla="*/ 307768 w 314356"/>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56" h="22593">
                  <a:moveTo>
                    <a:pt x="307768" y="22594"/>
                  </a:moveTo>
                  <a:lnTo>
                    <a:pt x="6588" y="22594"/>
                  </a:lnTo>
                  <a:cubicBezTo>
                    <a:pt x="2823" y="22594"/>
                    <a:pt x="0" y="16945"/>
                    <a:pt x="0" y="11297"/>
                  </a:cubicBezTo>
                  <a:cubicBezTo>
                    <a:pt x="0" y="4707"/>
                    <a:pt x="2823" y="0"/>
                    <a:pt x="6588" y="0"/>
                  </a:cubicBezTo>
                  <a:lnTo>
                    <a:pt x="307768" y="0"/>
                  </a:lnTo>
                  <a:cubicBezTo>
                    <a:pt x="311533" y="0"/>
                    <a:pt x="314356" y="5648"/>
                    <a:pt x="314356" y="11297"/>
                  </a:cubicBezTo>
                  <a:cubicBezTo>
                    <a:pt x="314356" y="16945"/>
                    <a:pt x="311533" y="22594"/>
                    <a:pt x="307768" y="22594"/>
                  </a:cubicBezTo>
                  <a:close/>
                </a:path>
              </a:pathLst>
            </a:custGeom>
            <a:grpFill/>
            <a:ln w="9412" cap="flat">
              <a:noFill/>
              <a:prstDash val="solid"/>
              <a:miter/>
            </a:ln>
          </p:spPr>
          <p:txBody>
            <a:bodyPr rtlCol="0" anchor="ctr"/>
            <a:lstStyle/>
            <a:p>
              <a:endParaRPr lang="en-US" dirty="0"/>
            </a:p>
          </p:txBody>
        </p:sp>
        <p:sp>
          <p:nvSpPr>
            <p:cNvPr id="124" name="Freeform 123">
              <a:extLst>
                <a:ext uri="{FF2B5EF4-FFF2-40B4-BE49-F238E27FC236}">
                  <a16:creationId xmlns="" xmlns:a16="http://schemas.microsoft.com/office/drawing/2014/main" id="{1BFAF8FB-4191-2E76-2D46-F7DFAF871706}"/>
                </a:ext>
              </a:extLst>
            </p:cNvPr>
            <p:cNvSpPr/>
            <p:nvPr/>
          </p:nvSpPr>
          <p:spPr>
            <a:xfrm>
              <a:off x="5215943" y="5932601"/>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dirty="0"/>
            </a:p>
          </p:txBody>
        </p:sp>
        <p:sp>
          <p:nvSpPr>
            <p:cNvPr id="125" name="Freeform 124">
              <a:extLst>
                <a:ext uri="{FF2B5EF4-FFF2-40B4-BE49-F238E27FC236}">
                  <a16:creationId xmlns="" xmlns:a16="http://schemas.microsoft.com/office/drawing/2014/main" id="{9379F24E-0D17-728E-24A1-70697D36B639}"/>
                </a:ext>
              </a:extLst>
            </p:cNvPr>
            <p:cNvSpPr/>
            <p:nvPr/>
          </p:nvSpPr>
          <p:spPr>
            <a:xfrm>
              <a:off x="4964081" y="5932036"/>
              <a:ext cx="93553" cy="118993"/>
            </a:xfrm>
            <a:custGeom>
              <a:avLst/>
              <a:gdLst>
                <a:gd name="connsiteX0" fmla="*/ 81883 w 93553"/>
                <a:gd name="connsiteY0" fmla="*/ 0 h 118993"/>
                <a:gd name="connsiteX1" fmla="*/ 91295 w 93553"/>
                <a:gd name="connsiteY1" fmla="*/ 4707 h 118993"/>
                <a:gd name="connsiteX2" fmla="*/ 88472 w 93553"/>
                <a:gd name="connsiteY2" fmla="*/ 20711 h 118993"/>
                <a:gd name="connsiteX3" fmla="*/ 32001 w 93553"/>
                <a:gd name="connsiteY3" fmla="*/ 59309 h 118993"/>
                <a:gd name="connsiteX4" fmla="*/ 88472 w 93553"/>
                <a:gd name="connsiteY4" fmla="*/ 97906 h 118993"/>
                <a:gd name="connsiteX5" fmla="*/ 91295 w 93553"/>
                <a:gd name="connsiteY5" fmla="*/ 113910 h 118993"/>
                <a:gd name="connsiteX6" fmla="*/ 75295 w 93553"/>
                <a:gd name="connsiteY6" fmla="*/ 116734 h 118993"/>
                <a:gd name="connsiteX7" fmla="*/ 4706 w 93553"/>
                <a:gd name="connsiteY7" fmla="*/ 68723 h 118993"/>
                <a:gd name="connsiteX8" fmla="*/ 0 w 93553"/>
                <a:gd name="connsiteY8" fmla="*/ 59309 h 118993"/>
                <a:gd name="connsiteX9" fmla="*/ 4706 w 93553"/>
                <a:gd name="connsiteY9" fmla="*/ 49895 h 118993"/>
                <a:gd name="connsiteX10" fmla="*/ 75295 w 93553"/>
                <a:gd name="connsiteY10" fmla="*/ 1883 h 118993"/>
                <a:gd name="connsiteX11" fmla="*/ 81883 w 93553"/>
                <a:gd name="connsiteY11" fmla="*/ 0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3" h="118993">
                  <a:moveTo>
                    <a:pt x="81883" y="0"/>
                  </a:moveTo>
                  <a:cubicBezTo>
                    <a:pt x="85648" y="0"/>
                    <a:pt x="89413" y="1883"/>
                    <a:pt x="91295" y="4707"/>
                  </a:cubicBezTo>
                  <a:cubicBezTo>
                    <a:pt x="95060" y="10356"/>
                    <a:pt x="93178" y="16945"/>
                    <a:pt x="88472" y="20711"/>
                  </a:cubicBezTo>
                  <a:lnTo>
                    <a:pt x="32001" y="59309"/>
                  </a:lnTo>
                  <a:lnTo>
                    <a:pt x="88472" y="97906"/>
                  </a:lnTo>
                  <a:cubicBezTo>
                    <a:pt x="94119" y="101672"/>
                    <a:pt x="95060" y="109203"/>
                    <a:pt x="91295" y="113910"/>
                  </a:cubicBezTo>
                  <a:cubicBezTo>
                    <a:pt x="87530" y="119559"/>
                    <a:pt x="80001" y="120500"/>
                    <a:pt x="75295" y="116734"/>
                  </a:cubicBezTo>
                  <a:lnTo>
                    <a:pt x="4706" y="68723"/>
                  </a:lnTo>
                  <a:cubicBezTo>
                    <a:pt x="1882" y="66840"/>
                    <a:pt x="0" y="63074"/>
                    <a:pt x="0" y="59309"/>
                  </a:cubicBezTo>
                  <a:cubicBezTo>
                    <a:pt x="0" y="55543"/>
                    <a:pt x="1882" y="51777"/>
                    <a:pt x="4706" y="49895"/>
                  </a:cubicBezTo>
                  <a:lnTo>
                    <a:pt x="75295" y="1883"/>
                  </a:lnTo>
                  <a:cubicBezTo>
                    <a:pt x="78118" y="941"/>
                    <a:pt x="80001" y="0"/>
                    <a:pt x="81883" y="0"/>
                  </a:cubicBezTo>
                  <a:close/>
                </a:path>
              </a:pathLst>
            </a:custGeom>
            <a:grpFill/>
            <a:ln w="9412" cap="flat">
              <a:noFill/>
              <a:prstDash val="solid"/>
              <a:miter/>
            </a:ln>
          </p:spPr>
          <p:txBody>
            <a:bodyPr rtlCol="0" anchor="ctr"/>
            <a:lstStyle/>
            <a:p>
              <a:endParaRPr lang="en-US" dirty="0"/>
            </a:p>
          </p:txBody>
        </p:sp>
      </p:grpSp>
      <p:grpSp>
        <p:nvGrpSpPr>
          <p:cNvPr id="154" name="Group 153">
            <a:extLst>
              <a:ext uri="{FF2B5EF4-FFF2-40B4-BE49-F238E27FC236}">
                <a16:creationId xmlns="" xmlns:a16="http://schemas.microsoft.com/office/drawing/2014/main" id="{56BCC99B-697F-98AD-2F43-1DE8052F6DAC}"/>
              </a:ext>
            </a:extLst>
          </p:cNvPr>
          <p:cNvGrpSpPr/>
          <p:nvPr/>
        </p:nvGrpSpPr>
        <p:grpSpPr>
          <a:xfrm>
            <a:off x="3072103" y="6992952"/>
            <a:ext cx="118966" cy="2232073"/>
            <a:chOff x="3077942" y="6849907"/>
            <a:chExt cx="118966" cy="2232073"/>
          </a:xfrm>
          <a:solidFill>
            <a:srgbClr val="EB7339"/>
          </a:solidFill>
        </p:grpSpPr>
        <p:grpSp>
          <p:nvGrpSpPr>
            <p:cNvPr id="126" name="Graphic 61">
              <a:extLst>
                <a:ext uri="{FF2B5EF4-FFF2-40B4-BE49-F238E27FC236}">
                  <a16:creationId xmlns="" xmlns:a16="http://schemas.microsoft.com/office/drawing/2014/main" id="{912D4ECF-2CE0-1FEE-C801-705C58CC2DD9}"/>
                </a:ext>
              </a:extLst>
            </p:cNvPr>
            <p:cNvGrpSpPr/>
            <p:nvPr/>
          </p:nvGrpSpPr>
          <p:grpSpPr>
            <a:xfrm>
              <a:off x="3077942" y="8886168"/>
              <a:ext cx="118966" cy="195812"/>
              <a:chOff x="3094130" y="9335651"/>
              <a:chExt cx="118966" cy="195812"/>
            </a:xfrm>
            <a:grpFill/>
          </p:grpSpPr>
          <p:sp>
            <p:nvSpPr>
              <p:cNvPr id="127" name="Freeform 126">
                <a:extLst>
                  <a:ext uri="{FF2B5EF4-FFF2-40B4-BE49-F238E27FC236}">
                    <a16:creationId xmlns="" xmlns:a16="http://schemas.microsoft.com/office/drawing/2014/main" id="{E4DB819B-EC3E-60F1-E1B2-BBA894AA4BB5}"/>
                  </a:ext>
                </a:extLst>
              </p:cNvPr>
              <p:cNvSpPr/>
              <p:nvPr/>
            </p:nvSpPr>
            <p:spPr>
              <a:xfrm>
                <a:off x="3142130" y="9335651"/>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5812"/>
                      <a:pt x="0" y="193930"/>
                      <a:pt x="0" y="192047"/>
                    </a:cubicBezTo>
                    <a:close/>
                  </a:path>
                </a:pathLst>
              </a:custGeom>
              <a:grpFill/>
              <a:ln w="9412" cap="flat">
                <a:noFill/>
                <a:prstDash val="solid"/>
                <a:miter/>
              </a:ln>
            </p:spPr>
            <p:txBody>
              <a:bodyPr rtlCol="0" anchor="ctr"/>
              <a:lstStyle/>
              <a:p>
                <a:endParaRPr lang="en-US" dirty="0"/>
              </a:p>
            </p:txBody>
          </p:sp>
          <p:sp>
            <p:nvSpPr>
              <p:cNvPr id="128" name="Freeform 127">
                <a:extLst>
                  <a:ext uri="{FF2B5EF4-FFF2-40B4-BE49-F238E27FC236}">
                    <a16:creationId xmlns="" xmlns:a16="http://schemas.microsoft.com/office/drawing/2014/main" id="{627C7947-11E2-116E-3CED-07F3AFE5C8DE}"/>
                  </a:ext>
                </a:extLst>
              </p:cNvPr>
              <p:cNvSpPr/>
              <p:nvPr/>
            </p:nvSpPr>
            <p:spPr>
              <a:xfrm>
                <a:off x="3094130" y="9436946"/>
                <a:ext cx="118966" cy="93575"/>
              </a:xfrm>
              <a:custGeom>
                <a:avLst/>
                <a:gdLst>
                  <a:gd name="connsiteX0" fmla="*/ 0 w 118966"/>
                  <a:gd name="connsiteY0" fmla="*/ 11673 h 93575"/>
                  <a:gd name="connsiteX1" fmla="*/ 4706 w 118966"/>
                  <a:gd name="connsiteY1" fmla="*/ 2259 h 93575"/>
                  <a:gd name="connsiteX2" fmla="*/ 20706 w 118966"/>
                  <a:gd name="connsiteY2" fmla="*/ 5083 h 93575"/>
                  <a:gd name="connsiteX3" fmla="*/ 59295 w 118966"/>
                  <a:gd name="connsiteY3" fmla="*/ 61568 h 93575"/>
                  <a:gd name="connsiteX4" fmla="*/ 97883 w 118966"/>
                  <a:gd name="connsiteY4" fmla="*/ 5083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6"/>
                      <a:pt x="20706" y="5083"/>
                    </a:cubicBezTo>
                    <a:lnTo>
                      <a:pt x="59295" y="61568"/>
                    </a:lnTo>
                    <a:lnTo>
                      <a:pt x="97883" y="5083"/>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4497"/>
                      <a:pt x="0" y="11673"/>
                    </a:cubicBezTo>
                    <a:close/>
                  </a:path>
                </a:pathLst>
              </a:custGeom>
              <a:grpFill/>
              <a:ln w="9412" cap="flat">
                <a:noFill/>
                <a:prstDash val="solid"/>
                <a:miter/>
              </a:ln>
            </p:spPr>
            <p:txBody>
              <a:bodyPr rtlCol="0" anchor="ctr"/>
              <a:lstStyle/>
              <a:p>
                <a:endParaRPr lang="en-US" dirty="0"/>
              </a:p>
            </p:txBody>
          </p:sp>
        </p:grpSp>
        <p:grpSp>
          <p:nvGrpSpPr>
            <p:cNvPr id="129" name="Graphic 61">
              <a:extLst>
                <a:ext uri="{FF2B5EF4-FFF2-40B4-BE49-F238E27FC236}">
                  <a16:creationId xmlns="" xmlns:a16="http://schemas.microsoft.com/office/drawing/2014/main" id="{9FBA200A-5EBB-857B-445A-08A936A4BF28}"/>
                </a:ext>
              </a:extLst>
            </p:cNvPr>
            <p:cNvGrpSpPr/>
            <p:nvPr/>
          </p:nvGrpSpPr>
          <p:grpSpPr>
            <a:xfrm>
              <a:off x="3077942" y="8208356"/>
              <a:ext cx="118966" cy="195812"/>
              <a:chOff x="3094130" y="8657839"/>
              <a:chExt cx="118966" cy="195812"/>
            </a:xfrm>
            <a:grpFill/>
          </p:grpSpPr>
          <p:sp>
            <p:nvSpPr>
              <p:cNvPr id="130" name="Freeform 129">
                <a:extLst>
                  <a:ext uri="{FF2B5EF4-FFF2-40B4-BE49-F238E27FC236}">
                    <a16:creationId xmlns="" xmlns:a16="http://schemas.microsoft.com/office/drawing/2014/main" id="{63787FFF-FCA0-4E3C-ED9F-6AEC2AB0DD15}"/>
                  </a:ext>
                </a:extLst>
              </p:cNvPr>
              <p:cNvSpPr/>
              <p:nvPr/>
            </p:nvSpPr>
            <p:spPr>
              <a:xfrm>
                <a:off x="3142130" y="8657839"/>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5812"/>
                      <a:pt x="0" y="194871"/>
                      <a:pt x="0" y="192047"/>
                    </a:cubicBezTo>
                    <a:close/>
                  </a:path>
                </a:pathLst>
              </a:custGeom>
              <a:grpFill/>
              <a:ln w="9412" cap="flat">
                <a:noFill/>
                <a:prstDash val="solid"/>
                <a:miter/>
              </a:ln>
            </p:spPr>
            <p:txBody>
              <a:bodyPr rtlCol="0" anchor="ctr"/>
              <a:lstStyle/>
              <a:p>
                <a:endParaRPr lang="en-US" dirty="0"/>
              </a:p>
            </p:txBody>
          </p:sp>
          <p:sp>
            <p:nvSpPr>
              <p:cNvPr id="131" name="Freeform 130">
                <a:extLst>
                  <a:ext uri="{FF2B5EF4-FFF2-40B4-BE49-F238E27FC236}">
                    <a16:creationId xmlns="" xmlns:a16="http://schemas.microsoft.com/office/drawing/2014/main" id="{80B727C6-3DEF-FB2B-819A-B29DBCFC23AB}"/>
                  </a:ext>
                </a:extLst>
              </p:cNvPr>
              <p:cNvSpPr/>
              <p:nvPr/>
            </p:nvSpPr>
            <p:spPr>
              <a:xfrm>
                <a:off x="3094130" y="8760076"/>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6"/>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3556"/>
                      <a:pt x="0" y="11673"/>
                    </a:cubicBezTo>
                    <a:close/>
                  </a:path>
                </a:pathLst>
              </a:custGeom>
              <a:grpFill/>
              <a:ln w="9412" cap="flat">
                <a:noFill/>
                <a:prstDash val="solid"/>
                <a:miter/>
              </a:ln>
            </p:spPr>
            <p:txBody>
              <a:bodyPr rtlCol="0" anchor="ctr"/>
              <a:lstStyle/>
              <a:p>
                <a:endParaRPr lang="en-US" dirty="0"/>
              </a:p>
            </p:txBody>
          </p:sp>
        </p:grpSp>
        <p:grpSp>
          <p:nvGrpSpPr>
            <p:cNvPr id="132" name="Graphic 61">
              <a:extLst>
                <a:ext uri="{FF2B5EF4-FFF2-40B4-BE49-F238E27FC236}">
                  <a16:creationId xmlns="" xmlns:a16="http://schemas.microsoft.com/office/drawing/2014/main" id="{AE292744-9F91-9CA8-62B0-7364627FAA3E}"/>
                </a:ext>
              </a:extLst>
            </p:cNvPr>
            <p:cNvGrpSpPr/>
            <p:nvPr/>
          </p:nvGrpSpPr>
          <p:grpSpPr>
            <a:xfrm>
              <a:off x="3077942" y="7527720"/>
              <a:ext cx="118966" cy="195812"/>
              <a:chOff x="3094130" y="7977203"/>
              <a:chExt cx="118966" cy="195812"/>
            </a:xfrm>
            <a:grpFill/>
          </p:grpSpPr>
          <p:sp>
            <p:nvSpPr>
              <p:cNvPr id="133" name="Freeform 132">
                <a:extLst>
                  <a:ext uri="{FF2B5EF4-FFF2-40B4-BE49-F238E27FC236}">
                    <a16:creationId xmlns="" xmlns:a16="http://schemas.microsoft.com/office/drawing/2014/main" id="{DF07E4B1-1131-0652-9939-5F3F5F4CC485}"/>
                  </a:ext>
                </a:extLst>
              </p:cNvPr>
              <p:cNvSpPr/>
              <p:nvPr/>
            </p:nvSpPr>
            <p:spPr>
              <a:xfrm>
                <a:off x="3142130" y="7977203"/>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29"/>
                      <a:pt x="16941" y="195812"/>
                      <a:pt x="11294" y="195812"/>
                    </a:cubicBezTo>
                    <a:cubicBezTo>
                      <a:pt x="5647" y="195812"/>
                      <a:pt x="0" y="193929"/>
                      <a:pt x="0" y="192047"/>
                    </a:cubicBezTo>
                    <a:close/>
                  </a:path>
                </a:pathLst>
              </a:custGeom>
              <a:grpFill/>
              <a:ln w="9412" cap="flat">
                <a:noFill/>
                <a:prstDash val="solid"/>
                <a:miter/>
              </a:ln>
            </p:spPr>
            <p:txBody>
              <a:bodyPr rtlCol="0" anchor="ctr"/>
              <a:lstStyle/>
              <a:p>
                <a:endParaRPr lang="en-US" dirty="0"/>
              </a:p>
            </p:txBody>
          </p:sp>
          <p:sp>
            <p:nvSpPr>
              <p:cNvPr id="134" name="Freeform 133">
                <a:extLst>
                  <a:ext uri="{FF2B5EF4-FFF2-40B4-BE49-F238E27FC236}">
                    <a16:creationId xmlns="" xmlns:a16="http://schemas.microsoft.com/office/drawing/2014/main" id="{8EF176C0-1653-FE39-4F09-BE7F96FBC694}"/>
                  </a:ext>
                </a:extLst>
              </p:cNvPr>
              <p:cNvSpPr/>
              <p:nvPr/>
            </p:nvSpPr>
            <p:spPr>
              <a:xfrm>
                <a:off x="3094130" y="8079439"/>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7"/>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5439"/>
                      <a:pt x="0" y="13556"/>
                      <a:pt x="0" y="11673"/>
                    </a:cubicBezTo>
                    <a:close/>
                  </a:path>
                </a:pathLst>
              </a:custGeom>
              <a:grpFill/>
              <a:ln w="9412" cap="flat">
                <a:noFill/>
                <a:prstDash val="solid"/>
                <a:miter/>
              </a:ln>
            </p:spPr>
            <p:txBody>
              <a:bodyPr rtlCol="0" anchor="ctr"/>
              <a:lstStyle/>
              <a:p>
                <a:endParaRPr lang="en-US" dirty="0"/>
              </a:p>
            </p:txBody>
          </p:sp>
        </p:grpSp>
        <p:grpSp>
          <p:nvGrpSpPr>
            <p:cNvPr id="135" name="Graphic 61">
              <a:extLst>
                <a:ext uri="{FF2B5EF4-FFF2-40B4-BE49-F238E27FC236}">
                  <a16:creationId xmlns="" xmlns:a16="http://schemas.microsoft.com/office/drawing/2014/main" id="{C56275D0-D7C0-2C5E-A4F2-22D2333D5533}"/>
                </a:ext>
              </a:extLst>
            </p:cNvPr>
            <p:cNvGrpSpPr/>
            <p:nvPr/>
          </p:nvGrpSpPr>
          <p:grpSpPr>
            <a:xfrm>
              <a:off x="3077942" y="6849907"/>
              <a:ext cx="118966" cy="196057"/>
              <a:chOff x="3094130" y="7299390"/>
              <a:chExt cx="118966" cy="196057"/>
            </a:xfrm>
            <a:grpFill/>
          </p:grpSpPr>
          <p:sp>
            <p:nvSpPr>
              <p:cNvPr id="136" name="Freeform 135">
                <a:extLst>
                  <a:ext uri="{FF2B5EF4-FFF2-40B4-BE49-F238E27FC236}">
                    <a16:creationId xmlns="" xmlns:a16="http://schemas.microsoft.com/office/drawing/2014/main" id="{EC9C3085-AE97-4A3F-5F9E-6761EBCFC240}"/>
                  </a:ext>
                </a:extLst>
              </p:cNvPr>
              <p:cNvSpPr/>
              <p:nvPr/>
            </p:nvSpPr>
            <p:spPr>
              <a:xfrm>
                <a:off x="3142130" y="7299390"/>
                <a:ext cx="22588" cy="196057"/>
              </a:xfrm>
              <a:custGeom>
                <a:avLst/>
                <a:gdLst>
                  <a:gd name="connsiteX0" fmla="*/ 0 w 22588"/>
                  <a:gd name="connsiteY0" fmla="*/ 192047 h 196057"/>
                  <a:gd name="connsiteX1" fmla="*/ 0 w 22588"/>
                  <a:gd name="connsiteY1" fmla="*/ 3766 h 196057"/>
                  <a:gd name="connsiteX2" fmla="*/ 11294 w 22588"/>
                  <a:gd name="connsiteY2" fmla="*/ 0 h 196057"/>
                  <a:gd name="connsiteX3" fmla="*/ 22588 w 22588"/>
                  <a:gd name="connsiteY3" fmla="*/ 3766 h 196057"/>
                  <a:gd name="connsiteX4" fmla="*/ 22588 w 22588"/>
                  <a:gd name="connsiteY4" fmla="*/ 192047 h 196057"/>
                  <a:gd name="connsiteX5" fmla="*/ 11294 w 22588"/>
                  <a:gd name="connsiteY5" fmla="*/ 195812 h 196057"/>
                  <a:gd name="connsiteX6" fmla="*/ 0 w 22588"/>
                  <a:gd name="connsiteY6" fmla="*/ 192047 h 19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6057">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6754"/>
                      <a:pt x="0" y="194871"/>
                      <a:pt x="0" y="192047"/>
                    </a:cubicBezTo>
                    <a:close/>
                  </a:path>
                </a:pathLst>
              </a:custGeom>
              <a:grpFill/>
              <a:ln w="9412" cap="flat">
                <a:noFill/>
                <a:prstDash val="solid"/>
                <a:miter/>
              </a:ln>
            </p:spPr>
            <p:txBody>
              <a:bodyPr rtlCol="0" anchor="ctr"/>
              <a:lstStyle/>
              <a:p>
                <a:endParaRPr lang="en-US" dirty="0"/>
              </a:p>
            </p:txBody>
          </p:sp>
          <p:sp>
            <p:nvSpPr>
              <p:cNvPr id="137" name="Freeform 136">
                <a:extLst>
                  <a:ext uri="{FF2B5EF4-FFF2-40B4-BE49-F238E27FC236}">
                    <a16:creationId xmlns="" xmlns:a16="http://schemas.microsoft.com/office/drawing/2014/main" id="{A68CEA65-DC23-B770-900C-D26CA9A6B5AE}"/>
                  </a:ext>
                </a:extLst>
              </p:cNvPr>
              <p:cNvSpPr/>
              <p:nvPr/>
            </p:nvSpPr>
            <p:spPr>
              <a:xfrm>
                <a:off x="3094130" y="7401627"/>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7"/>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4498"/>
                      <a:pt x="0" y="11673"/>
                    </a:cubicBezTo>
                    <a:close/>
                  </a:path>
                </a:pathLst>
              </a:custGeom>
              <a:grpFill/>
              <a:ln w="9412" cap="flat">
                <a:noFill/>
                <a:prstDash val="solid"/>
                <a:miter/>
              </a:ln>
            </p:spPr>
            <p:txBody>
              <a:bodyPr rtlCol="0" anchor="ctr"/>
              <a:lstStyle/>
              <a:p>
                <a:endParaRPr lang="en-US" dirty="0"/>
              </a:p>
            </p:txBody>
          </p:sp>
        </p:grpSp>
      </p:grpSp>
      <p:grpSp>
        <p:nvGrpSpPr>
          <p:cNvPr id="153" name="Group 152">
            <a:extLst>
              <a:ext uri="{FF2B5EF4-FFF2-40B4-BE49-F238E27FC236}">
                <a16:creationId xmlns="" xmlns:a16="http://schemas.microsoft.com/office/drawing/2014/main" id="{A0EA843A-78E2-3FF2-A526-219EE67808CA}"/>
              </a:ext>
            </a:extLst>
          </p:cNvPr>
          <p:cNvGrpSpPr/>
          <p:nvPr/>
        </p:nvGrpSpPr>
        <p:grpSpPr>
          <a:xfrm>
            <a:off x="916783" y="6050228"/>
            <a:ext cx="442357" cy="3515586"/>
            <a:chOff x="922622" y="5907183"/>
            <a:chExt cx="442357" cy="3515586"/>
          </a:xfrm>
          <a:solidFill>
            <a:srgbClr val="EB7339"/>
          </a:solidFill>
        </p:grpSpPr>
        <p:sp>
          <p:nvSpPr>
            <p:cNvPr id="138" name="Freeform 137">
              <a:extLst>
                <a:ext uri="{FF2B5EF4-FFF2-40B4-BE49-F238E27FC236}">
                  <a16:creationId xmlns="" xmlns:a16="http://schemas.microsoft.com/office/drawing/2014/main" id="{D543C637-FE67-8BDE-38E0-FF9F0233C06B}"/>
                </a:ext>
              </a:extLst>
            </p:cNvPr>
            <p:cNvSpPr/>
            <p:nvPr/>
          </p:nvSpPr>
          <p:spPr>
            <a:xfrm>
              <a:off x="924504" y="9352164"/>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dirty="0"/>
            </a:p>
          </p:txBody>
        </p:sp>
        <p:sp>
          <p:nvSpPr>
            <p:cNvPr id="139" name="Freeform 138">
              <a:extLst>
                <a:ext uri="{FF2B5EF4-FFF2-40B4-BE49-F238E27FC236}">
                  <a16:creationId xmlns="" xmlns:a16="http://schemas.microsoft.com/office/drawing/2014/main" id="{BB787CA7-ADA4-CA4B-9A1E-B20CEA341E56}"/>
                </a:ext>
              </a:extLst>
            </p:cNvPr>
            <p:cNvSpPr/>
            <p:nvPr/>
          </p:nvSpPr>
          <p:spPr>
            <a:xfrm>
              <a:off x="1270485" y="930377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9"/>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3"/>
                    <a:pt x="14494" y="118994"/>
                    <a:pt x="11671" y="118994"/>
                  </a:cubicBezTo>
                  <a:close/>
                </a:path>
              </a:pathLst>
            </a:custGeom>
            <a:grpFill/>
            <a:ln w="9412" cap="flat">
              <a:noFill/>
              <a:prstDash val="solid"/>
              <a:miter/>
            </a:ln>
          </p:spPr>
          <p:txBody>
            <a:bodyPr rtlCol="0" anchor="ctr"/>
            <a:lstStyle/>
            <a:p>
              <a:endParaRPr lang="en-US" dirty="0"/>
            </a:p>
          </p:txBody>
        </p:sp>
        <p:sp>
          <p:nvSpPr>
            <p:cNvPr id="140" name="Freeform 139">
              <a:extLst>
                <a:ext uri="{FF2B5EF4-FFF2-40B4-BE49-F238E27FC236}">
                  <a16:creationId xmlns="" xmlns:a16="http://schemas.microsoft.com/office/drawing/2014/main" id="{8054CDBE-4977-ED10-5A2E-61207E6F6383}"/>
                </a:ext>
              </a:extLst>
            </p:cNvPr>
            <p:cNvSpPr/>
            <p:nvPr/>
          </p:nvSpPr>
          <p:spPr>
            <a:xfrm>
              <a:off x="924504" y="8675293"/>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dirty="0"/>
            </a:p>
          </p:txBody>
        </p:sp>
        <p:sp>
          <p:nvSpPr>
            <p:cNvPr id="141" name="Freeform 140">
              <a:extLst>
                <a:ext uri="{FF2B5EF4-FFF2-40B4-BE49-F238E27FC236}">
                  <a16:creationId xmlns="" xmlns:a16="http://schemas.microsoft.com/office/drawing/2014/main" id="{691CD91D-8357-2475-2758-21E39B5096F9}"/>
                </a:ext>
              </a:extLst>
            </p:cNvPr>
            <p:cNvSpPr/>
            <p:nvPr/>
          </p:nvSpPr>
          <p:spPr>
            <a:xfrm>
              <a:off x="1270485" y="8626905"/>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dirty="0"/>
            </a:p>
          </p:txBody>
        </p:sp>
        <p:sp>
          <p:nvSpPr>
            <p:cNvPr id="142" name="Freeform 141">
              <a:extLst>
                <a:ext uri="{FF2B5EF4-FFF2-40B4-BE49-F238E27FC236}">
                  <a16:creationId xmlns="" xmlns:a16="http://schemas.microsoft.com/office/drawing/2014/main" id="{39AAAD9F-BA02-3C4E-0CDF-C38D0672764A}"/>
                </a:ext>
              </a:extLst>
            </p:cNvPr>
            <p:cNvSpPr/>
            <p:nvPr/>
          </p:nvSpPr>
          <p:spPr>
            <a:xfrm>
              <a:off x="924504" y="7997481"/>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7887"/>
                    <a:pt x="435770" y="22594"/>
                    <a:pt x="431064" y="22594"/>
                  </a:cubicBezTo>
                  <a:close/>
                </a:path>
              </a:pathLst>
            </a:custGeom>
            <a:grpFill/>
            <a:ln w="9412" cap="flat">
              <a:noFill/>
              <a:prstDash val="solid"/>
              <a:miter/>
            </a:ln>
          </p:spPr>
          <p:txBody>
            <a:bodyPr rtlCol="0" anchor="ctr"/>
            <a:lstStyle/>
            <a:p>
              <a:endParaRPr lang="en-US" dirty="0"/>
            </a:p>
          </p:txBody>
        </p:sp>
        <p:sp>
          <p:nvSpPr>
            <p:cNvPr id="143" name="Freeform 142">
              <a:extLst>
                <a:ext uri="{FF2B5EF4-FFF2-40B4-BE49-F238E27FC236}">
                  <a16:creationId xmlns="" xmlns:a16="http://schemas.microsoft.com/office/drawing/2014/main" id="{5FDDC326-85F8-4CA0-C1EF-E317403B9C49}"/>
                </a:ext>
              </a:extLst>
            </p:cNvPr>
            <p:cNvSpPr/>
            <p:nvPr/>
          </p:nvSpPr>
          <p:spPr>
            <a:xfrm>
              <a:off x="1270485" y="7949093"/>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994"/>
                    <a:pt x="14494" y="118994"/>
                    <a:pt x="11671" y="118994"/>
                  </a:cubicBezTo>
                  <a:close/>
                </a:path>
              </a:pathLst>
            </a:custGeom>
            <a:grpFill/>
            <a:ln w="9412" cap="flat">
              <a:noFill/>
              <a:prstDash val="solid"/>
              <a:miter/>
            </a:ln>
          </p:spPr>
          <p:txBody>
            <a:bodyPr rtlCol="0" anchor="ctr"/>
            <a:lstStyle/>
            <a:p>
              <a:endParaRPr lang="en-US" dirty="0"/>
            </a:p>
          </p:txBody>
        </p:sp>
        <p:sp>
          <p:nvSpPr>
            <p:cNvPr id="144" name="Freeform 143">
              <a:extLst>
                <a:ext uri="{FF2B5EF4-FFF2-40B4-BE49-F238E27FC236}">
                  <a16:creationId xmlns="" xmlns:a16="http://schemas.microsoft.com/office/drawing/2014/main" id="{24590FD7-B680-726B-EF5C-42A777AD5546}"/>
                </a:ext>
              </a:extLst>
            </p:cNvPr>
            <p:cNvSpPr/>
            <p:nvPr/>
          </p:nvSpPr>
          <p:spPr>
            <a:xfrm>
              <a:off x="924504" y="7320610"/>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dirty="0"/>
            </a:p>
          </p:txBody>
        </p:sp>
        <p:sp>
          <p:nvSpPr>
            <p:cNvPr id="145" name="Freeform 144">
              <a:extLst>
                <a:ext uri="{FF2B5EF4-FFF2-40B4-BE49-F238E27FC236}">
                  <a16:creationId xmlns="" xmlns:a16="http://schemas.microsoft.com/office/drawing/2014/main" id="{C790D872-30D8-F86A-7102-4410F753C289}"/>
                </a:ext>
              </a:extLst>
            </p:cNvPr>
            <p:cNvSpPr/>
            <p:nvPr/>
          </p:nvSpPr>
          <p:spPr>
            <a:xfrm>
              <a:off x="1270485" y="7272222"/>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7"/>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dirty="0"/>
            </a:p>
          </p:txBody>
        </p:sp>
        <p:grpSp>
          <p:nvGrpSpPr>
            <p:cNvPr id="146" name="Graphic 61">
              <a:extLst>
                <a:ext uri="{FF2B5EF4-FFF2-40B4-BE49-F238E27FC236}">
                  <a16:creationId xmlns="" xmlns:a16="http://schemas.microsoft.com/office/drawing/2014/main" id="{BC4D2DAF-7BF3-8551-D781-B73BD09D388A}"/>
                </a:ext>
              </a:extLst>
            </p:cNvPr>
            <p:cNvGrpSpPr/>
            <p:nvPr/>
          </p:nvGrpSpPr>
          <p:grpSpPr>
            <a:xfrm>
              <a:off x="924504" y="5907183"/>
              <a:ext cx="440475" cy="118993"/>
              <a:chOff x="940692" y="6356666"/>
              <a:chExt cx="440475" cy="118993"/>
            </a:xfrm>
            <a:grpFill/>
          </p:grpSpPr>
          <p:sp>
            <p:nvSpPr>
              <p:cNvPr id="147" name="Freeform 146">
                <a:extLst>
                  <a:ext uri="{FF2B5EF4-FFF2-40B4-BE49-F238E27FC236}">
                    <a16:creationId xmlns="" xmlns:a16="http://schemas.microsoft.com/office/drawing/2014/main" id="{A5D23B1D-3045-B9F9-24E2-DFC784DA0F14}"/>
                  </a:ext>
                </a:extLst>
              </p:cNvPr>
              <p:cNvSpPr/>
              <p:nvPr/>
            </p:nvSpPr>
            <p:spPr>
              <a:xfrm>
                <a:off x="940692" y="6405055"/>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dirty="0"/>
              </a:p>
            </p:txBody>
          </p:sp>
          <p:sp>
            <p:nvSpPr>
              <p:cNvPr id="148" name="Freeform 147">
                <a:extLst>
                  <a:ext uri="{FF2B5EF4-FFF2-40B4-BE49-F238E27FC236}">
                    <a16:creationId xmlns="" xmlns:a16="http://schemas.microsoft.com/office/drawing/2014/main" id="{2F842193-3E9F-4120-7387-6A2B3FF090B6}"/>
                  </a:ext>
                </a:extLst>
              </p:cNvPr>
              <p:cNvSpPr/>
              <p:nvPr/>
            </p:nvSpPr>
            <p:spPr>
              <a:xfrm>
                <a:off x="1286673" y="635666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dirty="0"/>
              </a:p>
            </p:txBody>
          </p:sp>
        </p:grpSp>
        <p:sp>
          <p:nvSpPr>
            <p:cNvPr id="149" name="Freeform 148">
              <a:extLst>
                <a:ext uri="{FF2B5EF4-FFF2-40B4-BE49-F238E27FC236}">
                  <a16:creationId xmlns="" xmlns:a16="http://schemas.microsoft.com/office/drawing/2014/main" id="{82A4ACFE-DA8E-D02E-6686-883F8F35F4BD}"/>
                </a:ext>
              </a:extLst>
            </p:cNvPr>
            <p:cNvSpPr/>
            <p:nvPr/>
          </p:nvSpPr>
          <p:spPr>
            <a:xfrm>
              <a:off x="922622" y="5954630"/>
              <a:ext cx="23529" cy="3421068"/>
            </a:xfrm>
            <a:custGeom>
              <a:avLst/>
              <a:gdLst>
                <a:gd name="connsiteX0" fmla="*/ 0 w 23529"/>
                <a:gd name="connsiteY0" fmla="*/ 25418 h 3421068"/>
                <a:gd name="connsiteX1" fmla="*/ 0 w 23529"/>
                <a:gd name="connsiteY1" fmla="*/ 3395651 h 3421068"/>
                <a:gd name="connsiteX2" fmla="*/ 941 w 23529"/>
                <a:gd name="connsiteY2" fmla="*/ 3421069 h 3421068"/>
                <a:gd name="connsiteX3" fmla="*/ 22589 w 23529"/>
                <a:gd name="connsiteY3" fmla="*/ 3421069 h 3421068"/>
                <a:gd name="connsiteX4" fmla="*/ 23530 w 23529"/>
                <a:gd name="connsiteY4" fmla="*/ 3395651 h 3421068"/>
                <a:gd name="connsiteX5" fmla="*/ 23530 w 23529"/>
                <a:gd name="connsiteY5" fmla="*/ 25418 h 3421068"/>
                <a:gd name="connsiteX6" fmla="*/ 22589 w 23529"/>
                <a:gd name="connsiteY6" fmla="*/ 0 h 3421068"/>
                <a:gd name="connsiteX7" fmla="*/ 941 w 23529"/>
                <a:gd name="connsiteY7" fmla="*/ 0 h 3421068"/>
                <a:gd name="connsiteX8" fmla="*/ 0 w 23529"/>
                <a:gd name="connsiteY8" fmla="*/ 25418 h 3421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29" h="3421068">
                  <a:moveTo>
                    <a:pt x="0" y="25418"/>
                  </a:moveTo>
                  <a:lnTo>
                    <a:pt x="0" y="3395651"/>
                  </a:lnTo>
                  <a:cubicBezTo>
                    <a:pt x="0" y="3404124"/>
                    <a:pt x="0" y="3412596"/>
                    <a:pt x="941" y="3421069"/>
                  </a:cubicBezTo>
                  <a:lnTo>
                    <a:pt x="22589" y="3421069"/>
                  </a:lnTo>
                  <a:cubicBezTo>
                    <a:pt x="22589" y="3413538"/>
                    <a:pt x="23530" y="3405065"/>
                    <a:pt x="23530" y="3395651"/>
                  </a:cubicBezTo>
                  <a:lnTo>
                    <a:pt x="23530" y="25418"/>
                  </a:lnTo>
                  <a:cubicBezTo>
                    <a:pt x="23530" y="16945"/>
                    <a:pt x="23530" y="8473"/>
                    <a:pt x="22589" y="0"/>
                  </a:cubicBezTo>
                  <a:lnTo>
                    <a:pt x="941" y="0"/>
                  </a:lnTo>
                  <a:cubicBezTo>
                    <a:pt x="941" y="7531"/>
                    <a:pt x="0" y="16004"/>
                    <a:pt x="0" y="25418"/>
                  </a:cubicBezTo>
                  <a:close/>
                </a:path>
              </a:pathLst>
            </a:custGeom>
            <a:grpFill/>
            <a:ln w="9412" cap="flat">
              <a:noFill/>
              <a:prstDash val="solid"/>
              <a:miter/>
            </a:ln>
          </p:spPr>
          <p:txBody>
            <a:bodyPr rtlCol="0" anchor="ctr"/>
            <a:lstStyle/>
            <a:p>
              <a:endParaRPr lang="en-US" dirty="0"/>
            </a:p>
          </p:txBody>
        </p:sp>
      </p:grpSp>
      <p:sp>
        <p:nvSpPr>
          <p:cNvPr id="150" name="Text Placeholder 5">
            <a:extLst>
              <a:ext uri="{FF2B5EF4-FFF2-40B4-BE49-F238E27FC236}">
                <a16:creationId xmlns="" xmlns:a16="http://schemas.microsoft.com/office/drawing/2014/main" id="{5D7AE552-49B4-D682-CBEE-92D948F4A68F}"/>
              </a:ext>
            </a:extLst>
          </p:cNvPr>
          <p:cNvSpPr txBox="1">
            <a:spLocks/>
          </p:cNvSpPr>
          <p:nvPr/>
        </p:nvSpPr>
        <p:spPr>
          <a:xfrm>
            <a:off x="-27284" y="5291284"/>
            <a:ext cx="3155387" cy="339893"/>
          </a:xfrm>
          <a:prstGeom prst="rect">
            <a:avLst/>
          </a:prstGeom>
          <a:solidFill>
            <a:srgbClr val="EB7339"/>
          </a:solidFill>
        </p:spPr>
        <p:txBody>
          <a:bodyPr numCol="1" spcCol="216000" anchor="ctr">
            <a:normAutofit fontScale="85000" lnSpcReduction="10000"/>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highlight>
                  <a:srgbClr val="EB7339"/>
                </a:highlight>
              </a:rPr>
              <a:t>	</a:t>
            </a:r>
            <a:r>
              <a:rPr lang="ru-RU" sz="1400" b="1" dirty="0" smtClean="0">
                <a:solidFill>
                  <a:schemeClr val="bg1"/>
                </a:solidFill>
                <a:highlight>
                  <a:srgbClr val="EB7339"/>
                </a:highlight>
              </a:rPr>
              <a:t> </a:t>
            </a:r>
            <a:r>
              <a:rPr lang="ru-RU" sz="1400" b="1" dirty="0" err="1" smtClean="0">
                <a:solidFill>
                  <a:schemeClr val="bg1"/>
                </a:solidFill>
                <a:highlight>
                  <a:srgbClr val="EB7339"/>
                </a:highlight>
              </a:rPr>
              <a:t>Ключът</a:t>
            </a:r>
            <a:r>
              <a:rPr lang="ru-RU" sz="1400" b="1" dirty="0" smtClean="0">
                <a:solidFill>
                  <a:schemeClr val="bg1"/>
                </a:solidFill>
                <a:highlight>
                  <a:srgbClr val="EB7339"/>
                </a:highlight>
              </a:rPr>
              <a:t> е да „</a:t>
            </a:r>
            <a:r>
              <a:rPr lang="ru-RU" sz="1400" b="1" dirty="0" err="1" smtClean="0">
                <a:solidFill>
                  <a:schemeClr val="bg1"/>
                </a:solidFill>
                <a:highlight>
                  <a:srgbClr val="EB7339"/>
                </a:highlight>
              </a:rPr>
              <a:t>започнете</a:t>
            </a:r>
            <a:r>
              <a:rPr lang="ru-RU" sz="1400" b="1" dirty="0" smtClean="0">
                <a:solidFill>
                  <a:schemeClr val="bg1"/>
                </a:solidFill>
                <a:highlight>
                  <a:srgbClr val="EB7339"/>
                </a:highlight>
              </a:rPr>
              <a:t> просто“.</a:t>
            </a:r>
            <a:endParaRPr lang="en-US" sz="1400" b="1" dirty="0">
              <a:solidFill>
                <a:srgbClr val="EB7339"/>
              </a:solidFill>
              <a:highlight>
                <a:srgbClr val="EB7339"/>
              </a:highlight>
            </a:endParaRPr>
          </a:p>
        </p:txBody>
      </p:sp>
      <p:sp>
        <p:nvSpPr>
          <p:cNvPr id="152" name="TextBox 151">
            <a:extLst>
              <a:ext uri="{FF2B5EF4-FFF2-40B4-BE49-F238E27FC236}">
                <a16:creationId xmlns="" xmlns:a16="http://schemas.microsoft.com/office/drawing/2014/main" id="{3FF3012F-87B7-731B-6988-F582C9C6D68D}"/>
              </a:ext>
            </a:extLst>
          </p:cNvPr>
          <p:cNvSpPr txBox="1"/>
          <p:nvPr/>
        </p:nvSpPr>
        <p:spPr>
          <a:xfrm>
            <a:off x="940312" y="9877655"/>
            <a:ext cx="5446157" cy="276999"/>
          </a:xfrm>
          <a:prstGeom prst="rect">
            <a:avLst/>
          </a:prstGeom>
          <a:noFill/>
        </p:spPr>
        <p:txBody>
          <a:bodyPr wrap="square">
            <a:spAutoFit/>
          </a:bodyPr>
          <a:lstStyle/>
          <a:p>
            <a:pPr algn="ctr">
              <a:tabLst>
                <a:tab pos="5137785" algn="l"/>
              </a:tabLst>
            </a:pPr>
            <a:r>
              <a:rPr lang="bg-BG" sz="1200" i="1" dirty="0" smtClean="0">
                <a:solidFill>
                  <a:srgbClr val="404040"/>
                </a:solidFill>
                <a:effectLst/>
                <a:latin typeface="Calibri" panose="020F0502020204030204" pitchFamily="34" charset="0"/>
                <a:ea typeface="Calibri" panose="020F0502020204030204" pitchFamily="34" charset="0"/>
                <a:cs typeface="Calibri" panose="020F0502020204030204" pitchFamily="34" charset="0"/>
              </a:rPr>
              <a:t>Фиг. 1 Стъпки при разработване на ТП</a:t>
            </a:r>
            <a:endParaRPr lang="en-IE" sz="1200" i="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8" name="Group 167">
            <a:extLst>
              <a:ext uri="{FF2B5EF4-FFF2-40B4-BE49-F238E27FC236}">
                <a16:creationId xmlns="" xmlns:a16="http://schemas.microsoft.com/office/drawing/2014/main" id="{3B4E1B39-3ED5-EC73-2ECC-EE3C350CEE51}"/>
              </a:ext>
            </a:extLst>
          </p:cNvPr>
          <p:cNvGrpSpPr/>
          <p:nvPr/>
        </p:nvGrpSpPr>
        <p:grpSpPr>
          <a:xfrm>
            <a:off x="1394906" y="5877319"/>
            <a:ext cx="3466395" cy="450363"/>
            <a:chOff x="1400745" y="5734274"/>
            <a:chExt cx="3466395" cy="450363"/>
          </a:xfrm>
        </p:grpSpPr>
        <p:sp>
          <p:nvSpPr>
            <p:cNvPr id="165" name="Freeform 164">
              <a:extLst>
                <a:ext uri="{FF2B5EF4-FFF2-40B4-BE49-F238E27FC236}">
                  <a16:creationId xmlns="" xmlns:a16="http://schemas.microsoft.com/office/drawing/2014/main" id="{B0B760E6-E944-3939-F955-E6F2D3ADDE5D}"/>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8" name="Freeform 107">
              <a:extLst>
                <a:ext uri="{FF2B5EF4-FFF2-40B4-BE49-F238E27FC236}">
                  <a16:creationId xmlns="" xmlns:a16="http://schemas.microsoft.com/office/drawing/2014/main" id="{417F3B56-D449-D94D-9C37-112B73A13B14}"/>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dirty="0"/>
            </a:p>
          </p:txBody>
        </p:sp>
        <p:sp>
          <p:nvSpPr>
            <p:cNvPr id="159" name="Text Placeholder 3">
              <a:extLst>
                <a:ext uri="{FF2B5EF4-FFF2-40B4-BE49-F238E27FC236}">
                  <a16:creationId xmlns="" xmlns:a16="http://schemas.microsoft.com/office/drawing/2014/main" id="{0065D160-8DFC-D8CF-0A29-4411BB6B807D}"/>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bg-BG" b="1" kern="0" dirty="0" smtClean="0">
                  <a:solidFill>
                    <a:srgbClr val="404040"/>
                  </a:solidFill>
                </a:rPr>
                <a:t>Старт </a:t>
              </a:r>
              <a:r>
                <a:rPr lang="en-US" b="1" kern="0" dirty="0" smtClean="0">
                  <a:solidFill>
                    <a:srgbClr val="404040"/>
                  </a:solidFill>
                </a:rPr>
                <a:t>– </a:t>
              </a:r>
              <a:r>
                <a:rPr lang="bg-BG" b="1" kern="0" dirty="0" smtClean="0">
                  <a:solidFill>
                    <a:srgbClr val="404040"/>
                  </a:solidFill>
                </a:rPr>
                <a:t>Лидерство и участие</a:t>
              </a:r>
              <a:endParaRPr lang="en-US" b="1" kern="0" dirty="0">
                <a:solidFill>
                  <a:srgbClr val="404040"/>
                </a:solidFill>
              </a:endParaRPr>
            </a:p>
          </p:txBody>
        </p:sp>
        <p:sp>
          <p:nvSpPr>
            <p:cNvPr id="161" name="Text Placeholder 3">
              <a:extLst>
                <a:ext uri="{FF2B5EF4-FFF2-40B4-BE49-F238E27FC236}">
                  <a16:creationId xmlns="" xmlns:a16="http://schemas.microsoft.com/office/drawing/2014/main" id="{E57BE9EE-F41D-6FBF-EFCE-D427309C408F}"/>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01</a:t>
              </a:r>
              <a:endParaRPr lang="en-US" dirty="0">
                <a:solidFill>
                  <a:schemeClr val="bg1"/>
                </a:solidFill>
              </a:endParaRPr>
            </a:p>
          </p:txBody>
        </p:sp>
      </p:grpSp>
      <p:grpSp>
        <p:nvGrpSpPr>
          <p:cNvPr id="174" name="Group 173">
            <a:extLst>
              <a:ext uri="{FF2B5EF4-FFF2-40B4-BE49-F238E27FC236}">
                <a16:creationId xmlns="" xmlns:a16="http://schemas.microsoft.com/office/drawing/2014/main" id="{97B6D382-9660-F5C7-874A-C59FEC9F94BA}"/>
              </a:ext>
            </a:extLst>
          </p:cNvPr>
          <p:cNvGrpSpPr/>
          <p:nvPr/>
        </p:nvGrpSpPr>
        <p:grpSpPr>
          <a:xfrm>
            <a:off x="1386905" y="6542588"/>
            <a:ext cx="3466395" cy="450363"/>
            <a:chOff x="1400745" y="5734274"/>
            <a:chExt cx="3466395" cy="450363"/>
          </a:xfrm>
        </p:grpSpPr>
        <p:sp>
          <p:nvSpPr>
            <p:cNvPr id="175" name="Freeform 174">
              <a:extLst>
                <a:ext uri="{FF2B5EF4-FFF2-40B4-BE49-F238E27FC236}">
                  <a16:creationId xmlns="" xmlns:a16="http://schemas.microsoft.com/office/drawing/2014/main" id="{C970B9C8-A76A-311B-71E9-16D81B205102}"/>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6" name="Freeform 175">
              <a:extLst>
                <a:ext uri="{FF2B5EF4-FFF2-40B4-BE49-F238E27FC236}">
                  <a16:creationId xmlns="" xmlns:a16="http://schemas.microsoft.com/office/drawing/2014/main" id="{7A3CA9D8-45E5-3DBC-EFA3-13FB031E9D6B}"/>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dirty="0"/>
            </a:p>
          </p:txBody>
        </p:sp>
        <p:sp>
          <p:nvSpPr>
            <p:cNvPr id="177" name="Text Placeholder 3">
              <a:extLst>
                <a:ext uri="{FF2B5EF4-FFF2-40B4-BE49-F238E27FC236}">
                  <a16:creationId xmlns="" xmlns:a16="http://schemas.microsoft.com/office/drawing/2014/main" id="{B5016631-6A7F-6B7F-0302-9E40E9E26892}"/>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bg-BG" b="1" kern="0" dirty="0" smtClean="0">
                  <a:solidFill>
                    <a:srgbClr val="404040"/>
                  </a:solidFill>
                </a:rPr>
                <a:t>Опишете проблема</a:t>
              </a:r>
              <a:endParaRPr lang="en-US" b="1" kern="0" dirty="0">
                <a:solidFill>
                  <a:srgbClr val="404040"/>
                </a:solidFill>
              </a:endParaRPr>
            </a:p>
          </p:txBody>
        </p:sp>
        <p:sp>
          <p:nvSpPr>
            <p:cNvPr id="178" name="Text Placeholder 3">
              <a:extLst>
                <a:ext uri="{FF2B5EF4-FFF2-40B4-BE49-F238E27FC236}">
                  <a16:creationId xmlns="" xmlns:a16="http://schemas.microsoft.com/office/drawing/2014/main" id="{7C643AF3-9C90-BF75-F48C-BB37DC7B80A0}"/>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02</a:t>
              </a:r>
              <a:endParaRPr lang="en-US" dirty="0">
                <a:solidFill>
                  <a:schemeClr val="bg1"/>
                </a:solidFill>
              </a:endParaRPr>
            </a:p>
          </p:txBody>
        </p:sp>
      </p:grpSp>
      <p:grpSp>
        <p:nvGrpSpPr>
          <p:cNvPr id="184" name="Group 183">
            <a:extLst>
              <a:ext uri="{FF2B5EF4-FFF2-40B4-BE49-F238E27FC236}">
                <a16:creationId xmlns="" xmlns:a16="http://schemas.microsoft.com/office/drawing/2014/main" id="{06D1EA7C-3435-F46D-54B5-A577FD2C86CE}"/>
              </a:ext>
            </a:extLst>
          </p:cNvPr>
          <p:cNvGrpSpPr/>
          <p:nvPr/>
        </p:nvGrpSpPr>
        <p:grpSpPr>
          <a:xfrm>
            <a:off x="1394906" y="7233765"/>
            <a:ext cx="3466395" cy="450363"/>
            <a:chOff x="1400745" y="5734274"/>
            <a:chExt cx="3466395" cy="450363"/>
          </a:xfrm>
        </p:grpSpPr>
        <p:sp>
          <p:nvSpPr>
            <p:cNvPr id="185" name="Freeform 184">
              <a:extLst>
                <a:ext uri="{FF2B5EF4-FFF2-40B4-BE49-F238E27FC236}">
                  <a16:creationId xmlns="" xmlns:a16="http://schemas.microsoft.com/office/drawing/2014/main" id="{264071F7-4F30-901E-507D-A052362C1F6B}"/>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6" name="Freeform 185">
              <a:extLst>
                <a:ext uri="{FF2B5EF4-FFF2-40B4-BE49-F238E27FC236}">
                  <a16:creationId xmlns="" xmlns:a16="http://schemas.microsoft.com/office/drawing/2014/main" id="{2AFB7B52-F50F-63A7-B6EC-F9E2D9CEA90C}"/>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dirty="0"/>
            </a:p>
          </p:txBody>
        </p:sp>
        <p:sp>
          <p:nvSpPr>
            <p:cNvPr id="187" name="Text Placeholder 3">
              <a:extLst>
                <a:ext uri="{FF2B5EF4-FFF2-40B4-BE49-F238E27FC236}">
                  <a16:creationId xmlns="" xmlns:a16="http://schemas.microsoft.com/office/drawing/2014/main" id="{4DBABFAC-4F11-6A13-DB45-93F881485763}"/>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bg-BG" b="1" kern="0" dirty="0" smtClean="0">
                  <a:solidFill>
                    <a:srgbClr val="404040"/>
                  </a:solidFill>
                </a:rPr>
                <a:t>Пътят на промяната </a:t>
              </a:r>
              <a:r>
                <a:rPr lang="en-US" b="1" kern="0" dirty="0" smtClean="0">
                  <a:solidFill>
                    <a:srgbClr val="404040"/>
                  </a:solidFill>
                </a:rPr>
                <a:t>(</a:t>
              </a:r>
              <a:r>
                <a:rPr lang="bg-BG" b="1" kern="0" dirty="0" smtClean="0">
                  <a:solidFill>
                    <a:srgbClr val="404040"/>
                  </a:solidFill>
                </a:rPr>
                <a:t>вкл. </a:t>
              </a:r>
              <a:r>
                <a:rPr lang="en-US" b="1" kern="0" dirty="0" smtClean="0">
                  <a:solidFill>
                    <a:srgbClr val="404040"/>
                  </a:solidFill>
                </a:rPr>
                <a:t>‘</a:t>
              </a:r>
              <a:r>
                <a:rPr lang="bg-BG" b="1" kern="0" dirty="0" smtClean="0">
                  <a:solidFill>
                    <a:srgbClr val="404040"/>
                  </a:solidFill>
                </a:rPr>
                <a:t>крайните цели</a:t>
              </a:r>
              <a:r>
                <a:rPr lang="en-US" b="1" kern="0" dirty="0" smtClean="0">
                  <a:solidFill>
                    <a:srgbClr val="404040"/>
                  </a:solidFill>
                </a:rPr>
                <a:t>’)</a:t>
              </a:r>
              <a:endParaRPr lang="en-US" b="1" kern="0" dirty="0">
                <a:solidFill>
                  <a:srgbClr val="404040"/>
                </a:solidFill>
              </a:endParaRPr>
            </a:p>
          </p:txBody>
        </p:sp>
        <p:sp>
          <p:nvSpPr>
            <p:cNvPr id="188" name="Text Placeholder 3">
              <a:extLst>
                <a:ext uri="{FF2B5EF4-FFF2-40B4-BE49-F238E27FC236}">
                  <a16:creationId xmlns="" xmlns:a16="http://schemas.microsoft.com/office/drawing/2014/main" id="{3E5B2246-2DAC-3C40-6121-242A0E10240D}"/>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03</a:t>
              </a:r>
              <a:endParaRPr lang="en-US" dirty="0">
                <a:solidFill>
                  <a:schemeClr val="bg1"/>
                </a:solidFill>
              </a:endParaRPr>
            </a:p>
          </p:txBody>
        </p:sp>
      </p:grpSp>
      <p:grpSp>
        <p:nvGrpSpPr>
          <p:cNvPr id="204" name="Group 203">
            <a:extLst>
              <a:ext uri="{FF2B5EF4-FFF2-40B4-BE49-F238E27FC236}">
                <a16:creationId xmlns="" xmlns:a16="http://schemas.microsoft.com/office/drawing/2014/main" id="{31CDC3FF-F273-9052-0ABA-C0CA6DC4E7B9}"/>
              </a:ext>
            </a:extLst>
          </p:cNvPr>
          <p:cNvGrpSpPr/>
          <p:nvPr/>
        </p:nvGrpSpPr>
        <p:grpSpPr>
          <a:xfrm>
            <a:off x="1384322" y="7906804"/>
            <a:ext cx="3466395" cy="450363"/>
            <a:chOff x="1400745" y="5734274"/>
            <a:chExt cx="3466395" cy="450363"/>
          </a:xfrm>
        </p:grpSpPr>
        <p:sp>
          <p:nvSpPr>
            <p:cNvPr id="205" name="Freeform 204">
              <a:extLst>
                <a:ext uri="{FF2B5EF4-FFF2-40B4-BE49-F238E27FC236}">
                  <a16:creationId xmlns="" xmlns:a16="http://schemas.microsoft.com/office/drawing/2014/main" id="{FBD48D19-4385-E501-BA5C-AD9261492FA6}"/>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6" name="Freeform 205">
              <a:extLst>
                <a:ext uri="{FF2B5EF4-FFF2-40B4-BE49-F238E27FC236}">
                  <a16:creationId xmlns="" xmlns:a16="http://schemas.microsoft.com/office/drawing/2014/main" id="{CE46297B-FC64-9613-756C-58C0D2A7F5F1}"/>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dirty="0"/>
            </a:p>
          </p:txBody>
        </p:sp>
        <p:sp>
          <p:nvSpPr>
            <p:cNvPr id="207" name="Text Placeholder 3">
              <a:extLst>
                <a:ext uri="{FF2B5EF4-FFF2-40B4-BE49-F238E27FC236}">
                  <a16:creationId xmlns="" xmlns:a16="http://schemas.microsoft.com/office/drawing/2014/main" id="{66AF89C7-DB7F-F0E2-CC82-572350C1674A}"/>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bg-BG" b="1" kern="0" dirty="0" smtClean="0">
                  <a:solidFill>
                    <a:srgbClr val="404040"/>
                  </a:solidFill>
                </a:rPr>
                <a:t>Определете интервенции/дейности</a:t>
              </a:r>
              <a:endParaRPr lang="en-US" b="1" kern="0" dirty="0">
                <a:solidFill>
                  <a:srgbClr val="404040"/>
                </a:solidFill>
              </a:endParaRPr>
            </a:p>
          </p:txBody>
        </p:sp>
        <p:sp>
          <p:nvSpPr>
            <p:cNvPr id="208" name="Text Placeholder 3">
              <a:extLst>
                <a:ext uri="{FF2B5EF4-FFF2-40B4-BE49-F238E27FC236}">
                  <a16:creationId xmlns="" xmlns:a16="http://schemas.microsoft.com/office/drawing/2014/main" id="{59C89B93-429F-B293-4D96-7E10200032B6}"/>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04</a:t>
              </a:r>
              <a:endParaRPr lang="en-US" dirty="0">
                <a:solidFill>
                  <a:schemeClr val="bg1"/>
                </a:solidFill>
              </a:endParaRPr>
            </a:p>
          </p:txBody>
        </p:sp>
      </p:grpSp>
      <p:grpSp>
        <p:nvGrpSpPr>
          <p:cNvPr id="209" name="Group 208">
            <a:extLst>
              <a:ext uri="{FF2B5EF4-FFF2-40B4-BE49-F238E27FC236}">
                <a16:creationId xmlns="" xmlns:a16="http://schemas.microsoft.com/office/drawing/2014/main" id="{0D04E133-A197-8911-3282-28E91C451789}"/>
              </a:ext>
            </a:extLst>
          </p:cNvPr>
          <p:cNvGrpSpPr/>
          <p:nvPr/>
        </p:nvGrpSpPr>
        <p:grpSpPr>
          <a:xfrm>
            <a:off x="1402384" y="8587545"/>
            <a:ext cx="3466395" cy="450363"/>
            <a:chOff x="1400745" y="5734274"/>
            <a:chExt cx="3466395" cy="450363"/>
          </a:xfrm>
        </p:grpSpPr>
        <p:sp>
          <p:nvSpPr>
            <p:cNvPr id="210" name="Freeform 209">
              <a:extLst>
                <a:ext uri="{FF2B5EF4-FFF2-40B4-BE49-F238E27FC236}">
                  <a16:creationId xmlns="" xmlns:a16="http://schemas.microsoft.com/office/drawing/2014/main" id="{0673400B-A049-43D2-AB78-9D06D22F07D8}"/>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1" name="Freeform 210">
              <a:extLst>
                <a:ext uri="{FF2B5EF4-FFF2-40B4-BE49-F238E27FC236}">
                  <a16:creationId xmlns="" xmlns:a16="http://schemas.microsoft.com/office/drawing/2014/main" id="{499ACC09-7832-F419-3018-4EA2094FA617}"/>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dirty="0"/>
            </a:p>
          </p:txBody>
        </p:sp>
        <p:sp>
          <p:nvSpPr>
            <p:cNvPr id="212" name="Text Placeholder 3">
              <a:extLst>
                <a:ext uri="{FF2B5EF4-FFF2-40B4-BE49-F238E27FC236}">
                  <a16:creationId xmlns="" xmlns:a16="http://schemas.microsoft.com/office/drawing/2014/main" id="{CF012656-FA09-8D44-3F72-B34531433851}"/>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bg-BG" b="1" kern="0" dirty="0" smtClean="0">
                  <a:solidFill>
                    <a:srgbClr val="404040"/>
                  </a:solidFill>
                </a:rPr>
                <a:t>Артикулирайте предположенията и бариерите</a:t>
              </a:r>
              <a:endParaRPr lang="en-US" b="1" kern="0" dirty="0">
                <a:solidFill>
                  <a:srgbClr val="404040"/>
                </a:solidFill>
              </a:endParaRPr>
            </a:p>
          </p:txBody>
        </p:sp>
        <p:sp>
          <p:nvSpPr>
            <p:cNvPr id="213" name="Text Placeholder 3">
              <a:extLst>
                <a:ext uri="{FF2B5EF4-FFF2-40B4-BE49-F238E27FC236}">
                  <a16:creationId xmlns="" xmlns:a16="http://schemas.microsoft.com/office/drawing/2014/main" id="{8A04311A-5DB6-4D0D-0930-60071275B3D3}"/>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05</a:t>
              </a:r>
              <a:endParaRPr lang="en-US" dirty="0">
                <a:solidFill>
                  <a:schemeClr val="bg1"/>
                </a:solidFill>
              </a:endParaRPr>
            </a:p>
          </p:txBody>
        </p:sp>
      </p:grpSp>
      <p:grpSp>
        <p:nvGrpSpPr>
          <p:cNvPr id="214" name="Group 213">
            <a:extLst>
              <a:ext uri="{FF2B5EF4-FFF2-40B4-BE49-F238E27FC236}">
                <a16:creationId xmlns="" xmlns:a16="http://schemas.microsoft.com/office/drawing/2014/main" id="{B5537101-232C-781D-AC4B-8152292CAEAC}"/>
              </a:ext>
            </a:extLst>
          </p:cNvPr>
          <p:cNvGrpSpPr/>
          <p:nvPr/>
        </p:nvGrpSpPr>
        <p:grpSpPr>
          <a:xfrm>
            <a:off x="1377493" y="9258963"/>
            <a:ext cx="3466395" cy="450363"/>
            <a:chOff x="1400745" y="5734274"/>
            <a:chExt cx="3466395" cy="450363"/>
          </a:xfrm>
        </p:grpSpPr>
        <p:sp>
          <p:nvSpPr>
            <p:cNvPr id="215" name="Freeform 214">
              <a:extLst>
                <a:ext uri="{FF2B5EF4-FFF2-40B4-BE49-F238E27FC236}">
                  <a16:creationId xmlns="" xmlns:a16="http://schemas.microsoft.com/office/drawing/2014/main" id="{2267656C-755F-A55A-8D5E-91C1DBFC9262}"/>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6" name="Freeform 215">
              <a:extLst>
                <a:ext uri="{FF2B5EF4-FFF2-40B4-BE49-F238E27FC236}">
                  <a16:creationId xmlns="" xmlns:a16="http://schemas.microsoft.com/office/drawing/2014/main" id="{0830D58A-7E51-EA34-79EF-A5ACABB1DC84}"/>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dirty="0"/>
            </a:p>
          </p:txBody>
        </p:sp>
        <p:sp>
          <p:nvSpPr>
            <p:cNvPr id="217" name="Text Placeholder 3">
              <a:extLst>
                <a:ext uri="{FF2B5EF4-FFF2-40B4-BE49-F238E27FC236}">
                  <a16:creationId xmlns="" xmlns:a16="http://schemas.microsoft.com/office/drawing/2014/main" id="{0ED57B8B-7512-73E1-2ADD-E4D93F8132E7}"/>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bg-BG" b="1" kern="0" dirty="0" smtClean="0">
                  <a:solidFill>
                    <a:srgbClr val="404040"/>
                  </a:solidFill>
                </a:rPr>
                <a:t>Определете индикаторите и праговете</a:t>
              </a:r>
              <a:endParaRPr lang="en-US" b="1" kern="0" dirty="0">
                <a:solidFill>
                  <a:srgbClr val="404040"/>
                </a:solidFill>
              </a:endParaRPr>
            </a:p>
          </p:txBody>
        </p:sp>
        <p:sp>
          <p:nvSpPr>
            <p:cNvPr id="218" name="Text Placeholder 3">
              <a:extLst>
                <a:ext uri="{FF2B5EF4-FFF2-40B4-BE49-F238E27FC236}">
                  <a16:creationId xmlns="" xmlns:a16="http://schemas.microsoft.com/office/drawing/2014/main" id="{F7B3128C-E7F4-E132-E514-8B3CF7C7E488}"/>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06</a:t>
              </a:r>
              <a:endParaRPr lang="en-US" dirty="0">
                <a:solidFill>
                  <a:schemeClr val="bg1"/>
                </a:solidFill>
              </a:endParaRPr>
            </a:p>
          </p:txBody>
        </p:sp>
      </p:grpSp>
      <p:sp>
        <p:nvSpPr>
          <p:cNvPr id="219" name="Text Placeholder 3">
            <a:extLst>
              <a:ext uri="{FF2B5EF4-FFF2-40B4-BE49-F238E27FC236}">
                <a16:creationId xmlns="" xmlns:a16="http://schemas.microsoft.com/office/drawing/2014/main" id="{BC4FEC46-1E4A-416A-A632-507076E1AEF9}"/>
              </a:ext>
            </a:extLst>
          </p:cNvPr>
          <p:cNvSpPr txBox="1">
            <a:spLocks/>
          </p:cNvSpPr>
          <p:nvPr/>
        </p:nvSpPr>
        <p:spPr>
          <a:xfrm>
            <a:off x="5425763" y="7206786"/>
            <a:ext cx="1047596" cy="969696"/>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buClr>
                <a:srgbClr val="8C3D76"/>
              </a:buClr>
            </a:pPr>
            <a:r>
              <a:rPr lang="bg-BG" sz="1600" kern="0" dirty="0" smtClean="0">
                <a:solidFill>
                  <a:schemeClr val="bg1"/>
                </a:solidFill>
              </a:rPr>
              <a:t>ТП диаграма и процес</a:t>
            </a:r>
            <a:endParaRPr lang="en-US" sz="1600" kern="0" dirty="0">
              <a:solidFill>
                <a:schemeClr val="bg1"/>
              </a:solidFill>
            </a:endParaRPr>
          </a:p>
        </p:txBody>
      </p:sp>
    </p:spTree>
    <p:extLst>
      <p:ext uri="{BB962C8B-B14F-4D97-AF65-F5344CB8AC3E}">
        <p14:creationId xmlns="" xmlns:p14="http://schemas.microsoft.com/office/powerpoint/2010/main" val="9060907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66B94FB2-0483-05D8-186F-9B7D936D93C5}"/>
              </a:ext>
            </a:extLst>
          </p:cNvPr>
          <p:cNvSpPr/>
          <p:nvPr/>
        </p:nvSpPr>
        <p:spPr>
          <a:xfrm>
            <a:off x="-25622" y="647524"/>
            <a:ext cx="7585297" cy="3618415"/>
          </a:xfrm>
          <a:prstGeom prst="rect">
            <a:avLst/>
          </a:prstGeom>
          <a:blipFill>
            <a:blip r:embed="rId2" cstate="print">
              <a:extLst>
                <a:ext uri="{28A0092B-C50C-407E-A947-70E740481C1C}">
                  <a14:useLocalDpi xmlns=""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 xmlns:a16="http://schemas.microsoft.com/office/drawing/2014/main" id="{143AF678-C094-58CD-5149-C070333AEBFC}"/>
              </a:ext>
            </a:extLst>
          </p:cNvPr>
          <p:cNvSpPr/>
          <p:nvPr/>
        </p:nvSpPr>
        <p:spPr>
          <a:xfrm>
            <a:off x="-32000" y="2866366"/>
            <a:ext cx="6835138" cy="270454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 xmlns:a16="http://schemas.microsoft.com/office/drawing/2014/main" id="{19E00621-014F-2CA5-0DE2-4D1FFE86CFD0}"/>
              </a:ext>
            </a:extLst>
          </p:cNvPr>
          <p:cNvSpPr>
            <a:spLocks noGrp="1"/>
          </p:cNvSpPr>
          <p:nvPr>
            <p:ph type="body" sz="quarter" idx="15"/>
          </p:nvPr>
        </p:nvSpPr>
        <p:spPr>
          <a:xfrm>
            <a:off x="1251553" y="3736001"/>
            <a:ext cx="4281342" cy="1848874"/>
          </a:xfrm>
        </p:spPr>
        <p:txBody>
          <a:bodyPr/>
          <a:lstStyle/>
          <a:p>
            <a:pPr>
              <a:lnSpc>
                <a:spcPct val="100000"/>
              </a:lnSpc>
            </a:pPr>
            <a:r>
              <a:rPr lang="bg-BG" sz="2000" dirty="0" smtClean="0"/>
              <a:t>Първата задача е да помислите за пример, който може да се впише във вашата общност</a:t>
            </a:r>
            <a:r>
              <a:rPr lang="ru-RU" sz="2000" dirty="0" smtClean="0"/>
              <a:t>. </a:t>
            </a:r>
            <a:r>
              <a:rPr lang="ru-RU" sz="2000" dirty="0" err="1" smtClean="0"/>
              <a:t>Използвайте</a:t>
            </a:r>
            <a:r>
              <a:rPr lang="ru-RU" sz="2000" dirty="0" smtClean="0"/>
              <a:t>  Приложение 2 за </a:t>
            </a:r>
            <a:r>
              <a:rPr lang="ru-RU" sz="2000" dirty="0" err="1" smtClean="0"/>
              <a:t>повече</a:t>
            </a:r>
            <a:r>
              <a:rPr lang="ru-RU" sz="2000" dirty="0" smtClean="0"/>
              <a:t> информация.</a:t>
            </a:r>
            <a:r>
              <a:rPr lang="bg-BG" sz="2000" dirty="0" smtClean="0"/>
              <a:t> </a:t>
            </a:r>
            <a:endParaRPr lang="en-US" sz="1200" dirty="0"/>
          </a:p>
        </p:txBody>
      </p:sp>
      <p:sp>
        <p:nvSpPr>
          <p:cNvPr id="4" name="Slide Number Placeholder 3">
            <a:extLst>
              <a:ext uri="{FF2B5EF4-FFF2-40B4-BE49-F238E27FC236}">
                <a16:creationId xmlns=""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
        <p:nvSpPr>
          <p:cNvPr id="7" name="Text Placeholder 5">
            <a:extLst>
              <a:ext uri="{FF2B5EF4-FFF2-40B4-BE49-F238E27FC236}">
                <a16:creationId xmlns="" xmlns:a16="http://schemas.microsoft.com/office/drawing/2014/main" id="{94E708B5-F89D-CB69-F673-76D841C39ADE}"/>
              </a:ext>
            </a:extLst>
          </p:cNvPr>
          <p:cNvSpPr txBox="1">
            <a:spLocks/>
          </p:cNvSpPr>
          <p:nvPr/>
        </p:nvSpPr>
        <p:spPr>
          <a:xfrm>
            <a:off x="1251552" y="2641487"/>
            <a:ext cx="1379105"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 1</a:t>
            </a:r>
            <a:endParaRPr lang="en-US" sz="2400" b="1" dirty="0">
              <a:solidFill>
                <a:srgbClr val="EB7339"/>
              </a:solidFill>
            </a:endParaRPr>
          </a:p>
        </p:txBody>
      </p:sp>
      <p:sp>
        <p:nvSpPr>
          <p:cNvPr id="29" name="Text Placeholder 5">
            <a:extLst>
              <a:ext uri="{FF2B5EF4-FFF2-40B4-BE49-F238E27FC236}">
                <a16:creationId xmlns="" xmlns:a16="http://schemas.microsoft.com/office/drawing/2014/main" id="{537CAD24-DDC4-5A82-E66C-FA9A9327A89B}"/>
              </a:ext>
            </a:extLst>
          </p:cNvPr>
          <p:cNvSpPr txBox="1">
            <a:spLocks/>
          </p:cNvSpPr>
          <p:nvPr/>
        </p:nvSpPr>
        <p:spPr>
          <a:xfrm>
            <a:off x="1251554" y="6199568"/>
            <a:ext cx="3773714" cy="504325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ru-RU" sz="1300" dirty="0" smtClean="0">
                <a:solidFill>
                  <a:srgbClr val="404040"/>
                </a:solidFill>
              </a:rPr>
              <a:t>Само за </a:t>
            </a:r>
            <a:r>
              <a:rPr lang="ru-RU" sz="1300" dirty="0" err="1" smtClean="0">
                <a:solidFill>
                  <a:srgbClr val="404040"/>
                </a:solidFill>
              </a:rPr>
              <a:t>илюстрация</a:t>
            </a:r>
            <a:r>
              <a:rPr lang="ru-RU" sz="1300" dirty="0" smtClean="0">
                <a:solidFill>
                  <a:srgbClr val="404040"/>
                </a:solidFill>
              </a:rPr>
              <a:t> </a:t>
            </a:r>
            <a:r>
              <a:rPr lang="ru-RU" sz="1300" dirty="0" err="1" smtClean="0">
                <a:solidFill>
                  <a:srgbClr val="404040"/>
                </a:solidFill>
              </a:rPr>
              <a:t>използваме</a:t>
            </a:r>
            <a:r>
              <a:rPr lang="ru-RU" sz="1300" dirty="0" smtClean="0">
                <a:solidFill>
                  <a:srgbClr val="404040"/>
                </a:solidFill>
              </a:rPr>
              <a:t> </a:t>
            </a:r>
            <a:r>
              <a:rPr lang="ru-RU" sz="1300" dirty="0" err="1" smtClean="0">
                <a:solidFill>
                  <a:srgbClr val="404040"/>
                </a:solidFill>
              </a:rPr>
              <a:t>хипотетичен</a:t>
            </a:r>
            <a:r>
              <a:rPr lang="ru-RU" sz="1300" dirty="0" smtClean="0">
                <a:solidFill>
                  <a:srgbClr val="404040"/>
                </a:solidFill>
              </a:rPr>
              <a:t> проект на </a:t>
            </a:r>
            <a:r>
              <a:rPr lang="ru-RU" sz="1300" dirty="0" err="1" smtClean="0">
                <a:solidFill>
                  <a:srgbClr val="404040"/>
                </a:solidFill>
              </a:rPr>
              <a:t>местни</a:t>
            </a:r>
            <a:r>
              <a:rPr lang="ru-RU" sz="1300" dirty="0" smtClean="0">
                <a:solidFill>
                  <a:srgbClr val="404040"/>
                </a:solidFill>
              </a:rPr>
              <a:t> общности за </a:t>
            </a:r>
            <a:r>
              <a:rPr lang="ru-RU" sz="1300" dirty="0" err="1" smtClean="0">
                <a:solidFill>
                  <a:srgbClr val="404040"/>
                </a:solidFill>
              </a:rPr>
              <a:t>устойчивост</a:t>
            </a:r>
            <a:r>
              <a:rPr lang="ru-RU" sz="1300" dirty="0" smtClean="0">
                <a:solidFill>
                  <a:srgbClr val="404040"/>
                </a:solidFill>
              </a:rPr>
              <a:t> на </a:t>
            </a:r>
            <a:r>
              <a:rPr lang="ru-RU" sz="1300" dirty="0" err="1" smtClean="0">
                <a:solidFill>
                  <a:srgbClr val="404040"/>
                </a:solidFill>
              </a:rPr>
              <a:t>крайбрежието</a:t>
            </a:r>
            <a:r>
              <a:rPr lang="ru-RU" sz="1300" dirty="0" smtClean="0">
                <a:solidFill>
                  <a:srgbClr val="404040"/>
                </a:solidFill>
              </a:rPr>
              <a:t>, </a:t>
            </a:r>
            <a:r>
              <a:rPr lang="ru-RU" sz="1300" dirty="0" err="1" smtClean="0">
                <a:solidFill>
                  <a:srgbClr val="404040"/>
                </a:solidFill>
              </a:rPr>
              <a:t>състоящо</a:t>
            </a:r>
            <a:r>
              <a:rPr lang="ru-RU" sz="1300" dirty="0" smtClean="0">
                <a:solidFill>
                  <a:srgbClr val="404040"/>
                </a:solidFill>
              </a:rPr>
              <a:t> се от </a:t>
            </a:r>
            <a:r>
              <a:rPr lang="ru-RU" sz="1300" dirty="0" err="1" smtClean="0">
                <a:solidFill>
                  <a:srgbClr val="404040"/>
                </a:solidFill>
              </a:rPr>
              <a:t>смесица</a:t>
            </a:r>
            <a:r>
              <a:rPr lang="ru-RU" sz="1300" dirty="0" smtClean="0">
                <a:solidFill>
                  <a:srgbClr val="404040"/>
                </a:solidFill>
              </a:rPr>
              <a:t> </a:t>
            </a:r>
            <a:r>
              <a:rPr lang="ru-RU" sz="1300" dirty="0" err="1" smtClean="0">
                <a:solidFill>
                  <a:srgbClr val="404040"/>
                </a:solidFill>
              </a:rPr>
              <a:t>от</a:t>
            </a:r>
            <a:r>
              <a:rPr lang="ru-RU" sz="1300" dirty="0" smtClean="0">
                <a:solidFill>
                  <a:srgbClr val="404040"/>
                </a:solidFill>
              </a:rPr>
              <a:t> </a:t>
            </a:r>
            <a:r>
              <a:rPr lang="ru-RU" sz="1300" dirty="0" err="1" smtClean="0">
                <a:solidFill>
                  <a:srgbClr val="404040"/>
                </a:solidFill>
              </a:rPr>
              <a:t>атоли</a:t>
            </a:r>
            <a:r>
              <a:rPr lang="ru-RU" sz="1300" dirty="0" smtClean="0">
                <a:solidFill>
                  <a:srgbClr val="404040"/>
                </a:solidFill>
              </a:rPr>
              <a:t> и </a:t>
            </a:r>
            <a:r>
              <a:rPr lang="ru-RU" sz="1300" dirty="0" err="1" smtClean="0">
                <a:solidFill>
                  <a:srgbClr val="404040"/>
                </a:solidFill>
              </a:rPr>
              <a:t>ниско</a:t>
            </a:r>
            <a:r>
              <a:rPr lang="ru-RU" sz="1300" dirty="0" smtClean="0">
                <a:solidFill>
                  <a:srgbClr val="404040"/>
                </a:solidFill>
              </a:rPr>
              <a:t> </a:t>
            </a:r>
            <a:r>
              <a:rPr lang="ru-RU" sz="1300" dirty="0" err="1" smtClean="0">
                <a:solidFill>
                  <a:srgbClr val="404040"/>
                </a:solidFill>
              </a:rPr>
              <a:t>разположени</a:t>
            </a:r>
            <a:r>
              <a:rPr lang="ru-RU" sz="1300" dirty="0" smtClean="0">
                <a:solidFill>
                  <a:srgbClr val="404040"/>
                </a:solidFill>
              </a:rPr>
              <a:t> </a:t>
            </a:r>
            <a:r>
              <a:rPr lang="ru-RU" sz="1300" dirty="0" err="1" smtClean="0">
                <a:solidFill>
                  <a:srgbClr val="404040"/>
                </a:solidFill>
              </a:rPr>
              <a:t>острови</a:t>
            </a:r>
            <a:r>
              <a:rPr lang="ru-RU" sz="1300" dirty="0" smtClean="0">
                <a:solidFill>
                  <a:srgbClr val="404040"/>
                </a:solidFill>
              </a:rPr>
              <a:t>.</a:t>
            </a:r>
            <a:endParaRPr lang="en-US" sz="1300" dirty="0">
              <a:solidFill>
                <a:srgbClr val="404040"/>
              </a:solidFill>
            </a:endParaRPr>
          </a:p>
          <a:p>
            <a:pPr>
              <a:lnSpc>
                <a:spcPct val="100000"/>
              </a:lnSpc>
            </a:pPr>
            <a:endParaRPr lang="bg-BG" sz="1300" dirty="0" smtClean="0">
              <a:solidFill>
                <a:srgbClr val="404040"/>
              </a:solidFill>
            </a:endParaRPr>
          </a:p>
          <a:p>
            <a:pPr>
              <a:lnSpc>
                <a:spcPct val="100000"/>
              </a:lnSpc>
            </a:pPr>
            <a:r>
              <a:rPr lang="ru-RU" sz="1300" dirty="0" err="1" smtClean="0">
                <a:solidFill>
                  <a:srgbClr val="404040"/>
                </a:solidFill>
              </a:rPr>
              <a:t>Този</a:t>
            </a:r>
            <a:r>
              <a:rPr lang="ru-RU" sz="1300" dirty="0" smtClean="0">
                <a:solidFill>
                  <a:srgbClr val="404040"/>
                </a:solidFill>
              </a:rPr>
              <a:t> проект </a:t>
            </a:r>
            <a:r>
              <a:rPr lang="ru-RU" sz="1300" dirty="0" err="1" smtClean="0">
                <a:solidFill>
                  <a:srgbClr val="404040"/>
                </a:solidFill>
              </a:rPr>
              <a:t>има</a:t>
            </a:r>
            <a:r>
              <a:rPr lang="ru-RU" sz="1300" dirty="0" smtClean="0">
                <a:solidFill>
                  <a:srgbClr val="404040"/>
                </a:solidFill>
              </a:rPr>
              <a:t> за цел да </a:t>
            </a:r>
            <a:r>
              <a:rPr lang="ru-RU" sz="1300" dirty="0" err="1" smtClean="0">
                <a:solidFill>
                  <a:srgbClr val="404040"/>
                </a:solidFill>
              </a:rPr>
              <a:t>повиши</a:t>
            </a:r>
            <a:r>
              <a:rPr lang="ru-RU" sz="1300" dirty="0" smtClean="0">
                <a:solidFill>
                  <a:srgbClr val="404040"/>
                </a:solidFill>
              </a:rPr>
              <a:t> </a:t>
            </a:r>
            <a:r>
              <a:rPr lang="ru-RU" sz="1300" dirty="0" err="1" smtClean="0">
                <a:solidFill>
                  <a:srgbClr val="404040"/>
                </a:solidFill>
              </a:rPr>
              <a:t>устойчивостта</a:t>
            </a:r>
            <a:r>
              <a:rPr lang="ru-RU" sz="1300" dirty="0" smtClean="0">
                <a:solidFill>
                  <a:srgbClr val="404040"/>
                </a:solidFill>
              </a:rPr>
              <a:t> в 20 общности, </a:t>
            </a:r>
            <a:r>
              <a:rPr lang="ru-RU" sz="1300" dirty="0" err="1" smtClean="0">
                <a:solidFill>
                  <a:srgbClr val="404040"/>
                </a:solidFill>
              </a:rPr>
              <a:t>които</a:t>
            </a:r>
            <a:r>
              <a:rPr lang="ru-RU" sz="1300" dirty="0" smtClean="0">
                <a:solidFill>
                  <a:srgbClr val="404040"/>
                </a:solidFill>
              </a:rPr>
              <a:t> </a:t>
            </a:r>
            <a:r>
              <a:rPr lang="ru-RU" sz="1300" dirty="0" err="1" smtClean="0">
                <a:solidFill>
                  <a:srgbClr val="404040"/>
                </a:solidFill>
              </a:rPr>
              <a:t>са</a:t>
            </a:r>
            <a:r>
              <a:rPr lang="ru-RU" sz="1300" dirty="0" smtClean="0">
                <a:solidFill>
                  <a:srgbClr val="404040"/>
                </a:solidFill>
              </a:rPr>
              <a:t> </a:t>
            </a:r>
            <a:r>
              <a:rPr lang="ru-RU" sz="1300" dirty="0" err="1" smtClean="0">
                <a:solidFill>
                  <a:srgbClr val="404040"/>
                </a:solidFill>
              </a:rPr>
              <a:t>силно</a:t>
            </a:r>
            <a:r>
              <a:rPr lang="ru-RU" sz="1300" dirty="0" smtClean="0">
                <a:solidFill>
                  <a:srgbClr val="404040"/>
                </a:solidFill>
              </a:rPr>
              <a:t> </a:t>
            </a:r>
            <a:r>
              <a:rPr lang="ru-RU" sz="1300" dirty="0" err="1" smtClean="0">
                <a:solidFill>
                  <a:srgbClr val="404040"/>
                </a:solidFill>
              </a:rPr>
              <a:t>изложени</a:t>
            </a:r>
            <a:r>
              <a:rPr lang="ru-RU" sz="1300" dirty="0" smtClean="0">
                <a:solidFill>
                  <a:srgbClr val="404040"/>
                </a:solidFill>
              </a:rPr>
              <a:t> на </a:t>
            </a:r>
            <a:r>
              <a:rPr lang="ru-RU" sz="1300" dirty="0" err="1" smtClean="0">
                <a:solidFill>
                  <a:srgbClr val="404040"/>
                </a:solidFill>
              </a:rPr>
              <a:t>преки</a:t>
            </a:r>
            <a:r>
              <a:rPr lang="ru-RU" sz="1300" dirty="0" smtClean="0">
                <a:solidFill>
                  <a:srgbClr val="404040"/>
                </a:solidFill>
              </a:rPr>
              <a:t> и </a:t>
            </a:r>
            <a:r>
              <a:rPr lang="ru-RU" sz="1300" dirty="0" err="1" smtClean="0">
                <a:solidFill>
                  <a:srgbClr val="404040"/>
                </a:solidFill>
              </a:rPr>
              <a:t>косвени</a:t>
            </a:r>
            <a:r>
              <a:rPr lang="ru-RU" sz="1300" dirty="0" smtClean="0">
                <a:solidFill>
                  <a:srgbClr val="404040"/>
                </a:solidFill>
              </a:rPr>
              <a:t> </a:t>
            </a:r>
            <a:r>
              <a:rPr lang="ru-RU" sz="1300" dirty="0" err="1" smtClean="0">
                <a:solidFill>
                  <a:srgbClr val="404040"/>
                </a:solidFill>
              </a:rPr>
              <a:t>въздействия</a:t>
            </a:r>
            <a:r>
              <a:rPr lang="ru-RU" sz="1300" dirty="0" smtClean="0">
                <a:solidFill>
                  <a:srgbClr val="404040"/>
                </a:solidFill>
              </a:rPr>
              <a:t> от </a:t>
            </a:r>
            <a:r>
              <a:rPr lang="ru-RU" sz="1300" dirty="0" err="1" smtClean="0">
                <a:solidFill>
                  <a:srgbClr val="404040"/>
                </a:solidFill>
              </a:rPr>
              <a:t>изменението</a:t>
            </a:r>
            <a:r>
              <a:rPr lang="ru-RU" sz="1300" dirty="0" smtClean="0">
                <a:solidFill>
                  <a:srgbClr val="404040"/>
                </a:solidFill>
              </a:rPr>
              <a:t> на климата, </a:t>
            </a:r>
            <a:r>
              <a:rPr lang="ru-RU" sz="1300" dirty="0" err="1" smtClean="0">
                <a:solidFill>
                  <a:srgbClr val="404040"/>
                </a:solidFill>
              </a:rPr>
              <a:t>включително</a:t>
            </a:r>
            <a:r>
              <a:rPr lang="ru-RU" sz="1300" dirty="0" smtClean="0">
                <a:solidFill>
                  <a:srgbClr val="404040"/>
                </a:solidFill>
              </a:rPr>
              <a:t> наводнения, </a:t>
            </a:r>
            <a:r>
              <a:rPr lang="ru-RU" sz="1300" dirty="0" err="1" smtClean="0">
                <a:solidFill>
                  <a:srgbClr val="404040"/>
                </a:solidFill>
              </a:rPr>
              <a:t>брегова</a:t>
            </a:r>
            <a:r>
              <a:rPr lang="ru-RU" sz="1300" dirty="0" smtClean="0">
                <a:solidFill>
                  <a:srgbClr val="404040"/>
                </a:solidFill>
              </a:rPr>
              <a:t> </a:t>
            </a:r>
            <a:r>
              <a:rPr lang="ru-RU" sz="1300" dirty="0" err="1" smtClean="0">
                <a:solidFill>
                  <a:srgbClr val="404040"/>
                </a:solidFill>
              </a:rPr>
              <a:t>ерозия</a:t>
            </a:r>
            <a:r>
              <a:rPr lang="ru-RU" sz="1300" dirty="0" smtClean="0">
                <a:solidFill>
                  <a:srgbClr val="404040"/>
                </a:solidFill>
              </a:rPr>
              <a:t> и </a:t>
            </a:r>
            <a:r>
              <a:rPr lang="ru-RU" sz="1300" dirty="0" err="1" smtClean="0">
                <a:solidFill>
                  <a:srgbClr val="404040"/>
                </a:solidFill>
              </a:rPr>
              <a:t>проникване</a:t>
            </a:r>
            <a:r>
              <a:rPr lang="ru-RU" sz="1300" dirty="0" smtClean="0">
                <a:solidFill>
                  <a:srgbClr val="404040"/>
                </a:solidFill>
              </a:rPr>
              <a:t> на солена вода, </a:t>
            </a:r>
            <a:r>
              <a:rPr lang="ru-RU" sz="1300" dirty="0" err="1" smtClean="0">
                <a:solidFill>
                  <a:srgbClr val="404040"/>
                </a:solidFill>
              </a:rPr>
              <a:t>загуба</a:t>
            </a:r>
            <a:r>
              <a:rPr lang="ru-RU" sz="1300" dirty="0" smtClean="0">
                <a:solidFill>
                  <a:srgbClr val="404040"/>
                </a:solidFill>
              </a:rPr>
              <a:t> на </a:t>
            </a:r>
            <a:r>
              <a:rPr lang="ru-RU" sz="1300" dirty="0" err="1" smtClean="0">
                <a:solidFill>
                  <a:srgbClr val="404040"/>
                </a:solidFill>
              </a:rPr>
              <a:t>биологично</a:t>
            </a:r>
            <a:r>
              <a:rPr lang="ru-RU" sz="1300" dirty="0" smtClean="0">
                <a:solidFill>
                  <a:srgbClr val="404040"/>
                </a:solidFill>
              </a:rPr>
              <a:t> разнообразие, </a:t>
            </a:r>
            <a:r>
              <a:rPr lang="ru-RU" sz="1300" dirty="0" err="1" smtClean="0">
                <a:solidFill>
                  <a:srgbClr val="404040"/>
                </a:solidFill>
              </a:rPr>
              <a:t>загуба</a:t>
            </a:r>
            <a:r>
              <a:rPr lang="ru-RU" sz="1300" dirty="0" smtClean="0">
                <a:solidFill>
                  <a:srgbClr val="404040"/>
                </a:solidFill>
              </a:rPr>
              <a:t> на </a:t>
            </a:r>
            <a:r>
              <a:rPr lang="ru-RU" sz="1300" dirty="0" err="1" smtClean="0">
                <a:solidFill>
                  <a:srgbClr val="404040"/>
                </a:solidFill>
              </a:rPr>
              <a:t>поминък</a:t>
            </a:r>
            <a:r>
              <a:rPr lang="ru-RU" sz="1300" dirty="0" smtClean="0">
                <a:solidFill>
                  <a:srgbClr val="404040"/>
                </a:solidFill>
              </a:rPr>
              <a:t> и </a:t>
            </a:r>
            <a:r>
              <a:rPr lang="ru-RU" sz="1300" dirty="0" err="1" smtClean="0">
                <a:solidFill>
                  <a:srgbClr val="404040"/>
                </a:solidFill>
              </a:rPr>
              <a:t>свързани</a:t>
            </a:r>
            <a:r>
              <a:rPr lang="ru-RU" sz="1300" dirty="0" smtClean="0">
                <a:solidFill>
                  <a:srgbClr val="404040"/>
                </a:solidFill>
              </a:rPr>
              <a:t> с климата бедствия </a:t>
            </a:r>
            <a:r>
              <a:rPr lang="ru-RU" sz="1300" dirty="0" err="1" smtClean="0">
                <a:solidFill>
                  <a:srgbClr val="404040"/>
                </a:solidFill>
              </a:rPr>
              <a:t>като</a:t>
            </a:r>
            <a:r>
              <a:rPr lang="ru-RU" sz="1300" dirty="0" smtClean="0">
                <a:solidFill>
                  <a:srgbClr val="404040"/>
                </a:solidFill>
              </a:rPr>
              <a:t> </a:t>
            </a:r>
            <a:r>
              <a:rPr lang="ru-RU" sz="1300" dirty="0" err="1" smtClean="0">
                <a:solidFill>
                  <a:srgbClr val="404040"/>
                </a:solidFill>
              </a:rPr>
              <a:t>циклони</a:t>
            </a:r>
            <a:r>
              <a:rPr lang="ru-RU" sz="1300" dirty="0" smtClean="0">
                <a:solidFill>
                  <a:srgbClr val="404040"/>
                </a:solidFill>
              </a:rPr>
              <a:t>.</a:t>
            </a:r>
            <a:endParaRPr lang="en-US" sz="1300" dirty="0">
              <a:solidFill>
                <a:srgbClr val="404040"/>
              </a:solidFill>
            </a:endParaRPr>
          </a:p>
        </p:txBody>
      </p:sp>
      <p:grpSp>
        <p:nvGrpSpPr>
          <p:cNvPr id="30" name="Graphic 2">
            <a:extLst>
              <a:ext uri="{FF2B5EF4-FFF2-40B4-BE49-F238E27FC236}">
                <a16:creationId xmlns=""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9" name="Group 38">
            <a:extLst>
              <a:ext uri="{FF2B5EF4-FFF2-40B4-BE49-F238E27FC236}">
                <a16:creationId xmlns="" xmlns:a16="http://schemas.microsoft.com/office/drawing/2014/main" id="{198CBBE7-9588-562D-2C23-BF7DAC0E5603}"/>
              </a:ext>
            </a:extLst>
          </p:cNvPr>
          <p:cNvGrpSpPr/>
          <p:nvPr/>
        </p:nvGrpSpPr>
        <p:grpSpPr>
          <a:xfrm>
            <a:off x="5571456" y="7117860"/>
            <a:ext cx="1254305" cy="1254089"/>
            <a:chOff x="3258209" y="1217581"/>
            <a:chExt cx="4712093" cy="4711281"/>
          </a:xfrm>
          <a:solidFill>
            <a:srgbClr val="404040"/>
          </a:solidFill>
        </p:grpSpPr>
        <p:sp>
          <p:nvSpPr>
            <p:cNvPr id="40" name="Freeform 39">
              <a:extLst>
                <a:ext uri="{FF2B5EF4-FFF2-40B4-BE49-F238E27FC236}">
                  <a16:creationId xmlns="" xmlns:a16="http://schemas.microsoft.com/office/drawing/2014/main" id="{7B3893B5-44BE-9511-5723-A1AB4C09094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1" name="Freeform 40">
              <a:extLst>
                <a:ext uri="{FF2B5EF4-FFF2-40B4-BE49-F238E27FC236}">
                  <a16:creationId xmlns="" xmlns:a16="http://schemas.microsoft.com/office/drawing/2014/main" id="{124303D4-5499-A2F1-14E3-E6DAE537D986}"/>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 xmlns:a16="http://schemas.microsoft.com/office/drawing/2014/main" id="{AECBB3C7-DFDD-1158-F018-D66B4C0CB403}"/>
                </a:ext>
              </a:extLst>
            </p:cNvPr>
            <p:cNvGrpSpPr/>
            <p:nvPr/>
          </p:nvGrpSpPr>
          <p:grpSpPr>
            <a:xfrm>
              <a:off x="3258209" y="1217581"/>
              <a:ext cx="4712093" cy="4711281"/>
              <a:chOff x="3258209" y="1217581"/>
              <a:chExt cx="4712093" cy="4711281"/>
            </a:xfrm>
            <a:grpFill/>
          </p:grpSpPr>
          <p:sp>
            <p:nvSpPr>
              <p:cNvPr id="43" name="Freeform 42">
                <a:extLst>
                  <a:ext uri="{FF2B5EF4-FFF2-40B4-BE49-F238E27FC236}">
                    <a16:creationId xmlns="" xmlns:a16="http://schemas.microsoft.com/office/drawing/2014/main" id="{941C2F37-BE27-1296-64DD-DCCD0A80F802}"/>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10498C17-36F5-DB28-6605-CD7139C08089}"/>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5" name="Freeform 44">
                <a:extLst>
                  <a:ext uri="{FF2B5EF4-FFF2-40B4-BE49-F238E27FC236}">
                    <a16:creationId xmlns="" xmlns:a16="http://schemas.microsoft.com/office/drawing/2014/main" id="{D079E451-911B-EB74-3A76-2548B29A1BB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6" name="Freeform 45">
                <a:extLst>
                  <a:ext uri="{FF2B5EF4-FFF2-40B4-BE49-F238E27FC236}">
                    <a16:creationId xmlns="" xmlns:a16="http://schemas.microsoft.com/office/drawing/2014/main" id="{4CC6EB5F-AAA8-36A6-D956-7BCB0F76151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 xmlns:a16="http://schemas.microsoft.com/office/drawing/2014/main" id="{66903E58-EB11-5DB4-E4CC-8E699DA165F4}"/>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 xmlns:a16="http://schemas.microsoft.com/office/drawing/2014/main" id="{8A161015-7269-39E1-E22C-B47839CBA17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 xmlns:a16="http://schemas.microsoft.com/office/drawing/2014/main" id="{DF2D6FD2-F426-B825-1431-F7DFA0EA01A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 xmlns:a16="http://schemas.microsoft.com/office/drawing/2014/main" id="{2E20631A-A8C9-AAFD-E9B9-50C8D7171B82}"/>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 xmlns:a16="http://schemas.microsoft.com/office/drawing/2014/main" id="{5ADE1BC6-A722-B7AA-A853-091661985D27}"/>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 xmlns:a16="http://schemas.microsoft.com/office/drawing/2014/main" id="{5D116473-953A-D1EC-0D6A-94931D5F2E3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 xmlns:a16="http://schemas.microsoft.com/office/drawing/2014/main" id="{12D783F4-7BE0-4D5F-A2A1-E20BDD41290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53">
                <a:extLst>
                  <a:ext uri="{FF2B5EF4-FFF2-40B4-BE49-F238E27FC236}">
                    <a16:creationId xmlns="" xmlns:a16="http://schemas.microsoft.com/office/drawing/2014/main" id="{0DACF73A-07B9-605A-BCBD-FB13D4202C3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5" name="Freeform 54">
                <a:extLst>
                  <a:ext uri="{FF2B5EF4-FFF2-40B4-BE49-F238E27FC236}">
                    <a16:creationId xmlns="" xmlns:a16="http://schemas.microsoft.com/office/drawing/2014/main" id="{1D52DCC2-28AB-FF9B-9586-FE1764D2772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 xmlns:a16="http://schemas.microsoft.com/office/drawing/2014/main" id="{7CE4AE11-8F70-54BF-F641-AEC0A86FF14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 xmlns:p14="http://schemas.microsoft.com/office/powerpoint/2010/main" val="2017713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 xmlns:a16="http://schemas.microsoft.com/office/drawing/2014/main" id="{6733C37F-3239-AD22-0654-5D2A3B1E308D}"/>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a:xfrm rot="16200000">
            <a:off x="-3175" y="3859213"/>
            <a:ext cx="5732463" cy="4370387"/>
          </a:xfrm>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14</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05</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3518519" y="3748836"/>
            <a:ext cx="2516521"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3699562" y="3890755"/>
            <a:ext cx="3860113"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ЛИДЕРСТВО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 xmlns:a16="http://schemas.microsoft.com/office/drawing/2014/main" id="{8F943430-EDAE-1CB2-A23D-718667FA14AD}"/>
              </a:ext>
            </a:extLst>
          </p:cNvPr>
          <p:cNvSpPr/>
          <p:nvPr/>
        </p:nvSpPr>
        <p:spPr>
          <a:xfrm>
            <a:off x="3518520" y="4558089"/>
            <a:ext cx="253058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 xmlns:a16="http://schemas.microsoft.com/office/drawing/2014/main" id="{EF7FFD97-A287-741C-27AB-3D3C5CEBAD54}"/>
              </a:ext>
            </a:extLst>
          </p:cNvPr>
          <p:cNvSpPr txBox="1"/>
          <p:nvPr/>
        </p:nvSpPr>
        <p:spPr>
          <a:xfrm>
            <a:off x="3699562" y="4700008"/>
            <a:ext cx="3860113" cy="954107"/>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И УЧАСТИЕ</a:t>
            </a:r>
            <a:endParaRPr lang="en-US" sz="2800" b="1" kern="300" dirty="0" smtClean="0">
              <a:solidFill>
                <a:srgbClr val="EB7339"/>
              </a:solidFill>
              <a:latin typeface="Calibri" panose="020F0502020204030204" pitchFamily="34" charset="0"/>
              <a:cs typeface="Calibri" panose="020F0502020204030204" pitchFamily="34" charset="0"/>
            </a:endParaRPr>
          </a:p>
          <a:p>
            <a:r>
              <a:rPr lang="bg-BG"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067750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 xmlns:a16="http://schemas.microsoft.com/office/drawing/2014/main" id="{BB864525-B54E-4949-16C9-872237B480AA}"/>
              </a:ext>
            </a:extLst>
          </p:cNvPr>
          <p:cNvSpPr/>
          <p:nvPr/>
        </p:nvSpPr>
        <p:spPr>
          <a:xfrm>
            <a:off x="599348" y="7563875"/>
            <a:ext cx="5302368" cy="2046456"/>
          </a:xfrm>
          <a:prstGeom prst="rect">
            <a:avLst/>
          </a:prstGeom>
          <a:noFill/>
          <a:ln>
            <a:solidFill>
              <a:srgbClr val="354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Placeholder 16">
            <a:extLst>
              <a:ext uri="{FF2B5EF4-FFF2-40B4-BE49-F238E27FC236}">
                <a16:creationId xmlns="" xmlns:a16="http://schemas.microsoft.com/office/drawing/2014/main" id="{68AFAF39-3FC9-BCEE-FB9D-743768A2AF41}"/>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rot="16200000">
            <a:off x="651092" y="-37228"/>
            <a:ext cx="2726104" cy="408125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819868" y="3658504"/>
            <a:ext cx="5654084" cy="1571221"/>
          </a:xfrm>
          <a:prstGeom prst="rect">
            <a:avLst/>
          </a:prstGeom>
        </p:spPr>
        <p:txBody>
          <a:bodyPr/>
          <a:lstStyle/>
          <a:p>
            <a:r>
              <a:rPr lang="en-US" sz="1400" b="0" i="1" dirty="0" err="1" smtClean="0"/>
              <a:t>Най-добрите</a:t>
            </a:r>
            <a:r>
              <a:rPr lang="en-US" sz="1400" b="0" i="1" dirty="0" smtClean="0"/>
              <a:t> </a:t>
            </a:r>
            <a:r>
              <a:rPr lang="en-US" sz="1400" b="0" i="1" dirty="0" err="1" smtClean="0"/>
              <a:t>теории</a:t>
            </a:r>
            <a:r>
              <a:rPr lang="en-US" sz="1400" b="0" i="1" dirty="0" smtClean="0"/>
              <a:t> </a:t>
            </a:r>
            <a:r>
              <a:rPr lang="bg-BG" sz="1400" b="0" i="1" dirty="0" smtClean="0"/>
              <a:t>н</a:t>
            </a:r>
            <a:r>
              <a:rPr lang="en-US" sz="1400" b="0" i="1" dirty="0" smtClean="0"/>
              <a:t>а </a:t>
            </a:r>
            <a:r>
              <a:rPr lang="en-US" sz="1400" b="0" i="1" dirty="0" err="1" smtClean="0"/>
              <a:t>промяната</a:t>
            </a:r>
            <a:r>
              <a:rPr lang="en-US" sz="1400" b="0" i="1" dirty="0" smtClean="0"/>
              <a:t> </a:t>
            </a:r>
            <a:r>
              <a:rPr lang="en-US" sz="1400" b="0" i="1" dirty="0" err="1" smtClean="0"/>
              <a:t>се</a:t>
            </a:r>
            <a:r>
              <a:rPr lang="en-US" sz="1400" b="0" i="1" dirty="0" smtClean="0"/>
              <a:t> </a:t>
            </a:r>
            <a:r>
              <a:rPr lang="en-US" sz="1400" b="0" i="1" dirty="0" err="1" smtClean="0"/>
              <a:t>разработват</a:t>
            </a:r>
            <a:r>
              <a:rPr lang="en-US" sz="1400" b="0" i="1" dirty="0" smtClean="0"/>
              <a:t> в </a:t>
            </a:r>
            <a:r>
              <a:rPr lang="en-US" sz="1400" b="0" i="1" dirty="0" err="1" smtClean="0"/>
              <a:t>група</a:t>
            </a:r>
            <a:r>
              <a:rPr lang="en-US" sz="1400" b="0" i="1" dirty="0" smtClean="0"/>
              <a:t>, </a:t>
            </a:r>
            <a:r>
              <a:rPr lang="en-US" sz="1400" b="0" i="1" dirty="0" err="1" smtClean="0"/>
              <a:t>включваща</a:t>
            </a:r>
            <a:r>
              <a:rPr lang="en-US" sz="1400" b="0" i="1" dirty="0" smtClean="0"/>
              <a:t> </a:t>
            </a:r>
            <a:r>
              <a:rPr lang="en-US" sz="1400" b="0" i="1" dirty="0" err="1" smtClean="0"/>
              <a:t>различни</a:t>
            </a:r>
            <a:r>
              <a:rPr lang="en-US" sz="1400" b="0" i="1" dirty="0" smtClean="0"/>
              <a:t> </a:t>
            </a:r>
            <a:r>
              <a:rPr lang="en-US" sz="1400" b="0" i="1" dirty="0" err="1" smtClean="0"/>
              <a:t>заинтересовани</a:t>
            </a:r>
            <a:r>
              <a:rPr lang="en-US" sz="1400" b="0" i="1" dirty="0" smtClean="0"/>
              <a:t> </a:t>
            </a:r>
            <a:r>
              <a:rPr lang="en-US" sz="1400" b="0" i="1" dirty="0" err="1" smtClean="0"/>
              <a:t>страни</a:t>
            </a:r>
            <a:r>
              <a:rPr lang="en-US" sz="1400" b="0" i="1" dirty="0" smtClean="0"/>
              <a:t>. </a:t>
            </a:r>
            <a:r>
              <a:rPr lang="en-US" sz="1400" b="0" i="1" dirty="0" err="1" smtClean="0"/>
              <a:t>Това</a:t>
            </a:r>
            <a:r>
              <a:rPr lang="en-US" sz="1400" b="0" i="1" dirty="0" smtClean="0"/>
              <a:t> </a:t>
            </a:r>
            <a:r>
              <a:rPr lang="en-US" sz="1400" b="0" i="1" dirty="0" err="1" smtClean="0"/>
              <a:t>предоставя</a:t>
            </a:r>
            <a:r>
              <a:rPr lang="en-US" sz="1400" b="0" i="1" dirty="0" smtClean="0"/>
              <a:t> </a:t>
            </a:r>
            <a:r>
              <a:rPr lang="en-US" sz="1400" b="0" i="1" dirty="0" err="1" smtClean="0"/>
              <a:t>алтернативни</a:t>
            </a:r>
            <a:r>
              <a:rPr lang="en-US" sz="1400" b="0" i="1" dirty="0" smtClean="0"/>
              <a:t> </a:t>
            </a:r>
            <a:r>
              <a:rPr lang="en-US" sz="1400" b="0" i="1" dirty="0" err="1" smtClean="0"/>
              <a:t>гледни</a:t>
            </a:r>
            <a:r>
              <a:rPr lang="en-US" sz="1400" b="0" i="1" dirty="0" smtClean="0"/>
              <a:t> </a:t>
            </a:r>
            <a:r>
              <a:rPr lang="en-US" sz="1400" b="0" i="1" dirty="0" err="1" smtClean="0"/>
              <a:t>точки</a:t>
            </a:r>
            <a:r>
              <a:rPr lang="en-US" sz="1400" b="0" i="1" dirty="0" smtClean="0"/>
              <a:t> </a:t>
            </a:r>
            <a:r>
              <a:rPr lang="en-US" sz="1400" b="0" i="1" dirty="0" err="1" smtClean="0"/>
              <a:t>на</a:t>
            </a:r>
            <a:r>
              <a:rPr lang="en-US" sz="1400" b="0" i="1" dirty="0" smtClean="0"/>
              <a:t> </a:t>
            </a:r>
            <a:r>
              <a:rPr lang="en-US" sz="1400" b="0" i="1" dirty="0" err="1" smtClean="0"/>
              <a:t>проблема</a:t>
            </a:r>
            <a:r>
              <a:rPr lang="en-US" sz="1400" b="0" i="1" dirty="0" smtClean="0"/>
              <a:t>, </a:t>
            </a:r>
            <a:r>
              <a:rPr lang="en-US" sz="1400" b="0" i="1" dirty="0" err="1" smtClean="0"/>
              <a:t>възможните</a:t>
            </a:r>
            <a:r>
              <a:rPr lang="en-US" sz="1400" b="0" i="1" dirty="0" smtClean="0"/>
              <a:t> </a:t>
            </a:r>
            <a:r>
              <a:rPr lang="en-US" sz="1400" b="0" i="1" dirty="0" err="1" smtClean="0"/>
              <a:t>отговори</a:t>
            </a:r>
            <a:r>
              <a:rPr lang="en-US" sz="1400" b="0" i="1" dirty="0" smtClean="0"/>
              <a:t>, </a:t>
            </a:r>
            <a:r>
              <a:rPr lang="en-US" sz="1400" b="0" i="1" dirty="0" err="1" smtClean="0"/>
              <a:t>дефиниции</a:t>
            </a:r>
            <a:r>
              <a:rPr lang="en-US" sz="1400" b="0" i="1" dirty="0" smtClean="0"/>
              <a:t> </a:t>
            </a:r>
            <a:r>
              <a:rPr lang="en-US" sz="1400" b="0" i="1" dirty="0" err="1" smtClean="0"/>
              <a:t>на</a:t>
            </a:r>
            <a:r>
              <a:rPr lang="en-US" sz="1400" b="0" i="1" dirty="0" smtClean="0"/>
              <a:t> </a:t>
            </a:r>
            <a:r>
              <a:rPr lang="en-US" sz="1400" b="0" i="1" dirty="0" err="1" smtClean="0"/>
              <a:t>успеха</a:t>
            </a:r>
            <a:r>
              <a:rPr lang="en-US" sz="1400" b="0" i="1" dirty="0" smtClean="0"/>
              <a:t> и </a:t>
            </a:r>
            <a:r>
              <a:rPr lang="en-US" sz="1400" b="0" i="1" dirty="0" err="1" smtClean="0"/>
              <a:t>предположения</a:t>
            </a:r>
            <a:r>
              <a:rPr lang="en-US" sz="1400" b="0" i="1" dirty="0" smtClean="0"/>
              <a:t>. </a:t>
            </a:r>
            <a:endParaRPr lang="en-US" sz="14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819868" y="4986990"/>
            <a:ext cx="6006204" cy="2046856"/>
          </a:xfrm>
          <a:prstGeom prst="rect">
            <a:avLst/>
          </a:prstGeom>
        </p:spPr>
        <p:txBody>
          <a:bodyPr numCol="2">
            <a:normAutofit fontScale="25000" lnSpcReduction="20000"/>
          </a:bodyPr>
          <a:lstStyle/>
          <a:p>
            <a:r>
              <a:rPr lang="bg-BG" sz="4400" dirty="0" smtClean="0"/>
              <a:t>Р</a:t>
            </a:r>
            <a:r>
              <a:rPr lang="en-US" sz="4400" dirty="0" err="1" smtClean="0"/>
              <a:t>азкриване</a:t>
            </a:r>
            <a:r>
              <a:rPr lang="bg-BG" sz="4400" dirty="0" smtClean="0"/>
              <a:t>то</a:t>
            </a:r>
            <a:r>
              <a:rPr lang="en-US" sz="4400" dirty="0" smtClean="0"/>
              <a:t> </a:t>
            </a:r>
            <a:r>
              <a:rPr lang="en-US" sz="4400" dirty="0" err="1" smtClean="0"/>
              <a:t>на</a:t>
            </a:r>
            <a:r>
              <a:rPr lang="en-US" sz="4400" dirty="0" smtClean="0"/>
              <a:t> </a:t>
            </a:r>
            <a:r>
              <a:rPr lang="en-US" sz="4400" dirty="0" err="1" smtClean="0"/>
              <a:t>различията</a:t>
            </a:r>
            <a:r>
              <a:rPr lang="en-US" sz="4400" dirty="0" smtClean="0"/>
              <a:t> </a:t>
            </a:r>
            <a:r>
              <a:rPr lang="en-US" sz="4400" dirty="0" err="1" smtClean="0"/>
              <a:t>във</a:t>
            </a:r>
            <a:r>
              <a:rPr lang="en-US" sz="4400" dirty="0" smtClean="0"/>
              <a:t> </a:t>
            </a:r>
            <a:r>
              <a:rPr lang="en-US" sz="4400" dirty="0" err="1" smtClean="0"/>
              <a:t>възгледите</a:t>
            </a:r>
            <a:r>
              <a:rPr lang="en-US" sz="4400" dirty="0" smtClean="0"/>
              <a:t>, </a:t>
            </a:r>
            <a:r>
              <a:rPr lang="en-US" sz="4400" dirty="0" err="1" smtClean="0"/>
              <a:t>може</a:t>
            </a:r>
            <a:r>
              <a:rPr lang="en-US" sz="4400" dirty="0" smtClean="0"/>
              <a:t> </a:t>
            </a:r>
            <a:r>
              <a:rPr lang="en-US" sz="4400" dirty="0" err="1" smtClean="0"/>
              <a:t>да</a:t>
            </a:r>
            <a:r>
              <a:rPr lang="en-US" sz="4400" dirty="0" smtClean="0"/>
              <a:t> </a:t>
            </a:r>
            <a:r>
              <a:rPr lang="en-US" sz="4400" dirty="0" err="1" smtClean="0"/>
              <a:t>доведе</a:t>
            </a:r>
            <a:r>
              <a:rPr lang="en-US" sz="4400" dirty="0" smtClean="0"/>
              <a:t> </a:t>
            </a:r>
            <a:r>
              <a:rPr lang="en-US" sz="4400" dirty="0" err="1" smtClean="0"/>
              <a:t>до</a:t>
            </a:r>
            <a:r>
              <a:rPr lang="en-US" sz="4400" dirty="0" smtClean="0"/>
              <a:t> </a:t>
            </a:r>
            <a:r>
              <a:rPr lang="en-US" sz="4400" dirty="0" err="1" smtClean="0"/>
              <a:t>една</a:t>
            </a:r>
            <a:r>
              <a:rPr lang="en-US" sz="4400" dirty="0" smtClean="0"/>
              <a:t> </a:t>
            </a:r>
            <a:r>
              <a:rPr lang="en-US" sz="4400" dirty="0" err="1" smtClean="0"/>
              <a:t>наистина</a:t>
            </a:r>
            <a:r>
              <a:rPr lang="en-US" sz="4400" dirty="0" smtClean="0"/>
              <a:t> </a:t>
            </a:r>
            <a:r>
              <a:rPr lang="en-US" sz="4400" dirty="0" err="1" smtClean="0"/>
              <a:t>споделена</a:t>
            </a:r>
            <a:r>
              <a:rPr lang="en-US" sz="4400" dirty="0" smtClean="0"/>
              <a:t> </a:t>
            </a:r>
            <a:r>
              <a:rPr lang="en-US" sz="4400" dirty="0" err="1" smtClean="0"/>
              <a:t>визия</a:t>
            </a:r>
            <a:r>
              <a:rPr lang="bg-BG" sz="4400" dirty="0" smtClean="0"/>
              <a:t>,</a:t>
            </a:r>
            <a:r>
              <a:rPr lang="en-US" sz="4400" dirty="0" smtClean="0"/>
              <a:t> </a:t>
            </a:r>
            <a:r>
              <a:rPr lang="en-US" sz="4400" dirty="0" err="1" smtClean="0"/>
              <a:t>за</a:t>
            </a:r>
            <a:r>
              <a:rPr lang="en-US" sz="4400" dirty="0" smtClean="0"/>
              <a:t> </a:t>
            </a:r>
            <a:r>
              <a:rPr lang="en-US" sz="4400" dirty="0" err="1" smtClean="0"/>
              <a:t>това</a:t>
            </a:r>
            <a:r>
              <a:rPr lang="en-US" sz="4400" dirty="0" smtClean="0"/>
              <a:t> </a:t>
            </a:r>
            <a:r>
              <a:rPr lang="en-US" sz="4400" dirty="0" err="1" smtClean="0"/>
              <a:t>къде</a:t>
            </a:r>
            <a:r>
              <a:rPr lang="en-US" sz="4400" dirty="0" smtClean="0"/>
              <a:t> </a:t>
            </a:r>
            <a:r>
              <a:rPr lang="en-US" sz="4400" dirty="0" err="1" smtClean="0"/>
              <a:t>искате</a:t>
            </a:r>
            <a:r>
              <a:rPr lang="en-US" sz="4400" dirty="0" smtClean="0"/>
              <a:t> </a:t>
            </a:r>
            <a:r>
              <a:rPr lang="en-US" sz="4400" dirty="0" err="1" smtClean="0"/>
              <a:t>да</a:t>
            </a:r>
            <a:r>
              <a:rPr lang="en-US" sz="4400" dirty="0" smtClean="0"/>
              <a:t> </a:t>
            </a:r>
            <a:r>
              <a:rPr lang="en-US" sz="4400" dirty="0" err="1" smtClean="0"/>
              <a:t>стигнете</a:t>
            </a:r>
            <a:r>
              <a:rPr lang="en-US" sz="4400" dirty="0" smtClean="0"/>
              <a:t> с </a:t>
            </a:r>
            <a:r>
              <a:rPr lang="bg-BG" sz="4400" dirty="0" smtClean="0"/>
              <a:t>в</a:t>
            </a:r>
            <a:r>
              <a:rPr lang="en-US" sz="4400" dirty="0" err="1" smtClean="0"/>
              <a:t>ашия</a:t>
            </a:r>
            <a:r>
              <a:rPr lang="en-US" sz="4400" dirty="0" smtClean="0"/>
              <a:t> </a:t>
            </a:r>
            <a:r>
              <a:rPr lang="en-US" sz="4400" dirty="0" err="1" smtClean="0"/>
              <a:t>проект</a:t>
            </a:r>
            <a:r>
              <a:rPr lang="en-US" sz="4400" dirty="0" smtClean="0"/>
              <a:t> и </a:t>
            </a:r>
            <a:r>
              <a:rPr lang="en-US" sz="4400" dirty="0" err="1" smtClean="0"/>
              <a:t>какво</a:t>
            </a:r>
            <a:r>
              <a:rPr lang="en-US" sz="4400" dirty="0" smtClean="0"/>
              <a:t> е </a:t>
            </a:r>
            <a:r>
              <a:rPr lang="en-US" sz="4400" dirty="0" err="1" smtClean="0"/>
              <a:t>необходимо</a:t>
            </a:r>
            <a:r>
              <a:rPr lang="en-US" sz="4400" dirty="0" smtClean="0"/>
              <a:t>, </a:t>
            </a:r>
            <a:r>
              <a:rPr lang="en-US" sz="4400" dirty="0" err="1" smtClean="0"/>
              <a:t>за</a:t>
            </a:r>
            <a:r>
              <a:rPr lang="en-US" sz="4400" dirty="0" smtClean="0"/>
              <a:t> </a:t>
            </a:r>
            <a:r>
              <a:rPr lang="en-US" sz="4400" dirty="0" err="1" smtClean="0"/>
              <a:t>да</a:t>
            </a:r>
            <a:r>
              <a:rPr lang="en-US" sz="4400" dirty="0" smtClean="0"/>
              <a:t> </a:t>
            </a:r>
            <a:r>
              <a:rPr lang="en-US" sz="4400" dirty="0" err="1" smtClean="0"/>
              <a:t>стигнете</a:t>
            </a:r>
            <a:r>
              <a:rPr lang="en-US" sz="4400" dirty="0" smtClean="0"/>
              <a:t> </a:t>
            </a:r>
            <a:r>
              <a:rPr lang="en-US" sz="4400" dirty="0" err="1" smtClean="0"/>
              <a:t>до</a:t>
            </a:r>
            <a:r>
              <a:rPr lang="en-US" sz="4400" dirty="0" smtClean="0"/>
              <a:t> </a:t>
            </a:r>
            <a:r>
              <a:rPr lang="en-US" sz="4400" dirty="0" err="1" smtClean="0"/>
              <a:t>там</a:t>
            </a:r>
            <a:r>
              <a:rPr lang="en-US" sz="4400" dirty="0" smtClean="0"/>
              <a:t>. </a:t>
            </a:r>
            <a:r>
              <a:rPr lang="en-US" sz="4400" dirty="0" err="1" smtClean="0"/>
              <a:t>Въпреки</a:t>
            </a:r>
            <a:r>
              <a:rPr lang="en-US" sz="4400" dirty="0" smtClean="0"/>
              <a:t> </a:t>
            </a:r>
            <a:r>
              <a:rPr lang="en-US" sz="4400" dirty="0" err="1" smtClean="0"/>
              <a:t>това</a:t>
            </a:r>
            <a:r>
              <a:rPr lang="bg-BG" sz="4400" dirty="0" smtClean="0"/>
              <a:t>,</a:t>
            </a:r>
            <a:r>
              <a:rPr lang="en-US" sz="4400" dirty="0" smtClean="0"/>
              <a:t> </a:t>
            </a:r>
            <a:r>
              <a:rPr lang="en-US" sz="4400" dirty="0" err="1" smtClean="0"/>
              <a:t>може</a:t>
            </a:r>
            <a:r>
              <a:rPr lang="en-US" sz="4400" dirty="0" smtClean="0"/>
              <a:t> </a:t>
            </a:r>
            <a:r>
              <a:rPr lang="en-US" sz="4400" dirty="0" err="1" smtClean="0"/>
              <a:t>да</a:t>
            </a:r>
            <a:r>
              <a:rPr lang="en-US" sz="4400" dirty="0" smtClean="0"/>
              <a:t> </a:t>
            </a:r>
            <a:r>
              <a:rPr lang="en-US" sz="4400" dirty="0" err="1" smtClean="0"/>
              <a:t>бъде</a:t>
            </a:r>
            <a:r>
              <a:rPr lang="en-US" sz="4400" dirty="0" smtClean="0"/>
              <a:t> </a:t>
            </a:r>
            <a:r>
              <a:rPr lang="en-US" sz="4400" dirty="0" err="1" smtClean="0"/>
              <a:t>скъпо</a:t>
            </a:r>
            <a:r>
              <a:rPr lang="en-US" sz="4400" dirty="0" smtClean="0"/>
              <a:t> и </a:t>
            </a:r>
            <a:r>
              <a:rPr lang="bg-BG" sz="4400" dirty="0" smtClean="0"/>
              <a:t>трудно</a:t>
            </a:r>
            <a:r>
              <a:rPr lang="en-US" sz="4400" dirty="0" smtClean="0"/>
              <a:t> </a:t>
            </a:r>
            <a:r>
              <a:rPr lang="en-US" sz="4400" dirty="0" err="1" smtClean="0"/>
              <a:t>да</a:t>
            </a:r>
            <a:r>
              <a:rPr lang="en-US" sz="4400" dirty="0" smtClean="0"/>
              <a:t> </a:t>
            </a:r>
            <a:r>
              <a:rPr lang="en-US" sz="4400" dirty="0" err="1" smtClean="0"/>
              <a:t>се</a:t>
            </a:r>
            <a:r>
              <a:rPr lang="en-US" sz="4400" dirty="0" smtClean="0"/>
              <a:t> </a:t>
            </a:r>
            <a:r>
              <a:rPr lang="en-US" sz="4400" dirty="0" err="1" smtClean="0"/>
              <a:t>включват</a:t>
            </a:r>
            <a:r>
              <a:rPr lang="en-US" sz="4400" dirty="0" smtClean="0"/>
              <a:t> </a:t>
            </a:r>
            <a:r>
              <a:rPr lang="en-US" sz="4400" dirty="0" err="1" smtClean="0"/>
              <a:t>твърде</a:t>
            </a:r>
            <a:r>
              <a:rPr lang="en-US" sz="4400" dirty="0" smtClean="0"/>
              <a:t> </a:t>
            </a:r>
            <a:r>
              <a:rPr lang="en-US" sz="4400" dirty="0" err="1" smtClean="0"/>
              <a:t>много</a:t>
            </a:r>
            <a:r>
              <a:rPr lang="en-US" sz="4400" dirty="0" smtClean="0"/>
              <a:t> </a:t>
            </a:r>
            <a:r>
              <a:rPr lang="en-US" sz="4400" dirty="0" err="1" smtClean="0"/>
              <a:t>хора</a:t>
            </a:r>
            <a:r>
              <a:rPr lang="en-US" sz="4400" dirty="0" smtClean="0"/>
              <a:t> </a:t>
            </a:r>
            <a:r>
              <a:rPr lang="en-US" sz="4400" dirty="0" err="1" smtClean="0"/>
              <a:t>на</a:t>
            </a:r>
            <a:r>
              <a:rPr lang="en-US" sz="4400" dirty="0" smtClean="0"/>
              <a:t> </a:t>
            </a:r>
            <a:r>
              <a:rPr lang="en-US" sz="4400" dirty="0" err="1" smtClean="0"/>
              <a:t>всички</a:t>
            </a:r>
            <a:r>
              <a:rPr lang="en-US" sz="4400" dirty="0" smtClean="0"/>
              <a:t> </a:t>
            </a:r>
            <a:r>
              <a:rPr lang="en-US" sz="4400" dirty="0" err="1" smtClean="0"/>
              <a:t>етапи</a:t>
            </a:r>
            <a:r>
              <a:rPr lang="en-US" sz="4400" dirty="0" smtClean="0"/>
              <a:t>, </a:t>
            </a:r>
            <a:r>
              <a:rPr lang="en-US" sz="4400" dirty="0" err="1" smtClean="0"/>
              <a:t>така</a:t>
            </a:r>
            <a:r>
              <a:rPr lang="en-US" sz="4400" dirty="0" smtClean="0"/>
              <a:t> </a:t>
            </a:r>
            <a:r>
              <a:rPr lang="en-US" sz="4400" dirty="0" err="1" smtClean="0"/>
              <a:t>че</a:t>
            </a:r>
            <a:r>
              <a:rPr lang="en-US" sz="4400" dirty="0" smtClean="0"/>
              <a:t> </a:t>
            </a:r>
            <a:r>
              <a:rPr lang="en-US" sz="4400" dirty="0" err="1" smtClean="0"/>
              <a:t>често</a:t>
            </a:r>
            <a:r>
              <a:rPr lang="en-US" sz="4400" dirty="0" smtClean="0"/>
              <a:t> </a:t>
            </a:r>
            <a:r>
              <a:rPr lang="en-US" sz="4400" dirty="0" err="1" smtClean="0"/>
              <a:t>трябва</a:t>
            </a:r>
            <a:r>
              <a:rPr lang="en-US" sz="4400" dirty="0" smtClean="0"/>
              <a:t> </a:t>
            </a:r>
            <a:r>
              <a:rPr lang="en-US" sz="4400" dirty="0" err="1" smtClean="0"/>
              <a:t>да</a:t>
            </a:r>
            <a:r>
              <a:rPr lang="en-US" sz="4400" dirty="0" smtClean="0"/>
              <a:t> </a:t>
            </a:r>
            <a:r>
              <a:rPr lang="en-US" sz="4400" dirty="0" err="1" smtClean="0"/>
              <a:t>се</a:t>
            </a:r>
            <a:r>
              <a:rPr lang="en-US" sz="4400" dirty="0" smtClean="0"/>
              <a:t> </a:t>
            </a:r>
            <a:r>
              <a:rPr lang="en-US" sz="4400" dirty="0" err="1" smtClean="0"/>
              <a:t>нам</a:t>
            </a:r>
            <a:r>
              <a:rPr lang="bg-BG" sz="4400" dirty="0" err="1" smtClean="0"/>
              <a:t>ира</a:t>
            </a:r>
            <a:r>
              <a:rPr lang="en-US" sz="4400" dirty="0" smtClean="0"/>
              <a:t>т </a:t>
            </a:r>
            <a:r>
              <a:rPr lang="en-US" sz="4400" dirty="0" err="1" smtClean="0"/>
              <a:t>компромиси</a:t>
            </a:r>
            <a:r>
              <a:rPr lang="en-US" sz="4400" dirty="0" smtClean="0"/>
              <a:t>. </a:t>
            </a:r>
            <a:r>
              <a:rPr lang="en-US" sz="4400" dirty="0" err="1" smtClean="0"/>
              <a:t>Следователно</a:t>
            </a:r>
            <a:r>
              <a:rPr lang="en-US" sz="4400" dirty="0" smtClean="0"/>
              <a:t> </a:t>
            </a:r>
            <a:r>
              <a:rPr lang="en-US" sz="4400" dirty="0" err="1" smtClean="0"/>
              <a:t>ще</a:t>
            </a:r>
            <a:r>
              <a:rPr lang="en-US" sz="4400" dirty="0" smtClean="0"/>
              <a:t> </a:t>
            </a:r>
            <a:r>
              <a:rPr lang="en-US" sz="4400" dirty="0" err="1" smtClean="0"/>
              <a:t>трябва</a:t>
            </a:r>
            <a:r>
              <a:rPr lang="en-US" sz="4400" dirty="0" smtClean="0"/>
              <a:t> </a:t>
            </a:r>
            <a:r>
              <a:rPr lang="en-US" sz="4400" dirty="0" err="1" smtClean="0"/>
              <a:t>да</a:t>
            </a:r>
            <a:r>
              <a:rPr lang="en-US" sz="4400" dirty="0" smtClean="0"/>
              <a:t> </a:t>
            </a:r>
            <a:r>
              <a:rPr lang="en-US" sz="4400" dirty="0" err="1" smtClean="0"/>
              <a:t>помислите</a:t>
            </a:r>
            <a:r>
              <a:rPr lang="en-US" sz="4400" dirty="0" smtClean="0"/>
              <a:t> </a:t>
            </a:r>
            <a:r>
              <a:rPr lang="en-US" sz="4400" dirty="0" err="1" smtClean="0"/>
              <a:t>кого</a:t>
            </a:r>
            <a:r>
              <a:rPr lang="en-US" sz="4400" dirty="0" smtClean="0"/>
              <a:t> </a:t>
            </a:r>
            <a:r>
              <a:rPr lang="en-US" sz="4400" dirty="0" err="1" smtClean="0"/>
              <a:t>да</a:t>
            </a:r>
            <a:r>
              <a:rPr lang="en-US" sz="4400" dirty="0" smtClean="0"/>
              <a:t> </a:t>
            </a:r>
            <a:r>
              <a:rPr lang="en-US" sz="4400" dirty="0" err="1" smtClean="0"/>
              <a:t>включите</a:t>
            </a:r>
            <a:r>
              <a:rPr lang="en-US" sz="4400" dirty="0" smtClean="0"/>
              <a:t> и </a:t>
            </a:r>
            <a:r>
              <a:rPr lang="en-US" sz="4400" dirty="0" err="1" smtClean="0"/>
              <a:t>кога</a:t>
            </a:r>
            <a:r>
              <a:rPr lang="bg-BG" sz="4400" dirty="0" smtClean="0"/>
              <a:t>.</a:t>
            </a:r>
          </a:p>
          <a:p>
            <a:r>
              <a:rPr lang="bg-BG" sz="4400" dirty="0" smtClean="0"/>
              <a:t>Например, ако решите да имате </a:t>
            </a:r>
            <a:r>
              <a:rPr lang="en-US" sz="4400" dirty="0" err="1" smtClean="0"/>
              <a:t>основна</a:t>
            </a:r>
            <a:r>
              <a:rPr lang="bg-BG" sz="4400" dirty="0" smtClean="0"/>
              <a:t> </a:t>
            </a:r>
            <a:r>
              <a:rPr lang="en-US" sz="4400" dirty="0" err="1" smtClean="0"/>
              <a:t>група</a:t>
            </a:r>
            <a:r>
              <a:rPr lang="en-US" sz="4400" dirty="0" smtClean="0"/>
              <a:t> </a:t>
            </a:r>
            <a:r>
              <a:rPr lang="en-US" sz="4400" dirty="0" err="1" smtClean="0"/>
              <a:t>за</a:t>
            </a:r>
            <a:r>
              <a:rPr lang="en-US" sz="4400" dirty="0" smtClean="0"/>
              <a:t> </a:t>
            </a:r>
            <a:r>
              <a:rPr lang="en-US" sz="4400" dirty="0" err="1" smtClean="0"/>
              <a:t>разработване</a:t>
            </a:r>
            <a:r>
              <a:rPr lang="en-US" sz="4400" dirty="0" smtClean="0"/>
              <a:t> </a:t>
            </a:r>
            <a:r>
              <a:rPr lang="en-US" sz="4400" dirty="0" err="1" smtClean="0"/>
              <a:t>на</a:t>
            </a:r>
            <a:r>
              <a:rPr lang="en-US" sz="4400" dirty="0" smtClean="0"/>
              <a:t> T</a:t>
            </a:r>
            <a:r>
              <a:rPr lang="bg-BG" sz="4400" dirty="0" smtClean="0"/>
              <a:t>П, следва на етапа</a:t>
            </a:r>
          </a:p>
          <a:p>
            <a:r>
              <a:rPr lang="bg-BG" sz="4400" dirty="0" smtClean="0"/>
              <a:t>на тестване д</a:t>
            </a:r>
            <a:r>
              <a:rPr lang="en-US" sz="4400" dirty="0" smtClean="0"/>
              <a:t>а </a:t>
            </a:r>
            <a:r>
              <a:rPr lang="en-US" sz="4400" dirty="0" err="1" smtClean="0"/>
              <a:t>включите</a:t>
            </a:r>
            <a:r>
              <a:rPr lang="en-US" sz="4400" dirty="0" smtClean="0"/>
              <a:t> п</a:t>
            </a:r>
            <a:r>
              <a:rPr lang="bg-BG" sz="4400" dirty="0" smtClean="0"/>
              <a:t>о-</a:t>
            </a:r>
            <a:r>
              <a:rPr lang="en-US" sz="4400" dirty="0" err="1" smtClean="0"/>
              <a:t>широка</a:t>
            </a:r>
            <a:r>
              <a:rPr lang="en-US" sz="4400" dirty="0" smtClean="0"/>
              <a:t> </a:t>
            </a:r>
            <a:r>
              <a:rPr lang="en-US" sz="4400" dirty="0" err="1" smtClean="0"/>
              <a:t>група</a:t>
            </a:r>
            <a:r>
              <a:rPr lang="en-US" sz="4400" dirty="0" smtClean="0"/>
              <a:t>, </a:t>
            </a:r>
            <a:r>
              <a:rPr lang="en-US" sz="4400" dirty="0" err="1" smtClean="0"/>
              <a:t>която</a:t>
            </a:r>
            <a:r>
              <a:rPr lang="en-US" sz="4400" dirty="0" smtClean="0"/>
              <a:t> </a:t>
            </a:r>
            <a:r>
              <a:rPr lang="en-US" sz="4400" dirty="0" err="1" smtClean="0"/>
              <a:t>да</a:t>
            </a:r>
            <a:r>
              <a:rPr lang="en-US" sz="4400" dirty="0" smtClean="0"/>
              <a:t> </a:t>
            </a:r>
            <a:r>
              <a:rPr lang="en-US" sz="4400" dirty="0" err="1" smtClean="0"/>
              <a:t>разгледа</a:t>
            </a:r>
            <a:r>
              <a:rPr lang="en-US" sz="4400" dirty="0" smtClean="0"/>
              <a:t> </a:t>
            </a:r>
            <a:r>
              <a:rPr lang="bg-BG" sz="4400" dirty="0" smtClean="0"/>
              <a:t> </a:t>
            </a:r>
            <a:r>
              <a:rPr lang="en-US" sz="4400" dirty="0" err="1" smtClean="0"/>
              <a:t>проекта</a:t>
            </a:r>
            <a:r>
              <a:rPr lang="en-US" sz="4400" dirty="0" smtClean="0"/>
              <a:t> </a:t>
            </a:r>
            <a:r>
              <a:rPr lang="en-US" sz="4400" dirty="0" err="1" smtClean="0"/>
              <a:t>на</a:t>
            </a:r>
            <a:r>
              <a:rPr lang="en-US" sz="4400" dirty="0" smtClean="0"/>
              <a:t> T</a:t>
            </a:r>
            <a:r>
              <a:rPr lang="bg-BG" sz="4400" dirty="0" smtClean="0"/>
              <a:t>П.</a:t>
            </a:r>
            <a:r>
              <a:rPr lang="en-US" sz="4400" dirty="0" smtClean="0"/>
              <a:t> </a:t>
            </a:r>
            <a:r>
              <a:rPr lang="en-US" sz="4400" dirty="0" err="1" smtClean="0"/>
              <a:t>Лидерството</a:t>
            </a:r>
            <a:r>
              <a:rPr lang="en-US" sz="4400" dirty="0" smtClean="0"/>
              <a:t> е </a:t>
            </a:r>
            <a:r>
              <a:rPr lang="en-US" sz="4400" dirty="0" err="1" smtClean="0"/>
              <a:t>от</a:t>
            </a:r>
            <a:r>
              <a:rPr lang="en-US" sz="4400" dirty="0" smtClean="0"/>
              <a:t> </a:t>
            </a:r>
            <a:r>
              <a:rPr lang="en-US" sz="4400" dirty="0" err="1" smtClean="0"/>
              <a:t>изключително</a:t>
            </a:r>
            <a:r>
              <a:rPr lang="en-US" sz="4400" dirty="0" smtClean="0"/>
              <a:t> </a:t>
            </a:r>
            <a:r>
              <a:rPr lang="en-US" sz="4400" dirty="0" err="1" smtClean="0"/>
              <a:t>значение</a:t>
            </a:r>
            <a:r>
              <a:rPr lang="en-US" sz="4400" dirty="0" smtClean="0"/>
              <a:t> – </a:t>
            </a:r>
            <a:r>
              <a:rPr lang="en-US" sz="4400" dirty="0" err="1" smtClean="0"/>
              <a:t>обмислете</a:t>
            </a:r>
            <a:r>
              <a:rPr lang="en-US" sz="4400" dirty="0" smtClean="0"/>
              <a:t> </a:t>
            </a:r>
            <a:r>
              <a:rPr lang="en-US" sz="4400" dirty="0" err="1" smtClean="0"/>
              <a:t>внимателно</a:t>
            </a:r>
            <a:r>
              <a:rPr lang="en-US" sz="4400" dirty="0" smtClean="0"/>
              <a:t> </a:t>
            </a:r>
            <a:r>
              <a:rPr lang="en-US" sz="4400" dirty="0" err="1" smtClean="0"/>
              <a:t>кой</a:t>
            </a:r>
            <a:r>
              <a:rPr lang="en-US" sz="4400" dirty="0" smtClean="0"/>
              <a:t> </a:t>
            </a:r>
            <a:r>
              <a:rPr lang="en-US" sz="4400" dirty="0" err="1" smtClean="0"/>
              <a:t>ще</a:t>
            </a:r>
            <a:r>
              <a:rPr lang="en-US" sz="4400" dirty="0" smtClean="0"/>
              <a:t> </a:t>
            </a:r>
            <a:r>
              <a:rPr lang="en-US" sz="4400" dirty="0" err="1" smtClean="0"/>
              <a:t>ръководи</a:t>
            </a:r>
            <a:r>
              <a:rPr lang="en-US" sz="4400" dirty="0" smtClean="0"/>
              <a:t> и </a:t>
            </a:r>
            <a:r>
              <a:rPr lang="en-US" sz="4400" dirty="0" err="1" smtClean="0"/>
              <a:t>координира</a:t>
            </a:r>
            <a:r>
              <a:rPr lang="en-US" sz="4400" dirty="0" smtClean="0"/>
              <a:t> </a:t>
            </a:r>
            <a:r>
              <a:rPr lang="en-US" sz="4400" dirty="0" err="1" smtClean="0"/>
              <a:t>този</a:t>
            </a:r>
            <a:r>
              <a:rPr lang="en-US" sz="4400" dirty="0" smtClean="0"/>
              <a:t> </a:t>
            </a:r>
            <a:r>
              <a:rPr lang="en-US" sz="4400" dirty="0" err="1" smtClean="0"/>
              <a:t>процес</a:t>
            </a:r>
            <a:r>
              <a:rPr lang="en-US" sz="4400" dirty="0" smtClean="0"/>
              <a:t>.</a:t>
            </a:r>
            <a:endParaRPr lang="bg-BG" sz="4400" dirty="0" smtClean="0"/>
          </a:p>
          <a:p>
            <a:r>
              <a:rPr lang="ru-RU" sz="4400" dirty="0" smtClean="0"/>
              <a:t>В </a:t>
            </a:r>
            <a:r>
              <a:rPr lang="ru-RU" sz="4400" dirty="0" err="1" smtClean="0"/>
              <a:t>процеса</a:t>
            </a:r>
            <a:r>
              <a:rPr lang="ru-RU" sz="4400" dirty="0" smtClean="0"/>
              <a:t> </a:t>
            </a:r>
            <a:r>
              <a:rPr lang="ru-RU" sz="4400" dirty="0" err="1" smtClean="0"/>
              <a:t>разработване</a:t>
            </a:r>
            <a:r>
              <a:rPr lang="ru-RU" sz="4400" dirty="0" smtClean="0"/>
              <a:t> на ТП, </a:t>
            </a:r>
            <a:r>
              <a:rPr lang="ru-RU" sz="4400" dirty="0" err="1" smtClean="0"/>
              <a:t>стратегията</a:t>
            </a:r>
            <a:r>
              <a:rPr lang="ru-RU" sz="4400" dirty="0" smtClean="0"/>
              <a:t> за </a:t>
            </a:r>
            <a:r>
              <a:rPr lang="ru-RU" sz="4400" dirty="0" err="1" smtClean="0"/>
              <a:t>ангажиране</a:t>
            </a:r>
            <a:r>
              <a:rPr lang="ru-RU" sz="4400" dirty="0" smtClean="0"/>
              <a:t> на </a:t>
            </a:r>
            <a:r>
              <a:rPr lang="ru-RU" sz="4400" dirty="0" err="1" smtClean="0"/>
              <a:t>заинтересованите</a:t>
            </a:r>
            <a:r>
              <a:rPr lang="ru-RU" sz="4400" dirty="0" smtClean="0"/>
              <a:t> </a:t>
            </a:r>
            <a:r>
              <a:rPr lang="ru-RU" sz="4400" dirty="0" err="1" smtClean="0"/>
              <a:t>страни</a:t>
            </a:r>
            <a:r>
              <a:rPr lang="ru-RU" sz="4400" dirty="0" smtClean="0"/>
              <a:t>, </a:t>
            </a:r>
            <a:r>
              <a:rPr lang="ru-RU" sz="4400" dirty="0" err="1" smtClean="0"/>
              <a:t>описани</a:t>
            </a:r>
            <a:r>
              <a:rPr lang="ru-RU" sz="4400" dirty="0" smtClean="0"/>
              <a:t> в таблица (</a:t>
            </a:r>
            <a:r>
              <a:rPr lang="ru-RU" sz="4400" dirty="0" err="1" smtClean="0"/>
              <a:t>виж</a:t>
            </a:r>
            <a:r>
              <a:rPr lang="ru-RU" sz="4400" dirty="0" smtClean="0"/>
              <a:t> </a:t>
            </a:r>
            <a:r>
              <a:rPr lang="ru-RU" sz="4400" dirty="0" err="1" smtClean="0"/>
              <a:t>Пиложение</a:t>
            </a:r>
            <a:r>
              <a:rPr lang="ru-RU" sz="4400" dirty="0" smtClean="0"/>
              <a:t> 1), се </a:t>
            </a:r>
            <a:r>
              <a:rPr lang="ru-RU" sz="4400" dirty="0" err="1" smtClean="0"/>
              <a:t>променя</a:t>
            </a:r>
            <a:r>
              <a:rPr lang="ru-RU" sz="4400" dirty="0" smtClean="0"/>
              <a:t> и е необходимо постоянно да се  </a:t>
            </a:r>
            <a:r>
              <a:rPr lang="ru-RU" sz="4400" dirty="0" err="1" smtClean="0"/>
              <a:t>актуализира</a:t>
            </a:r>
            <a:r>
              <a:rPr lang="ru-RU" sz="4400" dirty="0" smtClean="0"/>
              <a:t>.  </a:t>
            </a:r>
            <a:endParaRPr lang="en-US" sz="4400"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15</a:t>
            </a:fld>
            <a:endParaRPr lang="en-US" dirty="0"/>
          </a:p>
        </p:txBody>
      </p:sp>
      <p:sp>
        <p:nvSpPr>
          <p:cNvPr id="12" name="Text Placeholder 5">
            <a:extLst>
              <a:ext uri="{FF2B5EF4-FFF2-40B4-BE49-F238E27FC236}">
                <a16:creationId xmlns="" xmlns:a16="http://schemas.microsoft.com/office/drawing/2014/main" id="{817189D7-8BA8-5ACE-2772-A12F3D7636BF}"/>
              </a:ext>
            </a:extLst>
          </p:cNvPr>
          <p:cNvSpPr txBox="1">
            <a:spLocks/>
          </p:cNvSpPr>
          <p:nvPr/>
        </p:nvSpPr>
        <p:spPr>
          <a:xfrm>
            <a:off x="4350226" y="1060662"/>
            <a:ext cx="2386055"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05</a:t>
            </a:r>
          </a:p>
        </p:txBody>
      </p:sp>
      <p:grpSp>
        <p:nvGrpSpPr>
          <p:cNvPr id="15" name="Graphic 2">
            <a:extLst>
              <a:ext uri="{FF2B5EF4-FFF2-40B4-BE49-F238E27FC236}">
                <a16:creationId xmlns=""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Text Placeholder 11">
            <a:extLst>
              <a:ext uri="{FF2B5EF4-FFF2-40B4-BE49-F238E27FC236}">
                <a16:creationId xmlns="" xmlns:a16="http://schemas.microsoft.com/office/drawing/2014/main" id="{72D51931-00AF-56A0-104C-52865EB6AD72}"/>
              </a:ext>
            </a:extLst>
          </p:cNvPr>
          <p:cNvSpPr txBox="1">
            <a:spLocks/>
          </p:cNvSpPr>
          <p:nvPr/>
        </p:nvSpPr>
        <p:spPr>
          <a:xfrm>
            <a:off x="875288" y="8230681"/>
            <a:ext cx="3488227" cy="953106"/>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ru-RU" sz="1600" b="0" dirty="0" smtClean="0">
                <a:solidFill>
                  <a:srgbClr val="404040"/>
                </a:solidFill>
              </a:rPr>
              <a:t>Чрез </a:t>
            </a:r>
            <a:r>
              <a:rPr lang="ru-RU" sz="1600" b="0" dirty="0" err="1" smtClean="0">
                <a:solidFill>
                  <a:srgbClr val="404040"/>
                </a:solidFill>
              </a:rPr>
              <a:t>включването</a:t>
            </a:r>
            <a:r>
              <a:rPr lang="ru-RU" sz="1600" b="0" dirty="0" smtClean="0">
                <a:solidFill>
                  <a:srgbClr val="404040"/>
                </a:solidFill>
              </a:rPr>
              <a:t> на </a:t>
            </a:r>
            <a:r>
              <a:rPr lang="ru-RU" sz="1600" b="0" dirty="0" err="1" smtClean="0">
                <a:solidFill>
                  <a:srgbClr val="404040"/>
                </a:solidFill>
              </a:rPr>
              <a:t>различни</a:t>
            </a:r>
            <a:r>
              <a:rPr lang="ru-RU" sz="1600" b="0" dirty="0" smtClean="0">
                <a:solidFill>
                  <a:srgbClr val="404040"/>
                </a:solidFill>
              </a:rPr>
              <a:t> </a:t>
            </a:r>
            <a:r>
              <a:rPr lang="ru-RU" sz="1600" b="0" dirty="0" err="1" smtClean="0">
                <a:solidFill>
                  <a:srgbClr val="404040"/>
                </a:solidFill>
              </a:rPr>
              <a:t>заинтересовани</a:t>
            </a:r>
            <a:r>
              <a:rPr lang="ru-RU" sz="1600" b="0" dirty="0" smtClean="0">
                <a:solidFill>
                  <a:srgbClr val="404040"/>
                </a:solidFill>
              </a:rPr>
              <a:t> </a:t>
            </a:r>
            <a:r>
              <a:rPr lang="ru-RU" sz="1600" b="0" dirty="0" err="1" smtClean="0">
                <a:solidFill>
                  <a:srgbClr val="404040"/>
                </a:solidFill>
              </a:rPr>
              <a:t>страни</a:t>
            </a:r>
            <a:r>
              <a:rPr lang="ru-RU" sz="1600" b="0" dirty="0" smtClean="0">
                <a:solidFill>
                  <a:srgbClr val="404040"/>
                </a:solidFill>
              </a:rPr>
              <a:t> </a:t>
            </a:r>
            <a:r>
              <a:rPr lang="ru-RU" sz="1600" b="0" dirty="0" err="1" smtClean="0">
                <a:solidFill>
                  <a:srgbClr val="404040"/>
                </a:solidFill>
              </a:rPr>
              <a:t>ще</a:t>
            </a:r>
            <a:r>
              <a:rPr lang="ru-RU" sz="1600" b="0" dirty="0" smtClean="0">
                <a:solidFill>
                  <a:srgbClr val="404040"/>
                </a:solidFill>
              </a:rPr>
              <a:t> </a:t>
            </a:r>
            <a:r>
              <a:rPr lang="ru-RU" sz="1600" b="0" dirty="0" err="1" smtClean="0">
                <a:solidFill>
                  <a:srgbClr val="404040"/>
                </a:solidFill>
              </a:rPr>
              <a:t>бъде</a:t>
            </a:r>
            <a:r>
              <a:rPr lang="ru-RU" sz="1600" b="0" dirty="0" smtClean="0">
                <a:solidFill>
                  <a:srgbClr val="404040"/>
                </a:solidFill>
              </a:rPr>
              <a:t> </a:t>
            </a:r>
            <a:r>
              <a:rPr lang="ru-RU" sz="1600" b="0" dirty="0" err="1" smtClean="0">
                <a:solidFill>
                  <a:srgbClr val="404040"/>
                </a:solidFill>
              </a:rPr>
              <a:t>възможно</a:t>
            </a:r>
            <a:r>
              <a:rPr lang="ru-RU" sz="1600" b="0" dirty="0" smtClean="0">
                <a:solidFill>
                  <a:srgbClr val="404040"/>
                </a:solidFill>
              </a:rPr>
              <a:t> да се </a:t>
            </a:r>
            <a:r>
              <a:rPr lang="ru-RU" sz="1600" b="0" dirty="0" err="1" smtClean="0">
                <a:solidFill>
                  <a:srgbClr val="404040"/>
                </a:solidFill>
              </a:rPr>
              <a:t>задълбочим</a:t>
            </a:r>
            <a:r>
              <a:rPr lang="ru-RU" sz="1600" b="0" dirty="0" smtClean="0">
                <a:solidFill>
                  <a:srgbClr val="404040"/>
                </a:solidFill>
              </a:rPr>
              <a:t> </a:t>
            </a:r>
            <a:r>
              <a:rPr lang="ru-RU" sz="1600" b="0" dirty="0" err="1" smtClean="0">
                <a:solidFill>
                  <a:srgbClr val="404040"/>
                </a:solidFill>
              </a:rPr>
              <a:t>във</a:t>
            </a:r>
            <a:r>
              <a:rPr lang="ru-RU" sz="1600" b="0" dirty="0" smtClean="0">
                <a:solidFill>
                  <a:srgbClr val="404040"/>
                </a:solidFill>
              </a:rPr>
              <a:t> </a:t>
            </a:r>
            <a:r>
              <a:rPr lang="ru-RU" sz="1600" b="0" dirty="0" err="1" smtClean="0">
                <a:solidFill>
                  <a:srgbClr val="404040"/>
                </a:solidFill>
              </a:rPr>
              <a:t>въпросите</a:t>
            </a:r>
            <a:r>
              <a:rPr lang="ru-RU" sz="1600" b="0" dirty="0" smtClean="0">
                <a:solidFill>
                  <a:srgbClr val="404040"/>
                </a:solidFill>
              </a:rPr>
              <a:t> „</a:t>
            </a:r>
            <a:r>
              <a:rPr lang="ru-RU" sz="1600" b="0" dirty="0" err="1" smtClean="0">
                <a:solidFill>
                  <a:srgbClr val="404040"/>
                </a:solidFill>
              </a:rPr>
              <a:t>Каква</a:t>
            </a:r>
            <a:r>
              <a:rPr lang="ru-RU" sz="1600" b="0" dirty="0" smtClean="0">
                <a:solidFill>
                  <a:srgbClr val="404040"/>
                </a:solidFill>
              </a:rPr>
              <a:t> </a:t>
            </a:r>
            <a:r>
              <a:rPr lang="ru-RU" sz="1600" b="0" dirty="0" err="1" smtClean="0">
                <a:solidFill>
                  <a:srgbClr val="404040"/>
                </a:solidFill>
              </a:rPr>
              <a:t>промяна</a:t>
            </a:r>
            <a:r>
              <a:rPr lang="ru-RU" sz="1600" b="0" dirty="0" smtClean="0">
                <a:solidFill>
                  <a:srgbClr val="404040"/>
                </a:solidFill>
              </a:rPr>
              <a:t>, за кого, </a:t>
            </a:r>
            <a:r>
              <a:rPr lang="ru-RU" sz="1600" b="0" dirty="0" err="1" smtClean="0">
                <a:solidFill>
                  <a:srgbClr val="404040"/>
                </a:solidFill>
              </a:rPr>
              <a:t>защо</a:t>
            </a:r>
            <a:r>
              <a:rPr lang="ru-RU" sz="1600" b="0" dirty="0" smtClean="0">
                <a:solidFill>
                  <a:srgbClr val="404040"/>
                </a:solidFill>
              </a:rPr>
              <a:t> и кой го </a:t>
            </a:r>
            <a:r>
              <a:rPr lang="ru-RU" sz="1600" b="0" dirty="0" err="1" smtClean="0">
                <a:solidFill>
                  <a:srgbClr val="404040"/>
                </a:solidFill>
              </a:rPr>
              <a:t>казва</a:t>
            </a:r>
            <a:r>
              <a:rPr lang="ru-RU" sz="1600" b="0" dirty="0" smtClean="0">
                <a:solidFill>
                  <a:srgbClr val="404040"/>
                </a:solidFill>
              </a:rPr>
              <a:t>?“</a:t>
            </a:r>
          </a:p>
        </p:txBody>
      </p:sp>
      <p:grpSp>
        <p:nvGrpSpPr>
          <p:cNvPr id="27" name="Group 26">
            <a:extLst>
              <a:ext uri="{FF2B5EF4-FFF2-40B4-BE49-F238E27FC236}">
                <a16:creationId xmlns="" xmlns:a16="http://schemas.microsoft.com/office/drawing/2014/main" id="{E1E61AA9-4F8D-BCC8-B7E9-9FF3677B8F7A}"/>
              </a:ext>
            </a:extLst>
          </p:cNvPr>
          <p:cNvGrpSpPr/>
          <p:nvPr/>
        </p:nvGrpSpPr>
        <p:grpSpPr>
          <a:xfrm>
            <a:off x="875288" y="7426896"/>
            <a:ext cx="5076289" cy="425302"/>
            <a:chOff x="1237926" y="8026842"/>
            <a:chExt cx="5076289" cy="425302"/>
          </a:xfrm>
        </p:grpSpPr>
        <p:sp>
          <p:nvSpPr>
            <p:cNvPr id="25" name="Rectangle 24">
              <a:extLst>
                <a:ext uri="{FF2B5EF4-FFF2-40B4-BE49-F238E27FC236}">
                  <a16:creationId xmlns="" xmlns:a16="http://schemas.microsoft.com/office/drawing/2014/main" id="{AC21E145-6CCD-964E-1068-0F688826E7B7}"/>
                </a:ext>
              </a:extLst>
            </p:cNvPr>
            <p:cNvSpPr/>
            <p:nvPr/>
          </p:nvSpPr>
          <p:spPr>
            <a:xfrm>
              <a:off x="1237926" y="8026842"/>
              <a:ext cx="3488227" cy="4253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 xmlns:a16="http://schemas.microsoft.com/office/drawing/2014/main" id="{FDB83493-FC6D-E86A-9FF5-5B3F97080065}"/>
                </a:ext>
              </a:extLst>
            </p:cNvPr>
            <p:cNvSpPr txBox="1">
              <a:spLocks/>
            </p:cNvSpPr>
            <p:nvPr/>
          </p:nvSpPr>
          <p:spPr>
            <a:xfrm>
              <a:off x="1237926" y="8160744"/>
              <a:ext cx="5076289" cy="29140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600" b="1" dirty="0">
                  <a:solidFill>
                    <a:schemeClr val="bg1"/>
                  </a:solidFill>
                </a:rPr>
                <a:t> </a:t>
              </a:r>
              <a:r>
                <a:rPr lang="bg-BG" sz="1600" b="1" dirty="0" smtClean="0">
                  <a:solidFill>
                    <a:schemeClr val="bg1"/>
                  </a:solidFill>
                </a:rPr>
                <a:t>Различните гледни точки...</a:t>
              </a:r>
              <a:r>
                <a:rPr lang="en-US" sz="1600" b="1" dirty="0" smtClean="0">
                  <a:solidFill>
                    <a:schemeClr val="bg1"/>
                  </a:solidFill>
                </a:rPr>
                <a:t>…</a:t>
              </a:r>
              <a:endParaRPr lang="en-US" sz="1600" b="1" dirty="0">
                <a:solidFill>
                  <a:schemeClr val="bg1"/>
                </a:solidFill>
              </a:endParaRPr>
            </a:p>
            <a:p>
              <a:pPr algn="ctr"/>
              <a:endParaRPr lang="en-US" sz="1600" b="1" dirty="0">
                <a:solidFill>
                  <a:schemeClr val="bg1"/>
                </a:solidFill>
              </a:endParaRPr>
            </a:p>
          </p:txBody>
        </p:sp>
      </p:grpSp>
      <p:sp>
        <p:nvSpPr>
          <p:cNvPr id="29" name="Rectangle 28">
            <a:extLst>
              <a:ext uri="{FF2B5EF4-FFF2-40B4-BE49-F238E27FC236}">
                <a16:creationId xmlns="" xmlns:a16="http://schemas.microsoft.com/office/drawing/2014/main" id="{B547B8E6-CE6E-1FC6-EBD4-3EF11A835593}"/>
              </a:ext>
            </a:extLst>
          </p:cNvPr>
          <p:cNvSpPr/>
          <p:nvPr/>
        </p:nvSpPr>
        <p:spPr>
          <a:xfrm>
            <a:off x="5681971" y="7986100"/>
            <a:ext cx="328885" cy="1481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 xmlns:a16="http://schemas.microsoft.com/office/drawing/2014/main" id="{83EDB4E5-D891-1D14-4C6D-490023731342}"/>
              </a:ext>
            </a:extLst>
          </p:cNvPr>
          <p:cNvGrpSpPr/>
          <p:nvPr/>
        </p:nvGrpSpPr>
        <p:grpSpPr>
          <a:xfrm>
            <a:off x="4770914" y="8081818"/>
            <a:ext cx="1513659" cy="1101969"/>
            <a:chOff x="3400450" y="986392"/>
            <a:chExt cx="1487826" cy="1083162"/>
          </a:xfrm>
          <a:solidFill>
            <a:srgbClr val="262626"/>
          </a:solidFill>
        </p:grpSpPr>
        <p:sp>
          <p:nvSpPr>
            <p:cNvPr id="34" name="Freeform 33">
              <a:extLst>
                <a:ext uri="{FF2B5EF4-FFF2-40B4-BE49-F238E27FC236}">
                  <a16:creationId xmlns="" xmlns:a16="http://schemas.microsoft.com/office/drawing/2014/main" id="{17547E28-353A-9509-1EC1-4941A02AD53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35" name="Freeform 34">
              <a:extLst>
                <a:ext uri="{FF2B5EF4-FFF2-40B4-BE49-F238E27FC236}">
                  <a16:creationId xmlns="" xmlns:a16="http://schemas.microsoft.com/office/drawing/2014/main" id="{25DE0DA8-39C8-8FB1-20B0-40194B912C1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42" name="Rectangle 41">
            <a:extLst>
              <a:ext uri="{FF2B5EF4-FFF2-40B4-BE49-F238E27FC236}">
                <a16:creationId xmlns="" xmlns:a16="http://schemas.microsoft.com/office/drawing/2014/main" id="{F4D2ADCE-01A1-BD80-2D61-C428E815B3E2}"/>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 Placeholder 5">
            <a:extLst>
              <a:ext uri="{FF2B5EF4-FFF2-40B4-BE49-F238E27FC236}">
                <a16:creationId xmlns="" xmlns:a16="http://schemas.microsoft.com/office/drawing/2014/main" id="{CA1E98D6-AD68-1466-EAE3-C637ADC9DE51}"/>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05</a:t>
            </a:r>
          </a:p>
        </p:txBody>
      </p:sp>
      <p:grpSp>
        <p:nvGrpSpPr>
          <p:cNvPr id="44" name="Graphic 2">
            <a:extLst>
              <a:ext uri="{FF2B5EF4-FFF2-40B4-BE49-F238E27FC236}">
                <a16:creationId xmlns="" xmlns:a16="http://schemas.microsoft.com/office/drawing/2014/main" id="{0A80B4AE-CB0B-6382-7624-28CB20EAF4C7}"/>
              </a:ext>
            </a:extLst>
          </p:cNvPr>
          <p:cNvGrpSpPr/>
          <p:nvPr/>
        </p:nvGrpSpPr>
        <p:grpSpPr>
          <a:xfrm rot="5400000">
            <a:off x="5340797" y="2244049"/>
            <a:ext cx="3833889" cy="1673865"/>
            <a:chOff x="3357879" y="5072538"/>
            <a:chExt cx="593407" cy="259080"/>
          </a:xfrm>
          <a:solidFill>
            <a:srgbClr val="EB7339"/>
          </a:solidFill>
        </p:grpSpPr>
        <p:sp>
          <p:nvSpPr>
            <p:cNvPr id="45" name="Freeform 44">
              <a:extLst>
                <a:ext uri="{FF2B5EF4-FFF2-40B4-BE49-F238E27FC236}">
                  <a16:creationId xmlns="" xmlns:a16="http://schemas.microsoft.com/office/drawing/2014/main" id="{538884F6-BDF1-DB90-9E08-1E92C3EA422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 xmlns:a16="http://schemas.microsoft.com/office/drawing/2014/main" id="{2D2E2A0B-14F6-3F7D-B32D-0DF99A7A853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 xmlns:a16="http://schemas.microsoft.com/office/drawing/2014/main" id="{A6DD9656-A4A8-366D-F5E4-F75EA7A24C9A}"/>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2">
            <a:extLst>
              <a:ext uri="{FF2B5EF4-FFF2-40B4-BE49-F238E27FC236}">
                <a16:creationId xmlns="" xmlns:a16="http://schemas.microsoft.com/office/drawing/2014/main" id="{3B882552-2919-E9BB-CD57-69E692217DA0}"/>
              </a:ext>
            </a:extLst>
          </p:cNvPr>
          <p:cNvSpPr/>
          <p:nvPr/>
        </p:nvSpPr>
        <p:spPr>
          <a:xfrm>
            <a:off x="2217563" y="1144635"/>
            <a:ext cx="257776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329538" y="1238442"/>
            <a:ext cx="3955035"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ЛИДЕРСТВО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 xmlns:a16="http://schemas.microsoft.com/office/drawing/2014/main" id="{52624F7E-333E-7DE9-C748-597AC582972F}"/>
              </a:ext>
            </a:extLst>
          </p:cNvPr>
          <p:cNvSpPr/>
          <p:nvPr/>
        </p:nvSpPr>
        <p:spPr>
          <a:xfrm>
            <a:off x="2303658" y="1908265"/>
            <a:ext cx="249167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 xmlns:a16="http://schemas.microsoft.com/office/drawing/2014/main" id="{63876922-0FB9-6C3F-E217-510B4D70B07B}"/>
              </a:ext>
            </a:extLst>
          </p:cNvPr>
          <p:cNvSpPr txBox="1"/>
          <p:nvPr/>
        </p:nvSpPr>
        <p:spPr>
          <a:xfrm>
            <a:off x="2329538" y="2002072"/>
            <a:ext cx="6395896"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И УЧАСТИЕ</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38268324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66B94FB2-0483-05D8-186F-9B7D936D93C5}"/>
              </a:ext>
            </a:extLst>
          </p:cNvPr>
          <p:cNvSpPr/>
          <p:nvPr/>
        </p:nvSpPr>
        <p:spPr>
          <a:xfrm>
            <a:off x="-25622" y="647524"/>
            <a:ext cx="7585297" cy="3396727"/>
          </a:xfrm>
          <a:prstGeom prst="rect">
            <a:avLst/>
          </a:prstGeom>
          <a:blipFill>
            <a:blip r:embed="rId2" cstate="print">
              <a:extLst>
                <a:ext uri="{28A0092B-C50C-407E-A947-70E740481C1C}">
                  <a14:useLocalDpi xmlns=""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 xmlns:a16="http://schemas.microsoft.com/office/drawing/2014/main" id="{143AF678-C094-58CD-5149-C070333AEBFC}"/>
              </a:ext>
            </a:extLst>
          </p:cNvPr>
          <p:cNvSpPr/>
          <p:nvPr/>
        </p:nvSpPr>
        <p:spPr>
          <a:xfrm>
            <a:off x="845965" y="3158573"/>
            <a:ext cx="6713710" cy="138165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 xmlns:a16="http://schemas.microsoft.com/office/drawing/2014/main" id="{19E00621-014F-2CA5-0DE2-4D1FFE86CFD0}"/>
              </a:ext>
            </a:extLst>
          </p:cNvPr>
          <p:cNvSpPr>
            <a:spLocks noGrp="1"/>
          </p:cNvSpPr>
          <p:nvPr>
            <p:ph type="body" sz="quarter" idx="15"/>
          </p:nvPr>
        </p:nvSpPr>
        <p:spPr>
          <a:xfrm>
            <a:off x="1257932" y="3755197"/>
            <a:ext cx="4791176" cy="941763"/>
          </a:xfrm>
        </p:spPr>
        <p:txBody>
          <a:bodyPr/>
          <a:lstStyle/>
          <a:p>
            <a:pPr>
              <a:lnSpc>
                <a:spcPct val="100000"/>
              </a:lnSpc>
            </a:pPr>
            <a:r>
              <a:rPr lang="bg-BG" sz="2000" dirty="0" smtClean="0"/>
              <a:t>Определяне на заинтересованите страни</a:t>
            </a:r>
            <a:endParaRPr lang="en-US" sz="2000" dirty="0"/>
          </a:p>
          <a:p>
            <a:pPr>
              <a:lnSpc>
                <a:spcPct val="100000"/>
              </a:lnSpc>
            </a:pPr>
            <a:endParaRPr lang="en-US" sz="1200" dirty="0"/>
          </a:p>
        </p:txBody>
      </p:sp>
      <p:sp>
        <p:nvSpPr>
          <p:cNvPr id="4" name="Slide Number Placeholder 3">
            <a:extLst>
              <a:ext uri="{FF2B5EF4-FFF2-40B4-BE49-F238E27FC236}">
                <a16:creationId xmlns=""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
        <p:nvSpPr>
          <p:cNvPr id="7" name="Text Placeholder 5">
            <a:extLst>
              <a:ext uri="{FF2B5EF4-FFF2-40B4-BE49-F238E27FC236}">
                <a16:creationId xmlns="" xmlns:a16="http://schemas.microsoft.com/office/drawing/2014/main" id="{94E708B5-F89D-CB69-F673-76D841C39ADE}"/>
              </a:ext>
            </a:extLst>
          </p:cNvPr>
          <p:cNvSpPr txBox="1">
            <a:spLocks/>
          </p:cNvSpPr>
          <p:nvPr/>
        </p:nvSpPr>
        <p:spPr>
          <a:xfrm>
            <a:off x="1257931" y="2933693"/>
            <a:ext cx="1724419"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 </a:t>
            </a:r>
            <a:r>
              <a:rPr lang="en-US" sz="2400" b="1" dirty="0" smtClean="0">
                <a:solidFill>
                  <a:schemeClr val="bg1"/>
                </a:solidFill>
              </a:rPr>
              <a:t> </a:t>
            </a:r>
            <a:r>
              <a:rPr lang="en-US" sz="2400" b="1" dirty="0">
                <a:solidFill>
                  <a:schemeClr val="bg1"/>
                </a:solidFill>
              </a:rPr>
              <a:t>2</a:t>
            </a:r>
            <a:endParaRPr lang="en-US" sz="2400" b="1" dirty="0">
              <a:solidFill>
                <a:srgbClr val="EB7339"/>
              </a:solidFill>
            </a:endParaRPr>
          </a:p>
        </p:txBody>
      </p:sp>
      <p:sp>
        <p:nvSpPr>
          <p:cNvPr id="29" name="Text Placeholder 5">
            <a:extLst>
              <a:ext uri="{FF2B5EF4-FFF2-40B4-BE49-F238E27FC236}">
                <a16:creationId xmlns="" xmlns:a16="http://schemas.microsoft.com/office/drawing/2014/main" id="{537CAD24-DDC4-5A82-E66C-FA9A9327A89B}"/>
              </a:ext>
            </a:extLst>
          </p:cNvPr>
          <p:cNvSpPr txBox="1">
            <a:spLocks/>
          </p:cNvSpPr>
          <p:nvPr/>
        </p:nvSpPr>
        <p:spPr>
          <a:xfrm>
            <a:off x="845965" y="4797083"/>
            <a:ext cx="4744270" cy="612910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ru-RU" sz="1300" dirty="0" smtClean="0">
                <a:solidFill>
                  <a:srgbClr val="404040"/>
                </a:solidFill>
              </a:rPr>
              <a:t>За да определите </a:t>
            </a:r>
            <a:r>
              <a:rPr lang="ru-RU" sz="1300" dirty="0" err="1" smtClean="0">
                <a:solidFill>
                  <a:srgbClr val="404040"/>
                </a:solidFill>
              </a:rPr>
              <a:t>заинтересованите</a:t>
            </a:r>
            <a:r>
              <a:rPr lang="ru-RU" sz="1300" dirty="0" smtClean="0">
                <a:solidFill>
                  <a:srgbClr val="404040"/>
                </a:solidFill>
              </a:rPr>
              <a:t> </a:t>
            </a:r>
            <a:r>
              <a:rPr lang="ru-RU" sz="1300" dirty="0" err="1" smtClean="0">
                <a:solidFill>
                  <a:srgbClr val="404040"/>
                </a:solidFill>
              </a:rPr>
              <a:t>страни</a:t>
            </a:r>
            <a:r>
              <a:rPr lang="ru-RU" sz="1300" dirty="0" smtClean="0">
                <a:solidFill>
                  <a:srgbClr val="404040"/>
                </a:solidFill>
              </a:rPr>
              <a:t>, </a:t>
            </a:r>
            <a:r>
              <a:rPr lang="ru-RU" sz="1300" dirty="0" err="1" smtClean="0">
                <a:solidFill>
                  <a:srgbClr val="404040"/>
                </a:solidFill>
              </a:rPr>
              <a:t>вижте</a:t>
            </a:r>
            <a:r>
              <a:rPr lang="ru-RU" sz="1300" dirty="0" smtClean="0">
                <a:solidFill>
                  <a:srgbClr val="404040"/>
                </a:solidFill>
              </a:rPr>
              <a:t> </a:t>
            </a:r>
            <a:r>
              <a:rPr lang="ru-RU" sz="1300" b="1" dirty="0" err="1" smtClean="0">
                <a:solidFill>
                  <a:srgbClr val="404040"/>
                </a:solidFill>
              </a:rPr>
              <a:t>таблицата</a:t>
            </a:r>
            <a:r>
              <a:rPr lang="ru-RU" sz="1300" b="1" dirty="0" smtClean="0">
                <a:solidFill>
                  <a:srgbClr val="404040"/>
                </a:solidFill>
              </a:rPr>
              <a:t> в   Приложение 1</a:t>
            </a:r>
            <a:r>
              <a:rPr lang="ru-RU" sz="1300" dirty="0" smtClean="0">
                <a:solidFill>
                  <a:srgbClr val="404040"/>
                </a:solidFill>
              </a:rPr>
              <a:t>. Важно е да се </a:t>
            </a:r>
            <a:r>
              <a:rPr lang="ru-RU" sz="1300" dirty="0" err="1" smtClean="0">
                <a:solidFill>
                  <a:srgbClr val="404040"/>
                </a:solidFill>
              </a:rPr>
              <a:t>обмисли</a:t>
            </a:r>
            <a:r>
              <a:rPr lang="ru-RU" sz="1300" dirty="0" smtClean="0">
                <a:solidFill>
                  <a:srgbClr val="404040"/>
                </a:solidFill>
              </a:rPr>
              <a:t> кои </a:t>
            </a:r>
            <a:r>
              <a:rPr lang="ru-RU" sz="1300" dirty="0" err="1" smtClean="0">
                <a:solidFill>
                  <a:srgbClr val="404040"/>
                </a:solidFill>
              </a:rPr>
              <a:t>национални</a:t>
            </a:r>
            <a:r>
              <a:rPr lang="ru-RU" sz="1300" dirty="0" smtClean="0">
                <a:solidFill>
                  <a:srgbClr val="404040"/>
                </a:solidFill>
              </a:rPr>
              <a:t>/</a:t>
            </a:r>
            <a:r>
              <a:rPr lang="ru-RU" sz="1300" dirty="0" err="1" smtClean="0">
                <a:solidFill>
                  <a:srgbClr val="404040"/>
                </a:solidFill>
              </a:rPr>
              <a:t>регионални</a:t>
            </a:r>
            <a:r>
              <a:rPr lang="ru-RU" sz="1300" dirty="0" smtClean="0">
                <a:solidFill>
                  <a:srgbClr val="404040"/>
                </a:solidFill>
              </a:rPr>
              <a:t>/</a:t>
            </a:r>
            <a:r>
              <a:rPr lang="ru-RU" sz="1300" dirty="0" err="1" smtClean="0">
                <a:solidFill>
                  <a:srgbClr val="404040"/>
                </a:solidFill>
              </a:rPr>
              <a:t>местни</a:t>
            </a:r>
            <a:r>
              <a:rPr lang="ru-RU" sz="1300" dirty="0" smtClean="0">
                <a:solidFill>
                  <a:srgbClr val="404040"/>
                </a:solidFill>
              </a:rPr>
              <a:t> власти </a:t>
            </a:r>
            <a:r>
              <a:rPr lang="ru-RU" sz="1300" dirty="0" err="1" smtClean="0">
                <a:solidFill>
                  <a:srgbClr val="404040"/>
                </a:solidFill>
              </a:rPr>
              <a:t>ще</a:t>
            </a:r>
            <a:r>
              <a:rPr lang="ru-RU" sz="1300" dirty="0" smtClean="0">
                <a:solidFill>
                  <a:srgbClr val="404040"/>
                </a:solidFill>
              </a:rPr>
              <a:t> </a:t>
            </a:r>
            <a:r>
              <a:rPr lang="ru-RU" sz="1300" dirty="0" err="1" smtClean="0">
                <a:solidFill>
                  <a:srgbClr val="404040"/>
                </a:solidFill>
              </a:rPr>
              <a:t>поемат</a:t>
            </a:r>
            <a:r>
              <a:rPr lang="ru-RU" sz="1300" dirty="0" smtClean="0">
                <a:solidFill>
                  <a:srgbClr val="404040"/>
                </a:solidFill>
              </a:rPr>
              <a:t> </a:t>
            </a:r>
            <a:r>
              <a:rPr lang="ru-RU" sz="1300" dirty="0" err="1" smtClean="0">
                <a:solidFill>
                  <a:srgbClr val="404040"/>
                </a:solidFill>
              </a:rPr>
              <a:t>водеща</a:t>
            </a:r>
            <a:r>
              <a:rPr lang="ru-RU" sz="1300" dirty="0" smtClean="0">
                <a:solidFill>
                  <a:srgbClr val="404040"/>
                </a:solidFill>
              </a:rPr>
              <a:t> роля и как да се включат </a:t>
            </a:r>
            <a:r>
              <a:rPr lang="ru-RU" sz="1300" dirty="0" err="1" smtClean="0">
                <a:solidFill>
                  <a:srgbClr val="404040"/>
                </a:solidFill>
              </a:rPr>
              <a:t>общностите</a:t>
            </a:r>
            <a:r>
              <a:rPr lang="ru-RU" sz="1300" dirty="0" smtClean="0">
                <a:solidFill>
                  <a:srgbClr val="404040"/>
                </a:solidFill>
              </a:rPr>
              <a:t> от </a:t>
            </a:r>
            <a:r>
              <a:rPr lang="ru-RU" sz="1300" dirty="0" err="1" smtClean="0">
                <a:solidFill>
                  <a:srgbClr val="404040"/>
                </a:solidFill>
              </a:rPr>
              <a:t>началото</a:t>
            </a:r>
            <a:r>
              <a:rPr lang="ru-RU" sz="1300" dirty="0" smtClean="0">
                <a:solidFill>
                  <a:srgbClr val="404040"/>
                </a:solidFill>
              </a:rPr>
              <a:t> на </a:t>
            </a:r>
            <a:r>
              <a:rPr lang="ru-RU" sz="1300" dirty="0" err="1" smtClean="0">
                <a:solidFill>
                  <a:srgbClr val="404040"/>
                </a:solidFill>
              </a:rPr>
              <a:t>процеса</a:t>
            </a:r>
            <a:r>
              <a:rPr lang="ru-RU" sz="1300" dirty="0" smtClean="0">
                <a:solidFill>
                  <a:srgbClr val="404040"/>
                </a:solidFill>
              </a:rPr>
              <a:t> </a:t>
            </a:r>
            <a:r>
              <a:rPr lang="ru-RU" sz="1300" dirty="0" err="1" smtClean="0">
                <a:solidFill>
                  <a:srgbClr val="404040"/>
                </a:solidFill>
              </a:rPr>
              <a:t>на</a:t>
            </a:r>
            <a:r>
              <a:rPr lang="ru-RU" sz="1300" dirty="0" smtClean="0">
                <a:solidFill>
                  <a:srgbClr val="404040"/>
                </a:solidFill>
              </a:rPr>
              <a:t> </a:t>
            </a:r>
            <a:r>
              <a:rPr lang="ru-RU" sz="1300" dirty="0" err="1" smtClean="0">
                <a:solidFill>
                  <a:srgbClr val="404040"/>
                </a:solidFill>
              </a:rPr>
              <a:t>разработване</a:t>
            </a:r>
            <a:r>
              <a:rPr lang="ru-RU" sz="1300" dirty="0" smtClean="0">
                <a:solidFill>
                  <a:srgbClr val="404040"/>
                </a:solidFill>
              </a:rPr>
              <a:t> </a:t>
            </a:r>
            <a:r>
              <a:rPr lang="ru-RU" sz="1300" dirty="0" err="1" smtClean="0">
                <a:solidFill>
                  <a:srgbClr val="404040"/>
                </a:solidFill>
              </a:rPr>
              <a:t>на</a:t>
            </a:r>
            <a:r>
              <a:rPr lang="ru-RU" sz="1300" dirty="0" smtClean="0">
                <a:solidFill>
                  <a:srgbClr val="404040"/>
                </a:solidFill>
              </a:rPr>
              <a:t> ТП. </a:t>
            </a:r>
          </a:p>
          <a:p>
            <a:pPr>
              <a:lnSpc>
                <a:spcPct val="100000"/>
              </a:lnSpc>
            </a:pPr>
            <a:endParaRPr lang="en-US" sz="1300" dirty="0">
              <a:solidFill>
                <a:srgbClr val="404040"/>
              </a:solidFill>
            </a:endParaRPr>
          </a:p>
          <a:p>
            <a:pPr>
              <a:lnSpc>
                <a:spcPct val="100000"/>
              </a:lnSpc>
            </a:pPr>
            <a:r>
              <a:rPr lang="ru-RU" sz="1300" dirty="0" err="1" smtClean="0">
                <a:solidFill>
                  <a:srgbClr val="404040"/>
                </a:solidFill>
              </a:rPr>
              <a:t>Процесът</a:t>
            </a:r>
            <a:r>
              <a:rPr lang="ru-RU" sz="1300" dirty="0" smtClean="0">
                <a:solidFill>
                  <a:srgbClr val="404040"/>
                </a:solidFill>
              </a:rPr>
              <a:t> </a:t>
            </a:r>
            <a:r>
              <a:rPr lang="ru-RU" sz="1300" dirty="0" err="1" smtClean="0">
                <a:solidFill>
                  <a:srgbClr val="404040"/>
                </a:solidFill>
              </a:rPr>
              <a:t>трябва</a:t>
            </a:r>
            <a:r>
              <a:rPr lang="ru-RU" sz="1300" dirty="0" smtClean="0">
                <a:solidFill>
                  <a:srgbClr val="404040"/>
                </a:solidFill>
              </a:rPr>
              <a:t> да </a:t>
            </a:r>
            <a:r>
              <a:rPr lang="ru-RU" sz="1300" dirty="0" err="1" smtClean="0">
                <a:solidFill>
                  <a:srgbClr val="404040"/>
                </a:solidFill>
              </a:rPr>
              <a:t>включва</a:t>
            </a:r>
            <a:r>
              <a:rPr lang="ru-RU" sz="1300" dirty="0" smtClean="0">
                <a:solidFill>
                  <a:srgbClr val="404040"/>
                </a:solidFill>
              </a:rPr>
              <a:t> </a:t>
            </a:r>
            <a:r>
              <a:rPr lang="ru-RU" sz="1300" dirty="0" err="1" smtClean="0">
                <a:solidFill>
                  <a:srgbClr val="404040"/>
                </a:solidFill>
              </a:rPr>
              <a:t>определяне</a:t>
            </a:r>
            <a:r>
              <a:rPr lang="ru-RU" sz="1300" dirty="0" smtClean="0">
                <a:solidFill>
                  <a:srgbClr val="404040"/>
                </a:solidFill>
              </a:rPr>
              <a:t> на </a:t>
            </a:r>
            <a:r>
              <a:rPr lang="ru-RU" sz="1300" dirty="0" err="1" smtClean="0">
                <a:solidFill>
                  <a:srgbClr val="404040"/>
                </a:solidFill>
              </a:rPr>
              <a:t>това</a:t>
            </a:r>
            <a:r>
              <a:rPr lang="ru-RU" sz="1300" dirty="0" smtClean="0">
                <a:solidFill>
                  <a:srgbClr val="404040"/>
                </a:solidFill>
              </a:rPr>
              <a:t> кой </a:t>
            </a:r>
            <a:r>
              <a:rPr lang="ru-RU" sz="1300" dirty="0" err="1" smtClean="0">
                <a:solidFill>
                  <a:srgbClr val="404040"/>
                </a:solidFill>
              </a:rPr>
              <a:t>може</a:t>
            </a:r>
            <a:r>
              <a:rPr lang="ru-RU" sz="1300" dirty="0" smtClean="0">
                <a:solidFill>
                  <a:srgbClr val="404040"/>
                </a:solidFill>
              </a:rPr>
              <a:t> </a:t>
            </a:r>
            <a:r>
              <a:rPr lang="ru-RU" sz="1300" dirty="0" err="1" smtClean="0">
                <a:solidFill>
                  <a:srgbClr val="404040"/>
                </a:solidFill>
              </a:rPr>
              <a:t>най-добре</a:t>
            </a:r>
            <a:r>
              <a:rPr lang="ru-RU" sz="1300" dirty="0" smtClean="0">
                <a:solidFill>
                  <a:srgbClr val="404040"/>
                </a:solidFill>
              </a:rPr>
              <a:t> да </a:t>
            </a:r>
            <a:r>
              <a:rPr lang="ru-RU" sz="1300" dirty="0" err="1" smtClean="0">
                <a:solidFill>
                  <a:srgbClr val="404040"/>
                </a:solidFill>
              </a:rPr>
              <a:t>представлява</a:t>
            </a:r>
            <a:r>
              <a:rPr lang="ru-RU" sz="1300" dirty="0" smtClean="0">
                <a:solidFill>
                  <a:srgbClr val="404040"/>
                </a:solidFill>
              </a:rPr>
              <a:t> </a:t>
            </a:r>
            <a:r>
              <a:rPr lang="ru-RU" sz="1300" dirty="0" err="1" smtClean="0">
                <a:solidFill>
                  <a:srgbClr val="404040"/>
                </a:solidFill>
              </a:rPr>
              <a:t>различните</a:t>
            </a:r>
            <a:r>
              <a:rPr lang="ru-RU" sz="1300" dirty="0" smtClean="0">
                <a:solidFill>
                  <a:srgbClr val="404040"/>
                </a:solidFill>
              </a:rPr>
              <a:t> </a:t>
            </a:r>
            <a:r>
              <a:rPr lang="ru-RU" sz="1300" dirty="0" err="1" smtClean="0">
                <a:solidFill>
                  <a:srgbClr val="404040"/>
                </a:solidFill>
              </a:rPr>
              <a:t>общностни</a:t>
            </a:r>
            <a:r>
              <a:rPr lang="ru-RU" sz="1300" dirty="0" smtClean="0">
                <a:solidFill>
                  <a:srgbClr val="404040"/>
                </a:solidFill>
              </a:rPr>
              <a:t> </a:t>
            </a:r>
            <a:r>
              <a:rPr lang="ru-RU" sz="1300" dirty="0" err="1" smtClean="0">
                <a:solidFill>
                  <a:srgbClr val="404040"/>
                </a:solidFill>
              </a:rPr>
              <a:t>групи</a:t>
            </a:r>
            <a:r>
              <a:rPr lang="ru-RU" sz="1300" dirty="0" smtClean="0">
                <a:solidFill>
                  <a:srgbClr val="404040"/>
                </a:solidFill>
              </a:rPr>
              <a:t> и </a:t>
            </a:r>
            <a:r>
              <a:rPr lang="ru-RU" sz="1300" dirty="0" err="1" smtClean="0">
                <a:solidFill>
                  <a:srgbClr val="404040"/>
                </a:solidFill>
              </a:rPr>
              <a:t>кога</a:t>
            </a:r>
            <a:r>
              <a:rPr lang="ru-RU" sz="1300" dirty="0" smtClean="0">
                <a:solidFill>
                  <a:srgbClr val="404040"/>
                </a:solidFill>
              </a:rPr>
              <a:t> </a:t>
            </a:r>
            <a:r>
              <a:rPr lang="ru-RU" sz="1300" dirty="0" err="1" smtClean="0">
                <a:solidFill>
                  <a:srgbClr val="404040"/>
                </a:solidFill>
              </a:rPr>
              <a:t>и</a:t>
            </a:r>
            <a:r>
              <a:rPr lang="ru-RU" sz="1300" dirty="0" smtClean="0">
                <a:solidFill>
                  <a:srgbClr val="404040"/>
                </a:solidFill>
              </a:rPr>
              <a:t> как да </a:t>
            </a:r>
            <a:r>
              <a:rPr lang="ru-RU" sz="1300" dirty="0" err="1" smtClean="0">
                <a:solidFill>
                  <a:srgbClr val="404040"/>
                </a:solidFill>
              </a:rPr>
              <a:t>ги</a:t>
            </a:r>
            <a:r>
              <a:rPr lang="ru-RU" sz="1300" dirty="0" smtClean="0">
                <a:solidFill>
                  <a:srgbClr val="404040"/>
                </a:solidFill>
              </a:rPr>
              <a:t> включи. </a:t>
            </a:r>
            <a:r>
              <a:rPr lang="ru-RU" sz="1300" dirty="0" err="1" smtClean="0">
                <a:solidFill>
                  <a:srgbClr val="404040"/>
                </a:solidFill>
              </a:rPr>
              <a:t>Трябва</a:t>
            </a:r>
            <a:r>
              <a:rPr lang="ru-RU" sz="1300" dirty="0" smtClean="0">
                <a:solidFill>
                  <a:srgbClr val="404040"/>
                </a:solidFill>
              </a:rPr>
              <a:t> да </a:t>
            </a:r>
            <a:r>
              <a:rPr lang="ru-RU" sz="1300" dirty="0" err="1" smtClean="0">
                <a:solidFill>
                  <a:srgbClr val="404040"/>
                </a:solidFill>
              </a:rPr>
              <a:t>вземем</a:t>
            </a:r>
            <a:r>
              <a:rPr lang="ru-RU" sz="1300" dirty="0" smtClean="0">
                <a:solidFill>
                  <a:srgbClr val="404040"/>
                </a:solidFill>
              </a:rPr>
              <a:t> </a:t>
            </a:r>
            <a:r>
              <a:rPr lang="ru-RU" sz="1300" dirty="0" err="1" smtClean="0">
                <a:solidFill>
                  <a:srgbClr val="404040"/>
                </a:solidFill>
              </a:rPr>
              <a:t>предвид</a:t>
            </a:r>
            <a:r>
              <a:rPr lang="ru-RU" sz="1300" dirty="0" smtClean="0">
                <a:solidFill>
                  <a:srgbClr val="404040"/>
                </a:solidFill>
              </a:rPr>
              <a:t> и </a:t>
            </a:r>
            <a:r>
              <a:rPr lang="ru-RU" sz="1300" dirty="0" err="1" smtClean="0">
                <a:solidFill>
                  <a:srgbClr val="404040"/>
                </a:solidFill>
              </a:rPr>
              <a:t>умората</a:t>
            </a:r>
            <a:r>
              <a:rPr lang="ru-RU" sz="1300" dirty="0" smtClean="0">
                <a:solidFill>
                  <a:srgbClr val="404040"/>
                </a:solidFill>
              </a:rPr>
              <a:t> от </a:t>
            </a:r>
            <a:r>
              <a:rPr lang="ru-RU" sz="1300" dirty="0" err="1" smtClean="0">
                <a:solidFill>
                  <a:srgbClr val="404040"/>
                </a:solidFill>
              </a:rPr>
              <a:t>консултации</a:t>
            </a:r>
            <a:r>
              <a:rPr lang="ru-RU" sz="1300" dirty="0" smtClean="0">
                <a:solidFill>
                  <a:srgbClr val="404040"/>
                </a:solidFill>
              </a:rPr>
              <a:t>; </a:t>
            </a:r>
            <a:r>
              <a:rPr lang="ru-RU" sz="1300" dirty="0" err="1" smtClean="0">
                <a:solidFill>
                  <a:srgbClr val="404040"/>
                </a:solidFill>
              </a:rPr>
              <a:t>трябва</a:t>
            </a:r>
            <a:r>
              <a:rPr lang="ru-RU" sz="1300" dirty="0" smtClean="0">
                <a:solidFill>
                  <a:srgbClr val="404040"/>
                </a:solidFill>
              </a:rPr>
              <a:t> да се </a:t>
            </a:r>
            <a:r>
              <a:rPr lang="ru-RU" sz="1300" dirty="0" err="1" smtClean="0">
                <a:solidFill>
                  <a:srgbClr val="404040"/>
                </a:solidFill>
              </a:rPr>
              <a:t>намери</a:t>
            </a:r>
            <a:r>
              <a:rPr lang="ru-RU" sz="1300" dirty="0" smtClean="0">
                <a:solidFill>
                  <a:srgbClr val="404040"/>
                </a:solidFill>
              </a:rPr>
              <a:t> баланс между </a:t>
            </a:r>
            <a:r>
              <a:rPr lang="ru-RU" sz="1300" dirty="0" err="1" smtClean="0">
                <a:solidFill>
                  <a:srgbClr val="404040"/>
                </a:solidFill>
              </a:rPr>
              <a:t>ефективното</a:t>
            </a:r>
            <a:r>
              <a:rPr lang="ru-RU" sz="1300" dirty="0" smtClean="0">
                <a:solidFill>
                  <a:srgbClr val="404040"/>
                </a:solidFill>
              </a:rPr>
              <a:t> </a:t>
            </a:r>
            <a:r>
              <a:rPr lang="ru-RU" sz="1300" dirty="0" err="1" smtClean="0">
                <a:solidFill>
                  <a:srgbClr val="404040"/>
                </a:solidFill>
              </a:rPr>
              <a:t>ангажиране</a:t>
            </a:r>
            <a:r>
              <a:rPr lang="ru-RU" sz="1300" dirty="0" smtClean="0">
                <a:solidFill>
                  <a:srgbClr val="404040"/>
                </a:solidFill>
              </a:rPr>
              <a:t> и </a:t>
            </a:r>
            <a:r>
              <a:rPr lang="ru-RU" sz="1300" dirty="0" err="1" smtClean="0">
                <a:solidFill>
                  <a:srgbClr val="404040"/>
                </a:solidFill>
              </a:rPr>
              <a:t>прекаленото</a:t>
            </a:r>
            <a:r>
              <a:rPr lang="ru-RU" sz="1300" dirty="0" smtClean="0">
                <a:solidFill>
                  <a:srgbClr val="404040"/>
                </a:solidFill>
              </a:rPr>
              <a:t> </a:t>
            </a:r>
            <a:r>
              <a:rPr lang="ru-RU" sz="1300" dirty="0" err="1" smtClean="0">
                <a:solidFill>
                  <a:srgbClr val="404040"/>
                </a:solidFill>
              </a:rPr>
              <a:t>консултиране</a:t>
            </a:r>
            <a:r>
              <a:rPr lang="ru-RU" sz="1300" dirty="0" smtClean="0">
                <a:solidFill>
                  <a:srgbClr val="404040"/>
                </a:solidFill>
              </a:rPr>
              <a:t>. </a:t>
            </a:r>
            <a:r>
              <a:rPr lang="ru-RU" sz="1300" dirty="0" err="1" smtClean="0">
                <a:solidFill>
                  <a:srgbClr val="404040"/>
                </a:solidFill>
              </a:rPr>
              <a:t>Това</a:t>
            </a:r>
            <a:r>
              <a:rPr lang="ru-RU" sz="1300" dirty="0" smtClean="0">
                <a:solidFill>
                  <a:srgbClr val="404040"/>
                </a:solidFill>
              </a:rPr>
              <a:t> </a:t>
            </a:r>
            <a:r>
              <a:rPr lang="ru-RU" sz="1300" dirty="0" err="1" smtClean="0">
                <a:solidFill>
                  <a:srgbClr val="404040"/>
                </a:solidFill>
              </a:rPr>
              <a:t>включва</a:t>
            </a:r>
            <a:r>
              <a:rPr lang="ru-RU" sz="1300" dirty="0" smtClean="0">
                <a:solidFill>
                  <a:srgbClr val="404040"/>
                </a:solidFill>
              </a:rPr>
              <a:t> </a:t>
            </a:r>
            <a:r>
              <a:rPr lang="ru-RU" sz="1300" dirty="0" err="1" smtClean="0">
                <a:solidFill>
                  <a:srgbClr val="404040"/>
                </a:solidFill>
              </a:rPr>
              <a:t>разбиране</a:t>
            </a:r>
            <a:r>
              <a:rPr lang="ru-RU" sz="1300" dirty="0" smtClean="0">
                <a:solidFill>
                  <a:srgbClr val="404040"/>
                </a:solidFill>
              </a:rPr>
              <a:t> за </a:t>
            </a:r>
            <a:r>
              <a:rPr lang="ru-RU" sz="1300" dirty="0" err="1" smtClean="0">
                <a:solidFill>
                  <a:srgbClr val="404040"/>
                </a:solidFill>
              </a:rPr>
              <a:t>многото</a:t>
            </a:r>
            <a:r>
              <a:rPr lang="ru-RU" sz="1300" dirty="0" smtClean="0">
                <a:solidFill>
                  <a:srgbClr val="404040"/>
                </a:solidFill>
              </a:rPr>
              <a:t> </a:t>
            </a:r>
            <a:r>
              <a:rPr lang="ru-RU" sz="1300" dirty="0" err="1" smtClean="0">
                <a:solidFill>
                  <a:srgbClr val="404040"/>
                </a:solidFill>
              </a:rPr>
              <a:t>ангажименти</a:t>
            </a:r>
            <a:r>
              <a:rPr lang="ru-RU" sz="1300" dirty="0" smtClean="0">
                <a:solidFill>
                  <a:srgbClr val="404040"/>
                </a:solidFill>
              </a:rPr>
              <a:t> на </a:t>
            </a:r>
            <a:r>
              <a:rPr lang="ru-RU" sz="1300" dirty="0" err="1" smtClean="0">
                <a:solidFill>
                  <a:srgbClr val="404040"/>
                </a:solidFill>
              </a:rPr>
              <a:t>заинтересованите</a:t>
            </a:r>
            <a:r>
              <a:rPr lang="ru-RU" sz="1300" dirty="0" smtClean="0">
                <a:solidFill>
                  <a:srgbClr val="404040"/>
                </a:solidFill>
              </a:rPr>
              <a:t> </a:t>
            </a:r>
            <a:r>
              <a:rPr lang="ru-RU" sz="1300" dirty="0" err="1" smtClean="0">
                <a:solidFill>
                  <a:srgbClr val="404040"/>
                </a:solidFill>
              </a:rPr>
              <a:t>страни</a:t>
            </a:r>
            <a:r>
              <a:rPr lang="ru-RU" sz="1300" dirty="0" smtClean="0">
                <a:solidFill>
                  <a:srgbClr val="404040"/>
                </a:solidFill>
              </a:rPr>
              <a:t>.</a:t>
            </a:r>
            <a:endParaRPr lang="en-US" sz="1300" dirty="0">
              <a:solidFill>
                <a:srgbClr val="404040"/>
              </a:solidFill>
            </a:endParaRPr>
          </a:p>
        </p:txBody>
      </p:sp>
      <p:grpSp>
        <p:nvGrpSpPr>
          <p:cNvPr id="30" name="Graphic 2">
            <a:extLst>
              <a:ext uri="{FF2B5EF4-FFF2-40B4-BE49-F238E27FC236}">
                <a16:creationId xmlns="" xmlns:a16="http://schemas.microsoft.com/office/drawing/2014/main" id="{4B302853-32E6-C210-EF65-305B197D9F41}"/>
              </a:ext>
            </a:extLst>
          </p:cNvPr>
          <p:cNvGrpSpPr/>
          <p:nvPr/>
        </p:nvGrpSpPr>
        <p:grpSpPr>
          <a:xfrm rot="5400000">
            <a:off x="4710176" y="3212612"/>
            <a:ext cx="3975892" cy="1735863"/>
            <a:chOff x="3357879" y="5072538"/>
            <a:chExt cx="593407" cy="259080"/>
          </a:xfrm>
          <a:solidFill>
            <a:srgbClr val="EB7339"/>
          </a:solidFill>
        </p:grpSpPr>
        <p:sp>
          <p:nvSpPr>
            <p:cNvPr id="31" name="Freeform 30">
              <a:extLst>
                <a:ext uri="{FF2B5EF4-FFF2-40B4-BE49-F238E27FC236}">
                  <a16:creationId xmlns=""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 xmlns:a16="http://schemas.microsoft.com/office/drawing/2014/main" id="{D7B3C091-7473-9CCD-A8E1-AC5767B07EFF}"/>
              </a:ext>
            </a:extLst>
          </p:cNvPr>
          <p:cNvGrpSpPr/>
          <p:nvPr/>
        </p:nvGrpSpPr>
        <p:grpSpPr>
          <a:xfrm>
            <a:off x="5721668" y="6374304"/>
            <a:ext cx="1254305" cy="1254089"/>
            <a:chOff x="3258209" y="1217581"/>
            <a:chExt cx="4712093" cy="4711281"/>
          </a:xfrm>
          <a:solidFill>
            <a:srgbClr val="404040"/>
          </a:solidFill>
        </p:grpSpPr>
        <p:sp>
          <p:nvSpPr>
            <p:cNvPr id="3" name="Freeform 2">
              <a:extLst>
                <a:ext uri="{FF2B5EF4-FFF2-40B4-BE49-F238E27FC236}">
                  <a16:creationId xmlns="" xmlns:a16="http://schemas.microsoft.com/office/drawing/2014/main" id="{ED3EE1D2-19D8-D7CC-D1EB-58DFBD09168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 xmlns:a16="http://schemas.microsoft.com/office/drawing/2014/main" id="{0991A0B1-41A6-D979-530F-A855677EA56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 xmlns:a16="http://schemas.microsoft.com/office/drawing/2014/main" id="{DED89E81-D82D-E4FC-C18F-902860BF7271}"/>
                </a:ext>
              </a:extLst>
            </p:cNvPr>
            <p:cNvGrpSpPr/>
            <p:nvPr/>
          </p:nvGrpSpPr>
          <p:grpSpPr>
            <a:xfrm>
              <a:off x="3258209" y="1217581"/>
              <a:ext cx="4712093" cy="4711281"/>
              <a:chOff x="3258209" y="1217581"/>
              <a:chExt cx="4712093" cy="4711281"/>
            </a:xfrm>
            <a:grpFill/>
          </p:grpSpPr>
          <p:sp>
            <p:nvSpPr>
              <p:cNvPr id="14" name="Freeform 13">
                <a:extLst>
                  <a:ext uri="{FF2B5EF4-FFF2-40B4-BE49-F238E27FC236}">
                    <a16:creationId xmlns="" xmlns:a16="http://schemas.microsoft.com/office/drawing/2014/main" id="{6D338C48-DC5D-401F-AD14-2E74D8C70280}"/>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 xmlns:a16="http://schemas.microsoft.com/office/drawing/2014/main" id="{241CFD1F-5C3F-747B-F55B-D85B965CC73B}"/>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 xmlns:a16="http://schemas.microsoft.com/office/drawing/2014/main" id="{3079CAD9-39EA-1187-5EAB-040B4354378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 xmlns:a16="http://schemas.microsoft.com/office/drawing/2014/main" id="{A568A523-68E6-4C1A-C8F1-50F22DCE852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C6FF29F2-D201-46A2-656E-B6EA66394AFF}"/>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 xmlns:a16="http://schemas.microsoft.com/office/drawing/2014/main" id="{9C24C24F-79BE-6C45-8DFB-62BB00E864D1}"/>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 xmlns:a16="http://schemas.microsoft.com/office/drawing/2014/main" id="{419AB335-9261-31E3-CBD1-23B0AB246AC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 xmlns:a16="http://schemas.microsoft.com/office/drawing/2014/main" id="{86254B3C-E5F7-58BF-0A1E-97FCC81DDF85}"/>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 xmlns:a16="http://schemas.microsoft.com/office/drawing/2014/main" id="{597C464D-109D-00A1-CA49-D398114D49D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30DE15AB-AF58-D4B5-D152-C947646F14C4}"/>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6DBA942C-52B7-F264-2885-1B85DB8B9BD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 xmlns:a16="http://schemas.microsoft.com/office/drawing/2014/main" id="{0F58FECE-F536-0539-5E74-513B305CEC54}"/>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 xmlns:a16="http://schemas.microsoft.com/office/drawing/2014/main" id="{125E62B6-5C10-A505-F0C0-C91768AE14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 xmlns:a16="http://schemas.microsoft.com/office/drawing/2014/main" id="{8A6AB38B-E3C2-7BE7-768B-4CA2BADFC97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9" name="Picture 8">
            <a:extLst>
              <a:ext uri="{FF2B5EF4-FFF2-40B4-BE49-F238E27FC236}">
                <a16:creationId xmlns="" xmlns:a16="http://schemas.microsoft.com/office/drawing/2014/main" id="{23DF9931-8119-A89F-68D7-CBDDBBBD4EF0}"/>
              </a:ext>
            </a:extLst>
          </p:cNvPr>
          <p:cNvPicPr>
            <a:picLocks noChangeAspect="1"/>
          </p:cNvPicPr>
          <p:nvPr/>
        </p:nvPicPr>
        <p:blipFill>
          <a:blip r:embed="rId3" cstate="screen">
            <a:extLst>
              <a:ext uri="{28A0092B-C50C-407E-A947-70E740481C1C}">
                <a14:useLocalDpi xmlns="" xmlns:a14="http://schemas.microsoft.com/office/drawing/2010/main"/>
              </a:ext>
            </a:extLst>
          </a:blip>
          <a:stretch>
            <a:fillRect/>
          </a:stretch>
        </p:blipFill>
        <p:spPr>
          <a:xfrm>
            <a:off x="475884" y="7325392"/>
            <a:ext cx="4617395" cy="3357182"/>
          </a:xfrm>
          <a:prstGeom prst="rect">
            <a:avLst/>
          </a:prstGeom>
          <a:noFill/>
        </p:spPr>
      </p:pic>
      <p:pic>
        <p:nvPicPr>
          <p:cNvPr id="1026" name="Picture 2"/>
          <p:cNvPicPr>
            <a:picLocks noChangeAspect="1" noChangeArrowheads="1"/>
          </p:cNvPicPr>
          <p:nvPr/>
        </p:nvPicPr>
        <p:blipFill>
          <a:blip r:embed="rId4" cstate="print"/>
          <a:srcRect/>
          <a:stretch>
            <a:fillRect/>
          </a:stretch>
        </p:blipFill>
        <p:spPr bwMode="auto">
          <a:xfrm>
            <a:off x="1157696" y="7630634"/>
            <a:ext cx="3255554" cy="2173766"/>
          </a:xfrm>
          <a:prstGeom prst="rect">
            <a:avLst/>
          </a:prstGeom>
          <a:noFill/>
          <a:ln w="9525">
            <a:noFill/>
            <a:miter lim="800000"/>
            <a:headEnd/>
            <a:tailEnd/>
          </a:ln>
        </p:spPr>
      </p:pic>
    </p:spTree>
    <p:extLst>
      <p:ext uri="{BB962C8B-B14F-4D97-AF65-F5344CB8AC3E}">
        <p14:creationId xmlns="" xmlns:p14="http://schemas.microsoft.com/office/powerpoint/2010/main" val="1108491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 xmlns:a16="http://schemas.microsoft.com/office/drawing/2014/main" id="{6D61E1B1-B1E7-1689-203D-0B904D3474A0}"/>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17</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06</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2225933" y="3909903"/>
            <a:ext cx="404115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2222500" y="4051822"/>
            <a:ext cx="4044589"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ОПИШЕТЕ ПРОБЛЕМА</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 xmlns:a16="http://schemas.microsoft.com/office/drawing/2014/main" id="{8F943430-EDAE-1CB2-A23D-718667FA14AD}"/>
              </a:ext>
            </a:extLst>
          </p:cNvPr>
          <p:cNvSpPr/>
          <p:nvPr/>
        </p:nvSpPr>
        <p:spPr>
          <a:xfrm>
            <a:off x="2225934" y="4719156"/>
            <a:ext cx="422566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 xmlns:a16="http://schemas.microsoft.com/office/drawing/2014/main" id="{EF7FFD97-A287-741C-27AB-3D3C5CEBAD54}"/>
              </a:ext>
            </a:extLst>
          </p:cNvPr>
          <p:cNvSpPr txBox="1"/>
          <p:nvPr/>
        </p:nvSpPr>
        <p:spPr>
          <a:xfrm>
            <a:off x="2051050" y="4800458"/>
            <a:ext cx="4476750" cy="523220"/>
          </a:xfrm>
          <a:prstGeom prst="rect">
            <a:avLst/>
          </a:prstGeom>
          <a:noFill/>
        </p:spPr>
        <p:txBody>
          <a:bodyPr wrap="square" rtlCol="0">
            <a:spAutoFit/>
          </a:bodyPr>
          <a:lstStyle/>
          <a:p>
            <a:r>
              <a:rPr lang="en-US" sz="2800" b="1" kern="300" dirty="0" smtClean="0">
                <a:solidFill>
                  <a:srgbClr val="EB7339"/>
                </a:solidFill>
                <a:latin typeface="Calibri" panose="020F0502020204030204" pitchFamily="34" charset="0"/>
                <a:cs typeface="Calibri" panose="020F0502020204030204" pitchFamily="34" charset="0"/>
              </a:rPr>
              <a:t>((</a:t>
            </a:r>
            <a:r>
              <a:rPr lang="bg-BG" sz="2800" b="1" kern="300" dirty="0" smtClean="0">
                <a:solidFill>
                  <a:srgbClr val="EB7339"/>
                </a:solidFill>
                <a:latin typeface="Calibri" panose="020F0502020204030204" pitchFamily="34" charset="0"/>
                <a:cs typeface="Calibri" panose="020F0502020204030204" pitchFamily="34" charset="0"/>
              </a:rPr>
              <a:t>СИТУАЦИОНЕН</a:t>
            </a:r>
            <a:r>
              <a:rPr lang="en-US" sz="2800" b="1" kern="300" dirty="0" smtClean="0">
                <a:solidFill>
                  <a:srgbClr val="EB7339"/>
                </a:solidFill>
                <a:latin typeface="Calibri" panose="020F0502020204030204" pitchFamily="34" charset="0"/>
                <a:cs typeface="Calibri" panose="020F0502020204030204" pitchFamily="34" charset="0"/>
              </a:rPr>
              <a:t> </a:t>
            </a:r>
            <a:r>
              <a:rPr lang="bg-BG" sz="2800" b="1" kern="300" dirty="0" smtClean="0">
                <a:solidFill>
                  <a:srgbClr val="EB7339"/>
                </a:solidFill>
                <a:latin typeface="Calibri" panose="020F0502020204030204" pitchFamily="34" charset="0"/>
                <a:cs typeface="Calibri" panose="020F0502020204030204" pitchFamily="34" charset="0"/>
              </a:rPr>
              <a:t>АНАЛИЗ</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2253766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15">
            <a:extLst>
              <a:ext uri="{FF2B5EF4-FFF2-40B4-BE49-F238E27FC236}">
                <a16:creationId xmlns="" xmlns:a16="http://schemas.microsoft.com/office/drawing/2014/main" id="{4F2D9E0E-4427-5E14-F914-348BB8C2FAAC}"/>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a:off x="3418447" y="574432"/>
            <a:ext cx="4175772" cy="27884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819869" y="3907671"/>
            <a:ext cx="5156726" cy="1322054"/>
          </a:xfrm>
          <a:prstGeom prst="rect">
            <a:avLst/>
          </a:prstGeom>
        </p:spPr>
        <p:txBody>
          <a:bodyPr/>
          <a:lstStyle/>
          <a:p>
            <a:r>
              <a:rPr lang="ru-RU" sz="1600" b="0" i="1" dirty="0" err="1" smtClean="0"/>
              <a:t>Разбирането</a:t>
            </a:r>
            <a:r>
              <a:rPr lang="ru-RU" sz="1600" b="0" i="1" dirty="0" smtClean="0"/>
              <a:t> на проблема/</a:t>
            </a:r>
            <a:r>
              <a:rPr lang="ru-RU" sz="1600" b="0" i="1" dirty="0" err="1" smtClean="0"/>
              <a:t>ите</a:t>
            </a:r>
            <a:r>
              <a:rPr lang="ru-RU" sz="1600" b="0" i="1" dirty="0" smtClean="0"/>
              <a:t> е критична част от </a:t>
            </a:r>
            <a:r>
              <a:rPr lang="ru-RU" sz="1600" b="0" i="1" dirty="0" err="1" smtClean="0"/>
              <a:t>разработването</a:t>
            </a:r>
            <a:r>
              <a:rPr lang="ru-RU" sz="1600" b="0" i="1" dirty="0" smtClean="0"/>
              <a:t> на ТП. </a:t>
            </a:r>
            <a:r>
              <a:rPr lang="ru-RU" sz="1600" b="0" i="1" dirty="0" err="1" smtClean="0"/>
              <a:t>Този</a:t>
            </a:r>
            <a:r>
              <a:rPr lang="ru-RU" sz="1600" b="0" i="1" dirty="0" smtClean="0"/>
              <a:t> </a:t>
            </a:r>
            <a:r>
              <a:rPr lang="ru-RU" sz="1600" b="0" i="1" dirty="0" err="1" smtClean="0"/>
              <a:t>етап</a:t>
            </a:r>
            <a:r>
              <a:rPr lang="ru-RU" sz="1600" b="0" i="1" dirty="0" smtClean="0"/>
              <a:t> </a:t>
            </a:r>
            <a:r>
              <a:rPr lang="ru-RU" sz="1600" b="0" i="1" dirty="0" err="1" smtClean="0"/>
              <a:t>дава</a:t>
            </a:r>
            <a:r>
              <a:rPr lang="ru-RU" sz="1600" b="0" i="1" dirty="0" smtClean="0"/>
              <a:t> </a:t>
            </a:r>
            <a:r>
              <a:rPr lang="ru-RU" sz="1600" b="0" i="1" dirty="0" err="1" smtClean="0"/>
              <a:t>обосновката</a:t>
            </a:r>
            <a:r>
              <a:rPr lang="ru-RU" sz="1600" b="0" i="1" dirty="0" smtClean="0"/>
              <a:t> за </a:t>
            </a:r>
            <a:r>
              <a:rPr lang="ru-RU" sz="1600" b="0" i="1" dirty="0" err="1" smtClean="0"/>
              <a:t>промяната</a:t>
            </a:r>
            <a:r>
              <a:rPr lang="ru-RU" sz="1600" b="0" i="1" dirty="0" smtClean="0"/>
              <a:t>. </a:t>
            </a:r>
            <a:r>
              <a:rPr lang="ru-RU" sz="1600" b="0" i="1" dirty="0" err="1" smtClean="0"/>
              <a:t>Ако</a:t>
            </a:r>
            <a:r>
              <a:rPr lang="ru-RU" sz="1600" b="0" i="1" dirty="0" smtClean="0"/>
              <a:t> </a:t>
            </a:r>
            <a:r>
              <a:rPr lang="ru-RU" sz="1600" b="0" i="1" dirty="0" err="1" smtClean="0"/>
              <a:t>всичко</a:t>
            </a:r>
            <a:r>
              <a:rPr lang="ru-RU" sz="1600" b="0" i="1" dirty="0" smtClean="0"/>
              <a:t> </a:t>
            </a:r>
            <a:r>
              <a:rPr lang="ru-RU" sz="1600" b="0" i="1" dirty="0" err="1" smtClean="0"/>
              <a:t>работи</a:t>
            </a:r>
            <a:r>
              <a:rPr lang="ru-RU" sz="1600" b="0" i="1" dirty="0" smtClean="0"/>
              <a:t> перфектно и </a:t>
            </a:r>
            <a:r>
              <a:rPr lang="ru-RU" sz="1600" b="0" i="1" dirty="0" err="1" smtClean="0"/>
              <a:t>условията</a:t>
            </a:r>
            <a:r>
              <a:rPr lang="ru-RU" sz="1600" b="0" i="1" dirty="0" smtClean="0"/>
              <a:t> </a:t>
            </a:r>
            <a:r>
              <a:rPr lang="ru-RU" sz="1600" b="0" i="1" dirty="0" err="1" smtClean="0"/>
              <a:t>са</a:t>
            </a:r>
            <a:r>
              <a:rPr lang="ru-RU" sz="1600" b="0" i="1" dirty="0" smtClean="0"/>
              <a:t> </a:t>
            </a:r>
            <a:r>
              <a:rPr lang="ru-RU" sz="1600" b="0" i="1" dirty="0" err="1" smtClean="0"/>
              <a:t>напълно</a:t>
            </a:r>
            <a:r>
              <a:rPr lang="ru-RU" sz="1600" b="0" i="1" dirty="0" smtClean="0"/>
              <a:t> </a:t>
            </a:r>
            <a:r>
              <a:rPr lang="ru-RU" sz="1600" b="0" i="1" dirty="0" err="1" smtClean="0"/>
              <a:t>стабилни</a:t>
            </a:r>
            <a:r>
              <a:rPr lang="ru-RU" sz="1600" b="0" i="1" dirty="0" smtClean="0"/>
              <a:t>, </a:t>
            </a:r>
            <a:r>
              <a:rPr lang="ru-RU" sz="1600" b="0" i="1" dirty="0" err="1" smtClean="0"/>
              <a:t>няма</a:t>
            </a:r>
            <a:r>
              <a:rPr lang="ru-RU" sz="1600" b="0" i="1" dirty="0" smtClean="0"/>
              <a:t> да </a:t>
            </a:r>
            <a:r>
              <a:rPr lang="ru-RU" sz="1600" b="0" i="1" dirty="0" err="1" smtClean="0"/>
              <a:t>има</a:t>
            </a:r>
            <a:r>
              <a:rPr lang="ru-RU" sz="1600" b="0" i="1" dirty="0" smtClean="0"/>
              <a:t> нужда да правите </a:t>
            </a:r>
            <a:r>
              <a:rPr lang="ru-RU" sz="1600" b="0" i="1" dirty="0" err="1" smtClean="0"/>
              <a:t>нищо</a:t>
            </a:r>
            <a:r>
              <a:rPr lang="ru-RU" sz="1600" b="0" i="1" dirty="0" smtClean="0"/>
              <a:t>.</a:t>
            </a:r>
            <a:endParaRPr lang="en-US" sz="16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929898" y="5229725"/>
            <a:ext cx="5896174" cy="2209920"/>
          </a:xfrm>
          <a:prstGeom prst="rect">
            <a:avLst/>
          </a:prstGeom>
        </p:spPr>
        <p:txBody>
          <a:bodyPr numCol="2">
            <a:noAutofit/>
          </a:bodyPr>
          <a:lstStyle/>
          <a:p>
            <a:r>
              <a:rPr lang="ru-RU" dirty="0" err="1" smtClean="0"/>
              <a:t>Ако</a:t>
            </a:r>
            <a:r>
              <a:rPr lang="ru-RU" dirty="0" smtClean="0"/>
              <a:t> </a:t>
            </a:r>
            <a:r>
              <a:rPr lang="ru-RU" dirty="0" err="1" smtClean="0"/>
              <a:t>предложените</a:t>
            </a:r>
            <a:r>
              <a:rPr lang="ru-RU" dirty="0" smtClean="0"/>
              <a:t> решения не </a:t>
            </a:r>
            <a:r>
              <a:rPr lang="ru-RU" dirty="0" err="1" smtClean="0"/>
              <a:t>адресират</a:t>
            </a:r>
            <a:r>
              <a:rPr lang="ru-RU" dirty="0" smtClean="0"/>
              <a:t> </a:t>
            </a:r>
            <a:r>
              <a:rPr lang="ru-RU" dirty="0" err="1" smtClean="0"/>
              <a:t>първопричините</a:t>
            </a:r>
            <a:r>
              <a:rPr lang="ru-RU" dirty="0" smtClean="0"/>
              <a:t> за </a:t>
            </a:r>
            <a:r>
              <a:rPr lang="ru-RU" dirty="0" err="1" smtClean="0"/>
              <a:t>проблемите</a:t>
            </a:r>
            <a:r>
              <a:rPr lang="ru-RU" dirty="0" smtClean="0"/>
              <a:t>, </a:t>
            </a:r>
            <a:r>
              <a:rPr lang="ru-RU" dirty="0" err="1" smtClean="0"/>
              <a:t>нашата</a:t>
            </a:r>
            <a:r>
              <a:rPr lang="ru-RU" dirty="0" smtClean="0"/>
              <a:t> работа </a:t>
            </a:r>
            <a:r>
              <a:rPr lang="ru-RU" dirty="0" err="1" smtClean="0"/>
              <a:t>няма</a:t>
            </a:r>
            <a:r>
              <a:rPr lang="ru-RU" dirty="0" smtClean="0"/>
              <a:t> да </a:t>
            </a:r>
            <a:r>
              <a:rPr lang="ru-RU" dirty="0" err="1" smtClean="0"/>
              <a:t>успее</a:t>
            </a:r>
            <a:r>
              <a:rPr lang="ru-RU" dirty="0" smtClean="0"/>
              <a:t> </a:t>
            </a:r>
            <a:r>
              <a:rPr lang="ru-RU" dirty="0" err="1" smtClean="0"/>
              <a:t>да</a:t>
            </a:r>
            <a:r>
              <a:rPr lang="ru-RU" dirty="0" smtClean="0"/>
              <a:t> </a:t>
            </a:r>
            <a:r>
              <a:rPr lang="ru-RU" dirty="0" err="1" smtClean="0"/>
              <a:t>повлияе</a:t>
            </a:r>
            <a:r>
              <a:rPr lang="ru-RU" dirty="0" smtClean="0"/>
              <a:t> на </a:t>
            </a:r>
            <a:r>
              <a:rPr lang="ru-RU" dirty="0" err="1" smtClean="0"/>
              <a:t>промяната</a:t>
            </a:r>
            <a:r>
              <a:rPr lang="ru-RU" dirty="0" smtClean="0"/>
              <a:t>, </a:t>
            </a:r>
            <a:r>
              <a:rPr lang="ru-RU" dirty="0" err="1" smtClean="0"/>
              <a:t>която</a:t>
            </a:r>
            <a:r>
              <a:rPr lang="ru-RU" dirty="0" smtClean="0"/>
              <a:t> </a:t>
            </a:r>
            <a:r>
              <a:rPr lang="ru-RU" dirty="0" err="1" smtClean="0"/>
              <a:t>искаме</a:t>
            </a:r>
            <a:r>
              <a:rPr lang="ru-RU" dirty="0" smtClean="0"/>
              <a:t> да видим, </a:t>
            </a:r>
            <a:r>
              <a:rPr lang="ru-RU" dirty="0" err="1" smtClean="0"/>
              <a:t>така</a:t>
            </a:r>
            <a:r>
              <a:rPr lang="ru-RU" dirty="0" smtClean="0"/>
              <a:t> </a:t>
            </a:r>
            <a:r>
              <a:rPr lang="ru-RU" dirty="0" err="1" smtClean="0"/>
              <a:t>че</a:t>
            </a:r>
            <a:r>
              <a:rPr lang="ru-RU" dirty="0" smtClean="0"/>
              <a:t> </a:t>
            </a:r>
            <a:r>
              <a:rPr lang="ru-RU" dirty="0" err="1" smtClean="0"/>
              <a:t>наистина</a:t>
            </a:r>
            <a:r>
              <a:rPr lang="ru-RU" dirty="0" smtClean="0"/>
              <a:t> </a:t>
            </a:r>
            <a:r>
              <a:rPr lang="ru-RU" dirty="0" err="1" smtClean="0"/>
              <a:t>трябва</a:t>
            </a:r>
            <a:r>
              <a:rPr lang="ru-RU" dirty="0" smtClean="0"/>
              <a:t> да </a:t>
            </a:r>
            <a:r>
              <a:rPr lang="ru-RU" dirty="0" err="1" smtClean="0"/>
              <a:t>започнем</a:t>
            </a:r>
            <a:r>
              <a:rPr lang="ru-RU" dirty="0" smtClean="0"/>
              <a:t> с добро </a:t>
            </a:r>
            <a:r>
              <a:rPr lang="ru-RU" dirty="0" err="1" smtClean="0"/>
              <a:t>разбиране</a:t>
            </a:r>
            <a:r>
              <a:rPr lang="ru-RU" dirty="0" smtClean="0"/>
              <a:t> на </a:t>
            </a:r>
            <a:r>
              <a:rPr lang="ru-RU" dirty="0" err="1" smtClean="0"/>
              <a:t>ситуацията</a:t>
            </a:r>
            <a:r>
              <a:rPr lang="ru-RU" dirty="0" smtClean="0"/>
              <a:t> и проблема. </a:t>
            </a:r>
            <a:r>
              <a:rPr lang="ru-RU" b="1" dirty="0" err="1" smtClean="0"/>
              <a:t>Проучването</a:t>
            </a:r>
            <a:r>
              <a:rPr lang="ru-RU" b="1" dirty="0" smtClean="0"/>
              <a:t> на проблема </a:t>
            </a:r>
            <a:r>
              <a:rPr lang="ru-RU" b="1" dirty="0" err="1" smtClean="0"/>
              <a:t>може</a:t>
            </a:r>
            <a:r>
              <a:rPr lang="ru-RU" b="1" dirty="0" smtClean="0"/>
              <a:t> да </a:t>
            </a:r>
            <a:r>
              <a:rPr lang="ru-RU" b="1" dirty="0" err="1" smtClean="0"/>
              <a:t>включва</a:t>
            </a:r>
            <a:r>
              <a:rPr lang="ru-RU" b="1" dirty="0" smtClean="0"/>
              <a:t> </a:t>
            </a:r>
            <a:r>
              <a:rPr lang="ru-RU" b="1" dirty="0" err="1" smtClean="0"/>
              <a:t>преглед</a:t>
            </a:r>
            <a:r>
              <a:rPr lang="ru-RU" b="1" dirty="0" smtClean="0"/>
              <a:t> на </a:t>
            </a:r>
            <a:r>
              <a:rPr lang="ru-RU" b="1" dirty="0" err="1" smtClean="0"/>
              <a:t>предишни</a:t>
            </a:r>
            <a:r>
              <a:rPr lang="ru-RU" b="1" dirty="0" smtClean="0"/>
              <a:t> политики, </a:t>
            </a:r>
            <a:r>
              <a:rPr lang="ru-RU" b="1" dirty="0" err="1" smtClean="0"/>
              <a:t>изследвания</a:t>
            </a:r>
            <a:r>
              <a:rPr lang="ru-RU" b="1" dirty="0" smtClean="0"/>
              <a:t>, оценки на </a:t>
            </a:r>
            <a:r>
              <a:rPr lang="ru-RU" b="1" dirty="0" err="1" smtClean="0"/>
              <a:t>уязвимостта</a:t>
            </a:r>
            <a:r>
              <a:rPr lang="ru-RU" b="1" dirty="0" smtClean="0"/>
              <a:t> и </a:t>
            </a:r>
            <a:r>
              <a:rPr lang="ru-RU" b="1" dirty="0" err="1" smtClean="0"/>
              <a:t>други</a:t>
            </a:r>
            <a:r>
              <a:rPr lang="ru-RU" b="1" dirty="0" smtClean="0"/>
              <a:t> </a:t>
            </a:r>
            <a:r>
              <a:rPr lang="ru-RU" b="1" dirty="0" err="1" smtClean="0"/>
              <a:t>източници</a:t>
            </a:r>
            <a:r>
              <a:rPr lang="ru-RU" b="1" dirty="0" smtClean="0"/>
              <a:t> на информация. </a:t>
            </a:r>
            <a:r>
              <a:rPr lang="ru-RU" dirty="0" err="1" smtClean="0"/>
              <a:t>Рядко</a:t>
            </a:r>
            <a:r>
              <a:rPr lang="ru-RU" dirty="0" smtClean="0"/>
              <a:t>, </a:t>
            </a:r>
            <a:r>
              <a:rPr lang="ru-RU" dirty="0" err="1" smtClean="0"/>
              <a:t>ако</a:t>
            </a:r>
            <a:r>
              <a:rPr lang="ru-RU" dirty="0" smtClean="0"/>
              <a:t> </a:t>
            </a:r>
            <a:r>
              <a:rPr lang="ru-RU" dirty="0" err="1" smtClean="0"/>
              <a:t>изобщо</a:t>
            </a:r>
            <a:r>
              <a:rPr lang="ru-RU" dirty="0" smtClean="0"/>
              <a:t> </a:t>
            </a:r>
            <a:r>
              <a:rPr lang="ru-RU" dirty="0" err="1" smtClean="0"/>
              <a:t>някога</a:t>
            </a:r>
            <a:r>
              <a:rPr lang="ru-RU" dirty="0" smtClean="0"/>
              <a:t> </a:t>
            </a:r>
            <a:r>
              <a:rPr lang="ru-RU" dirty="0" err="1" smtClean="0"/>
              <a:t>ще</a:t>
            </a:r>
            <a:r>
              <a:rPr lang="ru-RU" dirty="0" smtClean="0"/>
              <a:t> </a:t>
            </a:r>
            <a:r>
              <a:rPr lang="ru-RU" dirty="0" err="1" smtClean="0"/>
              <a:t>стартирате</a:t>
            </a:r>
            <a:r>
              <a:rPr lang="ru-RU" dirty="0" smtClean="0"/>
              <a:t> </a:t>
            </a:r>
            <a:r>
              <a:rPr lang="ru-RU" dirty="0" err="1" smtClean="0"/>
              <a:t>този</a:t>
            </a:r>
            <a:r>
              <a:rPr lang="ru-RU" dirty="0" smtClean="0"/>
              <a:t> </a:t>
            </a:r>
            <a:r>
              <a:rPr lang="ru-RU" dirty="0" err="1" smtClean="0"/>
              <a:t>процес</a:t>
            </a:r>
            <a:r>
              <a:rPr lang="ru-RU" dirty="0" smtClean="0"/>
              <a:t> от </a:t>
            </a:r>
            <a:r>
              <a:rPr lang="ru-RU" dirty="0" err="1" smtClean="0"/>
              <a:t>нулата</a:t>
            </a:r>
            <a:r>
              <a:rPr lang="ru-RU" dirty="0" smtClean="0"/>
              <a:t>, той </a:t>
            </a:r>
            <a:r>
              <a:rPr lang="ru-RU" dirty="0" err="1" smtClean="0"/>
              <a:t>ще</a:t>
            </a:r>
            <a:r>
              <a:rPr lang="ru-RU" dirty="0" smtClean="0"/>
              <a:t> </a:t>
            </a:r>
            <a:r>
              <a:rPr lang="ru-RU" dirty="0" err="1" smtClean="0"/>
              <a:t>изисква</a:t>
            </a:r>
            <a:r>
              <a:rPr lang="ru-RU" dirty="0" smtClean="0"/>
              <a:t> известен синтез на информация и в </a:t>
            </a:r>
            <a:r>
              <a:rPr lang="ru-RU" dirty="0" err="1" smtClean="0"/>
              <a:t>някои</a:t>
            </a:r>
            <a:r>
              <a:rPr lang="ru-RU" dirty="0" smtClean="0"/>
              <a:t> случаи </a:t>
            </a:r>
            <a:r>
              <a:rPr lang="ru-RU" dirty="0" err="1" smtClean="0"/>
              <a:t>актуализиране</a:t>
            </a:r>
            <a:r>
              <a:rPr lang="ru-RU" dirty="0" smtClean="0"/>
              <a:t>.</a:t>
            </a:r>
          </a:p>
          <a:p>
            <a:endParaRPr lang="bg-BG" dirty="0" smtClean="0">
              <a:solidFill>
                <a:srgbClr val="000000"/>
              </a:solidFill>
              <a:ea typeface="Calibri"/>
            </a:endParaRPr>
          </a:p>
          <a:p>
            <a:r>
              <a:rPr lang="bg-BG" dirty="0" smtClean="0">
                <a:solidFill>
                  <a:srgbClr val="000000"/>
                </a:solidFill>
                <a:ea typeface="Calibri"/>
              </a:rPr>
              <a:t>Например, може да имате доклад, който обобщава основните въздействия от изменението на климата за общността/територията/селището, но той не отразява най-новите научни постижения. Малко вероятно е съществуващите прогнози да бъдат включени. След като сте проучили проблема, трябва да го опишете кратко и ясно, подкрепено с доказателства. Това трябва да е лесно за разбиране и може да се използва при ангажиране на заинтересованите страни. Той ще формира важна част от обосновката за всяко предложение за проект.</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18</a:t>
            </a:fld>
            <a:endParaRPr lang="en-US" dirty="0"/>
          </a:p>
        </p:txBody>
      </p:sp>
      <p:sp>
        <p:nvSpPr>
          <p:cNvPr id="8" name="Rectangle 7">
            <a:extLst>
              <a:ext uri="{FF2B5EF4-FFF2-40B4-BE49-F238E27FC236}">
                <a16:creationId xmlns=""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06</a:t>
            </a:r>
          </a:p>
        </p:txBody>
      </p:sp>
      <p:sp>
        <p:nvSpPr>
          <p:cNvPr id="13" name="Rectangle 12">
            <a:extLst>
              <a:ext uri="{FF2B5EF4-FFF2-40B4-BE49-F238E27FC236}">
                <a16:creationId xmlns="" xmlns:a16="http://schemas.microsoft.com/office/drawing/2014/main" id="{3B882552-2919-E9BB-CD57-69E692217DA0}"/>
              </a:ext>
            </a:extLst>
          </p:cNvPr>
          <p:cNvSpPr/>
          <p:nvPr/>
        </p:nvSpPr>
        <p:spPr>
          <a:xfrm>
            <a:off x="2550559" y="1237251"/>
            <a:ext cx="395503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567354" y="1295889"/>
            <a:ext cx="4036147"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ОПИШЕТЕ ПРОБЛЕМА</a:t>
            </a:r>
            <a:endParaRPr lang="en-US" sz="2800" b="1" kern="300" dirty="0">
              <a:solidFill>
                <a:srgbClr val="EB7339"/>
              </a:solidFill>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 xmlns:a16="http://schemas.microsoft.com/office/drawing/2014/main" id="{52624F7E-333E-7DE9-C748-597AC582972F}"/>
              </a:ext>
            </a:extLst>
          </p:cNvPr>
          <p:cNvSpPr/>
          <p:nvPr/>
        </p:nvSpPr>
        <p:spPr>
          <a:xfrm>
            <a:off x="2536491" y="1965712"/>
            <a:ext cx="400498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 xmlns:a16="http://schemas.microsoft.com/office/drawing/2014/main" id="{63876922-0FB9-6C3F-E217-510B4D70B07B}"/>
              </a:ext>
            </a:extLst>
          </p:cNvPr>
          <p:cNvSpPr txBox="1"/>
          <p:nvPr/>
        </p:nvSpPr>
        <p:spPr>
          <a:xfrm>
            <a:off x="2440745" y="2059519"/>
            <a:ext cx="6603617" cy="523220"/>
          </a:xfrm>
          <a:prstGeom prst="rect">
            <a:avLst/>
          </a:prstGeom>
          <a:noFill/>
        </p:spPr>
        <p:txBody>
          <a:bodyPr wrap="square" rtlCol="0">
            <a:spAutoFit/>
          </a:bodyPr>
          <a:lstStyle/>
          <a:p>
            <a:r>
              <a:rPr lang="en-US" sz="2800" b="1" kern="300" dirty="0" smtClean="0">
                <a:solidFill>
                  <a:srgbClr val="EB7339"/>
                </a:solidFill>
                <a:latin typeface="Calibri" panose="020F0502020204030204" pitchFamily="34" charset="0"/>
                <a:cs typeface="Calibri" panose="020F0502020204030204" pitchFamily="34" charset="0"/>
              </a:rPr>
              <a:t>(</a:t>
            </a:r>
            <a:r>
              <a:rPr lang="bg-BG" sz="2800" b="1" kern="300" dirty="0" smtClean="0">
                <a:solidFill>
                  <a:srgbClr val="EB7339"/>
                </a:solidFill>
                <a:latin typeface="Calibri" panose="020F0502020204030204" pitchFamily="34" charset="0"/>
                <a:cs typeface="Calibri" panose="020F0502020204030204" pitchFamily="34" charset="0"/>
              </a:rPr>
              <a:t>СИТУАЦИОНЕН АНАЛИЗ</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50" name="Text Placeholder 5">
            <a:extLst>
              <a:ext uri="{FF2B5EF4-FFF2-40B4-BE49-F238E27FC236}">
                <a16:creationId xmlns="" xmlns:a16="http://schemas.microsoft.com/office/drawing/2014/main" id="{5D7AE552-49B4-D682-CBEE-92D948F4A68F}"/>
              </a:ext>
            </a:extLst>
          </p:cNvPr>
          <p:cNvSpPr txBox="1">
            <a:spLocks/>
          </p:cNvSpPr>
          <p:nvPr/>
        </p:nvSpPr>
        <p:spPr>
          <a:xfrm>
            <a:off x="-23501" y="7890719"/>
            <a:ext cx="6885357" cy="1344115"/>
          </a:xfrm>
          <a:prstGeom prst="rect">
            <a:avLst/>
          </a:prstGeom>
          <a:solidFill>
            <a:srgbClr val="EB7339"/>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977900" algn="l">
              <a:lnSpc>
                <a:spcPct val="100000"/>
              </a:lnSpc>
            </a:pPr>
            <a:r>
              <a:rPr lang="bg-BG" sz="1400" b="1" dirty="0" smtClean="0">
                <a:solidFill>
                  <a:schemeClr val="bg1"/>
                </a:solidFill>
              </a:rPr>
              <a:t>Запомнете, че не е задължително “проблемът” да е негативен. Възможно е прилаганите дейности да имат положителен ефект, но да липсва капацитет за тяхното разрастване, така че повече хора да имат полза от тях.   </a:t>
            </a:r>
            <a:endParaRPr lang="en-US" sz="1400" b="1" dirty="0">
              <a:solidFill>
                <a:schemeClr val="bg1"/>
              </a:solidFill>
            </a:endParaRPr>
          </a:p>
        </p:txBody>
      </p:sp>
    </p:spTree>
    <p:extLst>
      <p:ext uri="{BB962C8B-B14F-4D97-AF65-F5344CB8AC3E}">
        <p14:creationId xmlns="" xmlns:p14="http://schemas.microsoft.com/office/powerpoint/2010/main" val="305742405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66B94FB2-0483-05D8-186F-9B7D936D93C5}"/>
              </a:ext>
            </a:extLst>
          </p:cNvPr>
          <p:cNvSpPr/>
          <p:nvPr/>
        </p:nvSpPr>
        <p:spPr>
          <a:xfrm>
            <a:off x="-25622" y="647524"/>
            <a:ext cx="7585297" cy="3618415"/>
          </a:xfrm>
          <a:prstGeom prst="rect">
            <a:avLst/>
          </a:prstGeom>
          <a:blipFill>
            <a:blip r:embed="rId2" cstate="print">
              <a:extLst>
                <a:ext uri="{28A0092B-C50C-407E-A947-70E740481C1C}">
                  <a14:useLocalDpi xmlns="" xmlns:a14="http://schemas.microsoft.com/office/drawing/2010/main"/>
                </a:ext>
              </a:extLst>
            </a:blip>
            <a:srcRect/>
            <a:stretch>
              <a:fillRect r="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 xmlns:a16="http://schemas.microsoft.com/office/drawing/2014/main" id="{143AF678-C094-58CD-5149-C070333AEBFC}"/>
              </a:ext>
            </a:extLst>
          </p:cNvPr>
          <p:cNvSpPr/>
          <p:nvPr/>
        </p:nvSpPr>
        <p:spPr>
          <a:xfrm>
            <a:off x="-25622" y="2866366"/>
            <a:ext cx="6409460" cy="198074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 xmlns:a16="http://schemas.microsoft.com/office/drawing/2014/main" id="{19E00621-014F-2CA5-0DE2-4D1FFE86CFD0}"/>
              </a:ext>
            </a:extLst>
          </p:cNvPr>
          <p:cNvSpPr>
            <a:spLocks noGrp="1"/>
          </p:cNvSpPr>
          <p:nvPr>
            <p:ph type="body" sz="quarter" idx="15"/>
          </p:nvPr>
        </p:nvSpPr>
        <p:spPr>
          <a:xfrm>
            <a:off x="758427" y="3503751"/>
            <a:ext cx="4699838" cy="1390463"/>
          </a:xfrm>
        </p:spPr>
        <p:txBody>
          <a:bodyPr/>
          <a:lstStyle/>
          <a:p>
            <a:pPr>
              <a:lnSpc>
                <a:spcPct val="100000"/>
              </a:lnSpc>
            </a:pPr>
            <a:r>
              <a:rPr lang="ru-RU" sz="2000" dirty="0" smtClean="0"/>
              <a:t>Опишете </a:t>
            </a:r>
            <a:r>
              <a:rPr lang="ru-RU" sz="2000" dirty="0" err="1" smtClean="0"/>
              <a:t>накратко</a:t>
            </a:r>
            <a:r>
              <a:rPr lang="ru-RU" sz="2000" dirty="0" smtClean="0"/>
              <a:t> </a:t>
            </a:r>
            <a:r>
              <a:rPr lang="ru-RU" sz="2000" dirty="0" err="1" smtClean="0"/>
              <a:t>проблемите</a:t>
            </a:r>
            <a:r>
              <a:rPr lang="ru-RU" sz="2000" dirty="0" smtClean="0"/>
              <a:t>, </a:t>
            </a:r>
            <a:r>
              <a:rPr lang="ru-RU" sz="2000" dirty="0" err="1" smtClean="0"/>
              <a:t>свързани</a:t>
            </a:r>
            <a:r>
              <a:rPr lang="ru-RU" sz="2000" dirty="0" smtClean="0"/>
              <a:t> с </a:t>
            </a:r>
            <a:r>
              <a:rPr lang="ru-RU" sz="2000" dirty="0" err="1" smtClean="0"/>
              <a:t>изменението</a:t>
            </a:r>
            <a:r>
              <a:rPr lang="ru-RU" sz="2000" dirty="0" smtClean="0"/>
              <a:t> на климата и </a:t>
            </a:r>
            <a:r>
              <a:rPr lang="ru-RU" sz="2000" dirty="0" err="1" smtClean="0"/>
              <a:t>загубата</a:t>
            </a:r>
            <a:r>
              <a:rPr lang="ru-RU" sz="2000" dirty="0" smtClean="0"/>
              <a:t> на </a:t>
            </a:r>
            <a:r>
              <a:rPr lang="ru-RU" sz="2000" dirty="0" err="1" smtClean="0"/>
              <a:t>биоразнообразие</a:t>
            </a:r>
            <a:r>
              <a:rPr lang="ru-RU" sz="2000" dirty="0" smtClean="0"/>
              <a:t> </a:t>
            </a:r>
            <a:r>
              <a:rPr lang="ru-RU" sz="2000" dirty="0" err="1" smtClean="0"/>
              <a:t>във</a:t>
            </a:r>
            <a:r>
              <a:rPr lang="ru-RU" sz="2000" dirty="0" smtClean="0"/>
              <a:t> </a:t>
            </a:r>
            <a:r>
              <a:rPr lang="ru-RU" sz="2000" dirty="0" err="1" smtClean="0"/>
              <a:t>вашия</a:t>
            </a:r>
            <a:r>
              <a:rPr lang="ru-RU" sz="2000" dirty="0" smtClean="0"/>
              <a:t> случай.</a:t>
            </a:r>
            <a:endParaRPr lang="en-US" sz="1200" dirty="0"/>
          </a:p>
        </p:txBody>
      </p:sp>
      <p:sp>
        <p:nvSpPr>
          <p:cNvPr id="4" name="Slide Number Placeholder 3">
            <a:extLst>
              <a:ext uri="{FF2B5EF4-FFF2-40B4-BE49-F238E27FC236}">
                <a16:creationId xmlns=""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
        <p:nvSpPr>
          <p:cNvPr id="7" name="Text Placeholder 5">
            <a:extLst>
              <a:ext uri="{FF2B5EF4-FFF2-40B4-BE49-F238E27FC236}">
                <a16:creationId xmlns="" xmlns:a16="http://schemas.microsoft.com/office/drawing/2014/main" id="{94E708B5-F89D-CB69-F673-76D841C39ADE}"/>
              </a:ext>
            </a:extLst>
          </p:cNvPr>
          <p:cNvSpPr txBox="1">
            <a:spLocks/>
          </p:cNvSpPr>
          <p:nvPr/>
        </p:nvSpPr>
        <p:spPr>
          <a:xfrm>
            <a:off x="1251552" y="2641487"/>
            <a:ext cx="1765967"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 3</a:t>
            </a:r>
            <a:endParaRPr lang="en-US" sz="2400" b="1" dirty="0">
              <a:solidFill>
                <a:srgbClr val="EB7339"/>
              </a:solidFill>
            </a:endParaRPr>
          </a:p>
        </p:txBody>
      </p:sp>
      <p:grpSp>
        <p:nvGrpSpPr>
          <p:cNvPr id="9" name="Group 8">
            <a:extLst>
              <a:ext uri="{FF2B5EF4-FFF2-40B4-BE49-F238E27FC236}">
                <a16:creationId xmlns="" xmlns:a16="http://schemas.microsoft.com/office/drawing/2014/main" id="{F7D5A204-6349-D5F1-FA52-ADCED328D8ED}"/>
              </a:ext>
            </a:extLst>
          </p:cNvPr>
          <p:cNvGrpSpPr/>
          <p:nvPr/>
        </p:nvGrpSpPr>
        <p:grpSpPr>
          <a:xfrm>
            <a:off x="5698456" y="6549151"/>
            <a:ext cx="1254305" cy="1254089"/>
            <a:chOff x="3258209" y="1217581"/>
            <a:chExt cx="4712093" cy="4711281"/>
          </a:xfrm>
          <a:solidFill>
            <a:srgbClr val="404040"/>
          </a:solidFill>
        </p:grpSpPr>
        <p:sp>
          <p:nvSpPr>
            <p:cNvPr id="10" name="Freeform 9">
              <a:extLst>
                <a:ext uri="{FF2B5EF4-FFF2-40B4-BE49-F238E27FC236}">
                  <a16:creationId xmlns="" xmlns:a16="http://schemas.microsoft.com/office/drawing/2014/main" id="{9D309C4C-D8A1-47F1-A55F-46168C786AD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D4D214BE-1390-BC48-DE0A-54725C9F649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 xmlns:a16="http://schemas.microsoft.com/office/drawing/2014/main" id="{5840BF24-F005-C487-179C-594967DD0724}"/>
                </a:ext>
              </a:extLst>
            </p:cNvPr>
            <p:cNvGrpSpPr/>
            <p:nvPr/>
          </p:nvGrpSpPr>
          <p:grpSpPr>
            <a:xfrm>
              <a:off x="3258209" y="1217581"/>
              <a:ext cx="4712093" cy="4711281"/>
              <a:chOff x="3258209" y="1217581"/>
              <a:chExt cx="4712093" cy="4711281"/>
            </a:xfrm>
            <a:grpFill/>
          </p:grpSpPr>
          <p:sp>
            <p:nvSpPr>
              <p:cNvPr id="13" name="Freeform 12">
                <a:extLst>
                  <a:ext uri="{FF2B5EF4-FFF2-40B4-BE49-F238E27FC236}">
                    <a16:creationId xmlns="" xmlns:a16="http://schemas.microsoft.com/office/drawing/2014/main" id="{C0A22799-DE50-850A-9376-686BE9218D06}"/>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0BAA2759-FE57-E6AD-D1D4-59253107A18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 xmlns:a16="http://schemas.microsoft.com/office/drawing/2014/main" id="{46D62D0C-6A82-04F3-C2EA-1B6C6580EE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FBD42F4B-CB5D-EBB0-452F-FB1ED76FC8F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208206C3-CB8B-BC06-F034-EACCFC6CF5C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 xmlns:a16="http://schemas.microsoft.com/office/drawing/2014/main" id="{2F526FAA-1182-314E-B44F-4C298439B3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C5FB3FC6-B713-7D0A-0DD9-902C4242247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A9AD6ACB-28C1-2B51-0A03-2C0EEF58EA5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 xmlns:a16="http://schemas.microsoft.com/office/drawing/2014/main" id="{6B0E38C0-935A-0EF6-EB9F-1A8E9420908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4243F94B-90BB-E643-B3EB-B1C3D0899F50}"/>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11EA8F8C-EC67-6533-F8D7-7994A5EEA0A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 xmlns:a16="http://schemas.microsoft.com/office/drawing/2014/main" id="{E30DEF8F-7F50-1DC7-5EF6-56E73D175B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 xmlns:a16="http://schemas.microsoft.com/office/drawing/2014/main" id="{93CB1B23-0778-F65C-DEE7-B1C71009847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 xmlns:a16="http://schemas.microsoft.com/office/drawing/2014/main" id="{5E9A9E9A-9091-4F81-0F0F-C7DF0DC04ED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29" name="Text Placeholder 5">
            <a:extLst>
              <a:ext uri="{FF2B5EF4-FFF2-40B4-BE49-F238E27FC236}">
                <a16:creationId xmlns="" xmlns:a16="http://schemas.microsoft.com/office/drawing/2014/main" id="{537CAD24-DDC4-5A82-E66C-FA9A9327A89B}"/>
              </a:ext>
            </a:extLst>
          </p:cNvPr>
          <p:cNvSpPr txBox="1">
            <a:spLocks/>
          </p:cNvSpPr>
          <p:nvPr/>
        </p:nvSpPr>
        <p:spPr>
          <a:xfrm>
            <a:off x="680314" y="5581650"/>
            <a:ext cx="4356077" cy="4870449"/>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ru-RU" dirty="0" smtClean="0">
                <a:solidFill>
                  <a:srgbClr val="404040"/>
                </a:solidFill>
              </a:rPr>
              <a:t>В </a:t>
            </a:r>
            <a:r>
              <a:rPr lang="ru-RU" dirty="0" err="1" smtClean="0">
                <a:solidFill>
                  <a:srgbClr val="404040"/>
                </a:solidFill>
              </a:rPr>
              <a:t>хипотетичния</a:t>
            </a:r>
            <a:r>
              <a:rPr lang="ru-RU" dirty="0" smtClean="0">
                <a:solidFill>
                  <a:srgbClr val="404040"/>
                </a:solidFill>
              </a:rPr>
              <a:t> пример </a:t>
            </a:r>
            <a:r>
              <a:rPr lang="ru-RU" dirty="0" err="1" smtClean="0">
                <a:solidFill>
                  <a:srgbClr val="404040"/>
                </a:solidFill>
              </a:rPr>
              <a:t>са</a:t>
            </a:r>
            <a:r>
              <a:rPr lang="ru-RU" dirty="0" smtClean="0">
                <a:solidFill>
                  <a:srgbClr val="404040"/>
                </a:solidFill>
              </a:rPr>
              <a:t> </a:t>
            </a:r>
            <a:r>
              <a:rPr lang="ru-RU" dirty="0" err="1" smtClean="0">
                <a:solidFill>
                  <a:srgbClr val="404040"/>
                </a:solidFill>
              </a:rPr>
              <a:t>описани</a:t>
            </a:r>
            <a:r>
              <a:rPr lang="ru-RU" dirty="0" smtClean="0">
                <a:solidFill>
                  <a:srgbClr val="404040"/>
                </a:solidFill>
              </a:rPr>
              <a:t> </a:t>
            </a:r>
            <a:r>
              <a:rPr lang="ru-RU" dirty="0" err="1" smtClean="0">
                <a:solidFill>
                  <a:srgbClr val="404040"/>
                </a:solidFill>
              </a:rPr>
              <a:t>проблемите</a:t>
            </a:r>
            <a:r>
              <a:rPr lang="ru-RU" dirty="0" smtClean="0">
                <a:solidFill>
                  <a:srgbClr val="404040"/>
                </a:solidFill>
              </a:rPr>
              <a:t>, пред </a:t>
            </a:r>
            <a:r>
              <a:rPr lang="ru-RU" dirty="0" err="1" smtClean="0">
                <a:solidFill>
                  <a:srgbClr val="404040"/>
                </a:solidFill>
              </a:rPr>
              <a:t>които</a:t>
            </a:r>
            <a:r>
              <a:rPr lang="ru-RU" dirty="0" smtClean="0">
                <a:solidFill>
                  <a:srgbClr val="404040"/>
                </a:solidFill>
              </a:rPr>
              <a:t> </a:t>
            </a:r>
            <a:r>
              <a:rPr lang="ru-RU" dirty="0" err="1" smtClean="0">
                <a:solidFill>
                  <a:srgbClr val="404040"/>
                </a:solidFill>
              </a:rPr>
              <a:t>са</a:t>
            </a:r>
            <a:r>
              <a:rPr lang="ru-RU" dirty="0" smtClean="0">
                <a:solidFill>
                  <a:srgbClr val="404040"/>
                </a:solidFill>
              </a:rPr>
              <a:t> </a:t>
            </a:r>
            <a:r>
              <a:rPr lang="ru-RU" dirty="0" err="1" smtClean="0">
                <a:solidFill>
                  <a:srgbClr val="404040"/>
                </a:solidFill>
              </a:rPr>
              <a:t>изправени</a:t>
            </a:r>
            <a:r>
              <a:rPr lang="ru-RU" dirty="0" smtClean="0">
                <a:solidFill>
                  <a:srgbClr val="404040"/>
                </a:solidFill>
              </a:rPr>
              <a:t> </a:t>
            </a:r>
            <a:r>
              <a:rPr lang="ru-RU" dirty="0" err="1" smtClean="0">
                <a:solidFill>
                  <a:srgbClr val="404040"/>
                </a:solidFill>
              </a:rPr>
              <a:t>крайбрежните</a:t>
            </a:r>
            <a:r>
              <a:rPr lang="ru-RU" dirty="0" smtClean="0">
                <a:solidFill>
                  <a:srgbClr val="404040"/>
                </a:solidFill>
              </a:rPr>
              <a:t> общности в момента и </a:t>
            </a:r>
            <a:r>
              <a:rPr lang="ru-RU" dirty="0" err="1" smtClean="0">
                <a:solidFill>
                  <a:srgbClr val="404040"/>
                </a:solidFill>
              </a:rPr>
              <a:t>предизвикателствата</a:t>
            </a:r>
            <a:r>
              <a:rPr lang="ru-RU" dirty="0" smtClean="0">
                <a:solidFill>
                  <a:srgbClr val="404040"/>
                </a:solidFill>
              </a:rPr>
              <a:t>, </a:t>
            </a:r>
            <a:r>
              <a:rPr lang="ru-RU" dirty="0" err="1" smtClean="0">
                <a:solidFill>
                  <a:srgbClr val="404040"/>
                </a:solidFill>
              </a:rPr>
              <a:t>които</a:t>
            </a:r>
            <a:r>
              <a:rPr lang="ru-RU" dirty="0" smtClean="0">
                <a:solidFill>
                  <a:srgbClr val="404040"/>
                </a:solidFill>
              </a:rPr>
              <a:t> </a:t>
            </a:r>
            <a:r>
              <a:rPr lang="ru-RU" dirty="0" err="1" smtClean="0">
                <a:solidFill>
                  <a:srgbClr val="404040"/>
                </a:solidFill>
              </a:rPr>
              <a:t>изменението</a:t>
            </a:r>
            <a:r>
              <a:rPr lang="ru-RU" dirty="0" smtClean="0">
                <a:solidFill>
                  <a:srgbClr val="404040"/>
                </a:solidFill>
              </a:rPr>
              <a:t> на климата </a:t>
            </a:r>
            <a:r>
              <a:rPr lang="ru-RU" dirty="0" err="1" smtClean="0">
                <a:solidFill>
                  <a:srgbClr val="404040"/>
                </a:solidFill>
              </a:rPr>
              <a:t>ще</a:t>
            </a:r>
            <a:r>
              <a:rPr lang="ru-RU" dirty="0" smtClean="0">
                <a:solidFill>
                  <a:srgbClr val="404040"/>
                </a:solidFill>
              </a:rPr>
              <a:t> </a:t>
            </a:r>
            <a:r>
              <a:rPr lang="ru-RU" dirty="0" err="1" smtClean="0">
                <a:solidFill>
                  <a:srgbClr val="404040"/>
                </a:solidFill>
              </a:rPr>
              <a:t>генерира</a:t>
            </a:r>
            <a:r>
              <a:rPr lang="ru-RU" dirty="0" smtClean="0">
                <a:solidFill>
                  <a:srgbClr val="404040"/>
                </a:solidFill>
              </a:rPr>
              <a:t> в </a:t>
            </a:r>
            <a:r>
              <a:rPr lang="ru-RU" dirty="0" err="1" smtClean="0">
                <a:solidFill>
                  <a:srgbClr val="404040"/>
                </a:solidFill>
              </a:rPr>
              <a:t>бъдеще</a:t>
            </a:r>
            <a:r>
              <a:rPr lang="ru-RU" dirty="0" smtClean="0">
                <a:solidFill>
                  <a:srgbClr val="404040"/>
                </a:solidFill>
              </a:rPr>
              <a:t>. Ситуационният анализ трябва да се основава на съществуващи доказателства, научни разработки, оценки на риска и уязвимостта (кой е най-уязвим от какво и как), социално-икономически анализ на национално и регионално/местно ниво (например икономически данни, данни за заетостта и доходите).</a:t>
            </a:r>
          </a:p>
          <a:p>
            <a:pPr>
              <a:lnSpc>
                <a:spcPct val="100000"/>
              </a:lnSpc>
            </a:pPr>
            <a:endParaRPr lang="en-US" dirty="0" smtClean="0">
              <a:solidFill>
                <a:srgbClr val="404040"/>
              </a:solidFill>
            </a:endParaRPr>
          </a:p>
          <a:p>
            <a:pPr>
              <a:lnSpc>
                <a:spcPct val="100000"/>
              </a:lnSpc>
            </a:pPr>
            <a:r>
              <a:rPr lang="ru-RU" dirty="0" err="1" smtClean="0">
                <a:solidFill>
                  <a:srgbClr val="404040"/>
                </a:solidFill>
              </a:rPr>
              <a:t>Климатичната</a:t>
            </a:r>
            <a:r>
              <a:rPr lang="ru-RU" dirty="0" smtClean="0">
                <a:solidFill>
                  <a:srgbClr val="404040"/>
                </a:solidFill>
              </a:rPr>
              <a:t> </a:t>
            </a:r>
            <a:r>
              <a:rPr lang="ru-RU" dirty="0" err="1" smtClean="0">
                <a:solidFill>
                  <a:srgbClr val="404040"/>
                </a:solidFill>
              </a:rPr>
              <a:t>обосновка</a:t>
            </a:r>
            <a:r>
              <a:rPr lang="ru-RU" dirty="0" smtClean="0">
                <a:solidFill>
                  <a:srgbClr val="404040"/>
                </a:solidFill>
              </a:rPr>
              <a:t> (</a:t>
            </a:r>
            <a:r>
              <a:rPr lang="ru-RU" i="1" dirty="0" smtClean="0">
                <a:solidFill>
                  <a:srgbClr val="404040"/>
                </a:solidFill>
              </a:rPr>
              <a:t>как </a:t>
            </a:r>
            <a:r>
              <a:rPr lang="ru-RU" i="1" dirty="0" err="1" smtClean="0">
                <a:solidFill>
                  <a:srgbClr val="404040"/>
                </a:solidFill>
              </a:rPr>
              <a:t>проектът</a:t>
            </a:r>
            <a:r>
              <a:rPr lang="ru-RU" i="1" dirty="0" smtClean="0">
                <a:solidFill>
                  <a:srgbClr val="404040"/>
                </a:solidFill>
              </a:rPr>
              <a:t> се </a:t>
            </a:r>
            <a:r>
              <a:rPr lang="ru-RU" i="1" dirty="0" err="1" smtClean="0">
                <a:solidFill>
                  <a:srgbClr val="404040"/>
                </a:solidFill>
              </a:rPr>
              <a:t>отнася</a:t>
            </a:r>
            <a:r>
              <a:rPr lang="ru-RU" i="1" dirty="0" smtClean="0">
                <a:solidFill>
                  <a:srgbClr val="404040"/>
                </a:solidFill>
              </a:rPr>
              <a:t> и </a:t>
            </a:r>
            <a:r>
              <a:rPr lang="ru-RU" i="1" dirty="0" err="1" smtClean="0">
                <a:solidFill>
                  <a:srgbClr val="404040"/>
                </a:solidFill>
              </a:rPr>
              <a:t>отговаря</a:t>
            </a:r>
            <a:r>
              <a:rPr lang="ru-RU" i="1" dirty="0" smtClean="0">
                <a:solidFill>
                  <a:srgbClr val="404040"/>
                </a:solidFill>
              </a:rPr>
              <a:t> на </a:t>
            </a:r>
            <a:r>
              <a:rPr lang="ru-RU" i="1" dirty="0" err="1" smtClean="0">
                <a:solidFill>
                  <a:srgbClr val="404040"/>
                </a:solidFill>
              </a:rPr>
              <a:t>предизвикателствата</a:t>
            </a:r>
            <a:r>
              <a:rPr lang="ru-RU" i="1" dirty="0" smtClean="0">
                <a:solidFill>
                  <a:srgbClr val="404040"/>
                </a:solidFill>
              </a:rPr>
              <a:t>, </a:t>
            </a:r>
            <a:r>
              <a:rPr lang="ru-RU" i="1" dirty="0" err="1" smtClean="0">
                <a:solidFill>
                  <a:srgbClr val="404040"/>
                </a:solidFill>
              </a:rPr>
              <a:t>свързани</a:t>
            </a:r>
            <a:r>
              <a:rPr lang="ru-RU" i="1" dirty="0" smtClean="0">
                <a:solidFill>
                  <a:srgbClr val="404040"/>
                </a:solidFill>
              </a:rPr>
              <a:t> с </a:t>
            </a:r>
            <a:r>
              <a:rPr lang="ru-RU" i="1" dirty="0" err="1" smtClean="0">
                <a:solidFill>
                  <a:srgbClr val="404040"/>
                </a:solidFill>
              </a:rPr>
              <a:t>изменението</a:t>
            </a:r>
            <a:r>
              <a:rPr lang="ru-RU" i="1" dirty="0" smtClean="0">
                <a:solidFill>
                  <a:srgbClr val="404040"/>
                </a:solidFill>
              </a:rPr>
              <a:t> на климата</a:t>
            </a:r>
            <a:r>
              <a:rPr lang="ru-RU" dirty="0" smtClean="0">
                <a:solidFill>
                  <a:srgbClr val="404040"/>
                </a:solidFill>
              </a:rPr>
              <a:t>) </a:t>
            </a:r>
            <a:r>
              <a:rPr lang="ru-RU" dirty="0" err="1" smtClean="0">
                <a:solidFill>
                  <a:srgbClr val="404040"/>
                </a:solidFill>
              </a:rPr>
              <a:t>трябва</a:t>
            </a:r>
            <a:r>
              <a:rPr lang="ru-RU" dirty="0" smtClean="0">
                <a:solidFill>
                  <a:srgbClr val="404040"/>
                </a:solidFill>
              </a:rPr>
              <a:t> да </a:t>
            </a:r>
            <a:r>
              <a:rPr lang="ru-RU" dirty="0" err="1" smtClean="0">
                <a:solidFill>
                  <a:srgbClr val="404040"/>
                </a:solidFill>
              </a:rPr>
              <a:t>бъде</a:t>
            </a:r>
            <a:r>
              <a:rPr lang="ru-RU" dirty="0" smtClean="0">
                <a:solidFill>
                  <a:srgbClr val="404040"/>
                </a:solidFill>
              </a:rPr>
              <a:t> ясно </a:t>
            </a:r>
            <a:r>
              <a:rPr lang="ru-RU" dirty="0" err="1" smtClean="0">
                <a:solidFill>
                  <a:srgbClr val="404040"/>
                </a:solidFill>
              </a:rPr>
              <a:t>формулирана</a:t>
            </a:r>
            <a:r>
              <a:rPr lang="ru-RU" dirty="0" smtClean="0">
                <a:solidFill>
                  <a:srgbClr val="404040"/>
                </a:solidFill>
              </a:rPr>
              <a:t>. </a:t>
            </a:r>
            <a:r>
              <a:rPr lang="ru-RU" dirty="0" err="1" smtClean="0">
                <a:solidFill>
                  <a:srgbClr val="404040"/>
                </a:solidFill>
              </a:rPr>
              <a:t>Другите</a:t>
            </a:r>
            <a:r>
              <a:rPr lang="ru-RU" dirty="0" smtClean="0">
                <a:solidFill>
                  <a:srgbClr val="404040"/>
                </a:solidFill>
              </a:rPr>
              <a:t> </a:t>
            </a:r>
            <a:r>
              <a:rPr lang="ru-RU" dirty="0" err="1" smtClean="0">
                <a:solidFill>
                  <a:srgbClr val="404040"/>
                </a:solidFill>
              </a:rPr>
              <a:t>фактори</a:t>
            </a:r>
            <a:r>
              <a:rPr lang="ru-RU" dirty="0" smtClean="0">
                <a:solidFill>
                  <a:srgbClr val="404040"/>
                </a:solidFill>
              </a:rPr>
              <a:t>, </a:t>
            </a:r>
            <a:r>
              <a:rPr lang="ru-RU" dirty="0" err="1" smtClean="0">
                <a:solidFill>
                  <a:srgbClr val="404040"/>
                </a:solidFill>
              </a:rPr>
              <a:t>несвързани</a:t>
            </a:r>
            <a:r>
              <a:rPr lang="ru-RU" dirty="0" smtClean="0">
                <a:solidFill>
                  <a:srgbClr val="404040"/>
                </a:solidFill>
              </a:rPr>
              <a:t> с климата </a:t>
            </a:r>
            <a:r>
              <a:rPr lang="ru-RU" dirty="0" err="1" smtClean="0">
                <a:solidFill>
                  <a:srgbClr val="404040"/>
                </a:solidFill>
              </a:rPr>
              <a:t>трябва</a:t>
            </a:r>
            <a:r>
              <a:rPr lang="ru-RU" dirty="0" smtClean="0">
                <a:solidFill>
                  <a:srgbClr val="404040"/>
                </a:solidFill>
              </a:rPr>
              <a:t> да се </a:t>
            </a:r>
            <a:r>
              <a:rPr lang="ru-RU" dirty="0" err="1" smtClean="0">
                <a:solidFill>
                  <a:srgbClr val="404040"/>
                </a:solidFill>
              </a:rPr>
              <a:t>идентифицират</a:t>
            </a:r>
            <a:r>
              <a:rPr lang="ru-RU" dirty="0" smtClean="0">
                <a:solidFill>
                  <a:srgbClr val="404040"/>
                </a:solidFill>
              </a:rPr>
              <a:t>. В случая с примера </a:t>
            </a:r>
            <a:r>
              <a:rPr lang="ru-RU" dirty="0" err="1" smtClean="0">
                <a:solidFill>
                  <a:srgbClr val="404040"/>
                </a:solidFill>
              </a:rPr>
              <a:t>повишаването</a:t>
            </a:r>
            <a:r>
              <a:rPr lang="ru-RU" dirty="0" smtClean="0">
                <a:solidFill>
                  <a:srgbClr val="404040"/>
                </a:solidFill>
              </a:rPr>
              <a:t> на </a:t>
            </a:r>
            <a:r>
              <a:rPr lang="ru-RU" dirty="0" err="1" smtClean="0">
                <a:solidFill>
                  <a:srgbClr val="404040"/>
                </a:solidFill>
              </a:rPr>
              <a:t>морското</a:t>
            </a:r>
            <a:r>
              <a:rPr lang="ru-RU" dirty="0" smtClean="0">
                <a:solidFill>
                  <a:srgbClr val="404040"/>
                </a:solidFill>
              </a:rPr>
              <a:t> </a:t>
            </a:r>
            <a:r>
              <a:rPr lang="ru-RU" dirty="0" err="1" smtClean="0">
                <a:solidFill>
                  <a:srgbClr val="404040"/>
                </a:solidFill>
              </a:rPr>
              <a:t>равнище</a:t>
            </a:r>
            <a:r>
              <a:rPr lang="ru-RU" dirty="0" smtClean="0">
                <a:solidFill>
                  <a:srgbClr val="404040"/>
                </a:solidFill>
              </a:rPr>
              <a:t>, бурите, </a:t>
            </a:r>
            <a:r>
              <a:rPr lang="ru-RU" dirty="0" err="1" smtClean="0">
                <a:solidFill>
                  <a:srgbClr val="404040"/>
                </a:solidFill>
              </a:rPr>
              <a:t>интензивността</a:t>
            </a:r>
            <a:r>
              <a:rPr lang="ru-RU" dirty="0" smtClean="0">
                <a:solidFill>
                  <a:srgbClr val="404040"/>
                </a:solidFill>
              </a:rPr>
              <a:t> на </a:t>
            </a:r>
            <a:r>
              <a:rPr lang="ru-RU" dirty="0" err="1" smtClean="0">
                <a:solidFill>
                  <a:srgbClr val="404040"/>
                </a:solidFill>
              </a:rPr>
              <a:t>валежите</a:t>
            </a:r>
            <a:r>
              <a:rPr lang="ru-RU" dirty="0" smtClean="0">
                <a:solidFill>
                  <a:srgbClr val="404040"/>
                </a:solidFill>
              </a:rPr>
              <a:t> и температурите на </a:t>
            </a:r>
            <a:r>
              <a:rPr lang="ru-RU" dirty="0" err="1" smtClean="0">
                <a:solidFill>
                  <a:srgbClr val="404040"/>
                </a:solidFill>
              </a:rPr>
              <a:t>морската</a:t>
            </a:r>
            <a:r>
              <a:rPr lang="ru-RU" dirty="0" smtClean="0">
                <a:solidFill>
                  <a:srgbClr val="404040"/>
                </a:solidFill>
              </a:rPr>
              <a:t> вода </a:t>
            </a:r>
            <a:r>
              <a:rPr lang="ru-RU" dirty="0" err="1" smtClean="0">
                <a:solidFill>
                  <a:srgbClr val="404040"/>
                </a:solidFill>
              </a:rPr>
              <a:t>са</a:t>
            </a:r>
            <a:r>
              <a:rPr lang="ru-RU" dirty="0" smtClean="0">
                <a:solidFill>
                  <a:srgbClr val="404040"/>
                </a:solidFill>
              </a:rPr>
              <a:t> </a:t>
            </a:r>
            <a:r>
              <a:rPr lang="ru-RU" dirty="0" err="1" smtClean="0">
                <a:solidFill>
                  <a:srgbClr val="404040"/>
                </a:solidFill>
              </a:rPr>
              <a:t>фактори</a:t>
            </a:r>
            <a:r>
              <a:rPr lang="ru-RU" dirty="0" smtClean="0">
                <a:solidFill>
                  <a:srgbClr val="404040"/>
                </a:solidFill>
              </a:rPr>
              <a:t>, </a:t>
            </a:r>
            <a:r>
              <a:rPr lang="ru-RU" dirty="0" err="1" smtClean="0">
                <a:solidFill>
                  <a:srgbClr val="404040"/>
                </a:solidFill>
              </a:rPr>
              <a:t>свързани</a:t>
            </a:r>
            <a:r>
              <a:rPr lang="ru-RU" dirty="0" smtClean="0">
                <a:solidFill>
                  <a:srgbClr val="404040"/>
                </a:solidFill>
              </a:rPr>
              <a:t> с </a:t>
            </a:r>
            <a:r>
              <a:rPr lang="ru-RU" dirty="0" err="1" smtClean="0">
                <a:solidFill>
                  <a:srgbClr val="404040"/>
                </a:solidFill>
              </a:rPr>
              <a:t>изменението</a:t>
            </a:r>
            <a:r>
              <a:rPr lang="ru-RU" dirty="0" smtClean="0">
                <a:solidFill>
                  <a:srgbClr val="404040"/>
                </a:solidFill>
              </a:rPr>
              <a:t> на климата. </a:t>
            </a:r>
          </a:p>
          <a:p>
            <a:pPr>
              <a:lnSpc>
                <a:spcPct val="100000"/>
              </a:lnSpc>
            </a:pPr>
            <a:endParaRPr lang="ru-RU" dirty="0" smtClean="0">
              <a:solidFill>
                <a:srgbClr val="404040"/>
              </a:solidFill>
            </a:endParaRPr>
          </a:p>
          <a:p>
            <a:pPr>
              <a:lnSpc>
                <a:spcPct val="100000"/>
              </a:lnSpc>
            </a:pPr>
            <a:r>
              <a:rPr lang="ru-RU" dirty="0" err="1" smtClean="0">
                <a:solidFill>
                  <a:srgbClr val="404040"/>
                </a:solidFill>
              </a:rPr>
              <a:t>Трябва</a:t>
            </a:r>
            <a:r>
              <a:rPr lang="ru-RU" dirty="0" smtClean="0">
                <a:solidFill>
                  <a:srgbClr val="404040"/>
                </a:solidFill>
              </a:rPr>
              <a:t> да се </a:t>
            </a:r>
            <a:r>
              <a:rPr lang="ru-RU" dirty="0" err="1" smtClean="0">
                <a:solidFill>
                  <a:srgbClr val="404040"/>
                </a:solidFill>
              </a:rPr>
              <a:t>имат</a:t>
            </a:r>
            <a:r>
              <a:rPr lang="ru-RU" dirty="0" smtClean="0">
                <a:solidFill>
                  <a:srgbClr val="404040"/>
                </a:solidFill>
              </a:rPr>
              <a:t> </a:t>
            </a:r>
            <a:r>
              <a:rPr lang="ru-RU" dirty="0" err="1" smtClean="0">
                <a:solidFill>
                  <a:srgbClr val="404040"/>
                </a:solidFill>
              </a:rPr>
              <a:t>предвид</a:t>
            </a:r>
            <a:r>
              <a:rPr lang="ru-RU" dirty="0" smtClean="0">
                <a:solidFill>
                  <a:srgbClr val="404040"/>
                </a:solidFill>
              </a:rPr>
              <a:t> и </a:t>
            </a:r>
            <a:r>
              <a:rPr lang="ru-RU" dirty="0" err="1" smtClean="0">
                <a:solidFill>
                  <a:srgbClr val="404040"/>
                </a:solidFill>
              </a:rPr>
              <a:t>други</a:t>
            </a:r>
            <a:r>
              <a:rPr lang="ru-RU" dirty="0" smtClean="0">
                <a:solidFill>
                  <a:srgbClr val="404040"/>
                </a:solidFill>
              </a:rPr>
              <a:t> </a:t>
            </a:r>
            <a:r>
              <a:rPr lang="ru-RU" dirty="0" err="1" smtClean="0">
                <a:solidFill>
                  <a:srgbClr val="404040"/>
                </a:solidFill>
              </a:rPr>
              <a:t>екологични</a:t>
            </a:r>
            <a:r>
              <a:rPr lang="ru-RU" dirty="0" smtClean="0">
                <a:solidFill>
                  <a:srgbClr val="404040"/>
                </a:solidFill>
              </a:rPr>
              <a:t> </a:t>
            </a:r>
            <a:r>
              <a:rPr lang="ru-RU" dirty="0" err="1" smtClean="0">
                <a:solidFill>
                  <a:srgbClr val="404040"/>
                </a:solidFill>
              </a:rPr>
              <a:t>стресови</a:t>
            </a:r>
            <a:r>
              <a:rPr lang="ru-RU" dirty="0" smtClean="0">
                <a:solidFill>
                  <a:srgbClr val="404040"/>
                </a:solidFill>
              </a:rPr>
              <a:t> </a:t>
            </a:r>
            <a:r>
              <a:rPr lang="ru-RU" dirty="0" err="1" smtClean="0">
                <a:solidFill>
                  <a:srgbClr val="404040"/>
                </a:solidFill>
              </a:rPr>
              <a:t>фактори</a:t>
            </a:r>
            <a:r>
              <a:rPr lang="ru-RU" dirty="0" smtClean="0">
                <a:solidFill>
                  <a:srgbClr val="404040"/>
                </a:solidFill>
              </a:rPr>
              <a:t> (</a:t>
            </a:r>
            <a:r>
              <a:rPr lang="ru-RU" dirty="0" err="1" smtClean="0">
                <a:solidFill>
                  <a:srgbClr val="404040"/>
                </a:solidFill>
              </a:rPr>
              <a:t>селскостопански</a:t>
            </a:r>
            <a:r>
              <a:rPr lang="ru-RU" dirty="0" smtClean="0">
                <a:solidFill>
                  <a:srgbClr val="404040"/>
                </a:solidFill>
              </a:rPr>
              <a:t> отток, </a:t>
            </a:r>
            <a:r>
              <a:rPr lang="ru-RU" dirty="0" err="1" smtClean="0">
                <a:solidFill>
                  <a:srgbClr val="404040"/>
                </a:solidFill>
              </a:rPr>
              <a:t>обезлесяване</a:t>
            </a:r>
            <a:r>
              <a:rPr lang="ru-RU" dirty="0" smtClean="0">
                <a:solidFill>
                  <a:srgbClr val="404040"/>
                </a:solidFill>
              </a:rPr>
              <a:t>, </a:t>
            </a:r>
            <a:r>
              <a:rPr lang="ru-RU" dirty="0" err="1" smtClean="0">
                <a:solidFill>
                  <a:srgbClr val="404040"/>
                </a:solidFill>
              </a:rPr>
              <a:t>прекомерен</a:t>
            </a:r>
            <a:r>
              <a:rPr lang="ru-RU" dirty="0" smtClean="0">
                <a:solidFill>
                  <a:srgbClr val="404040"/>
                </a:solidFill>
              </a:rPr>
              <a:t> </a:t>
            </a:r>
            <a:r>
              <a:rPr lang="ru-RU" dirty="0" err="1" smtClean="0">
                <a:solidFill>
                  <a:srgbClr val="404040"/>
                </a:solidFill>
              </a:rPr>
              <a:t>риболов</a:t>
            </a:r>
            <a:r>
              <a:rPr lang="ru-RU" dirty="0" smtClean="0">
                <a:solidFill>
                  <a:srgbClr val="404040"/>
                </a:solidFill>
              </a:rPr>
              <a:t>) и </a:t>
            </a:r>
            <a:r>
              <a:rPr lang="ru-RU" dirty="0" err="1" smtClean="0">
                <a:solidFill>
                  <a:srgbClr val="404040"/>
                </a:solidFill>
              </a:rPr>
              <a:t>социално-икономическите</a:t>
            </a:r>
            <a:r>
              <a:rPr lang="ru-RU" dirty="0" smtClean="0">
                <a:solidFill>
                  <a:srgbClr val="404040"/>
                </a:solidFill>
              </a:rPr>
              <a:t> двигатели на </a:t>
            </a:r>
            <a:r>
              <a:rPr lang="ru-RU" dirty="0" err="1" smtClean="0">
                <a:solidFill>
                  <a:srgbClr val="404040"/>
                </a:solidFill>
              </a:rPr>
              <a:t>тези</a:t>
            </a:r>
            <a:r>
              <a:rPr lang="ru-RU" dirty="0" smtClean="0">
                <a:solidFill>
                  <a:srgbClr val="404040"/>
                </a:solidFill>
              </a:rPr>
              <a:t> </a:t>
            </a:r>
            <a:r>
              <a:rPr lang="ru-RU" dirty="0" err="1" smtClean="0">
                <a:solidFill>
                  <a:srgbClr val="404040"/>
                </a:solidFill>
              </a:rPr>
              <a:t>стресови</a:t>
            </a:r>
            <a:r>
              <a:rPr lang="ru-RU" dirty="0" smtClean="0">
                <a:solidFill>
                  <a:srgbClr val="404040"/>
                </a:solidFill>
              </a:rPr>
              <a:t> </a:t>
            </a:r>
            <a:r>
              <a:rPr lang="ru-RU" dirty="0" err="1" smtClean="0">
                <a:solidFill>
                  <a:srgbClr val="404040"/>
                </a:solidFill>
              </a:rPr>
              <a:t>фактори</a:t>
            </a:r>
            <a:r>
              <a:rPr lang="ru-RU" dirty="0" smtClean="0">
                <a:solidFill>
                  <a:srgbClr val="404040"/>
                </a:solidFill>
              </a:rPr>
              <a:t> </a:t>
            </a:r>
            <a:r>
              <a:rPr lang="ru-RU" dirty="0" err="1" smtClean="0">
                <a:solidFill>
                  <a:srgbClr val="404040"/>
                </a:solidFill>
              </a:rPr>
              <a:t>също</a:t>
            </a:r>
            <a:r>
              <a:rPr lang="ru-RU" dirty="0" smtClean="0">
                <a:solidFill>
                  <a:srgbClr val="404040"/>
                </a:solidFill>
              </a:rPr>
              <a:t> е важно да се </a:t>
            </a:r>
            <a:r>
              <a:rPr lang="ru-RU" dirty="0" err="1" smtClean="0">
                <a:solidFill>
                  <a:srgbClr val="404040"/>
                </a:solidFill>
              </a:rPr>
              <a:t>регистрират</a:t>
            </a:r>
            <a:r>
              <a:rPr lang="ru-RU" dirty="0" smtClean="0">
                <a:solidFill>
                  <a:srgbClr val="404040"/>
                </a:solidFill>
              </a:rPr>
              <a:t>. </a:t>
            </a:r>
            <a:r>
              <a:rPr lang="ru-RU" dirty="0" err="1" smtClean="0">
                <a:solidFill>
                  <a:srgbClr val="404040"/>
                </a:solidFill>
              </a:rPr>
              <a:t>Полът</a:t>
            </a:r>
            <a:r>
              <a:rPr lang="ru-RU" dirty="0" smtClean="0">
                <a:solidFill>
                  <a:srgbClr val="404040"/>
                </a:solidFill>
              </a:rPr>
              <a:t> и </a:t>
            </a:r>
            <a:r>
              <a:rPr lang="ru-RU" dirty="0" err="1" smtClean="0">
                <a:solidFill>
                  <a:srgbClr val="404040"/>
                </a:solidFill>
              </a:rPr>
              <a:t>културните</a:t>
            </a:r>
            <a:r>
              <a:rPr lang="ru-RU" dirty="0" smtClean="0">
                <a:solidFill>
                  <a:srgbClr val="404040"/>
                </a:solidFill>
              </a:rPr>
              <a:t> </a:t>
            </a:r>
            <a:r>
              <a:rPr lang="ru-RU" dirty="0" err="1" smtClean="0">
                <a:solidFill>
                  <a:srgbClr val="404040"/>
                </a:solidFill>
              </a:rPr>
              <a:t>фактори</a:t>
            </a:r>
            <a:r>
              <a:rPr lang="ru-RU" dirty="0" smtClean="0">
                <a:solidFill>
                  <a:srgbClr val="404040"/>
                </a:solidFill>
              </a:rPr>
              <a:t> </a:t>
            </a:r>
            <a:r>
              <a:rPr lang="ru-RU" dirty="0" err="1" smtClean="0">
                <a:solidFill>
                  <a:srgbClr val="404040"/>
                </a:solidFill>
              </a:rPr>
              <a:t>също</a:t>
            </a:r>
            <a:r>
              <a:rPr lang="ru-RU" dirty="0" smtClean="0">
                <a:solidFill>
                  <a:srgbClr val="404040"/>
                </a:solidFill>
              </a:rPr>
              <a:t> </a:t>
            </a:r>
            <a:r>
              <a:rPr lang="ru-RU" dirty="0" err="1" smtClean="0">
                <a:solidFill>
                  <a:srgbClr val="404040"/>
                </a:solidFill>
              </a:rPr>
              <a:t>трябва</a:t>
            </a:r>
            <a:r>
              <a:rPr lang="ru-RU" dirty="0" smtClean="0">
                <a:solidFill>
                  <a:srgbClr val="404040"/>
                </a:solidFill>
              </a:rPr>
              <a:t> да </a:t>
            </a:r>
            <a:r>
              <a:rPr lang="ru-RU" dirty="0" err="1" smtClean="0">
                <a:solidFill>
                  <a:srgbClr val="404040"/>
                </a:solidFill>
              </a:rPr>
              <a:t>бъдат</a:t>
            </a:r>
            <a:r>
              <a:rPr lang="ru-RU" dirty="0" smtClean="0">
                <a:solidFill>
                  <a:srgbClr val="404040"/>
                </a:solidFill>
              </a:rPr>
              <a:t> </a:t>
            </a:r>
            <a:r>
              <a:rPr lang="ru-RU" dirty="0" err="1" smtClean="0">
                <a:solidFill>
                  <a:srgbClr val="404040"/>
                </a:solidFill>
              </a:rPr>
              <a:t>взети</a:t>
            </a:r>
            <a:r>
              <a:rPr lang="ru-RU" dirty="0" smtClean="0">
                <a:solidFill>
                  <a:srgbClr val="404040"/>
                </a:solidFill>
              </a:rPr>
              <a:t> </a:t>
            </a:r>
            <a:r>
              <a:rPr lang="ru-RU" dirty="0" err="1" smtClean="0">
                <a:solidFill>
                  <a:srgbClr val="404040"/>
                </a:solidFill>
              </a:rPr>
              <a:t>предвид</a:t>
            </a:r>
            <a:r>
              <a:rPr lang="ru-RU" dirty="0" smtClean="0">
                <a:solidFill>
                  <a:srgbClr val="404040"/>
                </a:solidFill>
              </a:rPr>
              <a:t>, </a:t>
            </a:r>
            <a:r>
              <a:rPr lang="ru-RU" dirty="0" err="1" smtClean="0">
                <a:solidFill>
                  <a:srgbClr val="404040"/>
                </a:solidFill>
              </a:rPr>
              <a:t>особено</a:t>
            </a:r>
            <a:r>
              <a:rPr lang="ru-RU" dirty="0" smtClean="0">
                <a:solidFill>
                  <a:srgbClr val="404040"/>
                </a:solidFill>
              </a:rPr>
              <a:t> по отношение на </a:t>
            </a:r>
            <a:r>
              <a:rPr lang="ru-RU" dirty="0" err="1" smtClean="0">
                <a:solidFill>
                  <a:srgbClr val="404040"/>
                </a:solidFill>
              </a:rPr>
              <a:t>ролите</a:t>
            </a:r>
            <a:r>
              <a:rPr lang="ru-RU" dirty="0" smtClean="0">
                <a:solidFill>
                  <a:srgbClr val="404040"/>
                </a:solidFill>
              </a:rPr>
              <a:t>, </a:t>
            </a:r>
            <a:r>
              <a:rPr lang="ru-RU" dirty="0" err="1" smtClean="0">
                <a:solidFill>
                  <a:srgbClr val="404040"/>
                </a:solidFill>
              </a:rPr>
              <a:t>отговорностите</a:t>
            </a:r>
            <a:r>
              <a:rPr lang="ru-RU" dirty="0" smtClean="0">
                <a:solidFill>
                  <a:srgbClr val="404040"/>
                </a:solidFill>
              </a:rPr>
              <a:t> и </a:t>
            </a:r>
            <a:r>
              <a:rPr lang="ru-RU" dirty="0" err="1" smtClean="0">
                <a:solidFill>
                  <a:srgbClr val="404040"/>
                </a:solidFill>
              </a:rPr>
              <a:t>достъпа</a:t>
            </a:r>
            <a:r>
              <a:rPr lang="ru-RU" dirty="0" smtClean="0">
                <a:solidFill>
                  <a:srgbClr val="404040"/>
                </a:solidFill>
              </a:rPr>
              <a:t> до </a:t>
            </a:r>
            <a:r>
              <a:rPr lang="ru-RU" dirty="0" err="1" smtClean="0">
                <a:solidFill>
                  <a:srgbClr val="404040"/>
                </a:solidFill>
              </a:rPr>
              <a:t>възможности</a:t>
            </a:r>
            <a:r>
              <a:rPr lang="ru-RU" dirty="0" smtClean="0">
                <a:solidFill>
                  <a:srgbClr val="404040"/>
                </a:solidFill>
              </a:rPr>
              <a:t> на </a:t>
            </a:r>
            <a:r>
              <a:rPr lang="ru-RU" dirty="0" err="1" smtClean="0">
                <a:solidFill>
                  <a:srgbClr val="404040"/>
                </a:solidFill>
              </a:rPr>
              <a:t>домакинствата</a:t>
            </a:r>
            <a:r>
              <a:rPr lang="ru-RU" dirty="0" smtClean="0">
                <a:solidFill>
                  <a:srgbClr val="404040"/>
                </a:solidFill>
              </a:rPr>
              <a:t>.</a:t>
            </a:r>
            <a:endParaRPr lang="en-US" b="1" dirty="0">
              <a:solidFill>
                <a:srgbClr val="404040"/>
              </a:solidFill>
            </a:endParaRPr>
          </a:p>
        </p:txBody>
      </p:sp>
      <p:grpSp>
        <p:nvGrpSpPr>
          <p:cNvPr id="30" name="Graphic 2">
            <a:extLst>
              <a:ext uri="{FF2B5EF4-FFF2-40B4-BE49-F238E27FC236}">
                <a16:creationId xmlns=""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 xmlns:a16="http://schemas.microsoft.com/office/drawing/2014/main" id="{B548BBC2-F5BF-0777-9852-D58CB6A836D2}"/>
              </a:ext>
            </a:extLst>
          </p:cNvPr>
          <p:cNvSpPr txBox="1">
            <a:spLocks/>
          </p:cNvSpPr>
          <p:nvPr/>
        </p:nvSpPr>
        <p:spPr>
          <a:xfrm>
            <a:off x="5240216" y="8293100"/>
            <a:ext cx="1610750" cy="2849821"/>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ru-RU" sz="1200" b="1" dirty="0" err="1" smtClean="0">
                <a:solidFill>
                  <a:srgbClr val="404040"/>
                </a:solidFill>
              </a:rPr>
              <a:t>Примери</a:t>
            </a:r>
            <a:r>
              <a:rPr lang="ru-RU" sz="1200" b="1" dirty="0" smtClean="0">
                <a:solidFill>
                  <a:srgbClr val="404040"/>
                </a:solidFill>
              </a:rPr>
              <a:t>, </a:t>
            </a:r>
            <a:r>
              <a:rPr lang="ru-RU" sz="1200" b="1" dirty="0" err="1" smtClean="0">
                <a:solidFill>
                  <a:srgbClr val="404040"/>
                </a:solidFill>
              </a:rPr>
              <a:t>разработени</a:t>
            </a:r>
            <a:r>
              <a:rPr lang="ru-RU" sz="1200" b="1" dirty="0" smtClean="0">
                <a:solidFill>
                  <a:srgbClr val="404040"/>
                </a:solidFill>
              </a:rPr>
              <a:t> по проект «</a:t>
            </a:r>
            <a:r>
              <a:rPr lang="ru-RU" sz="1200" b="1" dirty="0" err="1" smtClean="0">
                <a:solidFill>
                  <a:srgbClr val="404040"/>
                </a:solidFill>
              </a:rPr>
              <a:t>Шампиони</a:t>
            </a:r>
            <a:r>
              <a:rPr lang="ru-RU" sz="1200" b="1" dirty="0" smtClean="0">
                <a:solidFill>
                  <a:srgbClr val="404040"/>
                </a:solidFill>
              </a:rPr>
              <a:t> в </a:t>
            </a:r>
            <a:r>
              <a:rPr lang="ru-RU" sz="1200" b="1" dirty="0" err="1" smtClean="0">
                <a:solidFill>
                  <a:srgbClr val="404040"/>
                </a:solidFill>
              </a:rPr>
              <a:t>борбата</a:t>
            </a:r>
            <a:r>
              <a:rPr lang="ru-RU" sz="1200" b="1" dirty="0" smtClean="0">
                <a:solidFill>
                  <a:srgbClr val="404040"/>
                </a:solidFill>
              </a:rPr>
              <a:t> с </a:t>
            </a:r>
            <a:r>
              <a:rPr lang="ru-RU" sz="1200" b="1" dirty="0" err="1" smtClean="0">
                <a:solidFill>
                  <a:srgbClr val="404040"/>
                </a:solidFill>
              </a:rPr>
              <a:t>климатичните</a:t>
            </a:r>
            <a:r>
              <a:rPr lang="ru-RU" sz="1200" b="1" dirty="0" smtClean="0">
                <a:solidFill>
                  <a:srgbClr val="404040"/>
                </a:solidFill>
              </a:rPr>
              <a:t> </a:t>
            </a:r>
            <a:r>
              <a:rPr lang="ru-RU" sz="1200" b="1" dirty="0" err="1" smtClean="0">
                <a:solidFill>
                  <a:srgbClr val="404040"/>
                </a:solidFill>
              </a:rPr>
              <a:t>промени</a:t>
            </a:r>
            <a:r>
              <a:rPr lang="ru-RU" sz="1200" b="1" dirty="0" smtClean="0">
                <a:solidFill>
                  <a:srgbClr val="404040"/>
                </a:solidFill>
              </a:rPr>
              <a:t>» </a:t>
            </a:r>
            <a:r>
              <a:rPr lang="ru-RU" sz="1200" b="1" dirty="0" err="1" smtClean="0">
                <a:solidFill>
                  <a:srgbClr val="404040"/>
                </a:solidFill>
              </a:rPr>
              <a:t>ще</a:t>
            </a:r>
            <a:r>
              <a:rPr lang="ru-RU" sz="1200" b="1" dirty="0" smtClean="0">
                <a:solidFill>
                  <a:srgbClr val="404040"/>
                </a:solidFill>
              </a:rPr>
              <a:t> намерите в </a:t>
            </a:r>
            <a:r>
              <a:rPr lang="ru-RU" sz="1200" b="1" dirty="0" err="1" smtClean="0">
                <a:solidFill>
                  <a:srgbClr val="404040"/>
                </a:solidFill>
              </a:rPr>
              <a:t>Анекс</a:t>
            </a:r>
            <a:r>
              <a:rPr lang="ru-RU" sz="1200" b="1" dirty="0" smtClean="0">
                <a:solidFill>
                  <a:srgbClr val="404040"/>
                </a:solidFill>
              </a:rPr>
              <a:t> 2.</a:t>
            </a:r>
          </a:p>
        </p:txBody>
      </p:sp>
    </p:spTree>
    <p:extLst>
      <p:ext uri="{BB962C8B-B14F-4D97-AF65-F5344CB8AC3E}">
        <p14:creationId xmlns="" xmlns:p14="http://schemas.microsoft.com/office/powerpoint/2010/main" val="1309280675"/>
      </p:ext>
    </p:extLst>
  </p:cSld>
  <p:clrMapOvr>
    <a:masterClrMapping/>
  </p:clrMapOvr>
  <p:timing>
    <p:tnLst>
      <p:par>
        <p:cTn id="1" dur="indefinite" restart="never" nodeType="tmRoot"/>
      </p:par>
    </p:tnLst>
  </p:timing>
  <p:extLst mod="1">
    <p:ext uri="{6950BFC3-D8DA-4A85-94F7-54DA5524770B}">
      <p188:commentRel xmlns=""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5623C8A4-F5B2-644B-A06F-01146308F6D1}"/>
              </a:ext>
            </a:extLst>
          </p:cNvPr>
          <p:cNvSpPr>
            <a:spLocks noGrp="1"/>
          </p:cNvSpPr>
          <p:nvPr>
            <p:ph type="body" sz="quarter" idx="10"/>
          </p:nvPr>
        </p:nvSpPr>
        <p:spPr>
          <a:xfrm>
            <a:off x="4067058" y="1054925"/>
            <a:ext cx="2806181" cy="1415401"/>
          </a:xfrm>
        </p:spPr>
        <p:txBody>
          <a:bodyPr/>
          <a:lstStyle/>
          <a:p>
            <a:r>
              <a:rPr lang="bg-BG" dirty="0" smtClean="0"/>
              <a:t>СЪДЪРЖАНИЕ</a:t>
            </a:r>
            <a:endParaRPr lang="en-US" dirty="0"/>
          </a:p>
          <a:p>
            <a:endParaRPr lang="en-US" dirty="0"/>
          </a:p>
        </p:txBody>
      </p:sp>
      <p:sp>
        <p:nvSpPr>
          <p:cNvPr id="46" name="Text Placeholder 45">
            <a:extLst>
              <a:ext uri="{FF2B5EF4-FFF2-40B4-BE49-F238E27FC236}">
                <a16:creationId xmlns="" xmlns:a16="http://schemas.microsoft.com/office/drawing/2014/main" id="{B3790D77-7470-E74D-8CBC-14AA4F184B50}"/>
              </a:ext>
            </a:extLst>
          </p:cNvPr>
          <p:cNvSpPr>
            <a:spLocks noGrp="1"/>
          </p:cNvSpPr>
          <p:nvPr>
            <p:ph type="body" sz="quarter" idx="11"/>
          </p:nvPr>
        </p:nvSpPr>
        <p:spPr>
          <a:prstGeom prst="rect">
            <a:avLst/>
          </a:prstGeom>
        </p:spPr>
        <p:txBody>
          <a:bodyPr/>
          <a:lstStyle/>
          <a:p>
            <a:r>
              <a:rPr lang="en-US" dirty="0"/>
              <a:t>01</a:t>
            </a:r>
          </a:p>
        </p:txBody>
      </p:sp>
      <p:sp>
        <p:nvSpPr>
          <p:cNvPr id="24" name="Text Placeholder 23">
            <a:extLst>
              <a:ext uri="{FF2B5EF4-FFF2-40B4-BE49-F238E27FC236}">
                <a16:creationId xmlns="" xmlns:a16="http://schemas.microsoft.com/office/drawing/2014/main" id="{80B6140B-069B-C782-0A75-71244C9CC77E}"/>
              </a:ext>
            </a:extLst>
          </p:cNvPr>
          <p:cNvSpPr>
            <a:spLocks noGrp="1"/>
          </p:cNvSpPr>
          <p:nvPr>
            <p:ph type="body" sz="quarter" idx="12"/>
          </p:nvPr>
        </p:nvSpPr>
        <p:spPr/>
        <p:txBody>
          <a:bodyPr/>
          <a:lstStyle/>
          <a:p>
            <a:pPr>
              <a:tabLst>
                <a:tab pos="4660900" algn="l"/>
              </a:tabLst>
            </a:pPr>
            <a:r>
              <a:rPr lang="bg-BG" dirty="0" smtClean="0"/>
              <a:t>Въведение</a:t>
            </a:r>
            <a:r>
              <a:rPr lang="en-US" dirty="0"/>
              <a:t>	3</a:t>
            </a:r>
          </a:p>
        </p:txBody>
      </p:sp>
      <p:sp>
        <p:nvSpPr>
          <p:cNvPr id="48" name="Text Placeholder 47">
            <a:extLst>
              <a:ext uri="{FF2B5EF4-FFF2-40B4-BE49-F238E27FC236}">
                <a16:creationId xmlns="" xmlns:a16="http://schemas.microsoft.com/office/drawing/2014/main" id="{F7823E8F-F637-C245-9056-AE9B0BE5467A}"/>
              </a:ext>
            </a:extLst>
          </p:cNvPr>
          <p:cNvSpPr>
            <a:spLocks noGrp="1"/>
          </p:cNvSpPr>
          <p:nvPr>
            <p:ph type="body" sz="quarter" idx="13"/>
          </p:nvPr>
        </p:nvSpPr>
        <p:spPr>
          <a:prstGeom prst="rect">
            <a:avLst/>
          </a:prstGeom>
        </p:spPr>
        <p:txBody>
          <a:bodyPr/>
          <a:lstStyle/>
          <a:p>
            <a:r>
              <a:rPr lang="en-US" dirty="0"/>
              <a:t>02</a:t>
            </a:r>
          </a:p>
        </p:txBody>
      </p:sp>
      <p:sp>
        <p:nvSpPr>
          <p:cNvPr id="49" name="Text Placeholder 48">
            <a:extLst>
              <a:ext uri="{FF2B5EF4-FFF2-40B4-BE49-F238E27FC236}">
                <a16:creationId xmlns="" xmlns:a16="http://schemas.microsoft.com/office/drawing/2014/main" id="{19827138-29CF-4F4E-A4B2-4DA39846EA8C}"/>
              </a:ext>
            </a:extLst>
          </p:cNvPr>
          <p:cNvSpPr>
            <a:spLocks noGrp="1"/>
          </p:cNvSpPr>
          <p:nvPr>
            <p:ph type="body" sz="quarter" idx="14"/>
          </p:nvPr>
        </p:nvSpPr>
        <p:spPr>
          <a:prstGeom prst="rect">
            <a:avLst/>
          </a:prstGeom>
        </p:spPr>
        <p:txBody>
          <a:bodyPr/>
          <a:lstStyle/>
          <a:p>
            <a:pPr>
              <a:tabLst>
                <a:tab pos="4660900" algn="l"/>
              </a:tabLst>
            </a:pPr>
            <a:r>
              <a:rPr lang="bg-BG" dirty="0" smtClean="0"/>
              <a:t>Какво е Теория на промяната (ТП)</a:t>
            </a:r>
            <a:r>
              <a:rPr lang="en-US" dirty="0" smtClean="0"/>
              <a:t>?</a:t>
            </a:r>
            <a:r>
              <a:rPr lang="en-US" dirty="0"/>
              <a:t>	5</a:t>
            </a:r>
          </a:p>
        </p:txBody>
      </p:sp>
      <p:sp>
        <p:nvSpPr>
          <p:cNvPr id="50" name="Text Placeholder 49">
            <a:extLst>
              <a:ext uri="{FF2B5EF4-FFF2-40B4-BE49-F238E27FC236}">
                <a16:creationId xmlns="" xmlns:a16="http://schemas.microsoft.com/office/drawing/2014/main" id="{A9FB9864-35B7-0145-8644-CBF5ECED103E}"/>
              </a:ext>
            </a:extLst>
          </p:cNvPr>
          <p:cNvSpPr>
            <a:spLocks noGrp="1"/>
          </p:cNvSpPr>
          <p:nvPr>
            <p:ph type="body" sz="quarter" idx="15"/>
          </p:nvPr>
        </p:nvSpPr>
        <p:spPr>
          <a:prstGeom prst="rect">
            <a:avLst/>
          </a:prstGeom>
        </p:spPr>
        <p:txBody>
          <a:bodyPr/>
          <a:lstStyle/>
          <a:p>
            <a:r>
              <a:rPr lang="en-US" dirty="0"/>
              <a:t>03</a:t>
            </a:r>
          </a:p>
        </p:txBody>
      </p:sp>
      <p:sp>
        <p:nvSpPr>
          <p:cNvPr id="51" name="Text Placeholder 50">
            <a:extLst>
              <a:ext uri="{FF2B5EF4-FFF2-40B4-BE49-F238E27FC236}">
                <a16:creationId xmlns="" xmlns:a16="http://schemas.microsoft.com/office/drawing/2014/main" id="{E71C12D7-3C87-3F46-8286-C32B4D1F253C}"/>
              </a:ext>
            </a:extLst>
          </p:cNvPr>
          <p:cNvSpPr>
            <a:spLocks noGrp="1"/>
          </p:cNvSpPr>
          <p:nvPr>
            <p:ph type="body" sz="quarter" idx="16"/>
          </p:nvPr>
        </p:nvSpPr>
        <p:spPr>
          <a:prstGeom prst="rect">
            <a:avLst/>
          </a:prstGeom>
        </p:spPr>
        <p:txBody>
          <a:bodyPr/>
          <a:lstStyle/>
          <a:p>
            <a:pPr>
              <a:tabLst>
                <a:tab pos="4660900" algn="l"/>
              </a:tabLst>
            </a:pPr>
            <a:r>
              <a:rPr lang="bg-BG" dirty="0" smtClean="0"/>
              <a:t>Защо ТП е полезна за проекти за адаптиране към климатичните промени</a:t>
            </a:r>
            <a:r>
              <a:rPr lang="en-US" dirty="0" smtClean="0"/>
              <a:t>?</a:t>
            </a:r>
            <a:r>
              <a:rPr lang="en-US" dirty="0"/>
              <a:t>	8</a:t>
            </a:r>
          </a:p>
        </p:txBody>
      </p:sp>
      <p:sp>
        <p:nvSpPr>
          <p:cNvPr id="52" name="Text Placeholder 51">
            <a:extLst>
              <a:ext uri="{FF2B5EF4-FFF2-40B4-BE49-F238E27FC236}">
                <a16:creationId xmlns="" xmlns:a16="http://schemas.microsoft.com/office/drawing/2014/main" id="{EAAE3F41-C201-8242-878D-7A66B230B7FF}"/>
              </a:ext>
            </a:extLst>
          </p:cNvPr>
          <p:cNvSpPr>
            <a:spLocks noGrp="1"/>
          </p:cNvSpPr>
          <p:nvPr>
            <p:ph type="body" sz="quarter" idx="17"/>
          </p:nvPr>
        </p:nvSpPr>
        <p:spPr>
          <a:prstGeom prst="rect">
            <a:avLst/>
          </a:prstGeom>
        </p:spPr>
        <p:txBody>
          <a:bodyPr/>
          <a:lstStyle/>
          <a:p>
            <a:r>
              <a:rPr lang="en-US" dirty="0"/>
              <a:t>04</a:t>
            </a:r>
          </a:p>
        </p:txBody>
      </p:sp>
      <p:sp>
        <p:nvSpPr>
          <p:cNvPr id="53" name="Text Placeholder 52">
            <a:extLst>
              <a:ext uri="{FF2B5EF4-FFF2-40B4-BE49-F238E27FC236}">
                <a16:creationId xmlns="" xmlns:a16="http://schemas.microsoft.com/office/drawing/2014/main" id="{68FDB03B-4041-4047-A7FF-FD3FFBF09A73}"/>
              </a:ext>
            </a:extLst>
          </p:cNvPr>
          <p:cNvSpPr>
            <a:spLocks noGrp="1"/>
          </p:cNvSpPr>
          <p:nvPr>
            <p:ph type="body" sz="quarter" idx="18"/>
          </p:nvPr>
        </p:nvSpPr>
        <p:spPr>
          <a:prstGeom prst="rect">
            <a:avLst/>
          </a:prstGeom>
        </p:spPr>
        <p:txBody>
          <a:bodyPr/>
          <a:lstStyle/>
          <a:p>
            <a:pPr>
              <a:tabLst>
                <a:tab pos="4660900" algn="l"/>
              </a:tabLst>
            </a:pPr>
            <a:r>
              <a:rPr lang="en-US" dirty="0" err="1" smtClean="0"/>
              <a:t>Как</a:t>
            </a:r>
            <a:r>
              <a:rPr lang="en-US" dirty="0" smtClean="0"/>
              <a:t> </a:t>
            </a:r>
            <a:r>
              <a:rPr lang="en-US" dirty="0" err="1" smtClean="0"/>
              <a:t>да</a:t>
            </a:r>
            <a:r>
              <a:rPr lang="en-US" dirty="0" smtClean="0"/>
              <a:t> </a:t>
            </a:r>
            <a:r>
              <a:rPr lang="en-US" dirty="0" err="1" smtClean="0"/>
              <a:t>започнете</a:t>
            </a:r>
            <a:r>
              <a:rPr lang="en-US" dirty="0" smtClean="0"/>
              <a:t> </a:t>
            </a:r>
            <a:r>
              <a:rPr lang="en-US" dirty="0" err="1" smtClean="0"/>
              <a:t>да</a:t>
            </a:r>
            <a:r>
              <a:rPr lang="en-US" dirty="0" smtClean="0"/>
              <a:t> </a:t>
            </a:r>
            <a:r>
              <a:rPr lang="en-US" dirty="0" err="1" smtClean="0"/>
              <a:t>разработвате</a:t>
            </a:r>
            <a:r>
              <a:rPr lang="en-US" dirty="0" smtClean="0"/>
              <a:t> T</a:t>
            </a:r>
            <a:r>
              <a:rPr lang="bg-BG" dirty="0" smtClean="0"/>
              <a:t>П</a:t>
            </a:r>
            <a:r>
              <a:rPr lang="en-US" dirty="0" smtClean="0"/>
              <a:t>?</a:t>
            </a:r>
            <a:r>
              <a:rPr lang="en-US" dirty="0"/>
              <a:t>	11</a:t>
            </a:r>
          </a:p>
        </p:txBody>
      </p:sp>
      <p:sp>
        <p:nvSpPr>
          <p:cNvPr id="54" name="Text Placeholder 53">
            <a:extLst>
              <a:ext uri="{FF2B5EF4-FFF2-40B4-BE49-F238E27FC236}">
                <a16:creationId xmlns="" xmlns:a16="http://schemas.microsoft.com/office/drawing/2014/main" id="{75234C8A-6985-7A45-B575-D31C44476A2C}"/>
              </a:ext>
            </a:extLst>
          </p:cNvPr>
          <p:cNvSpPr>
            <a:spLocks noGrp="1"/>
          </p:cNvSpPr>
          <p:nvPr>
            <p:ph type="body" sz="quarter" idx="19"/>
          </p:nvPr>
        </p:nvSpPr>
        <p:spPr>
          <a:prstGeom prst="rect">
            <a:avLst/>
          </a:prstGeom>
        </p:spPr>
        <p:txBody>
          <a:bodyPr/>
          <a:lstStyle/>
          <a:p>
            <a:r>
              <a:rPr lang="en-US" dirty="0"/>
              <a:t>05</a:t>
            </a:r>
          </a:p>
        </p:txBody>
      </p:sp>
      <p:sp>
        <p:nvSpPr>
          <p:cNvPr id="55" name="Text Placeholder 54">
            <a:extLst>
              <a:ext uri="{FF2B5EF4-FFF2-40B4-BE49-F238E27FC236}">
                <a16:creationId xmlns="" xmlns:a16="http://schemas.microsoft.com/office/drawing/2014/main" id="{D5401232-D6F3-BC46-995B-60925F58D29F}"/>
              </a:ext>
            </a:extLst>
          </p:cNvPr>
          <p:cNvSpPr>
            <a:spLocks noGrp="1"/>
          </p:cNvSpPr>
          <p:nvPr>
            <p:ph type="body" sz="quarter" idx="20"/>
          </p:nvPr>
        </p:nvSpPr>
        <p:spPr>
          <a:prstGeom prst="rect">
            <a:avLst/>
          </a:prstGeom>
        </p:spPr>
        <p:txBody>
          <a:bodyPr/>
          <a:lstStyle/>
          <a:p>
            <a:pPr>
              <a:tabLst>
                <a:tab pos="4667250" algn="l"/>
              </a:tabLst>
            </a:pPr>
            <a:r>
              <a:rPr lang="en-US" dirty="0" err="1" smtClean="0"/>
              <a:t>Лидерство</a:t>
            </a:r>
            <a:r>
              <a:rPr lang="en-US" dirty="0" smtClean="0"/>
              <a:t> и </a:t>
            </a:r>
            <a:r>
              <a:rPr lang="en-US" dirty="0" err="1" smtClean="0"/>
              <a:t>участие</a:t>
            </a:r>
            <a:r>
              <a:rPr lang="en-US" dirty="0" smtClean="0"/>
              <a:t>	14</a:t>
            </a:r>
            <a:endParaRPr lang="en-US" dirty="0"/>
          </a:p>
        </p:txBody>
      </p:sp>
      <p:sp>
        <p:nvSpPr>
          <p:cNvPr id="56" name="Text Placeholder 55">
            <a:extLst>
              <a:ext uri="{FF2B5EF4-FFF2-40B4-BE49-F238E27FC236}">
                <a16:creationId xmlns="" xmlns:a16="http://schemas.microsoft.com/office/drawing/2014/main" id="{350F1416-D952-6A4A-9E41-F1E98AAB1EA0}"/>
              </a:ext>
            </a:extLst>
          </p:cNvPr>
          <p:cNvSpPr>
            <a:spLocks noGrp="1"/>
          </p:cNvSpPr>
          <p:nvPr>
            <p:ph type="body" sz="quarter" idx="21"/>
          </p:nvPr>
        </p:nvSpPr>
        <p:spPr>
          <a:prstGeom prst="rect">
            <a:avLst/>
          </a:prstGeom>
        </p:spPr>
        <p:txBody>
          <a:bodyPr/>
          <a:lstStyle/>
          <a:p>
            <a:r>
              <a:rPr lang="en-US" dirty="0"/>
              <a:t>06</a:t>
            </a:r>
          </a:p>
        </p:txBody>
      </p:sp>
      <p:sp>
        <p:nvSpPr>
          <p:cNvPr id="57" name="Text Placeholder 56">
            <a:extLst>
              <a:ext uri="{FF2B5EF4-FFF2-40B4-BE49-F238E27FC236}">
                <a16:creationId xmlns="" xmlns:a16="http://schemas.microsoft.com/office/drawing/2014/main" id="{D95FF85C-5AE9-754C-9671-EAECA9E5C5EE}"/>
              </a:ext>
            </a:extLst>
          </p:cNvPr>
          <p:cNvSpPr>
            <a:spLocks noGrp="1"/>
          </p:cNvSpPr>
          <p:nvPr>
            <p:ph type="body" sz="quarter" idx="22"/>
          </p:nvPr>
        </p:nvSpPr>
        <p:spPr>
          <a:prstGeom prst="rect">
            <a:avLst/>
          </a:prstGeom>
        </p:spPr>
        <p:txBody>
          <a:bodyPr/>
          <a:lstStyle/>
          <a:p>
            <a:pPr>
              <a:tabLst>
                <a:tab pos="4667250" algn="l"/>
              </a:tabLst>
            </a:pPr>
            <a:r>
              <a:rPr lang="en-US" dirty="0" err="1" smtClean="0"/>
              <a:t>Опишете</a:t>
            </a:r>
            <a:r>
              <a:rPr lang="en-US" dirty="0" smtClean="0"/>
              <a:t> </a:t>
            </a:r>
            <a:r>
              <a:rPr lang="en-US" dirty="0" err="1" smtClean="0"/>
              <a:t>проблема</a:t>
            </a:r>
            <a:r>
              <a:rPr lang="en-US" dirty="0"/>
              <a:t>	17</a:t>
            </a:r>
          </a:p>
        </p:txBody>
      </p:sp>
      <p:sp>
        <p:nvSpPr>
          <p:cNvPr id="58" name="Text Placeholder 57">
            <a:extLst>
              <a:ext uri="{FF2B5EF4-FFF2-40B4-BE49-F238E27FC236}">
                <a16:creationId xmlns="" xmlns:a16="http://schemas.microsoft.com/office/drawing/2014/main" id="{7377D840-0B9B-5C49-B244-612A3DCAADB4}"/>
              </a:ext>
            </a:extLst>
          </p:cNvPr>
          <p:cNvSpPr>
            <a:spLocks noGrp="1"/>
          </p:cNvSpPr>
          <p:nvPr>
            <p:ph type="body" sz="quarter" idx="23"/>
          </p:nvPr>
        </p:nvSpPr>
        <p:spPr>
          <a:prstGeom prst="rect">
            <a:avLst/>
          </a:prstGeom>
        </p:spPr>
        <p:txBody>
          <a:bodyPr/>
          <a:lstStyle/>
          <a:p>
            <a:r>
              <a:rPr lang="en-US" dirty="0"/>
              <a:t>07</a:t>
            </a:r>
          </a:p>
        </p:txBody>
      </p:sp>
      <p:sp>
        <p:nvSpPr>
          <p:cNvPr id="59" name="Text Placeholder 58">
            <a:extLst>
              <a:ext uri="{FF2B5EF4-FFF2-40B4-BE49-F238E27FC236}">
                <a16:creationId xmlns="" xmlns:a16="http://schemas.microsoft.com/office/drawing/2014/main" id="{1A12009A-E57E-374D-8271-15A3421765ED}"/>
              </a:ext>
            </a:extLst>
          </p:cNvPr>
          <p:cNvSpPr>
            <a:spLocks noGrp="1"/>
          </p:cNvSpPr>
          <p:nvPr>
            <p:ph type="body" sz="quarter" idx="24"/>
          </p:nvPr>
        </p:nvSpPr>
        <p:spPr>
          <a:prstGeom prst="rect">
            <a:avLst/>
          </a:prstGeom>
        </p:spPr>
        <p:txBody>
          <a:bodyPr/>
          <a:lstStyle/>
          <a:p>
            <a:pPr>
              <a:tabLst>
                <a:tab pos="4667250" algn="l"/>
              </a:tabLst>
            </a:pPr>
            <a:r>
              <a:rPr lang="en-US" dirty="0" err="1" smtClean="0"/>
              <a:t>Начертайте</a:t>
            </a:r>
            <a:r>
              <a:rPr lang="en-US" dirty="0" smtClean="0"/>
              <a:t> </a:t>
            </a:r>
            <a:r>
              <a:rPr lang="en-US" dirty="0" err="1" smtClean="0"/>
              <a:t>пътя</a:t>
            </a:r>
            <a:r>
              <a:rPr lang="en-US" dirty="0" smtClean="0"/>
              <a:t> </a:t>
            </a:r>
            <a:r>
              <a:rPr lang="en-US" dirty="0" err="1" smtClean="0"/>
              <a:t>на</a:t>
            </a:r>
            <a:r>
              <a:rPr lang="en-US" dirty="0" smtClean="0"/>
              <a:t> </a:t>
            </a:r>
            <a:r>
              <a:rPr lang="en-US" dirty="0" err="1" smtClean="0"/>
              <a:t>промяната</a:t>
            </a:r>
            <a:r>
              <a:rPr lang="en-US" dirty="0"/>
              <a:t>	20</a:t>
            </a:r>
          </a:p>
        </p:txBody>
      </p:sp>
      <p:sp>
        <p:nvSpPr>
          <p:cNvPr id="60" name="Text Placeholder 59">
            <a:extLst>
              <a:ext uri="{FF2B5EF4-FFF2-40B4-BE49-F238E27FC236}">
                <a16:creationId xmlns="" xmlns:a16="http://schemas.microsoft.com/office/drawing/2014/main" id="{198F6E2A-3D3A-124D-93DE-CE86EC5589D1}"/>
              </a:ext>
            </a:extLst>
          </p:cNvPr>
          <p:cNvSpPr>
            <a:spLocks noGrp="1"/>
          </p:cNvSpPr>
          <p:nvPr>
            <p:ph type="body" sz="quarter" idx="25"/>
          </p:nvPr>
        </p:nvSpPr>
        <p:spPr>
          <a:prstGeom prst="rect">
            <a:avLst/>
          </a:prstGeom>
        </p:spPr>
        <p:txBody>
          <a:bodyPr/>
          <a:lstStyle/>
          <a:p>
            <a:r>
              <a:rPr lang="en-US" dirty="0"/>
              <a:t>08</a:t>
            </a:r>
          </a:p>
        </p:txBody>
      </p:sp>
      <p:sp>
        <p:nvSpPr>
          <p:cNvPr id="61" name="Text Placeholder 60">
            <a:extLst>
              <a:ext uri="{FF2B5EF4-FFF2-40B4-BE49-F238E27FC236}">
                <a16:creationId xmlns="" xmlns:a16="http://schemas.microsoft.com/office/drawing/2014/main" id="{20592C6D-7709-AE48-BD06-D9BF06758E51}"/>
              </a:ext>
            </a:extLst>
          </p:cNvPr>
          <p:cNvSpPr>
            <a:spLocks noGrp="1"/>
          </p:cNvSpPr>
          <p:nvPr>
            <p:ph type="body" sz="quarter" idx="26"/>
          </p:nvPr>
        </p:nvSpPr>
        <p:spPr>
          <a:prstGeom prst="rect">
            <a:avLst/>
          </a:prstGeom>
        </p:spPr>
        <p:txBody>
          <a:bodyPr/>
          <a:lstStyle/>
          <a:p>
            <a:pPr>
              <a:tabLst>
                <a:tab pos="4667250" algn="l"/>
              </a:tabLst>
            </a:pPr>
            <a:r>
              <a:rPr lang="bg-BG" dirty="0" smtClean="0"/>
              <a:t>Определете интервенциите</a:t>
            </a:r>
            <a:r>
              <a:rPr lang="en-US" dirty="0"/>
              <a:t>	23</a:t>
            </a:r>
          </a:p>
        </p:txBody>
      </p:sp>
      <p:sp>
        <p:nvSpPr>
          <p:cNvPr id="27" name="Slide Number Placeholder 2">
            <a:extLst>
              <a:ext uri="{FF2B5EF4-FFF2-40B4-BE49-F238E27FC236}">
                <a16:creationId xmlns="" xmlns:a16="http://schemas.microsoft.com/office/drawing/2014/main" id="{99CB7E28-119C-1B42-885F-B1B065729146}"/>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6" name="Text Placeholder 5">
            <a:extLst>
              <a:ext uri="{FF2B5EF4-FFF2-40B4-BE49-F238E27FC236}">
                <a16:creationId xmlns="" xmlns:a16="http://schemas.microsoft.com/office/drawing/2014/main" id="{43564319-59CC-F95E-5279-3CB7334D864E}"/>
              </a:ext>
            </a:extLst>
          </p:cNvPr>
          <p:cNvSpPr>
            <a:spLocks noGrp="1"/>
          </p:cNvSpPr>
          <p:nvPr>
            <p:ph type="body" sz="quarter" idx="33"/>
          </p:nvPr>
        </p:nvSpPr>
        <p:spPr>
          <a:prstGeom prst="rect">
            <a:avLst/>
          </a:prstGeom>
        </p:spPr>
        <p:txBody>
          <a:bodyPr/>
          <a:lstStyle/>
          <a:p>
            <a:r>
              <a:rPr lang="en-US" dirty="0"/>
              <a:t>09</a:t>
            </a:r>
          </a:p>
        </p:txBody>
      </p:sp>
      <p:sp>
        <p:nvSpPr>
          <p:cNvPr id="33" name="Text Placeholder 32">
            <a:extLst>
              <a:ext uri="{FF2B5EF4-FFF2-40B4-BE49-F238E27FC236}">
                <a16:creationId xmlns="" xmlns:a16="http://schemas.microsoft.com/office/drawing/2014/main" id="{2EE6AEC4-3703-1D10-7929-64B99DD4E338}"/>
              </a:ext>
            </a:extLst>
          </p:cNvPr>
          <p:cNvSpPr>
            <a:spLocks noGrp="1"/>
          </p:cNvSpPr>
          <p:nvPr>
            <p:ph type="body" sz="quarter" idx="34"/>
          </p:nvPr>
        </p:nvSpPr>
        <p:spPr/>
        <p:txBody>
          <a:bodyPr/>
          <a:lstStyle/>
          <a:p>
            <a:pPr>
              <a:tabLst>
                <a:tab pos="4667250" algn="l"/>
              </a:tabLst>
            </a:pPr>
            <a:r>
              <a:rPr lang="bg-BG" dirty="0" err="1" smtClean="0"/>
              <a:t>Опред</a:t>
            </a:r>
            <a:r>
              <a:rPr lang="en-US" dirty="0" smtClean="0"/>
              <a:t>e</a:t>
            </a:r>
            <a:r>
              <a:rPr lang="bg-BG" dirty="0" smtClean="0"/>
              <a:t>лете предположенията и бариерите</a:t>
            </a:r>
            <a:r>
              <a:rPr lang="en-US" dirty="0"/>
              <a:t>	25</a:t>
            </a:r>
          </a:p>
        </p:txBody>
      </p:sp>
      <p:sp>
        <p:nvSpPr>
          <p:cNvPr id="8" name="Text Placeholder 7">
            <a:extLst>
              <a:ext uri="{FF2B5EF4-FFF2-40B4-BE49-F238E27FC236}">
                <a16:creationId xmlns="" xmlns:a16="http://schemas.microsoft.com/office/drawing/2014/main" id="{AB7881BB-64A8-304A-F87B-D29654E7C669}"/>
              </a:ext>
            </a:extLst>
          </p:cNvPr>
          <p:cNvSpPr>
            <a:spLocks noGrp="1"/>
          </p:cNvSpPr>
          <p:nvPr>
            <p:ph type="body" sz="quarter" idx="35"/>
          </p:nvPr>
        </p:nvSpPr>
        <p:spPr>
          <a:prstGeom prst="rect">
            <a:avLst/>
          </a:prstGeom>
        </p:spPr>
        <p:txBody>
          <a:bodyPr/>
          <a:lstStyle/>
          <a:p>
            <a:r>
              <a:rPr lang="en-US" dirty="0"/>
              <a:t>10</a:t>
            </a:r>
          </a:p>
        </p:txBody>
      </p:sp>
      <p:sp>
        <p:nvSpPr>
          <p:cNvPr id="31" name="Text Placeholder 30">
            <a:extLst>
              <a:ext uri="{FF2B5EF4-FFF2-40B4-BE49-F238E27FC236}">
                <a16:creationId xmlns="" xmlns:a16="http://schemas.microsoft.com/office/drawing/2014/main" id="{036009CC-133B-9CED-57A6-F3938702D2F9}"/>
              </a:ext>
            </a:extLst>
          </p:cNvPr>
          <p:cNvSpPr>
            <a:spLocks noGrp="1"/>
          </p:cNvSpPr>
          <p:nvPr>
            <p:ph type="body" sz="quarter" idx="36"/>
          </p:nvPr>
        </p:nvSpPr>
        <p:spPr/>
        <p:txBody>
          <a:bodyPr/>
          <a:lstStyle/>
          <a:p>
            <a:pPr>
              <a:tabLst>
                <a:tab pos="4667250" algn="l"/>
              </a:tabLst>
            </a:pPr>
            <a:r>
              <a:rPr lang="bg-BG" sz="1600" dirty="0" smtClean="0">
                <a:solidFill>
                  <a:srgbClr val="404040"/>
                </a:solidFill>
                <a:effectLst/>
                <a:latin typeface="Calibri" panose="020F0502020204030204" pitchFamily="34" charset="0"/>
                <a:ea typeface="Calibri" panose="020F0502020204030204" pitchFamily="34" charset="0"/>
                <a:cs typeface="Calibri" panose="020F0502020204030204" pitchFamily="34" charset="0"/>
              </a:rPr>
              <a:t>Определете индикатори и прагове</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28</a:t>
            </a:r>
            <a:endParaRPr lang="en-US" dirty="0"/>
          </a:p>
        </p:txBody>
      </p:sp>
      <p:sp>
        <p:nvSpPr>
          <p:cNvPr id="10" name="Text Placeholder 9">
            <a:extLst>
              <a:ext uri="{FF2B5EF4-FFF2-40B4-BE49-F238E27FC236}">
                <a16:creationId xmlns="" xmlns:a16="http://schemas.microsoft.com/office/drawing/2014/main" id="{5A2E48FD-4442-9E4C-7978-F56EF0596935}"/>
              </a:ext>
            </a:extLst>
          </p:cNvPr>
          <p:cNvSpPr>
            <a:spLocks noGrp="1"/>
          </p:cNvSpPr>
          <p:nvPr>
            <p:ph type="body" sz="quarter" idx="37"/>
          </p:nvPr>
        </p:nvSpPr>
        <p:spPr>
          <a:prstGeom prst="rect">
            <a:avLst/>
          </a:prstGeom>
        </p:spPr>
        <p:txBody>
          <a:bodyPr/>
          <a:lstStyle/>
          <a:p>
            <a:r>
              <a:rPr lang="en-US" dirty="0"/>
              <a:t>11</a:t>
            </a:r>
          </a:p>
        </p:txBody>
      </p:sp>
      <p:sp>
        <p:nvSpPr>
          <p:cNvPr id="29" name="Text Placeholder 28">
            <a:extLst>
              <a:ext uri="{FF2B5EF4-FFF2-40B4-BE49-F238E27FC236}">
                <a16:creationId xmlns="" xmlns:a16="http://schemas.microsoft.com/office/drawing/2014/main" id="{FB3C782E-B996-A8F4-CA91-608B589757A6}"/>
              </a:ext>
            </a:extLst>
          </p:cNvPr>
          <p:cNvSpPr>
            <a:spLocks noGrp="1"/>
          </p:cNvSpPr>
          <p:nvPr>
            <p:ph type="body" sz="quarter" idx="38"/>
          </p:nvPr>
        </p:nvSpPr>
        <p:spPr/>
        <p:txBody>
          <a:bodyPr/>
          <a:lstStyle/>
          <a:p>
            <a:pPr>
              <a:tabLst>
                <a:tab pos="4667250" algn="l"/>
              </a:tabLst>
            </a:pPr>
            <a:r>
              <a:rPr lang="bg-BG" sz="1600" dirty="0" smtClean="0">
                <a:solidFill>
                  <a:srgbClr val="404040"/>
                </a:solidFill>
                <a:effectLst/>
                <a:latin typeface="Calibri" panose="020F0502020204030204" pitchFamily="34" charset="0"/>
                <a:ea typeface="Calibri" panose="020F0502020204030204" pitchFamily="34" charset="0"/>
                <a:cs typeface="Calibri" panose="020F0502020204030204" pitchFamily="34" charset="0"/>
              </a:rPr>
              <a:t>Диаграма на ТП</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30 </a:t>
            </a:r>
            <a:endParaRPr lang="en-US" dirty="0"/>
          </a:p>
        </p:txBody>
      </p:sp>
      <p:sp>
        <p:nvSpPr>
          <p:cNvPr id="38" name="Text Placeholder 37">
            <a:extLst>
              <a:ext uri="{FF2B5EF4-FFF2-40B4-BE49-F238E27FC236}">
                <a16:creationId xmlns="" xmlns:a16="http://schemas.microsoft.com/office/drawing/2014/main" id="{B9A4F14D-635B-2B60-CC6A-8152940D5EE9}"/>
              </a:ext>
            </a:extLst>
          </p:cNvPr>
          <p:cNvSpPr>
            <a:spLocks noGrp="1"/>
          </p:cNvSpPr>
          <p:nvPr>
            <p:ph type="body" sz="quarter" idx="41"/>
          </p:nvPr>
        </p:nvSpPr>
        <p:spPr/>
        <p:txBody>
          <a:bodyPr/>
          <a:lstStyle/>
          <a:p>
            <a:r>
              <a:rPr lang="en-US" dirty="0"/>
              <a:t>12</a:t>
            </a:r>
          </a:p>
        </p:txBody>
      </p:sp>
      <p:sp>
        <p:nvSpPr>
          <p:cNvPr id="17" name="Text Placeholder 16">
            <a:extLst>
              <a:ext uri="{FF2B5EF4-FFF2-40B4-BE49-F238E27FC236}">
                <a16:creationId xmlns="" xmlns:a16="http://schemas.microsoft.com/office/drawing/2014/main" id="{BDB126F0-E735-7696-D9BB-A34DE3A1495A}"/>
              </a:ext>
            </a:extLst>
          </p:cNvPr>
          <p:cNvSpPr>
            <a:spLocks noGrp="1"/>
          </p:cNvSpPr>
          <p:nvPr>
            <p:ph type="body" sz="quarter" idx="42"/>
          </p:nvPr>
        </p:nvSpPr>
        <p:spPr/>
        <p:txBody>
          <a:bodyPr/>
          <a:lstStyle/>
          <a:p>
            <a:pPr>
              <a:tabLst>
                <a:tab pos="4667250" algn="l"/>
              </a:tabLst>
            </a:pPr>
            <a:r>
              <a:rPr lang="bg-BG" sz="1600" dirty="0" smtClean="0">
                <a:solidFill>
                  <a:srgbClr val="404040"/>
                </a:solidFill>
                <a:effectLst/>
                <a:latin typeface="Calibri" panose="020F0502020204030204" pitchFamily="34" charset="0"/>
                <a:ea typeface="Calibri" panose="020F0502020204030204" pitchFamily="34" charset="0"/>
                <a:cs typeface="Calibri" panose="020F0502020204030204" pitchFamily="34" charset="0"/>
              </a:rPr>
              <a:t>Заключение</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32</a:t>
            </a:r>
            <a:endParaRPr lang="en-US" sz="1600" dirty="0"/>
          </a:p>
        </p:txBody>
      </p:sp>
      <p:sp>
        <p:nvSpPr>
          <p:cNvPr id="2" name="Text Placeholder 1">
            <a:extLst>
              <a:ext uri="{FF2B5EF4-FFF2-40B4-BE49-F238E27FC236}">
                <a16:creationId xmlns="" xmlns:a16="http://schemas.microsoft.com/office/drawing/2014/main" id="{15F09322-89DC-F445-A8FC-7E3332DC83FD}"/>
              </a:ext>
            </a:extLst>
          </p:cNvPr>
          <p:cNvSpPr>
            <a:spLocks noGrp="1"/>
          </p:cNvSpPr>
          <p:nvPr>
            <p:ph type="body" sz="quarter" idx="30"/>
          </p:nvPr>
        </p:nvSpPr>
        <p:spPr>
          <a:xfrm>
            <a:off x="3448050" y="9531350"/>
            <a:ext cx="3425189" cy="541858"/>
          </a:xfrm>
          <a:prstGeom prst="rect">
            <a:avLst/>
          </a:prstGeom>
        </p:spPr>
        <p:txBody>
          <a:bodyPr/>
          <a:lstStyle/>
          <a:p>
            <a:r>
              <a:rPr lang="en-US" sz="1000"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a:p>
            <a:endParaRPr lang="en-US" dirty="0"/>
          </a:p>
        </p:txBody>
      </p:sp>
      <p:sp>
        <p:nvSpPr>
          <p:cNvPr id="43" name="Text Placeholder 42">
            <a:extLst>
              <a:ext uri="{FF2B5EF4-FFF2-40B4-BE49-F238E27FC236}">
                <a16:creationId xmlns="" xmlns:a16="http://schemas.microsoft.com/office/drawing/2014/main" id="{573B974C-3915-B109-6ADE-E5BD998AD1D2}"/>
              </a:ext>
            </a:extLst>
          </p:cNvPr>
          <p:cNvSpPr>
            <a:spLocks noGrp="1"/>
          </p:cNvSpPr>
          <p:nvPr>
            <p:ph type="body" sz="quarter" idx="45"/>
          </p:nvPr>
        </p:nvSpPr>
        <p:spPr/>
        <p:txBody>
          <a:bodyPr/>
          <a:lstStyle/>
          <a:p>
            <a:r>
              <a:rPr lang="en-US" dirty="0"/>
              <a:t>13</a:t>
            </a:r>
          </a:p>
        </p:txBody>
      </p:sp>
      <p:sp>
        <p:nvSpPr>
          <p:cNvPr id="44" name="Text Placeholder 43">
            <a:extLst>
              <a:ext uri="{FF2B5EF4-FFF2-40B4-BE49-F238E27FC236}">
                <a16:creationId xmlns="" xmlns:a16="http://schemas.microsoft.com/office/drawing/2014/main" id="{CBA02754-AD27-02D4-B834-5AC3D1210FFE}"/>
              </a:ext>
            </a:extLst>
          </p:cNvPr>
          <p:cNvSpPr>
            <a:spLocks noGrp="1"/>
          </p:cNvSpPr>
          <p:nvPr>
            <p:ph type="body" sz="quarter" idx="46"/>
          </p:nvPr>
        </p:nvSpPr>
        <p:spPr/>
        <p:txBody>
          <a:bodyPr/>
          <a:lstStyle/>
          <a:p>
            <a:pPr>
              <a:tabLst>
                <a:tab pos="4667250" algn="l"/>
              </a:tabLst>
            </a:pPr>
            <a:r>
              <a:rPr lang="bg-BG" dirty="0" smtClean="0"/>
              <a:t>Теория на промяната </a:t>
            </a:r>
            <a:r>
              <a:rPr lang="en-US" dirty="0" smtClean="0"/>
              <a:t>– </a:t>
            </a:r>
            <a:r>
              <a:rPr lang="bg-BG" dirty="0" smtClean="0"/>
              <a:t>речник с термини и съкращения</a:t>
            </a:r>
            <a:r>
              <a:rPr lang="en-US" dirty="0"/>
              <a:t>	34</a:t>
            </a:r>
          </a:p>
        </p:txBody>
      </p:sp>
      <p:grpSp>
        <p:nvGrpSpPr>
          <p:cNvPr id="20" name="Graphic 2">
            <a:extLst>
              <a:ext uri="{FF2B5EF4-FFF2-40B4-BE49-F238E27FC236}">
                <a16:creationId xmlns="" xmlns:a16="http://schemas.microsoft.com/office/drawing/2014/main" id="{AB3EA309-A771-A04F-AA92-23A090F6D31C}"/>
              </a:ext>
            </a:extLst>
          </p:cNvPr>
          <p:cNvGrpSpPr/>
          <p:nvPr/>
        </p:nvGrpSpPr>
        <p:grpSpPr>
          <a:xfrm>
            <a:off x="82238" y="-43540"/>
            <a:ext cx="3833889" cy="1673865"/>
            <a:chOff x="3357879" y="5072538"/>
            <a:chExt cx="593407" cy="259080"/>
          </a:xfrm>
          <a:solidFill>
            <a:srgbClr val="EB7339"/>
          </a:solidFill>
        </p:grpSpPr>
        <p:sp>
          <p:nvSpPr>
            <p:cNvPr id="21" name="Freeform 20">
              <a:extLst>
                <a:ext uri="{FF2B5EF4-FFF2-40B4-BE49-F238E27FC236}">
                  <a16:creationId xmlns="" xmlns:a16="http://schemas.microsoft.com/office/drawing/2014/main" id="{7B1B5F88-9CA0-8240-9DB8-7A110A8E589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 xmlns:a16="http://schemas.microsoft.com/office/drawing/2014/main" id="{0FDA5B08-5817-4748-B6CD-83F9C9C063A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B38E7F90-5C19-4246-AAFF-9040A570E30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 xmlns:a16="http://schemas.microsoft.com/office/drawing/2014/main" id="{DF8C78B1-57EF-5029-C534-A7BCEF12090D}"/>
              </a:ext>
            </a:extLst>
          </p:cNvPr>
          <p:cNvSpPr txBox="1"/>
          <p:nvPr/>
        </p:nvSpPr>
        <p:spPr>
          <a:xfrm>
            <a:off x="1617784" y="8820443"/>
            <a:ext cx="5345723" cy="553998"/>
          </a:xfrm>
          <a:prstGeom prst="rect">
            <a:avLst/>
          </a:prstGeom>
          <a:solidFill>
            <a:srgbClr val="EB7339"/>
          </a:solidFill>
        </p:spPr>
        <p:txBody>
          <a:bodyPr wrap="square" rtlCol="0">
            <a:spAutoFit/>
          </a:bodyPr>
          <a:lstStyle/>
          <a:p>
            <a:r>
              <a:rPr lang="ru-RU" sz="1500" b="1" dirty="0" smtClean="0">
                <a:solidFill>
                  <a:schemeClr val="bg1"/>
                </a:solidFill>
              </a:rPr>
              <a:t>Не </a:t>
            </a:r>
            <a:r>
              <a:rPr lang="ru-RU" sz="1500" b="1" dirty="0" err="1" smtClean="0">
                <a:solidFill>
                  <a:schemeClr val="bg1"/>
                </a:solidFill>
              </a:rPr>
              <a:t>забравяйте</a:t>
            </a:r>
            <a:r>
              <a:rPr lang="ru-RU" sz="1500" b="1" dirty="0" smtClean="0">
                <a:solidFill>
                  <a:schemeClr val="bg1"/>
                </a:solidFill>
              </a:rPr>
              <a:t> да </a:t>
            </a:r>
            <a:r>
              <a:rPr lang="ru-RU" sz="1500" b="1" dirty="0" err="1" smtClean="0">
                <a:solidFill>
                  <a:schemeClr val="bg1"/>
                </a:solidFill>
              </a:rPr>
              <a:t>разгледате</a:t>
            </a:r>
            <a:r>
              <a:rPr lang="ru-RU" sz="1500" b="1" dirty="0" smtClean="0">
                <a:solidFill>
                  <a:schemeClr val="bg1"/>
                </a:solidFill>
              </a:rPr>
              <a:t> </a:t>
            </a:r>
            <a:r>
              <a:rPr lang="ru-RU" sz="1500" b="1" dirty="0" err="1" smtClean="0">
                <a:solidFill>
                  <a:schemeClr val="bg1"/>
                </a:solidFill>
              </a:rPr>
              <a:t>ресурсите</a:t>
            </a:r>
            <a:r>
              <a:rPr lang="ru-RU" sz="1500" b="1" dirty="0" smtClean="0">
                <a:solidFill>
                  <a:schemeClr val="bg1"/>
                </a:solidFill>
              </a:rPr>
              <a:t> </a:t>
            </a:r>
            <a:r>
              <a:rPr lang="bg-BG" sz="1500" b="1" dirty="0" smtClean="0">
                <a:solidFill>
                  <a:schemeClr val="bg1"/>
                </a:solidFill>
              </a:rPr>
              <a:t>в </a:t>
            </a:r>
            <a:r>
              <a:rPr lang="ru-RU" sz="1500" b="1" dirty="0" smtClean="0">
                <a:solidFill>
                  <a:schemeClr val="bg1"/>
                </a:solidFill>
              </a:rPr>
              <a:t>Приложенията, ще Ви помогнат да разработите Вашата Теория на промяната.</a:t>
            </a:r>
            <a:endParaRPr lang="en-IE" sz="1500" b="1" dirty="0">
              <a:solidFill>
                <a:schemeClr val="bg1"/>
              </a:solidFill>
            </a:endParaRPr>
          </a:p>
        </p:txBody>
      </p:sp>
    </p:spTree>
    <p:extLst>
      <p:ext uri="{BB962C8B-B14F-4D97-AF65-F5344CB8AC3E}">
        <p14:creationId xmlns="" xmlns:p14="http://schemas.microsoft.com/office/powerpoint/2010/main" val="28628458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 xmlns:a16="http://schemas.microsoft.com/office/drawing/2014/main" id="{210F0E2B-72A4-7878-10E5-34CCF030FFAC}"/>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20</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07</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2225933" y="3909903"/>
            <a:ext cx="299465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2300068" y="4051822"/>
            <a:ext cx="3967021"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НАЧЕРТАЙТЕ ПЪТЯ</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 xmlns:a16="http://schemas.microsoft.com/office/drawing/2014/main" id="{8F943430-EDAE-1CB2-A23D-718667FA14AD}"/>
              </a:ext>
            </a:extLst>
          </p:cNvPr>
          <p:cNvSpPr/>
          <p:nvPr/>
        </p:nvSpPr>
        <p:spPr>
          <a:xfrm>
            <a:off x="2225934" y="4719156"/>
            <a:ext cx="298614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 xmlns:a16="http://schemas.microsoft.com/office/drawing/2014/main" id="{EF7FFD97-A287-741C-27AB-3D3C5CEBAD54}"/>
              </a:ext>
            </a:extLst>
          </p:cNvPr>
          <p:cNvSpPr txBox="1"/>
          <p:nvPr/>
        </p:nvSpPr>
        <p:spPr>
          <a:xfrm>
            <a:off x="2307102" y="4861075"/>
            <a:ext cx="3959987"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НА ПРОМЯНАТА</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7986163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 xmlns:a16="http://schemas.microsoft.com/office/drawing/2014/main" id="{0F218134-0EDE-E560-BC35-66054F7AE5D6}"/>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19">
            <a:extLst>
              <a:ext uri="{FF2B5EF4-FFF2-40B4-BE49-F238E27FC236}">
                <a16:creationId xmlns="" xmlns:a16="http://schemas.microsoft.com/office/drawing/2014/main" id="{D68CD7C6-53BB-EFEC-AD42-6151FD7B728A}"/>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flipH="1">
            <a:off x="-19398" y="606235"/>
            <a:ext cx="4175773" cy="27884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819869" y="3674124"/>
            <a:ext cx="5156726" cy="1322054"/>
          </a:xfrm>
          <a:prstGeom prst="rect">
            <a:avLst/>
          </a:prstGeom>
        </p:spPr>
        <p:txBody>
          <a:bodyPr/>
          <a:lstStyle/>
          <a:p>
            <a:r>
              <a:rPr lang="bg-BG" sz="1400" i="1" dirty="0" smtClean="0"/>
              <a:t>Пътят на промяната </a:t>
            </a:r>
            <a:r>
              <a:rPr lang="bg-BG" sz="1400" b="0" i="1" dirty="0" smtClean="0"/>
              <a:t>(понякога наричан „път на резултатите“, „път на въздействие“, „верига на резултатите“ или „случаен път“) илюстрира предполагаемите причинно-следствени връзки между дългосрочната цел и постигнатите резултати на различни етапи от пътя. </a:t>
            </a:r>
            <a:endParaRPr lang="en-US" sz="14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812507" y="4996177"/>
            <a:ext cx="6013565" cy="3402569"/>
          </a:xfrm>
          <a:prstGeom prst="rect">
            <a:avLst/>
          </a:prstGeom>
        </p:spPr>
        <p:txBody>
          <a:bodyPr numCol="2">
            <a:normAutofit/>
          </a:bodyPr>
          <a:lstStyle/>
          <a:p>
            <a:r>
              <a:rPr lang="bg-BG" dirty="0" smtClean="0"/>
              <a:t>Този път е в основата на обосновката за избора на дейности, определяне на ресурсите и дефиниране на индикаторите. Има няколко начина за разработване на път на промяната, но TП обикновено следва обратния ред от „общата картина или крайния резултат“, към идентифициране на целите, които ще ви отведат там. Тези резултати могат да се приемат и за „предварителни условия“ (неща, които трябва да са налице, за да направят следващия резултат възможен или по-вероятен).</a:t>
            </a:r>
          </a:p>
          <a:p>
            <a:r>
              <a:rPr lang="en-US" dirty="0" smtClean="0"/>
              <a:t> </a:t>
            </a:r>
            <a:endParaRPr lang="bg-BG" dirty="0" smtClean="0"/>
          </a:p>
          <a:p>
            <a:endParaRPr lang="en-US" b="1" dirty="0"/>
          </a:p>
          <a:p>
            <a:endParaRPr lang="en-US" b="1" dirty="0"/>
          </a:p>
          <a:p>
            <a:endParaRPr lang="en-US" b="1" dirty="0"/>
          </a:p>
          <a:p>
            <a:endParaRPr lang="en-US" b="1" dirty="0"/>
          </a:p>
          <a:p>
            <a:r>
              <a:rPr lang="bg-BG" b="1" dirty="0" smtClean="0"/>
              <a:t>Задайте си въпроса: </a:t>
            </a:r>
            <a:r>
              <a:rPr lang="bg-BG" b="1" i="1" dirty="0" smtClean="0"/>
              <a:t>Какво ни е необходимо, за да постигнем даден резултат?</a:t>
            </a:r>
            <a:endParaRPr lang="en-US" b="1" i="1" dirty="0" smtClean="0"/>
          </a:p>
          <a:p>
            <a:r>
              <a:rPr lang="bg-BG" dirty="0" smtClean="0"/>
              <a:t>Правете това на всяко следващо ниво от резултати. </a:t>
            </a:r>
            <a:r>
              <a:rPr lang="ru-RU" dirty="0" err="1" smtClean="0"/>
              <a:t>Добър</a:t>
            </a:r>
            <a:r>
              <a:rPr lang="ru-RU" dirty="0" smtClean="0"/>
              <a:t> начин да </a:t>
            </a:r>
            <a:r>
              <a:rPr lang="ru-RU" dirty="0" err="1" smtClean="0"/>
              <a:t>тествате</a:t>
            </a:r>
            <a:r>
              <a:rPr lang="ru-RU" dirty="0" smtClean="0"/>
              <a:t> своя </a:t>
            </a:r>
            <a:r>
              <a:rPr lang="ru-RU" dirty="0" err="1" smtClean="0"/>
              <a:t>път</a:t>
            </a:r>
            <a:r>
              <a:rPr lang="ru-RU" dirty="0" smtClean="0"/>
              <a:t> на </a:t>
            </a:r>
            <a:r>
              <a:rPr lang="ru-RU" dirty="0" err="1" smtClean="0"/>
              <a:t>промяна</a:t>
            </a:r>
            <a:r>
              <a:rPr lang="ru-RU" dirty="0" smtClean="0"/>
              <a:t> е да го </a:t>
            </a:r>
            <a:r>
              <a:rPr lang="ru-RU" dirty="0" err="1" smtClean="0"/>
              <a:t>прочетете</a:t>
            </a:r>
            <a:r>
              <a:rPr lang="ru-RU" dirty="0" smtClean="0"/>
              <a:t> „</a:t>
            </a:r>
            <a:r>
              <a:rPr lang="ru-RU" dirty="0" err="1" smtClean="0"/>
              <a:t>напред</a:t>
            </a:r>
            <a:r>
              <a:rPr lang="ru-RU" dirty="0" smtClean="0"/>
              <a:t>“, т.е. от </a:t>
            </a:r>
            <a:r>
              <a:rPr lang="ru-RU" dirty="0" err="1" smtClean="0"/>
              <a:t>ранните</a:t>
            </a:r>
            <a:r>
              <a:rPr lang="ru-RU" dirty="0" smtClean="0"/>
              <a:t> </a:t>
            </a:r>
            <a:r>
              <a:rPr lang="ru-RU" dirty="0" err="1" smtClean="0"/>
              <a:t>резултати</a:t>
            </a:r>
            <a:r>
              <a:rPr lang="ru-RU" dirty="0" smtClean="0"/>
              <a:t> </a:t>
            </a:r>
            <a:r>
              <a:rPr lang="ru-RU" dirty="0" err="1" smtClean="0"/>
              <a:t>към</a:t>
            </a:r>
            <a:r>
              <a:rPr lang="ru-RU" dirty="0" smtClean="0"/>
              <a:t> </a:t>
            </a:r>
            <a:r>
              <a:rPr lang="ru-RU" dirty="0" err="1" smtClean="0"/>
              <a:t>крайния</a:t>
            </a:r>
            <a:r>
              <a:rPr lang="ru-RU" dirty="0" smtClean="0"/>
              <a:t> </a:t>
            </a:r>
            <a:r>
              <a:rPr lang="ru-RU" dirty="0" err="1" smtClean="0"/>
              <a:t>резултат</a:t>
            </a:r>
            <a:r>
              <a:rPr lang="ru-RU" dirty="0" smtClean="0"/>
              <a:t>, </a:t>
            </a:r>
            <a:r>
              <a:rPr lang="ru-RU" dirty="0" err="1" smtClean="0"/>
              <a:t>като</a:t>
            </a:r>
            <a:r>
              <a:rPr lang="ru-RU" dirty="0" smtClean="0"/>
              <a:t> </a:t>
            </a:r>
            <a:r>
              <a:rPr lang="ru-RU" dirty="0" err="1" smtClean="0"/>
              <a:t>вмъкнете</a:t>
            </a:r>
            <a:r>
              <a:rPr lang="ru-RU" dirty="0" smtClean="0"/>
              <a:t> </a:t>
            </a:r>
            <a:r>
              <a:rPr lang="ru-RU" dirty="0" err="1" smtClean="0"/>
              <a:t>фразата</a:t>
            </a:r>
            <a:r>
              <a:rPr lang="ru-RU" dirty="0" smtClean="0"/>
              <a:t> „</a:t>
            </a:r>
            <a:r>
              <a:rPr lang="ru-RU" dirty="0" err="1" smtClean="0"/>
              <a:t>ако</a:t>
            </a:r>
            <a:r>
              <a:rPr lang="ru-RU" dirty="0" smtClean="0"/>
              <a:t> </a:t>
            </a:r>
            <a:r>
              <a:rPr lang="ru-RU" dirty="0" err="1" smtClean="0"/>
              <a:t>тогава</a:t>
            </a:r>
            <a:r>
              <a:rPr lang="ru-RU" dirty="0" smtClean="0"/>
              <a:t>“ между </a:t>
            </a:r>
            <a:r>
              <a:rPr lang="ru-RU" dirty="0" err="1" smtClean="0"/>
              <a:t>различните</a:t>
            </a:r>
            <a:r>
              <a:rPr lang="ru-RU" dirty="0" smtClean="0"/>
              <a:t> нива </a:t>
            </a:r>
            <a:r>
              <a:rPr lang="ru-RU" dirty="0" err="1" smtClean="0"/>
              <a:t>резултати</a:t>
            </a:r>
            <a:r>
              <a:rPr lang="ru-RU" dirty="0" smtClean="0"/>
              <a:t>.</a:t>
            </a:r>
            <a:endParaRPr lang="en-US" dirty="0"/>
          </a:p>
          <a:p>
            <a:r>
              <a:rPr lang="ru-RU" dirty="0" err="1" smtClean="0"/>
              <a:t>Процесът</a:t>
            </a:r>
            <a:r>
              <a:rPr lang="ru-RU" dirty="0" smtClean="0"/>
              <a:t> </a:t>
            </a:r>
            <a:r>
              <a:rPr lang="ru-RU" dirty="0" err="1" smtClean="0"/>
              <a:t>трябва</a:t>
            </a:r>
            <a:r>
              <a:rPr lang="ru-RU" dirty="0" smtClean="0"/>
              <a:t> да </a:t>
            </a:r>
            <a:r>
              <a:rPr lang="ru-RU" dirty="0" err="1" smtClean="0"/>
              <a:t>протича</a:t>
            </a:r>
            <a:r>
              <a:rPr lang="ru-RU" dirty="0" smtClean="0"/>
              <a:t> логично, </a:t>
            </a:r>
            <a:r>
              <a:rPr lang="ru-RU" dirty="0" err="1" smtClean="0"/>
              <a:t>показвайки</a:t>
            </a:r>
            <a:r>
              <a:rPr lang="ru-RU" dirty="0" smtClean="0"/>
              <a:t>, </a:t>
            </a:r>
            <a:r>
              <a:rPr lang="ru-RU" dirty="0" err="1" smtClean="0"/>
              <a:t>че</a:t>
            </a:r>
            <a:r>
              <a:rPr lang="ru-RU" dirty="0" smtClean="0"/>
              <a:t> </a:t>
            </a:r>
            <a:r>
              <a:rPr lang="ru-RU" dirty="0" err="1" smtClean="0"/>
              <a:t>ако</a:t>
            </a:r>
            <a:r>
              <a:rPr lang="ru-RU" dirty="0" smtClean="0"/>
              <a:t> един </a:t>
            </a:r>
            <a:r>
              <a:rPr lang="ru-RU" dirty="0" err="1" smtClean="0"/>
              <a:t>резултат</a:t>
            </a:r>
            <a:r>
              <a:rPr lang="ru-RU" dirty="0" smtClean="0"/>
              <a:t> е </a:t>
            </a:r>
            <a:r>
              <a:rPr lang="ru-RU" dirty="0" err="1" smtClean="0"/>
              <a:t>постигнат</a:t>
            </a:r>
            <a:r>
              <a:rPr lang="ru-RU" dirty="0" smtClean="0"/>
              <a:t>, логично е </a:t>
            </a:r>
            <a:r>
              <a:rPr lang="ru-RU" dirty="0" err="1" smtClean="0"/>
              <a:t>следващият</a:t>
            </a:r>
            <a:r>
              <a:rPr lang="ru-RU" dirty="0" smtClean="0"/>
              <a:t> </a:t>
            </a:r>
            <a:r>
              <a:rPr lang="ru-RU" dirty="0" err="1" smtClean="0"/>
              <a:t>също</a:t>
            </a:r>
            <a:r>
              <a:rPr lang="ru-RU" dirty="0" smtClean="0"/>
              <a:t> да е постижим. След като сте </a:t>
            </a:r>
            <a:r>
              <a:rPr lang="ru-RU" dirty="0" err="1" smtClean="0"/>
              <a:t>набелязали</a:t>
            </a:r>
            <a:r>
              <a:rPr lang="ru-RU" dirty="0" smtClean="0"/>
              <a:t> </a:t>
            </a:r>
            <a:r>
              <a:rPr lang="ru-RU" dirty="0" err="1" smtClean="0"/>
              <a:t>вашите</a:t>
            </a:r>
            <a:r>
              <a:rPr lang="ru-RU" dirty="0" smtClean="0"/>
              <a:t> резултати и предварителни условия, може да пожелаете да ги групирате по определени теми. </a:t>
            </a:r>
            <a:r>
              <a:rPr lang="ru-RU" dirty="0" err="1" smtClean="0"/>
              <a:t>Това</a:t>
            </a:r>
            <a:r>
              <a:rPr lang="ru-RU" dirty="0" smtClean="0"/>
              <a:t> не </a:t>
            </a:r>
            <a:r>
              <a:rPr lang="ru-RU" dirty="0" err="1" smtClean="0"/>
              <a:t>трябва</a:t>
            </a:r>
            <a:r>
              <a:rPr lang="ru-RU" dirty="0" smtClean="0"/>
              <a:t> да </a:t>
            </a:r>
            <a:r>
              <a:rPr lang="ru-RU" dirty="0" err="1" smtClean="0"/>
              <a:t>нарушава</a:t>
            </a:r>
            <a:r>
              <a:rPr lang="ru-RU" dirty="0" smtClean="0"/>
              <a:t> </a:t>
            </a:r>
            <a:r>
              <a:rPr lang="ru-RU" dirty="0" err="1" smtClean="0"/>
              <a:t>последователността</a:t>
            </a:r>
            <a:r>
              <a:rPr lang="ru-RU" dirty="0" smtClean="0"/>
              <a:t> на </a:t>
            </a:r>
            <a:r>
              <a:rPr lang="ru-RU" dirty="0" err="1" smtClean="0"/>
              <a:t>постигане</a:t>
            </a:r>
            <a:r>
              <a:rPr lang="ru-RU" dirty="0" smtClean="0"/>
              <a:t> </a:t>
            </a:r>
            <a:r>
              <a:rPr lang="ru-RU" dirty="0" err="1" smtClean="0"/>
              <a:t>на</a:t>
            </a:r>
            <a:r>
              <a:rPr lang="ru-RU" dirty="0" smtClean="0"/>
              <a:t> </a:t>
            </a:r>
            <a:r>
              <a:rPr lang="ru-RU" dirty="0" err="1" smtClean="0"/>
              <a:t>отделните</a:t>
            </a:r>
            <a:r>
              <a:rPr lang="ru-RU" dirty="0" smtClean="0"/>
              <a:t> </a:t>
            </a:r>
            <a:r>
              <a:rPr lang="ru-RU" dirty="0" err="1" smtClean="0"/>
              <a:t>резултати</a:t>
            </a:r>
            <a:r>
              <a:rPr lang="ru-RU" dirty="0" smtClean="0"/>
              <a:t>, но </a:t>
            </a:r>
            <a:r>
              <a:rPr lang="ru-RU" dirty="0" err="1" smtClean="0"/>
              <a:t>може</a:t>
            </a:r>
            <a:r>
              <a:rPr lang="ru-RU" dirty="0" smtClean="0"/>
              <a:t> да </a:t>
            </a:r>
            <a:r>
              <a:rPr lang="ru-RU" dirty="0" err="1" smtClean="0"/>
              <a:t>осигури</a:t>
            </a:r>
            <a:r>
              <a:rPr lang="ru-RU" dirty="0" smtClean="0"/>
              <a:t> </a:t>
            </a:r>
            <a:r>
              <a:rPr lang="ru-RU" dirty="0" err="1" smtClean="0"/>
              <a:t>по-голяма</a:t>
            </a:r>
            <a:r>
              <a:rPr lang="ru-RU" dirty="0" smtClean="0"/>
              <a:t> </a:t>
            </a:r>
            <a:r>
              <a:rPr lang="ru-RU" dirty="0" err="1" smtClean="0"/>
              <a:t>яснота</a:t>
            </a:r>
            <a:r>
              <a:rPr lang="ru-RU" dirty="0" smtClean="0"/>
              <a:t> при </a:t>
            </a:r>
            <a:r>
              <a:rPr lang="ru-RU" dirty="0" err="1" smtClean="0"/>
              <a:t>представяне</a:t>
            </a:r>
            <a:r>
              <a:rPr lang="ru-RU" dirty="0" smtClean="0"/>
              <a:t> на </a:t>
            </a:r>
            <a:r>
              <a:rPr lang="ru-RU" dirty="0" err="1" smtClean="0"/>
              <a:t>резултатите</a:t>
            </a:r>
            <a:r>
              <a:rPr lang="ru-RU" dirty="0" smtClean="0"/>
              <a:t> от проекта на </a:t>
            </a:r>
            <a:r>
              <a:rPr lang="ru-RU" dirty="0" err="1" smtClean="0"/>
              <a:t>различни</a:t>
            </a:r>
            <a:r>
              <a:rPr lang="ru-RU" dirty="0" smtClean="0"/>
              <a:t> </a:t>
            </a:r>
            <a:r>
              <a:rPr lang="ru-RU" dirty="0" err="1" smtClean="0"/>
              <a:t>групи</a:t>
            </a:r>
            <a:r>
              <a:rPr lang="ru-RU" dirty="0" smtClean="0"/>
              <a:t>.</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21</a:t>
            </a:fld>
            <a:endParaRPr lang="en-US" dirty="0"/>
          </a:p>
        </p:txBody>
      </p:sp>
      <p:sp>
        <p:nvSpPr>
          <p:cNvPr id="13" name="Rectangle 12">
            <a:extLst>
              <a:ext uri="{FF2B5EF4-FFF2-40B4-BE49-F238E27FC236}">
                <a16:creationId xmlns="" xmlns:a16="http://schemas.microsoft.com/office/drawing/2014/main" id="{3B882552-2919-E9BB-CD57-69E692217DA0}"/>
              </a:ext>
            </a:extLst>
          </p:cNvPr>
          <p:cNvSpPr/>
          <p:nvPr/>
        </p:nvSpPr>
        <p:spPr>
          <a:xfrm>
            <a:off x="2396791" y="1202082"/>
            <a:ext cx="2875481"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319900" y="1295889"/>
            <a:ext cx="326810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НАЧЕРТАЙТЕ ПЪТЯ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 xmlns:a16="http://schemas.microsoft.com/office/drawing/2014/main" id="{52624F7E-333E-7DE9-C748-597AC582972F}"/>
              </a:ext>
            </a:extLst>
          </p:cNvPr>
          <p:cNvSpPr/>
          <p:nvPr/>
        </p:nvSpPr>
        <p:spPr>
          <a:xfrm>
            <a:off x="2384093" y="1965712"/>
            <a:ext cx="257711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 xmlns:a16="http://schemas.microsoft.com/office/drawing/2014/main" id="{63876922-0FB9-6C3F-E217-510B4D70B07B}"/>
              </a:ext>
            </a:extLst>
          </p:cNvPr>
          <p:cNvSpPr txBox="1"/>
          <p:nvPr/>
        </p:nvSpPr>
        <p:spPr>
          <a:xfrm>
            <a:off x="2322830" y="2059519"/>
            <a:ext cx="3770142"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НА ПРОМЯНАТА</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 xmlns:a16="http://schemas.microsoft.com/office/drawing/2014/main" id="{4CF6FCDC-A2C9-7325-0487-9F44E5F84877}"/>
              </a:ext>
            </a:extLst>
          </p:cNvPr>
          <p:cNvSpPr/>
          <p:nvPr/>
        </p:nvSpPr>
        <p:spPr>
          <a:xfrm flipV="1">
            <a:off x="328546" y="8593589"/>
            <a:ext cx="6891403" cy="1704427"/>
          </a:xfrm>
          <a:prstGeom prst="rect">
            <a:avLst/>
          </a:prstGeom>
          <a:solidFill>
            <a:srgbClr val="EB7339"/>
          </a:solidFill>
          <a:ln>
            <a:solidFill>
              <a:srgbClr val="EB7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3">
            <a:extLst>
              <a:ext uri="{FF2B5EF4-FFF2-40B4-BE49-F238E27FC236}">
                <a16:creationId xmlns="" xmlns:a16="http://schemas.microsoft.com/office/drawing/2014/main" id="{79329E44-C6D9-EBD6-24FA-49A263529417}"/>
              </a:ext>
            </a:extLst>
          </p:cNvPr>
          <p:cNvSpPr txBox="1">
            <a:spLocks/>
          </p:cNvSpPr>
          <p:nvPr/>
        </p:nvSpPr>
        <p:spPr>
          <a:xfrm>
            <a:off x="3576493" y="8985251"/>
            <a:ext cx="1826871" cy="10902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ru-RU" kern="0" dirty="0" err="1" smtClean="0">
                <a:solidFill>
                  <a:schemeClr val="bg1"/>
                </a:solidFill>
              </a:rPr>
              <a:t>Резултати</a:t>
            </a:r>
            <a:r>
              <a:rPr lang="ru-RU" kern="0" dirty="0" smtClean="0">
                <a:solidFill>
                  <a:schemeClr val="bg1"/>
                </a:solidFill>
              </a:rPr>
              <a:t>, </a:t>
            </a:r>
            <a:r>
              <a:rPr lang="ru-RU" kern="0" dirty="0" err="1" smtClean="0">
                <a:solidFill>
                  <a:schemeClr val="bg1"/>
                </a:solidFill>
              </a:rPr>
              <a:t>продукти</a:t>
            </a:r>
            <a:r>
              <a:rPr lang="ru-RU" kern="0" dirty="0" smtClean="0">
                <a:solidFill>
                  <a:schemeClr val="bg1"/>
                </a:solidFill>
              </a:rPr>
              <a:t>, стоки или услуги, </a:t>
            </a:r>
            <a:r>
              <a:rPr lang="ru-RU" kern="0" dirty="0" err="1" smtClean="0">
                <a:solidFill>
                  <a:schemeClr val="bg1"/>
                </a:solidFill>
              </a:rPr>
              <a:t>които</a:t>
            </a:r>
            <a:r>
              <a:rPr lang="ru-RU" kern="0" dirty="0" smtClean="0">
                <a:solidFill>
                  <a:schemeClr val="bg1"/>
                </a:solidFill>
              </a:rPr>
              <a:t> </a:t>
            </a:r>
            <a:r>
              <a:rPr lang="ru-RU" kern="0" dirty="0" err="1" smtClean="0">
                <a:solidFill>
                  <a:schemeClr val="bg1"/>
                </a:solidFill>
              </a:rPr>
              <a:t>са</a:t>
            </a:r>
            <a:r>
              <a:rPr lang="ru-RU" kern="0" dirty="0" smtClean="0">
                <a:solidFill>
                  <a:schemeClr val="bg1"/>
                </a:solidFill>
              </a:rPr>
              <a:t> </a:t>
            </a:r>
            <a:r>
              <a:rPr lang="ru-RU" kern="0" dirty="0" err="1" smtClean="0">
                <a:solidFill>
                  <a:schemeClr val="bg1"/>
                </a:solidFill>
              </a:rPr>
              <a:t>резултат</a:t>
            </a:r>
            <a:r>
              <a:rPr lang="ru-RU" kern="0" dirty="0" smtClean="0">
                <a:solidFill>
                  <a:schemeClr val="bg1"/>
                </a:solidFill>
              </a:rPr>
              <a:t> от </a:t>
            </a:r>
            <a:r>
              <a:rPr lang="ru-RU" kern="0" dirty="0" err="1" smtClean="0">
                <a:solidFill>
                  <a:schemeClr val="bg1"/>
                </a:solidFill>
              </a:rPr>
              <a:t>някаква</a:t>
            </a:r>
            <a:r>
              <a:rPr lang="ru-RU" kern="0" dirty="0" smtClean="0">
                <a:solidFill>
                  <a:schemeClr val="bg1"/>
                </a:solidFill>
              </a:rPr>
              <a:t> </a:t>
            </a:r>
            <a:r>
              <a:rPr lang="ru-RU" kern="0" dirty="0" err="1" smtClean="0">
                <a:solidFill>
                  <a:schemeClr val="bg1"/>
                </a:solidFill>
              </a:rPr>
              <a:t>намеса</a:t>
            </a:r>
            <a:r>
              <a:rPr lang="ru-RU" kern="0" dirty="0" smtClean="0">
                <a:solidFill>
                  <a:schemeClr val="bg1"/>
                </a:solidFill>
              </a:rPr>
              <a:t>. (напр. </a:t>
            </a:r>
            <a:r>
              <a:rPr lang="ru-RU" kern="0" dirty="0" err="1" smtClean="0">
                <a:solidFill>
                  <a:schemeClr val="bg1"/>
                </a:solidFill>
              </a:rPr>
              <a:t>изготвена</a:t>
            </a:r>
            <a:r>
              <a:rPr lang="ru-RU" kern="0" dirty="0" smtClean="0">
                <a:solidFill>
                  <a:schemeClr val="bg1"/>
                </a:solidFill>
              </a:rPr>
              <a:t> карта на </a:t>
            </a:r>
            <a:r>
              <a:rPr lang="ru-RU" kern="0" dirty="0" err="1" smtClean="0">
                <a:solidFill>
                  <a:schemeClr val="bg1"/>
                </a:solidFill>
              </a:rPr>
              <a:t>общността</a:t>
            </a:r>
            <a:r>
              <a:rPr lang="ru-RU" kern="0" dirty="0" smtClean="0">
                <a:solidFill>
                  <a:schemeClr val="bg1"/>
                </a:solidFill>
              </a:rPr>
              <a:t> и доклад, </a:t>
            </a:r>
            <a:r>
              <a:rPr lang="ru-RU" kern="0" dirty="0" err="1" smtClean="0">
                <a:solidFill>
                  <a:schemeClr val="bg1"/>
                </a:solidFill>
              </a:rPr>
              <a:t>очертаващ</a:t>
            </a:r>
            <a:r>
              <a:rPr lang="ru-RU" kern="0" dirty="0" smtClean="0">
                <a:solidFill>
                  <a:schemeClr val="bg1"/>
                </a:solidFill>
              </a:rPr>
              <a:t> </a:t>
            </a:r>
            <a:r>
              <a:rPr lang="ru-RU" kern="0" dirty="0" err="1" smtClean="0">
                <a:solidFill>
                  <a:schemeClr val="bg1"/>
                </a:solidFill>
              </a:rPr>
              <a:t>приоритетите</a:t>
            </a:r>
            <a:r>
              <a:rPr lang="ru-RU" kern="0" dirty="0" smtClean="0">
                <a:solidFill>
                  <a:schemeClr val="bg1"/>
                </a:solidFill>
              </a:rPr>
              <a:t> на </a:t>
            </a:r>
            <a:r>
              <a:rPr lang="ru-RU" kern="0" dirty="0" err="1" smtClean="0">
                <a:solidFill>
                  <a:schemeClr val="bg1"/>
                </a:solidFill>
              </a:rPr>
              <a:t>заинтересованите</a:t>
            </a:r>
            <a:r>
              <a:rPr lang="ru-RU" kern="0" dirty="0" smtClean="0">
                <a:solidFill>
                  <a:schemeClr val="bg1"/>
                </a:solidFill>
              </a:rPr>
              <a:t> </a:t>
            </a:r>
            <a:r>
              <a:rPr lang="ru-RU" kern="0" dirty="0" err="1" smtClean="0">
                <a:solidFill>
                  <a:schemeClr val="bg1"/>
                </a:solidFill>
              </a:rPr>
              <a:t>страни</a:t>
            </a:r>
            <a:r>
              <a:rPr lang="ru-RU" kern="0" dirty="0" smtClean="0">
                <a:solidFill>
                  <a:schemeClr val="bg1"/>
                </a:solidFill>
              </a:rPr>
              <a:t>).</a:t>
            </a:r>
            <a:endParaRPr lang="en-US" i="1" kern="0" dirty="0">
              <a:solidFill>
                <a:schemeClr val="bg1"/>
              </a:solidFill>
            </a:endParaRPr>
          </a:p>
        </p:txBody>
      </p:sp>
      <p:sp>
        <p:nvSpPr>
          <p:cNvPr id="20" name="Text Placeholder 3">
            <a:extLst>
              <a:ext uri="{FF2B5EF4-FFF2-40B4-BE49-F238E27FC236}">
                <a16:creationId xmlns="" xmlns:a16="http://schemas.microsoft.com/office/drawing/2014/main" id="{1962702F-4D8C-83D9-21F2-D59EC8775B22}"/>
              </a:ext>
            </a:extLst>
          </p:cNvPr>
          <p:cNvSpPr txBox="1">
            <a:spLocks/>
          </p:cNvSpPr>
          <p:nvPr/>
        </p:nvSpPr>
        <p:spPr>
          <a:xfrm>
            <a:off x="5435601" y="8959851"/>
            <a:ext cx="1828799" cy="11156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ru-RU" kern="0" dirty="0" err="1" smtClean="0">
                <a:solidFill>
                  <a:schemeClr val="bg1"/>
                </a:solidFill>
              </a:rPr>
              <a:t>Вероятните</a:t>
            </a:r>
            <a:r>
              <a:rPr lang="ru-RU" kern="0" dirty="0" smtClean="0">
                <a:solidFill>
                  <a:schemeClr val="bg1"/>
                </a:solidFill>
              </a:rPr>
              <a:t> или </a:t>
            </a:r>
            <a:r>
              <a:rPr lang="ru-RU" kern="0" dirty="0" err="1" smtClean="0">
                <a:solidFill>
                  <a:schemeClr val="bg1"/>
                </a:solidFill>
              </a:rPr>
              <a:t>постигнати</a:t>
            </a:r>
            <a:r>
              <a:rPr lang="ru-RU" kern="0" dirty="0" smtClean="0">
                <a:solidFill>
                  <a:schemeClr val="bg1"/>
                </a:solidFill>
              </a:rPr>
              <a:t> </a:t>
            </a:r>
            <a:r>
              <a:rPr lang="ru-RU" kern="0" dirty="0" err="1" smtClean="0">
                <a:solidFill>
                  <a:schemeClr val="bg1"/>
                </a:solidFill>
              </a:rPr>
              <a:t>краткосрочни</a:t>
            </a:r>
            <a:r>
              <a:rPr lang="ru-RU" kern="0" dirty="0" smtClean="0">
                <a:solidFill>
                  <a:schemeClr val="bg1"/>
                </a:solidFill>
              </a:rPr>
              <a:t> и </a:t>
            </a:r>
            <a:r>
              <a:rPr lang="ru-RU" kern="0" dirty="0" err="1" smtClean="0">
                <a:solidFill>
                  <a:schemeClr val="bg1"/>
                </a:solidFill>
              </a:rPr>
              <a:t>дългосрочни</a:t>
            </a:r>
            <a:r>
              <a:rPr lang="ru-RU" kern="0" dirty="0" smtClean="0">
                <a:solidFill>
                  <a:schemeClr val="bg1"/>
                </a:solidFill>
              </a:rPr>
              <a:t> </a:t>
            </a:r>
            <a:r>
              <a:rPr lang="ru-RU" kern="0" dirty="0" err="1" smtClean="0">
                <a:solidFill>
                  <a:schemeClr val="bg1"/>
                </a:solidFill>
              </a:rPr>
              <a:t>ефекти</a:t>
            </a:r>
            <a:r>
              <a:rPr lang="ru-RU" kern="0" dirty="0" smtClean="0">
                <a:solidFill>
                  <a:schemeClr val="bg1"/>
                </a:solidFill>
              </a:rPr>
              <a:t> от </a:t>
            </a:r>
            <a:r>
              <a:rPr lang="ru-RU" kern="0" dirty="0" err="1" smtClean="0">
                <a:solidFill>
                  <a:schemeClr val="bg1"/>
                </a:solidFill>
              </a:rPr>
              <a:t>резултатите</a:t>
            </a:r>
            <a:r>
              <a:rPr lang="ru-RU" kern="0" dirty="0" smtClean="0">
                <a:solidFill>
                  <a:schemeClr val="bg1"/>
                </a:solidFill>
              </a:rPr>
              <a:t>. (например </a:t>
            </a:r>
            <a:r>
              <a:rPr lang="ru-RU" kern="0" dirty="0" err="1" smtClean="0">
                <a:solidFill>
                  <a:schemeClr val="bg1"/>
                </a:solidFill>
              </a:rPr>
              <a:t>изпълнените</a:t>
            </a:r>
            <a:r>
              <a:rPr lang="ru-RU" kern="0" dirty="0" smtClean="0">
                <a:solidFill>
                  <a:schemeClr val="bg1"/>
                </a:solidFill>
              </a:rPr>
              <a:t> действия за </a:t>
            </a:r>
            <a:r>
              <a:rPr lang="ru-RU" kern="0" dirty="0" err="1" smtClean="0">
                <a:solidFill>
                  <a:schemeClr val="bg1"/>
                </a:solidFill>
              </a:rPr>
              <a:t>адаптиране</a:t>
            </a:r>
            <a:r>
              <a:rPr lang="ru-RU" kern="0" dirty="0" smtClean="0">
                <a:solidFill>
                  <a:schemeClr val="bg1"/>
                </a:solidFill>
              </a:rPr>
              <a:t> </a:t>
            </a:r>
            <a:r>
              <a:rPr lang="ru-RU" kern="0" dirty="0" err="1" smtClean="0">
                <a:solidFill>
                  <a:schemeClr val="bg1"/>
                </a:solidFill>
              </a:rPr>
              <a:t>имат</a:t>
            </a:r>
            <a:r>
              <a:rPr lang="ru-RU" kern="0" dirty="0" smtClean="0">
                <a:solidFill>
                  <a:schemeClr val="bg1"/>
                </a:solidFill>
              </a:rPr>
              <a:t> </a:t>
            </a:r>
            <a:r>
              <a:rPr lang="ru-RU" kern="0" dirty="0" err="1" smtClean="0">
                <a:solidFill>
                  <a:schemeClr val="bg1"/>
                </a:solidFill>
              </a:rPr>
              <a:t>дълготраен</a:t>
            </a:r>
            <a:r>
              <a:rPr lang="ru-RU" kern="0" dirty="0" smtClean="0">
                <a:solidFill>
                  <a:schemeClr val="bg1"/>
                </a:solidFill>
              </a:rPr>
              <a:t> </a:t>
            </a:r>
            <a:r>
              <a:rPr lang="ru-RU" kern="0" dirty="0" err="1" smtClean="0">
                <a:solidFill>
                  <a:schemeClr val="bg1"/>
                </a:solidFill>
              </a:rPr>
              <a:t>ефект</a:t>
            </a:r>
            <a:r>
              <a:rPr lang="ru-RU" kern="0" dirty="0" smtClean="0">
                <a:solidFill>
                  <a:schemeClr val="bg1"/>
                </a:solidFill>
              </a:rPr>
              <a:t> </a:t>
            </a:r>
            <a:r>
              <a:rPr lang="ru-RU" kern="0" dirty="0" err="1" smtClean="0">
                <a:solidFill>
                  <a:schemeClr val="bg1"/>
                </a:solidFill>
              </a:rPr>
              <a:t>върху</a:t>
            </a:r>
            <a:r>
              <a:rPr lang="ru-RU" kern="0" dirty="0" smtClean="0">
                <a:solidFill>
                  <a:schemeClr val="bg1"/>
                </a:solidFill>
              </a:rPr>
              <a:t> </a:t>
            </a:r>
            <a:r>
              <a:rPr lang="ru-RU" kern="0" dirty="0" err="1" smtClean="0">
                <a:solidFill>
                  <a:schemeClr val="bg1"/>
                </a:solidFill>
              </a:rPr>
              <a:t>заинтересованите</a:t>
            </a:r>
            <a:r>
              <a:rPr lang="ru-RU" kern="0" dirty="0" smtClean="0">
                <a:solidFill>
                  <a:schemeClr val="bg1"/>
                </a:solidFill>
              </a:rPr>
              <a:t> </a:t>
            </a:r>
            <a:r>
              <a:rPr lang="ru-RU" kern="0" dirty="0" err="1" smtClean="0">
                <a:solidFill>
                  <a:schemeClr val="bg1"/>
                </a:solidFill>
              </a:rPr>
              <a:t>страни</a:t>
            </a:r>
            <a:r>
              <a:rPr lang="ru-RU" kern="0" dirty="0" smtClean="0">
                <a:solidFill>
                  <a:schemeClr val="bg1"/>
                </a:solidFill>
              </a:rPr>
              <a:t>).</a:t>
            </a:r>
          </a:p>
        </p:txBody>
      </p:sp>
      <p:sp>
        <p:nvSpPr>
          <p:cNvPr id="23" name="Text Placeholder 3">
            <a:extLst>
              <a:ext uri="{FF2B5EF4-FFF2-40B4-BE49-F238E27FC236}">
                <a16:creationId xmlns="" xmlns:a16="http://schemas.microsoft.com/office/drawing/2014/main" id="{C5441A25-10D9-EF2E-2B73-891738760C45}"/>
              </a:ext>
            </a:extLst>
          </p:cNvPr>
          <p:cNvSpPr txBox="1">
            <a:spLocks/>
          </p:cNvSpPr>
          <p:nvPr/>
        </p:nvSpPr>
        <p:spPr>
          <a:xfrm>
            <a:off x="3576493" y="8578850"/>
            <a:ext cx="1185755" cy="45910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bg-BG" sz="1200" b="1" dirty="0" smtClean="0">
                <a:solidFill>
                  <a:srgbClr val="FFFFFF"/>
                </a:solidFill>
              </a:rPr>
              <a:t>РЕЗУЛТАТИ</a:t>
            </a:r>
            <a:endParaRPr lang="en-US" sz="1200" dirty="0">
              <a:solidFill>
                <a:schemeClr val="bg1"/>
              </a:solidFill>
            </a:endParaRPr>
          </a:p>
        </p:txBody>
      </p:sp>
      <p:sp>
        <p:nvSpPr>
          <p:cNvPr id="24" name="Text Placeholder 3">
            <a:extLst>
              <a:ext uri="{FF2B5EF4-FFF2-40B4-BE49-F238E27FC236}">
                <a16:creationId xmlns="" xmlns:a16="http://schemas.microsoft.com/office/drawing/2014/main" id="{EA0CB94F-5EED-08E5-423C-EAE3E97AD07A}"/>
              </a:ext>
            </a:extLst>
          </p:cNvPr>
          <p:cNvSpPr txBox="1">
            <a:spLocks/>
          </p:cNvSpPr>
          <p:nvPr/>
        </p:nvSpPr>
        <p:spPr>
          <a:xfrm>
            <a:off x="5538709" y="8591550"/>
            <a:ext cx="1659531" cy="44640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bg-BG" sz="1200" b="1" dirty="0" smtClean="0">
                <a:solidFill>
                  <a:schemeClr val="bg1"/>
                </a:solidFill>
              </a:rPr>
              <a:t>ЕФЕКТ И ВЪЗДЕЙСТВИЕ</a:t>
            </a:r>
            <a:endParaRPr lang="en-US" sz="1200" dirty="0">
              <a:solidFill>
                <a:schemeClr val="bg1"/>
              </a:solidFill>
            </a:endParaRPr>
          </a:p>
        </p:txBody>
      </p:sp>
      <p:cxnSp>
        <p:nvCxnSpPr>
          <p:cNvPr id="25" name="Straight Connector 24">
            <a:extLst>
              <a:ext uri="{FF2B5EF4-FFF2-40B4-BE49-F238E27FC236}">
                <a16:creationId xmlns="" xmlns:a16="http://schemas.microsoft.com/office/drawing/2014/main" id="{56F305AE-AF1A-637F-5D05-175E541E121D}"/>
              </a:ext>
            </a:extLst>
          </p:cNvPr>
          <p:cNvCxnSpPr>
            <a:cxnSpLocks/>
          </p:cNvCxnSpPr>
          <p:nvPr/>
        </p:nvCxnSpPr>
        <p:spPr>
          <a:xfrm>
            <a:off x="5425176"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 xmlns:a16="http://schemas.microsoft.com/office/drawing/2014/main" id="{BF2C1D43-E93D-7914-9822-53522E892C02}"/>
              </a:ext>
            </a:extLst>
          </p:cNvPr>
          <p:cNvSpPr txBox="1">
            <a:spLocks/>
          </p:cNvSpPr>
          <p:nvPr/>
        </p:nvSpPr>
        <p:spPr>
          <a:xfrm>
            <a:off x="374650" y="8559800"/>
            <a:ext cx="1528574" cy="1710191"/>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ru-RU" sz="1400" b="0" i="1" dirty="0" err="1" smtClean="0">
                <a:solidFill>
                  <a:schemeClr val="bg1"/>
                </a:solidFill>
              </a:rPr>
              <a:t>Съвет</a:t>
            </a:r>
            <a:r>
              <a:rPr lang="ru-RU" sz="1400" b="0" i="1" dirty="0" smtClean="0">
                <a:solidFill>
                  <a:schemeClr val="bg1"/>
                </a:solidFill>
              </a:rPr>
              <a:t> за </a:t>
            </a:r>
            <a:r>
              <a:rPr lang="ru-RU" sz="1400" b="0" i="1" dirty="0" err="1" smtClean="0">
                <a:solidFill>
                  <a:schemeClr val="bg1"/>
                </a:solidFill>
              </a:rPr>
              <a:t>определяне</a:t>
            </a:r>
            <a:r>
              <a:rPr lang="ru-RU" sz="1400" b="0" i="1" dirty="0" smtClean="0">
                <a:solidFill>
                  <a:schemeClr val="bg1"/>
                </a:solidFill>
              </a:rPr>
              <a:t> на </a:t>
            </a:r>
            <a:r>
              <a:rPr lang="ru-RU" sz="1400" i="1" dirty="0" err="1" smtClean="0">
                <a:solidFill>
                  <a:schemeClr val="bg1"/>
                </a:solidFill>
              </a:rPr>
              <a:t>дейностите</a:t>
            </a:r>
            <a:r>
              <a:rPr lang="ru-RU" sz="1400" i="1" dirty="0" smtClean="0">
                <a:solidFill>
                  <a:schemeClr val="bg1"/>
                </a:solidFill>
              </a:rPr>
              <a:t>, </a:t>
            </a:r>
            <a:r>
              <a:rPr lang="ru-RU" sz="1400" i="1" dirty="0" err="1" smtClean="0">
                <a:solidFill>
                  <a:schemeClr val="bg1"/>
                </a:solidFill>
              </a:rPr>
              <a:t>резултатите</a:t>
            </a:r>
            <a:r>
              <a:rPr lang="ru-RU" sz="1400" i="1" dirty="0" smtClean="0">
                <a:solidFill>
                  <a:schemeClr val="bg1"/>
                </a:solidFill>
              </a:rPr>
              <a:t>, </a:t>
            </a:r>
            <a:r>
              <a:rPr lang="ru-RU" sz="1400" i="1" dirty="0" err="1" smtClean="0">
                <a:solidFill>
                  <a:schemeClr val="bg1"/>
                </a:solidFill>
              </a:rPr>
              <a:t>крайни</a:t>
            </a:r>
            <a:r>
              <a:rPr lang="ru-RU" sz="1400" i="1" dirty="0" smtClean="0">
                <a:solidFill>
                  <a:schemeClr val="bg1"/>
                </a:solidFill>
              </a:rPr>
              <a:t> </a:t>
            </a:r>
            <a:r>
              <a:rPr lang="ru-RU" sz="1400" i="1" dirty="0" err="1" smtClean="0">
                <a:solidFill>
                  <a:schemeClr val="bg1"/>
                </a:solidFill>
              </a:rPr>
              <a:t>продукти</a:t>
            </a:r>
            <a:r>
              <a:rPr lang="ru-RU" sz="1400" i="1" dirty="0" smtClean="0">
                <a:solidFill>
                  <a:schemeClr val="bg1"/>
                </a:solidFill>
              </a:rPr>
              <a:t> и </a:t>
            </a:r>
            <a:r>
              <a:rPr lang="ru-RU" sz="1400" i="1" dirty="0" err="1" smtClean="0">
                <a:solidFill>
                  <a:schemeClr val="bg1"/>
                </a:solidFill>
              </a:rPr>
              <a:t>дълготраен</a:t>
            </a:r>
            <a:r>
              <a:rPr lang="ru-RU" sz="1400" i="1" dirty="0" smtClean="0">
                <a:solidFill>
                  <a:schemeClr val="bg1"/>
                </a:solidFill>
              </a:rPr>
              <a:t> </a:t>
            </a:r>
            <a:r>
              <a:rPr lang="ru-RU" sz="1400" i="1" dirty="0" err="1" smtClean="0">
                <a:solidFill>
                  <a:schemeClr val="bg1"/>
                </a:solidFill>
              </a:rPr>
              <a:t>ефект</a:t>
            </a:r>
            <a:endParaRPr lang="ru-RU" sz="1400" i="1" dirty="0" smtClean="0">
              <a:solidFill>
                <a:schemeClr val="bg1"/>
              </a:solidFill>
            </a:endParaRPr>
          </a:p>
          <a:p>
            <a:endParaRPr lang="en-US" sz="1400" i="1" dirty="0">
              <a:solidFill>
                <a:schemeClr val="bg1"/>
              </a:solidFill>
            </a:endParaRPr>
          </a:p>
        </p:txBody>
      </p:sp>
      <p:cxnSp>
        <p:nvCxnSpPr>
          <p:cNvPr id="27" name="Straight Connector 26">
            <a:extLst>
              <a:ext uri="{FF2B5EF4-FFF2-40B4-BE49-F238E27FC236}">
                <a16:creationId xmlns="" xmlns:a16="http://schemas.microsoft.com/office/drawing/2014/main" id="{74B10DB1-80AB-5A46-80F3-18E0FC04A893}"/>
              </a:ext>
            </a:extLst>
          </p:cNvPr>
          <p:cNvCxnSpPr>
            <a:cxnSpLocks/>
          </p:cNvCxnSpPr>
          <p:nvPr/>
        </p:nvCxnSpPr>
        <p:spPr>
          <a:xfrm>
            <a:off x="3375687"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8" name="Text Placeholder 3">
            <a:extLst>
              <a:ext uri="{FF2B5EF4-FFF2-40B4-BE49-F238E27FC236}">
                <a16:creationId xmlns="" xmlns:a16="http://schemas.microsoft.com/office/drawing/2014/main" id="{CD08182A-84C2-1794-D48C-DA32EC8FCFB7}"/>
              </a:ext>
            </a:extLst>
          </p:cNvPr>
          <p:cNvSpPr txBox="1">
            <a:spLocks/>
          </p:cNvSpPr>
          <p:nvPr/>
        </p:nvSpPr>
        <p:spPr>
          <a:xfrm>
            <a:off x="1879600" y="8972551"/>
            <a:ext cx="1606550" cy="1102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ru-RU" kern="0" dirty="0" err="1" smtClean="0">
                <a:solidFill>
                  <a:schemeClr val="bg1"/>
                </a:solidFill>
              </a:rPr>
              <a:t>Предприети</a:t>
            </a:r>
            <a:r>
              <a:rPr lang="ru-RU" kern="0" dirty="0" smtClean="0">
                <a:solidFill>
                  <a:schemeClr val="bg1"/>
                </a:solidFill>
              </a:rPr>
              <a:t> действия, </a:t>
            </a:r>
            <a:r>
              <a:rPr lang="ru-RU" kern="0" dirty="0" err="1" smtClean="0">
                <a:solidFill>
                  <a:schemeClr val="bg1"/>
                </a:solidFill>
              </a:rPr>
              <a:t>които</a:t>
            </a:r>
            <a:r>
              <a:rPr lang="ru-RU" kern="0" dirty="0" smtClean="0">
                <a:solidFill>
                  <a:schemeClr val="bg1"/>
                </a:solidFill>
              </a:rPr>
              <a:t> </a:t>
            </a:r>
            <a:r>
              <a:rPr lang="ru-RU" kern="0" dirty="0" err="1" smtClean="0">
                <a:solidFill>
                  <a:schemeClr val="bg1"/>
                </a:solidFill>
              </a:rPr>
              <a:t>спомагат</a:t>
            </a:r>
            <a:r>
              <a:rPr lang="ru-RU" kern="0" dirty="0" smtClean="0">
                <a:solidFill>
                  <a:schemeClr val="bg1"/>
                </a:solidFill>
              </a:rPr>
              <a:t> за </a:t>
            </a:r>
            <a:r>
              <a:rPr lang="ru-RU" kern="0" dirty="0" err="1" smtClean="0">
                <a:solidFill>
                  <a:schemeClr val="bg1"/>
                </a:solidFill>
              </a:rPr>
              <a:t>постигане</a:t>
            </a:r>
            <a:r>
              <a:rPr lang="ru-RU" kern="0" dirty="0" smtClean="0">
                <a:solidFill>
                  <a:schemeClr val="bg1"/>
                </a:solidFill>
              </a:rPr>
              <a:t> на  </a:t>
            </a:r>
            <a:r>
              <a:rPr lang="ru-RU" kern="0" dirty="0" err="1" smtClean="0">
                <a:solidFill>
                  <a:schemeClr val="bg1"/>
                </a:solidFill>
              </a:rPr>
              <a:t>резултати</a:t>
            </a:r>
            <a:r>
              <a:rPr lang="ru-RU" kern="0" dirty="0" smtClean="0">
                <a:solidFill>
                  <a:schemeClr val="bg1"/>
                </a:solidFill>
              </a:rPr>
              <a:t>, </a:t>
            </a:r>
            <a:r>
              <a:rPr lang="ru-RU" kern="0" dirty="0" err="1" smtClean="0">
                <a:solidFill>
                  <a:schemeClr val="bg1"/>
                </a:solidFill>
              </a:rPr>
              <a:t>крайни</a:t>
            </a:r>
            <a:r>
              <a:rPr lang="ru-RU" kern="0" dirty="0" smtClean="0">
                <a:solidFill>
                  <a:schemeClr val="bg1"/>
                </a:solidFill>
              </a:rPr>
              <a:t> </a:t>
            </a:r>
            <a:r>
              <a:rPr lang="ru-RU" kern="0" dirty="0" err="1" smtClean="0">
                <a:solidFill>
                  <a:schemeClr val="bg1"/>
                </a:solidFill>
              </a:rPr>
              <a:t>продукти</a:t>
            </a:r>
            <a:r>
              <a:rPr lang="ru-RU" kern="0" dirty="0" smtClean="0">
                <a:solidFill>
                  <a:schemeClr val="bg1"/>
                </a:solidFill>
              </a:rPr>
              <a:t> и </a:t>
            </a:r>
            <a:r>
              <a:rPr lang="ru-RU" kern="0" dirty="0" err="1" smtClean="0">
                <a:solidFill>
                  <a:schemeClr val="bg1"/>
                </a:solidFill>
              </a:rPr>
              <a:t>дълготраен</a:t>
            </a:r>
            <a:r>
              <a:rPr lang="ru-RU" kern="0" dirty="0" smtClean="0">
                <a:solidFill>
                  <a:schemeClr val="bg1"/>
                </a:solidFill>
              </a:rPr>
              <a:t> </a:t>
            </a:r>
            <a:r>
              <a:rPr lang="ru-RU" kern="0" dirty="0" err="1" smtClean="0">
                <a:solidFill>
                  <a:schemeClr val="bg1"/>
                </a:solidFill>
              </a:rPr>
              <a:t>ефект</a:t>
            </a:r>
            <a:r>
              <a:rPr lang="ru-RU" kern="0" dirty="0" smtClean="0">
                <a:solidFill>
                  <a:schemeClr val="bg1"/>
                </a:solidFill>
              </a:rPr>
              <a:t> (напр. проведен семинар за </a:t>
            </a:r>
            <a:r>
              <a:rPr lang="ru-RU" kern="0" dirty="0" err="1" smtClean="0">
                <a:solidFill>
                  <a:schemeClr val="bg1"/>
                </a:solidFill>
              </a:rPr>
              <a:t>членове</a:t>
            </a:r>
            <a:r>
              <a:rPr lang="ru-RU" kern="0" dirty="0" smtClean="0">
                <a:solidFill>
                  <a:schemeClr val="bg1"/>
                </a:solidFill>
              </a:rPr>
              <a:t> </a:t>
            </a:r>
            <a:r>
              <a:rPr lang="ru-RU" kern="0" dirty="0" err="1" smtClean="0">
                <a:solidFill>
                  <a:schemeClr val="bg1"/>
                </a:solidFill>
              </a:rPr>
              <a:t>нв</a:t>
            </a:r>
            <a:r>
              <a:rPr lang="ru-RU" kern="0" dirty="0" smtClean="0">
                <a:solidFill>
                  <a:schemeClr val="bg1"/>
                </a:solidFill>
              </a:rPr>
              <a:t> </a:t>
            </a:r>
            <a:r>
              <a:rPr lang="ru-RU" kern="0" dirty="0" err="1" smtClean="0">
                <a:solidFill>
                  <a:schemeClr val="bg1"/>
                </a:solidFill>
              </a:rPr>
              <a:t>общността</a:t>
            </a:r>
            <a:r>
              <a:rPr lang="ru-RU" kern="0" dirty="0" smtClean="0">
                <a:solidFill>
                  <a:schemeClr val="bg1"/>
                </a:solidFill>
              </a:rPr>
              <a:t>).</a:t>
            </a:r>
          </a:p>
        </p:txBody>
      </p:sp>
      <p:sp>
        <p:nvSpPr>
          <p:cNvPr id="29" name="Text Placeholder 3">
            <a:extLst>
              <a:ext uri="{FF2B5EF4-FFF2-40B4-BE49-F238E27FC236}">
                <a16:creationId xmlns="" xmlns:a16="http://schemas.microsoft.com/office/drawing/2014/main" id="{10E090BD-E163-C1F3-E3D4-94430D5C83B7}"/>
              </a:ext>
            </a:extLst>
          </p:cNvPr>
          <p:cNvSpPr txBox="1">
            <a:spLocks/>
          </p:cNvSpPr>
          <p:nvPr/>
        </p:nvSpPr>
        <p:spPr>
          <a:xfrm>
            <a:off x="1943889" y="8585200"/>
            <a:ext cx="1333913" cy="45275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bg-BG" sz="1200" b="1" dirty="0" smtClean="0">
                <a:solidFill>
                  <a:srgbClr val="FFFFFF"/>
                </a:solidFill>
                <a:effectLst/>
                <a:latin typeface="Calibri" panose="020F0502020204030204" pitchFamily="34" charset="0"/>
                <a:ea typeface="Calibri" panose="020F0502020204030204" pitchFamily="34" charset="0"/>
              </a:rPr>
              <a:t>ДЕЙНОСТИ</a:t>
            </a:r>
            <a:endParaRPr lang="en-US" sz="1200" dirty="0">
              <a:solidFill>
                <a:schemeClr val="bg1"/>
              </a:solidFill>
            </a:endParaRPr>
          </a:p>
        </p:txBody>
      </p:sp>
      <p:cxnSp>
        <p:nvCxnSpPr>
          <p:cNvPr id="30" name="Straight Connector 29">
            <a:extLst>
              <a:ext uri="{FF2B5EF4-FFF2-40B4-BE49-F238E27FC236}">
                <a16:creationId xmlns="" xmlns:a16="http://schemas.microsoft.com/office/drawing/2014/main" id="{ABEA9563-1155-4639-FE7A-C55583A3F1A2}"/>
              </a:ext>
            </a:extLst>
          </p:cNvPr>
          <p:cNvCxnSpPr>
            <a:cxnSpLocks/>
          </p:cNvCxnSpPr>
          <p:nvPr/>
        </p:nvCxnSpPr>
        <p:spPr>
          <a:xfrm>
            <a:off x="1906338"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 xmlns:a16="http://schemas.microsoft.com/office/drawing/2014/main" id="{565EA463-8F34-1A09-91A2-BF1E7C894FF0}"/>
              </a:ext>
            </a:extLst>
          </p:cNvPr>
          <p:cNvGrpSpPr/>
          <p:nvPr/>
        </p:nvGrpSpPr>
        <p:grpSpPr>
          <a:xfrm>
            <a:off x="959956" y="7467406"/>
            <a:ext cx="920484" cy="919581"/>
            <a:chOff x="10376768" y="2334933"/>
            <a:chExt cx="920484" cy="919581"/>
          </a:xfrm>
          <a:solidFill>
            <a:srgbClr val="404040"/>
          </a:solidFill>
        </p:grpSpPr>
        <p:sp>
          <p:nvSpPr>
            <p:cNvPr id="32" name="Freeform 31">
              <a:extLst>
                <a:ext uri="{FF2B5EF4-FFF2-40B4-BE49-F238E27FC236}">
                  <a16:creationId xmlns="" xmlns:a16="http://schemas.microsoft.com/office/drawing/2014/main" id="{B6EF3918-410E-6146-299C-BD3E9D293E4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B1DD745-389A-76A0-F0F7-EF16BE32F7D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34" name="Graphic 2">
              <a:extLst>
                <a:ext uri="{FF2B5EF4-FFF2-40B4-BE49-F238E27FC236}">
                  <a16:creationId xmlns="" xmlns:a16="http://schemas.microsoft.com/office/drawing/2014/main" id="{DE34272C-90C2-C93F-81FA-943B6173AA36}"/>
                </a:ext>
              </a:extLst>
            </p:cNvPr>
            <p:cNvGrpSpPr/>
            <p:nvPr/>
          </p:nvGrpSpPr>
          <p:grpSpPr>
            <a:xfrm>
              <a:off x="10376768" y="2334933"/>
              <a:ext cx="920484" cy="919581"/>
              <a:chOff x="10376768" y="2334933"/>
              <a:chExt cx="920484" cy="919581"/>
            </a:xfrm>
            <a:grpFill/>
          </p:grpSpPr>
          <p:sp>
            <p:nvSpPr>
              <p:cNvPr id="35" name="Freeform 34">
                <a:extLst>
                  <a:ext uri="{FF2B5EF4-FFF2-40B4-BE49-F238E27FC236}">
                    <a16:creationId xmlns="" xmlns:a16="http://schemas.microsoft.com/office/drawing/2014/main" id="{8441A5D5-FC1E-10F5-9236-7B90628DE30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 xmlns:a16="http://schemas.microsoft.com/office/drawing/2014/main" id="{EB02A7E3-07B8-92EA-636F-98473ABD449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8" name="Text Placeholder 5">
            <a:extLst>
              <a:ext uri="{FF2B5EF4-FFF2-40B4-BE49-F238E27FC236}">
                <a16:creationId xmlns="" xmlns:a16="http://schemas.microsoft.com/office/drawing/2014/main" id="{439437B4-3BD0-35D5-1860-BBB4DD76FBD4}"/>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07</a:t>
            </a:r>
          </a:p>
        </p:txBody>
      </p:sp>
      <p:grpSp>
        <p:nvGrpSpPr>
          <p:cNvPr id="39" name="Graphic 2">
            <a:extLst>
              <a:ext uri="{FF2B5EF4-FFF2-40B4-BE49-F238E27FC236}">
                <a16:creationId xmlns="" xmlns:a16="http://schemas.microsoft.com/office/drawing/2014/main" id="{17D85C3A-010B-BFC7-907C-88F213BC0D90}"/>
              </a:ext>
            </a:extLst>
          </p:cNvPr>
          <p:cNvGrpSpPr/>
          <p:nvPr/>
        </p:nvGrpSpPr>
        <p:grpSpPr>
          <a:xfrm rot="5400000">
            <a:off x="5148944" y="2587197"/>
            <a:ext cx="3682595" cy="1138866"/>
            <a:chOff x="3357879" y="5072538"/>
            <a:chExt cx="593407" cy="259080"/>
          </a:xfrm>
          <a:solidFill>
            <a:srgbClr val="EB7339"/>
          </a:solidFill>
        </p:grpSpPr>
        <p:sp>
          <p:nvSpPr>
            <p:cNvPr id="40" name="Freeform 39">
              <a:extLst>
                <a:ext uri="{FF2B5EF4-FFF2-40B4-BE49-F238E27FC236}">
                  <a16:creationId xmlns="" xmlns:a16="http://schemas.microsoft.com/office/drawing/2014/main" id="{BAFE1579-238D-431B-B765-52C798AA38A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 xmlns:a16="http://schemas.microsoft.com/office/drawing/2014/main" id="{1A35B83A-AE05-4A83-ED1D-03AEC201401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 xmlns:a16="http://schemas.microsoft.com/office/drawing/2014/main" id="{1F34C2A9-1262-F415-C807-C1B449E6000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27806034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a:extLst>
              <a:ext uri="{FF2B5EF4-FFF2-40B4-BE49-F238E27FC236}">
                <a16:creationId xmlns="" xmlns:a16="http://schemas.microsoft.com/office/drawing/2014/main" id="{2980A3E6-E0E7-E04D-F2D6-515CFEDCE82A}"/>
              </a:ext>
            </a:extLst>
          </p:cNvPr>
          <p:cNvSpPr/>
          <p:nvPr/>
        </p:nvSpPr>
        <p:spPr>
          <a:xfrm>
            <a:off x="260349" y="8893894"/>
            <a:ext cx="6725241" cy="1462956"/>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 xmlns:a16="http://schemas.microsoft.com/office/drawing/2014/main" id="{143AF678-C094-58CD-5149-C070333AEBFC}"/>
              </a:ext>
            </a:extLst>
          </p:cNvPr>
          <p:cNvSpPr/>
          <p:nvPr/>
        </p:nvSpPr>
        <p:spPr>
          <a:xfrm>
            <a:off x="850219" y="523579"/>
            <a:ext cx="6709456" cy="120413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 xmlns:a16="http://schemas.microsoft.com/office/drawing/2014/main" id="{19E00621-014F-2CA5-0DE2-4D1FFE86CFD0}"/>
              </a:ext>
            </a:extLst>
          </p:cNvPr>
          <p:cNvSpPr>
            <a:spLocks noGrp="1"/>
          </p:cNvSpPr>
          <p:nvPr>
            <p:ph type="body" sz="quarter" idx="15"/>
          </p:nvPr>
        </p:nvSpPr>
        <p:spPr>
          <a:xfrm>
            <a:off x="1262185" y="1027728"/>
            <a:ext cx="5162089" cy="2513610"/>
          </a:xfrm>
        </p:spPr>
        <p:txBody>
          <a:bodyPr/>
          <a:lstStyle/>
          <a:p>
            <a:pPr>
              <a:lnSpc>
                <a:spcPct val="100000"/>
              </a:lnSpc>
            </a:pPr>
            <a:r>
              <a:rPr lang="ru-RU" sz="2000" dirty="0" err="1" smtClean="0"/>
              <a:t>Определете</a:t>
            </a:r>
            <a:r>
              <a:rPr lang="ru-RU" sz="2000" dirty="0" smtClean="0"/>
              <a:t> </a:t>
            </a:r>
            <a:r>
              <a:rPr lang="ru-RU" sz="2000" dirty="0" err="1" smtClean="0"/>
              <a:t>резултата</a:t>
            </a:r>
            <a:r>
              <a:rPr lang="ru-RU" sz="2000" dirty="0" smtClean="0"/>
              <a:t> или </a:t>
            </a:r>
            <a:r>
              <a:rPr lang="ru-RU" sz="2000" dirty="0" err="1" smtClean="0"/>
              <a:t>промяната</a:t>
            </a:r>
            <a:r>
              <a:rPr lang="ru-RU" sz="2000" dirty="0" smtClean="0"/>
              <a:t>, </a:t>
            </a:r>
            <a:r>
              <a:rPr lang="ru-RU" sz="2000" dirty="0" err="1" smtClean="0"/>
              <a:t>която</a:t>
            </a:r>
            <a:r>
              <a:rPr lang="ru-RU" sz="2000" dirty="0" smtClean="0"/>
              <a:t> </a:t>
            </a:r>
            <a:r>
              <a:rPr lang="ru-RU" sz="2000" dirty="0" err="1" smtClean="0"/>
              <a:t>искате</a:t>
            </a:r>
            <a:r>
              <a:rPr lang="ru-RU" sz="2000" dirty="0" smtClean="0"/>
              <a:t> да видите</a:t>
            </a:r>
            <a:endParaRPr lang="en-US" sz="1200" dirty="0"/>
          </a:p>
        </p:txBody>
      </p:sp>
      <p:sp>
        <p:nvSpPr>
          <p:cNvPr id="4" name="Slide Number Placeholder 3">
            <a:extLst>
              <a:ext uri="{FF2B5EF4-FFF2-40B4-BE49-F238E27FC236}">
                <a16:creationId xmlns=""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22</a:t>
            </a:fld>
            <a:endParaRPr lang="en-US" dirty="0"/>
          </a:p>
        </p:txBody>
      </p:sp>
      <p:sp>
        <p:nvSpPr>
          <p:cNvPr id="7" name="Text Placeholder 5">
            <a:extLst>
              <a:ext uri="{FF2B5EF4-FFF2-40B4-BE49-F238E27FC236}">
                <a16:creationId xmlns="" xmlns:a16="http://schemas.microsoft.com/office/drawing/2014/main" id="{94E708B5-F89D-CB69-F673-76D841C39ADE}"/>
              </a:ext>
            </a:extLst>
          </p:cNvPr>
          <p:cNvSpPr txBox="1">
            <a:spLocks/>
          </p:cNvSpPr>
          <p:nvPr/>
        </p:nvSpPr>
        <p:spPr>
          <a:xfrm>
            <a:off x="1262186" y="298699"/>
            <a:ext cx="1430614"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a:t>
            </a:r>
            <a:r>
              <a:rPr lang="en-US" sz="2400" b="1" dirty="0" smtClean="0">
                <a:solidFill>
                  <a:schemeClr val="bg1"/>
                </a:solidFill>
              </a:rPr>
              <a:t> </a:t>
            </a:r>
            <a:r>
              <a:rPr lang="en-US" sz="2400" b="1" dirty="0">
                <a:solidFill>
                  <a:schemeClr val="bg1"/>
                </a:solidFill>
              </a:rPr>
              <a:t>4</a:t>
            </a:r>
            <a:endParaRPr lang="en-US" sz="2400" b="1" dirty="0">
              <a:solidFill>
                <a:srgbClr val="EB7339"/>
              </a:solidFill>
            </a:endParaRPr>
          </a:p>
        </p:txBody>
      </p:sp>
      <p:sp>
        <p:nvSpPr>
          <p:cNvPr id="29" name="Text Placeholder 5">
            <a:extLst>
              <a:ext uri="{FF2B5EF4-FFF2-40B4-BE49-F238E27FC236}">
                <a16:creationId xmlns="" xmlns:a16="http://schemas.microsoft.com/office/drawing/2014/main" id="{537CAD24-DDC4-5A82-E66C-FA9A9327A89B}"/>
              </a:ext>
            </a:extLst>
          </p:cNvPr>
          <p:cNvSpPr txBox="1">
            <a:spLocks/>
          </p:cNvSpPr>
          <p:nvPr/>
        </p:nvSpPr>
        <p:spPr>
          <a:xfrm>
            <a:off x="987269" y="1866816"/>
            <a:ext cx="4093365" cy="3053095"/>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bg-BG" dirty="0" smtClean="0">
                <a:solidFill>
                  <a:srgbClr val="404040"/>
                </a:solidFill>
              </a:rPr>
              <a:t>В хипотетичният пример, който използваме </a:t>
            </a:r>
            <a:r>
              <a:rPr lang="ru-RU" dirty="0" smtClean="0">
                <a:solidFill>
                  <a:srgbClr val="404040"/>
                </a:solidFill>
              </a:rPr>
              <a:t>– проект за </a:t>
            </a:r>
            <a:r>
              <a:rPr lang="ru-RU" dirty="0" err="1" smtClean="0">
                <a:solidFill>
                  <a:srgbClr val="404040"/>
                </a:solidFill>
              </a:rPr>
              <a:t>устойчивост</a:t>
            </a:r>
            <a:r>
              <a:rPr lang="ru-RU" dirty="0" smtClean="0">
                <a:solidFill>
                  <a:srgbClr val="404040"/>
                </a:solidFill>
              </a:rPr>
              <a:t> на </a:t>
            </a:r>
            <a:r>
              <a:rPr lang="ru-RU" dirty="0" err="1" smtClean="0">
                <a:solidFill>
                  <a:srgbClr val="404040"/>
                </a:solidFill>
              </a:rPr>
              <a:t>крайбрежието</a:t>
            </a:r>
            <a:r>
              <a:rPr lang="ru-RU" dirty="0" smtClean="0">
                <a:solidFill>
                  <a:srgbClr val="404040"/>
                </a:solidFill>
              </a:rPr>
              <a:t>, </a:t>
            </a:r>
            <a:r>
              <a:rPr lang="ru-RU" dirty="0" err="1" smtClean="0">
                <a:solidFill>
                  <a:srgbClr val="404040"/>
                </a:solidFill>
              </a:rPr>
              <a:t>промяната</a:t>
            </a:r>
            <a:r>
              <a:rPr lang="ru-RU" dirty="0" smtClean="0">
                <a:solidFill>
                  <a:srgbClr val="404040"/>
                </a:solidFill>
              </a:rPr>
              <a:t>, </a:t>
            </a:r>
            <a:r>
              <a:rPr lang="ru-RU" dirty="0" err="1" smtClean="0">
                <a:solidFill>
                  <a:srgbClr val="404040"/>
                </a:solidFill>
              </a:rPr>
              <a:t>която</a:t>
            </a:r>
            <a:r>
              <a:rPr lang="ru-RU" dirty="0" smtClean="0">
                <a:solidFill>
                  <a:srgbClr val="404040"/>
                </a:solidFill>
              </a:rPr>
              <a:t> </a:t>
            </a:r>
            <a:r>
              <a:rPr lang="ru-RU" dirty="0" err="1" smtClean="0">
                <a:solidFill>
                  <a:srgbClr val="404040"/>
                </a:solidFill>
              </a:rPr>
              <a:t>искаме</a:t>
            </a:r>
            <a:r>
              <a:rPr lang="ru-RU" dirty="0" smtClean="0">
                <a:solidFill>
                  <a:srgbClr val="404040"/>
                </a:solidFill>
              </a:rPr>
              <a:t> да видим, е </a:t>
            </a:r>
            <a:r>
              <a:rPr lang="ru-RU" dirty="0" err="1" smtClean="0">
                <a:solidFill>
                  <a:srgbClr val="404040"/>
                </a:solidFill>
              </a:rPr>
              <a:t>насочена</a:t>
            </a:r>
            <a:r>
              <a:rPr lang="ru-RU" dirty="0" smtClean="0">
                <a:solidFill>
                  <a:srgbClr val="404040"/>
                </a:solidFill>
              </a:rPr>
              <a:t> </a:t>
            </a:r>
            <a:r>
              <a:rPr lang="ru-RU" dirty="0" err="1" smtClean="0">
                <a:solidFill>
                  <a:srgbClr val="404040"/>
                </a:solidFill>
              </a:rPr>
              <a:t>към</a:t>
            </a:r>
            <a:r>
              <a:rPr lang="ru-RU" dirty="0" smtClean="0">
                <a:solidFill>
                  <a:srgbClr val="404040"/>
                </a:solidFill>
              </a:rPr>
              <a:t> </a:t>
            </a:r>
            <a:r>
              <a:rPr lang="ru-RU" dirty="0" err="1" smtClean="0">
                <a:solidFill>
                  <a:srgbClr val="404040"/>
                </a:solidFill>
              </a:rPr>
              <a:t>домакинствата</a:t>
            </a:r>
            <a:r>
              <a:rPr lang="ru-RU" dirty="0" smtClean="0">
                <a:solidFill>
                  <a:srgbClr val="404040"/>
                </a:solidFill>
              </a:rPr>
              <a:t> и </a:t>
            </a:r>
            <a:r>
              <a:rPr lang="ru-RU" dirty="0" err="1" smtClean="0">
                <a:solidFill>
                  <a:srgbClr val="404040"/>
                </a:solidFill>
              </a:rPr>
              <a:t>местните</a:t>
            </a:r>
            <a:r>
              <a:rPr lang="ru-RU" dirty="0" smtClean="0">
                <a:solidFill>
                  <a:srgbClr val="404040"/>
                </a:solidFill>
              </a:rPr>
              <a:t> общности. Желаният резултат е «по-устойчиви на климатичните промени общности по крайбрежието на шестте най-населени острова». Така определен, резултатът е с много обща дефиниция, необходимо е да определим по-конкретни резултати. За да направим </a:t>
            </a:r>
            <a:r>
              <a:rPr lang="ru-RU" dirty="0" err="1" smtClean="0">
                <a:solidFill>
                  <a:srgbClr val="404040"/>
                </a:solidFill>
              </a:rPr>
              <a:t>това</a:t>
            </a:r>
            <a:r>
              <a:rPr lang="ru-RU" dirty="0" smtClean="0">
                <a:solidFill>
                  <a:srgbClr val="404040"/>
                </a:solidFill>
              </a:rPr>
              <a:t>, </a:t>
            </a:r>
            <a:r>
              <a:rPr lang="ru-RU" dirty="0" err="1" smtClean="0">
                <a:solidFill>
                  <a:srgbClr val="404040"/>
                </a:solidFill>
              </a:rPr>
              <a:t>трябва</a:t>
            </a:r>
            <a:r>
              <a:rPr lang="ru-RU" dirty="0" smtClean="0">
                <a:solidFill>
                  <a:srgbClr val="404040"/>
                </a:solidFill>
              </a:rPr>
              <a:t> да разберем </a:t>
            </a:r>
            <a:r>
              <a:rPr lang="ru-RU" dirty="0" err="1" smtClean="0">
                <a:solidFill>
                  <a:srgbClr val="404040"/>
                </a:solidFill>
              </a:rPr>
              <a:t>какво</a:t>
            </a:r>
            <a:r>
              <a:rPr lang="ru-RU" dirty="0" smtClean="0">
                <a:solidFill>
                  <a:srgbClr val="404040"/>
                </a:solidFill>
              </a:rPr>
              <a:t> </a:t>
            </a:r>
            <a:r>
              <a:rPr lang="ru-RU" dirty="0" err="1" smtClean="0">
                <a:solidFill>
                  <a:srgbClr val="404040"/>
                </a:solidFill>
              </a:rPr>
              <a:t>означава</a:t>
            </a:r>
            <a:r>
              <a:rPr lang="ru-RU" dirty="0" smtClean="0">
                <a:solidFill>
                  <a:srgbClr val="404040"/>
                </a:solidFill>
              </a:rPr>
              <a:t> </a:t>
            </a:r>
            <a:r>
              <a:rPr lang="ru-RU" dirty="0" err="1" smtClean="0">
                <a:solidFill>
                  <a:srgbClr val="404040"/>
                </a:solidFill>
              </a:rPr>
              <a:t>устойчивост</a:t>
            </a:r>
            <a:r>
              <a:rPr lang="ru-RU" dirty="0" smtClean="0">
                <a:solidFill>
                  <a:srgbClr val="404040"/>
                </a:solidFill>
              </a:rPr>
              <a:t> на </a:t>
            </a:r>
            <a:r>
              <a:rPr lang="ru-RU" dirty="0" err="1" smtClean="0">
                <a:solidFill>
                  <a:srgbClr val="404040"/>
                </a:solidFill>
              </a:rPr>
              <a:t>местните</a:t>
            </a:r>
            <a:r>
              <a:rPr lang="ru-RU" dirty="0" smtClean="0">
                <a:solidFill>
                  <a:srgbClr val="404040"/>
                </a:solidFill>
              </a:rPr>
              <a:t> общности, кои </a:t>
            </a:r>
            <a:r>
              <a:rPr lang="ru-RU" dirty="0" err="1" smtClean="0">
                <a:solidFill>
                  <a:srgbClr val="404040"/>
                </a:solidFill>
              </a:rPr>
              <a:t>са</a:t>
            </a:r>
            <a:r>
              <a:rPr lang="ru-RU" dirty="0" smtClean="0">
                <a:solidFill>
                  <a:srgbClr val="404040"/>
                </a:solidFill>
              </a:rPr>
              <a:t> </a:t>
            </a:r>
            <a:r>
              <a:rPr lang="ru-RU" dirty="0" err="1" smtClean="0">
                <a:solidFill>
                  <a:srgbClr val="404040"/>
                </a:solidFill>
              </a:rPr>
              <a:t>проблемите</a:t>
            </a:r>
            <a:r>
              <a:rPr lang="ru-RU" dirty="0" smtClean="0">
                <a:solidFill>
                  <a:srgbClr val="404040"/>
                </a:solidFill>
              </a:rPr>
              <a:t> и </a:t>
            </a:r>
            <a:r>
              <a:rPr lang="ru-RU" dirty="0" err="1" smtClean="0">
                <a:solidFill>
                  <a:srgbClr val="404040"/>
                </a:solidFill>
              </a:rPr>
              <a:t>уязвимите</a:t>
            </a:r>
            <a:r>
              <a:rPr lang="ru-RU" dirty="0" smtClean="0">
                <a:solidFill>
                  <a:srgbClr val="404040"/>
                </a:solidFill>
              </a:rPr>
              <a:t> места, с </a:t>
            </a:r>
            <a:r>
              <a:rPr lang="ru-RU" dirty="0" err="1" smtClean="0">
                <a:solidFill>
                  <a:srgbClr val="404040"/>
                </a:solidFill>
              </a:rPr>
              <a:t>които</a:t>
            </a:r>
            <a:r>
              <a:rPr lang="ru-RU" dirty="0" smtClean="0">
                <a:solidFill>
                  <a:srgbClr val="404040"/>
                </a:solidFill>
              </a:rPr>
              <a:t> се стремим да се справим и кои хора се стремим да подкрепим и включим в </a:t>
            </a:r>
            <a:r>
              <a:rPr lang="ru-RU" dirty="0" err="1" smtClean="0">
                <a:solidFill>
                  <a:srgbClr val="404040"/>
                </a:solidFill>
              </a:rPr>
              <a:t>процеса</a:t>
            </a:r>
            <a:r>
              <a:rPr lang="ru-RU" dirty="0" smtClean="0">
                <a:solidFill>
                  <a:srgbClr val="404040"/>
                </a:solidFill>
              </a:rPr>
              <a:t> на </a:t>
            </a:r>
            <a:r>
              <a:rPr lang="ru-RU" dirty="0" err="1" smtClean="0">
                <a:solidFill>
                  <a:srgbClr val="404040"/>
                </a:solidFill>
              </a:rPr>
              <a:t>промяната</a:t>
            </a:r>
            <a:r>
              <a:rPr lang="ru-RU" dirty="0" smtClean="0">
                <a:solidFill>
                  <a:srgbClr val="404040"/>
                </a:solidFill>
              </a:rPr>
              <a:t>?</a:t>
            </a:r>
          </a:p>
        </p:txBody>
      </p:sp>
      <p:grpSp>
        <p:nvGrpSpPr>
          <p:cNvPr id="30" name="Graphic 2">
            <a:extLst>
              <a:ext uri="{FF2B5EF4-FFF2-40B4-BE49-F238E27FC236}">
                <a16:creationId xmlns="" xmlns:a16="http://schemas.microsoft.com/office/drawing/2014/main" id="{4B302853-32E6-C210-EF65-305B197D9F41}"/>
              </a:ext>
            </a:extLst>
          </p:cNvPr>
          <p:cNvGrpSpPr/>
          <p:nvPr/>
        </p:nvGrpSpPr>
        <p:grpSpPr>
          <a:xfrm rot="5400000">
            <a:off x="4913295" y="1129546"/>
            <a:ext cx="3975892" cy="1316867"/>
            <a:chOff x="3357879" y="5072538"/>
            <a:chExt cx="593407" cy="259080"/>
          </a:xfrm>
          <a:solidFill>
            <a:srgbClr val="EB7339"/>
          </a:solidFill>
        </p:grpSpPr>
        <p:sp>
          <p:nvSpPr>
            <p:cNvPr id="31" name="Freeform 30">
              <a:extLst>
                <a:ext uri="{FF2B5EF4-FFF2-40B4-BE49-F238E27FC236}">
                  <a16:creationId xmlns=""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 xmlns:a16="http://schemas.microsoft.com/office/drawing/2014/main" id="{3E440681-4D22-F61D-D99C-D6734FABC909}"/>
              </a:ext>
            </a:extLst>
          </p:cNvPr>
          <p:cNvSpPr txBox="1">
            <a:spLocks/>
          </p:cNvSpPr>
          <p:nvPr/>
        </p:nvSpPr>
        <p:spPr>
          <a:xfrm>
            <a:off x="5109112" y="2679895"/>
            <a:ext cx="1526344" cy="1557922"/>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ru-RU" sz="1200" b="1" dirty="0" err="1" smtClean="0">
                <a:solidFill>
                  <a:srgbClr val="404040"/>
                </a:solidFill>
              </a:rPr>
              <a:t>Примери</a:t>
            </a:r>
            <a:r>
              <a:rPr lang="ru-RU" sz="1200" b="1" dirty="0" smtClean="0">
                <a:solidFill>
                  <a:srgbClr val="404040"/>
                </a:solidFill>
              </a:rPr>
              <a:t>, </a:t>
            </a:r>
            <a:r>
              <a:rPr lang="ru-RU" sz="1200" b="1" dirty="0" err="1" smtClean="0">
                <a:solidFill>
                  <a:srgbClr val="404040"/>
                </a:solidFill>
              </a:rPr>
              <a:t>разработени</a:t>
            </a:r>
            <a:r>
              <a:rPr lang="ru-RU" sz="1200" b="1" dirty="0" smtClean="0">
                <a:solidFill>
                  <a:srgbClr val="404040"/>
                </a:solidFill>
              </a:rPr>
              <a:t> по проект «</a:t>
            </a:r>
            <a:r>
              <a:rPr lang="ru-RU" sz="1200" b="1" dirty="0" err="1" smtClean="0">
                <a:solidFill>
                  <a:srgbClr val="404040"/>
                </a:solidFill>
              </a:rPr>
              <a:t>Шампиони</a:t>
            </a:r>
            <a:r>
              <a:rPr lang="ru-RU" sz="1200" b="1" dirty="0" smtClean="0">
                <a:solidFill>
                  <a:srgbClr val="404040"/>
                </a:solidFill>
              </a:rPr>
              <a:t> в </a:t>
            </a:r>
            <a:r>
              <a:rPr lang="ru-RU" sz="1200" b="1" dirty="0" err="1" smtClean="0">
                <a:solidFill>
                  <a:srgbClr val="404040"/>
                </a:solidFill>
              </a:rPr>
              <a:t>борбата</a:t>
            </a:r>
            <a:r>
              <a:rPr lang="ru-RU" sz="1200" b="1" dirty="0" smtClean="0">
                <a:solidFill>
                  <a:srgbClr val="404040"/>
                </a:solidFill>
              </a:rPr>
              <a:t> с </a:t>
            </a:r>
            <a:r>
              <a:rPr lang="ru-RU" sz="1200" b="1" dirty="0" err="1" smtClean="0">
                <a:solidFill>
                  <a:srgbClr val="404040"/>
                </a:solidFill>
              </a:rPr>
              <a:t>климатичните</a:t>
            </a:r>
            <a:r>
              <a:rPr lang="ru-RU" sz="1200" b="1" dirty="0" smtClean="0">
                <a:solidFill>
                  <a:srgbClr val="404040"/>
                </a:solidFill>
              </a:rPr>
              <a:t> </a:t>
            </a:r>
            <a:r>
              <a:rPr lang="ru-RU" sz="1200" b="1" dirty="0" err="1" smtClean="0">
                <a:solidFill>
                  <a:srgbClr val="404040"/>
                </a:solidFill>
              </a:rPr>
              <a:t>промени</a:t>
            </a:r>
            <a:r>
              <a:rPr lang="ru-RU" sz="1200" b="1" dirty="0" smtClean="0">
                <a:solidFill>
                  <a:srgbClr val="404040"/>
                </a:solidFill>
              </a:rPr>
              <a:t>» </a:t>
            </a:r>
            <a:r>
              <a:rPr lang="ru-RU" sz="1200" b="1" dirty="0" err="1" smtClean="0">
                <a:solidFill>
                  <a:srgbClr val="404040"/>
                </a:solidFill>
              </a:rPr>
              <a:t>ще</a:t>
            </a:r>
            <a:r>
              <a:rPr lang="ru-RU" sz="1200" b="1" dirty="0" smtClean="0">
                <a:solidFill>
                  <a:srgbClr val="404040"/>
                </a:solidFill>
              </a:rPr>
              <a:t> намерите в </a:t>
            </a:r>
            <a:r>
              <a:rPr lang="ru-RU" sz="1200" b="1" dirty="0" err="1" smtClean="0">
                <a:solidFill>
                  <a:srgbClr val="404040"/>
                </a:solidFill>
              </a:rPr>
              <a:t>Анекс</a:t>
            </a:r>
            <a:r>
              <a:rPr lang="ru-RU" sz="1200" b="1" dirty="0" smtClean="0">
                <a:solidFill>
                  <a:srgbClr val="404040"/>
                </a:solidFill>
              </a:rPr>
              <a:t> 2.</a:t>
            </a:r>
            <a:endParaRPr lang="en-US" sz="1200" b="1" dirty="0">
              <a:solidFill>
                <a:srgbClr val="404040"/>
              </a:solidFill>
            </a:endParaRPr>
          </a:p>
        </p:txBody>
      </p:sp>
      <p:sp>
        <p:nvSpPr>
          <p:cNvPr id="3" name="Rectangle 2">
            <a:extLst>
              <a:ext uri="{FF2B5EF4-FFF2-40B4-BE49-F238E27FC236}">
                <a16:creationId xmlns="" xmlns:a16="http://schemas.microsoft.com/office/drawing/2014/main" id="{F6B3E18A-5B64-BD73-A892-FB1A3995CBCC}"/>
              </a:ext>
            </a:extLst>
          </p:cNvPr>
          <p:cNvSpPr/>
          <p:nvPr/>
        </p:nvSpPr>
        <p:spPr>
          <a:xfrm>
            <a:off x="-10828" y="4836831"/>
            <a:ext cx="5035901" cy="125091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5" name="Text Placeholder 5">
            <a:extLst>
              <a:ext uri="{FF2B5EF4-FFF2-40B4-BE49-F238E27FC236}">
                <a16:creationId xmlns="" xmlns:a16="http://schemas.microsoft.com/office/drawing/2014/main" id="{D524FB50-4E90-3FC7-CB4A-849421FF008F}"/>
              </a:ext>
            </a:extLst>
          </p:cNvPr>
          <p:cNvSpPr txBox="1">
            <a:spLocks/>
          </p:cNvSpPr>
          <p:nvPr/>
        </p:nvSpPr>
        <p:spPr>
          <a:xfrm>
            <a:off x="1240725" y="5340980"/>
            <a:ext cx="3588266" cy="2513610"/>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bg-BG" sz="2000" dirty="0" smtClean="0"/>
              <a:t>Работете в група, за да очертаете пътя</a:t>
            </a:r>
            <a:endParaRPr lang="en-US" sz="1200" dirty="0"/>
          </a:p>
        </p:txBody>
      </p:sp>
      <p:sp>
        <p:nvSpPr>
          <p:cNvPr id="8" name="Text Placeholder 5">
            <a:extLst>
              <a:ext uri="{FF2B5EF4-FFF2-40B4-BE49-F238E27FC236}">
                <a16:creationId xmlns="" xmlns:a16="http://schemas.microsoft.com/office/drawing/2014/main" id="{449EF5BA-3E91-E828-1075-42AE0C60416D}"/>
              </a:ext>
            </a:extLst>
          </p:cNvPr>
          <p:cNvSpPr txBox="1">
            <a:spLocks/>
          </p:cNvSpPr>
          <p:nvPr/>
        </p:nvSpPr>
        <p:spPr>
          <a:xfrm>
            <a:off x="1240725" y="4611951"/>
            <a:ext cx="1446204"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a:t>
            </a:r>
            <a:r>
              <a:rPr lang="en-US" sz="2400" b="1" dirty="0" smtClean="0">
                <a:solidFill>
                  <a:schemeClr val="bg1"/>
                </a:solidFill>
              </a:rPr>
              <a:t> </a:t>
            </a:r>
            <a:r>
              <a:rPr lang="en-US" sz="2400" b="1" dirty="0">
                <a:solidFill>
                  <a:schemeClr val="bg1"/>
                </a:solidFill>
              </a:rPr>
              <a:t>5</a:t>
            </a:r>
            <a:endParaRPr lang="en-US" sz="2400" b="1" dirty="0">
              <a:solidFill>
                <a:srgbClr val="EB7339"/>
              </a:solidFill>
            </a:endParaRPr>
          </a:p>
        </p:txBody>
      </p:sp>
      <p:sp>
        <p:nvSpPr>
          <p:cNvPr id="52" name="Text Placeholder 5">
            <a:extLst>
              <a:ext uri="{FF2B5EF4-FFF2-40B4-BE49-F238E27FC236}">
                <a16:creationId xmlns="" xmlns:a16="http://schemas.microsoft.com/office/drawing/2014/main" id="{A39D90A8-3FB4-0C00-3DFC-88708894B515}"/>
              </a:ext>
            </a:extLst>
          </p:cNvPr>
          <p:cNvSpPr txBox="1">
            <a:spLocks/>
          </p:cNvSpPr>
          <p:nvPr/>
        </p:nvSpPr>
        <p:spPr>
          <a:xfrm>
            <a:off x="1323275" y="6267157"/>
            <a:ext cx="5458465" cy="2491721"/>
          </a:xfrm>
          <a:prstGeom prst="rect">
            <a:avLst/>
          </a:prstGeom>
          <a:solidFill>
            <a:schemeClr val="bg1"/>
          </a:solidFill>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00000"/>
              </a:lnSpc>
            </a:pPr>
            <a:r>
              <a:rPr lang="ru-RU" dirty="0" smtClean="0">
                <a:solidFill>
                  <a:srgbClr val="404040"/>
                </a:solidFill>
              </a:rPr>
              <a:t>Определянето на Вашия път на промяна с </a:t>
            </a:r>
            <a:r>
              <a:rPr lang="ru-RU" dirty="0" err="1" smtClean="0">
                <a:solidFill>
                  <a:srgbClr val="404040"/>
                </a:solidFill>
              </a:rPr>
              <a:t>помощта</a:t>
            </a:r>
            <a:r>
              <a:rPr lang="ru-RU" dirty="0" smtClean="0">
                <a:solidFill>
                  <a:srgbClr val="404040"/>
                </a:solidFill>
              </a:rPr>
              <a:t> </a:t>
            </a:r>
            <a:r>
              <a:rPr lang="ru-RU" dirty="0" smtClean="0">
                <a:solidFill>
                  <a:schemeClr val="tx1"/>
                </a:solidFill>
              </a:rPr>
              <a:t>на </a:t>
            </a:r>
            <a:r>
              <a:rPr lang="ru-RU" dirty="0" err="1" smtClean="0">
                <a:solidFill>
                  <a:schemeClr val="tx1"/>
                </a:solidFill>
              </a:rPr>
              <a:t>карти</a:t>
            </a:r>
            <a:r>
              <a:rPr lang="ru-RU" dirty="0" smtClean="0">
                <a:solidFill>
                  <a:schemeClr val="tx1"/>
                </a:solidFill>
              </a:rPr>
              <a:t> и </a:t>
            </a:r>
            <a:r>
              <a:rPr lang="ru-RU" dirty="0" err="1" smtClean="0">
                <a:solidFill>
                  <a:schemeClr val="tx1"/>
                </a:solidFill>
              </a:rPr>
              <a:t>бележки</a:t>
            </a:r>
            <a:r>
              <a:rPr lang="ru-RU" dirty="0" smtClean="0">
                <a:solidFill>
                  <a:schemeClr val="tx1"/>
                </a:solidFill>
              </a:rPr>
              <a:t> </a:t>
            </a:r>
            <a:r>
              <a:rPr lang="ru-RU" dirty="0" err="1" smtClean="0">
                <a:solidFill>
                  <a:srgbClr val="404040"/>
                </a:solidFill>
              </a:rPr>
              <a:t>може</a:t>
            </a:r>
            <a:r>
              <a:rPr lang="ru-RU" dirty="0" smtClean="0">
                <a:solidFill>
                  <a:srgbClr val="404040"/>
                </a:solidFill>
              </a:rPr>
              <a:t> да бъде чудесно групово упражнение, </a:t>
            </a:r>
            <a:r>
              <a:rPr lang="ru-RU" dirty="0" err="1" smtClean="0">
                <a:solidFill>
                  <a:srgbClr val="404040"/>
                </a:solidFill>
              </a:rPr>
              <a:t>тъй</a:t>
            </a:r>
            <a:r>
              <a:rPr lang="ru-RU" dirty="0" smtClean="0">
                <a:solidFill>
                  <a:srgbClr val="404040"/>
                </a:solidFill>
              </a:rPr>
              <a:t> </a:t>
            </a:r>
            <a:r>
              <a:rPr lang="ru-RU" dirty="0" err="1" smtClean="0">
                <a:solidFill>
                  <a:srgbClr val="404040"/>
                </a:solidFill>
              </a:rPr>
              <a:t>като</a:t>
            </a:r>
            <a:r>
              <a:rPr lang="ru-RU" dirty="0" smtClean="0">
                <a:solidFill>
                  <a:srgbClr val="404040"/>
                </a:solidFill>
              </a:rPr>
              <a:t> </a:t>
            </a:r>
            <a:r>
              <a:rPr lang="ru-RU" dirty="0" err="1" smtClean="0">
                <a:solidFill>
                  <a:srgbClr val="404040"/>
                </a:solidFill>
              </a:rPr>
              <a:t>позволява</a:t>
            </a:r>
            <a:r>
              <a:rPr lang="ru-RU" dirty="0" smtClean="0">
                <a:solidFill>
                  <a:srgbClr val="404040"/>
                </a:solidFill>
              </a:rPr>
              <a:t> да пренареждате и коригирате идеите си. Използвайте карти с надпис „за да се случи това ...“ и ги поставете между </a:t>
            </a:r>
            <a:r>
              <a:rPr lang="ru-RU" dirty="0" err="1" smtClean="0">
                <a:solidFill>
                  <a:srgbClr val="404040"/>
                </a:solidFill>
              </a:rPr>
              <a:t>вашите</a:t>
            </a:r>
            <a:r>
              <a:rPr lang="ru-RU" dirty="0" smtClean="0">
                <a:solidFill>
                  <a:srgbClr val="404040"/>
                </a:solidFill>
              </a:rPr>
              <a:t> резултати и предварителни условия, за да </a:t>
            </a:r>
            <a:r>
              <a:rPr lang="ru-RU" dirty="0" err="1" smtClean="0">
                <a:solidFill>
                  <a:srgbClr val="404040"/>
                </a:solidFill>
              </a:rPr>
              <a:t>тествате</a:t>
            </a:r>
            <a:r>
              <a:rPr lang="ru-RU" dirty="0" smtClean="0">
                <a:solidFill>
                  <a:srgbClr val="404040"/>
                </a:solidFill>
              </a:rPr>
              <a:t>  </a:t>
            </a:r>
            <a:r>
              <a:rPr lang="ru-RU" dirty="0" err="1" smtClean="0">
                <a:solidFill>
                  <a:srgbClr val="404040"/>
                </a:solidFill>
              </a:rPr>
              <a:t>идеите</a:t>
            </a:r>
            <a:r>
              <a:rPr lang="ru-RU" dirty="0" smtClean="0">
                <a:solidFill>
                  <a:srgbClr val="404040"/>
                </a:solidFill>
              </a:rPr>
              <a:t> си.</a:t>
            </a:r>
            <a:endParaRPr lang="en-US" dirty="0">
              <a:solidFill>
                <a:srgbClr val="404040"/>
              </a:solidFill>
            </a:endParaRPr>
          </a:p>
          <a:p>
            <a:pPr algn="just">
              <a:lnSpc>
                <a:spcPct val="100000"/>
              </a:lnSpc>
            </a:pPr>
            <a:endParaRPr lang="en-US" dirty="0">
              <a:solidFill>
                <a:srgbClr val="404040"/>
              </a:solidFill>
            </a:endParaRPr>
          </a:p>
          <a:p>
            <a:pPr algn="just">
              <a:lnSpc>
                <a:spcPct val="100000"/>
              </a:lnSpc>
            </a:pPr>
            <a:r>
              <a:rPr lang="ru-RU" dirty="0" smtClean="0">
                <a:solidFill>
                  <a:srgbClr val="404040"/>
                </a:solidFill>
              </a:rPr>
              <a:t>На картите може да добавите и интервенции, допускания и индикатори (вижте съответните стъпки от разработване на теория на промяната), </a:t>
            </a:r>
            <a:r>
              <a:rPr lang="ru-RU" dirty="0" err="1" smtClean="0">
                <a:solidFill>
                  <a:srgbClr val="404040"/>
                </a:solidFill>
              </a:rPr>
              <a:t>така</a:t>
            </a:r>
            <a:r>
              <a:rPr lang="ru-RU" dirty="0" smtClean="0">
                <a:solidFill>
                  <a:srgbClr val="404040"/>
                </a:solidFill>
              </a:rPr>
              <a:t> </a:t>
            </a:r>
            <a:r>
              <a:rPr lang="ru-RU" dirty="0" err="1" smtClean="0">
                <a:solidFill>
                  <a:srgbClr val="404040"/>
                </a:solidFill>
              </a:rPr>
              <a:t>вашата</a:t>
            </a:r>
            <a:r>
              <a:rPr lang="ru-RU" dirty="0" smtClean="0">
                <a:solidFill>
                  <a:srgbClr val="404040"/>
                </a:solidFill>
              </a:rPr>
              <a:t> теория на промяната ще е по-завършена. Това е едно забавно упражнение и допринася за по-добро разбиране процеса на разработване на пътя на промяната.</a:t>
            </a:r>
            <a:endParaRPr lang="en-US" dirty="0">
              <a:solidFill>
                <a:srgbClr val="404040"/>
              </a:solidFill>
            </a:endParaRPr>
          </a:p>
          <a:p>
            <a:pPr algn="just">
              <a:lnSpc>
                <a:spcPct val="100000"/>
              </a:lnSpc>
            </a:pPr>
            <a:endParaRPr lang="en-US" dirty="0">
              <a:solidFill>
                <a:srgbClr val="404040"/>
              </a:solidFill>
            </a:endParaRPr>
          </a:p>
          <a:p>
            <a:pPr algn="just">
              <a:lnSpc>
                <a:spcPct val="100000"/>
              </a:lnSpc>
            </a:pPr>
            <a:r>
              <a:rPr lang="ru-RU" dirty="0" err="1" smtClean="0">
                <a:solidFill>
                  <a:srgbClr val="404040"/>
                </a:solidFill>
              </a:rPr>
              <a:t>Може</a:t>
            </a:r>
            <a:r>
              <a:rPr lang="ru-RU" dirty="0" smtClean="0">
                <a:solidFill>
                  <a:srgbClr val="404040"/>
                </a:solidFill>
              </a:rPr>
              <a:t> да </a:t>
            </a:r>
            <a:r>
              <a:rPr lang="ru-RU" dirty="0" err="1" smtClean="0">
                <a:solidFill>
                  <a:srgbClr val="404040"/>
                </a:solidFill>
              </a:rPr>
              <a:t>започнете</a:t>
            </a:r>
            <a:r>
              <a:rPr lang="ru-RU" dirty="0" smtClean="0">
                <a:solidFill>
                  <a:srgbClr val="404040"/>
                </a:solidFill>
              </a:rPr>
              <a:t> с упражнение за </a:t>
            </a:r>
            <a:r>
              <a:rPr lang="ru-RU" dirty="0" err="1" smtClean="0">
                <a:solidFill>
                  <a:srgbClr val="404040"/>
                </a:solidFill>
              </a:rPr>
              <a:t>загрявка</a:t>
            </a:r>
            <a:r>
              <a:rPr lang="ru-RU" dirty="0" smtClean="0">
                <a:solidFill>
                  <a:srgbClr val="404040"/>
                </a:solidFill>
              </a:rPr>
              <a:t>, </a:t>
            </a:r>
            <a:r>
              <a:rPr lang="ru-RU" dirty="0" err="1" smtClean="0">
                <a:solidFill>
                  <a:srgbClr val="404040"/>
                </a:solidFill>
              </a:rPr>
              <a:t>като</a:t>
            </a:r>
            <a:r>
              <a:rPr lang="ru-RU" dirty="0" smtClean="0">
                <a:solidFill>
                  <a:srgbClr val="404040"/>
                </a:solidFill>
              </a:rPr>
              <a:t> </a:t>
            </a:r>
            <a:r>
              <a:rPr lang="ru-RU" dirty="0" err="1" smtClean="0">
                <a:solidFill>
                  <a:srgbClr val="404040"/>
                </a:solidFill>
              </a:rPr>
              <a:t>разработите</a:t>
            </a:r>
            <a:r>
              <a:rPr lang="ru-RU" dirty="0" smtClean="0">
                <a:solidFill>
                  <a:srgbClr val="404040"/>
                </a:solidFill>
              </a:rPr>
              <a:t> </a:t>
            </a:r>
            <a:r>
              <a:rPr lang="ru-RU" dirty="0" err="1" smtClean="0">
                <a:solidFill>
                  <a:srgbClr val="404040"/>
                </a:solidFill>
              </a:rPr>
              <a:t>лесен</a:t>
            </a:r>
            <a:r>
              <a:rPr lang="ru-RU" dirty="0" smtClean="0">
                <a:solidFill>
                  <a:srgbClr val="404040"/>
                </a:solidFill>
              </a:rPr>
              <a:t> </a:t>
            </a:r>
            <a:r>
              <a:rPr lang="ru-RU" dirty="0" err="1" smtClean="0">
                <a:solidFill>
                  <a:srgbClr val="404040"/>
                </a:solidFill>
              </a:rPr>
              <a:t>път</a:t>
            </a:r>
            <a:r>
              <a:rPr lang="ru-RU" dirty="0" smtClean="0">
                <a:solidFill>
                  <a:srgbClr val="404040"/>
                </a:solidFill>
              </a:rPr>
              <a:t> </a:t>
            </a:r>
            <a:r>
              <a:rPr lang="ru-RU" dirty="0" err="1" smtClean="0">
                <a:solidFill>
                  <a:srgbClr val="404040"/>
                </a:solidFill>
              </a:rPr>
              <a:t>за</a:t>
            </a:r>
            <a:r>
              <a:rPr lang="ru-RU" dirty="0" smtClean="0">
                <a:solidFill>
                  <a:srgbClr val="404040"/>
                </a:solidFill>
              </a:rPr>
              <a:t> </a:t>
            </a:r>
            <a:r>
              <a:rPr lang="ru-RU" dirty="0" err="1" smtClean="0">
                <a:solidFill>
                  <a:srgbClr val="404040"/>
                </a:solidFill>
              </a:rPr>
              <a:t>промяна</a:t>
            </a:r>
            <a:r>
              <a:rPr lang="ru-RU" dirty="0" smtClean="0">
                <a:solidFill>
                  <a:srgbClr val="404040"/>
                </a:solidFill>
              </a:rPr>
              <a:t> на </a:t>
            </a:r>
            <a:r>
              <a:rPr lang="ru-RU" dirty="0" err="1" smtClean="0">
                <a:solidFill>
                  <a:srgbClr val="404040"/>
                </a:solidFill>
              </a:rPr>
              <a:t>някоя</a:t>
            </a:r>
            <a:r>
              <a:rPr lang="ru-RU" dirty="0" smtClean="0">
                <a:solidFill>
                  <a:srgbClr val="404040"/>
                </a:solidFill>
              </a:rPr>
              <a:t> от </a:t>
            </a:r>
            <a:r>
              <a:rPr lang="ru-RU" dirty="0" err="1" smtClean="0">
                <a:solidFill>
                  <a:srgbClr val="404040"/>
                </a:solidFill>
              </a:rPr>
              <a:t>ежедневните</a:t>
            </a:r>
            <a:r>
              <a:rPr lang="ru-RU" dirty="0" smtClean="0">
                <a:solidFill>
                  <a:srgbClr val="404040"/>
                </a:solidFill>
              </a:rPr>
              <a:t> </a:t>
            </a:r>
            <a:r>
              <a:rPr lang="ru-RU" dirty="0" err="1" smtClean="0">
                <a:solidFill>
                  <a:srgbClr val="404040"/>
                </a:solidFill>
              </a:rPr>
              <a:t>дейности</a:t>
            </a:r>
            <a:r>
              <a:rPr lang="ru-RU" dirty="0" smtClean="0">
                <a:solidFill>
                  <a:srgbClr val="404040"/>
                </a:solidFill>
              </a:rPr>
              <a:t>, например „</a:t>
            </a:r>
            <a:r>
              <a:rPr lang="ru-RU" dirty="0" err="1" smtClean="0">
                <a:solidFill>
                  <a:srgbClr val="404040"/>
                </a:solidFill>
              </a:rPr>
              <a:t>стигане</a:t>
            </a:r>
            <a:r>
              <a:rPr lang="ru-RU" dirty="0" smtClean="0">
                <a:solidFill>
                  <a:srgbClr val="404040"/>
                </a:solidFill>
              </a:rPr>
              <a:t> на работа </a:t>
            </a:r>
            <a:r>
              <a:rPr lang="ru-RU" dirty="0" err="1" smtClean="0">
                <a:solidFill>
                  <a:srgbClr val="404040"/>
                </a:solidFill>
              </a:rPr>
              <a:t>навреме</a:t>
            </a:r>
            <a:r>
              <a:rPr lang="ru-RU" dirty="0" smtClean="0">
                <a:solidFill>
                  <a:srgbClr val="404040"/>
                </a:solidFill>
              </a:rPr>
              <a:t>“. </a:t>
            </a:r>
            <a:r>
              <a:rPr lang="ru-RU" dirty="0" err="1" smtClean="0">
                <a:solidFill>
                  <a:srgbClr val="404040"/>
                </a:solidFill>
              </a:rPr>
              <a:t>Това</a:t>
            </a:r>
            <a:r>
              <a:rPr lang="ru-RU" dirty="0" smtClean="0">
                <a:solidFill>
                  <a:srgbClr val="404040"/>
                </a:solidFill>
              </a:rPr>
              <a:t> </a:t>
            </a:r>
            <a:r>
              <a:rPr lang="ru-RU" dirty="0" err="1" smtClean="0">
                <a:solidFill>
                  <a:srgbClr val="404040"/>
                </a:solidFill>
              </a:rPr>
              <a:t>винаги</a:t>
            </a:r>
            <a:r>
              <a:rPr lang="ru-RU" dirty="0" smtClean="0">
                <a:solidFill>
                  <a:srgbClr val="404040"/>
                </a:solidFill>
              </a:rPr>
              <a:t> </a:t>
            </a:r>
            <a:r>
              <a:rPr lang="ru-RU" dirty="0" err="1" smtClean="0">
                <a:solidFill>
                  <a:srgbClr val="404040"/>
                </a:solidFill>
              </a:rPr>
              <a:t>помага</a:t>
            </a:r>
            <a:r>
              <a:rPr lang="ru-RU" dirty="0" smtClean="0">
                <a:solidFill>
                  <a:srgbClr val="404040"/>
                </a:solidFill>
              </a:rPr>
              <a:t> на </a:t>
            </a:r>
            <a:r>
              <a:rPr lang="ru-RU" dirty="0" err="1" smtClean="0">
                <a:solidFill>
                  <a:srgbClr val="404040"/>
                </a:solidFill>
              </a:rPr>
              <a:t>хората</a:t>
            </a:r>
            <a:r>
              <a:rPr lang="ru-RU" dirty="0" smtClean="0">
                <a:solidFill>
                  <a:srgbClr val="404040"/>
                </a:solidFill>
              </a:rPr>
              <a:t> да </a:t>
            </a:r>
            <a:r>
              <a:rPr lang="ru-RU" dirty="0" err="1" smtClean="0">
                <a:solidFill>
                  <a:srgbClr val="404040"/>
                </a:solidFill>
              </a:rPr>
              <a:t>разберат</a:t>
            </a:r>
            <a:r>
              <a:rPr lang="ru-RU" dirty="0" smtClean="0">
                <a:solidFill>
                  <a:srgbClr val="404040"/>
                </a:solidFill>
              </a:rPr>
              <a:t> </a:t>
            </a:r>
            <a:r>
              <a:rPr lang="ru-RU" dirty="0" err="1" smtClean="0">
                <a:solidFill>
                  <a:srgbClr val="404040"/>
                </a:solidFill>
              </a:rPr>
              <a:t>логиката</a:t>
            </a:r>
            <a:r>
              <a:rPr lang="ru-RU" dirty="0" smtClean="0">
                <a:solidFill>
                  <a:srgbClr val="404040"/>
                </a:solidFill>
              </a:rPr>
              <a:t> на подхода, </a:t>
            </a:r>
            <a:r>
              <a:rPr lang="ru-RU" dirty="0" err="1" smtClean="0">
                <a:solidFill>
                  <a:srgbClr val="404040"/>
                </a:solidFill>
              </a:rPr>
              <a:t>преди</a:t>
            </a:r>
            <a:r>
              <a:rPr lang="ru-RU" dirty="0" smtClean="0">
                <a:solidFill>
                  <a:srgbClr val="404040"/>
                </a:solidFill>
              </a:rPr>
              <a:t> да се справят с </a:t>
            </a:r>
            <a:r>
              <a:rPr lang="ru-RU" dirty="0" err="1" smtClean="0">
                <a:solidFill>
                  <a:srgbClr val="404040"/>
                </a:solidFill>
              </a:rPr>
              <a:t>по-сложните</a:t>
            </a:r>
            <a:r>
              <a:rPr lang="ru-RU" dirty="0" smtClean="0">
                <a:solidFill>
                  <a:srgbClr val="404040"/>
                </a:solidFill>
              </a:rPr>
              <a:t> задачи, </a:t>
            </a:r>
            <a:r>
              <a:rPr lang="ru-RU" dirty="0" err="1" smtClean="0">
                <a:solidFill>
                  <a:srgbClr val="404040"/>
                </a:solidFill>
              </a:rPr>
              <a:t>свързани</a:t>
            </a:r>
            <a:r>
              <a:rPr lang="ru-RU" dirty="0" smtClean="0">
                <a:solidFill>
                  <a:srgbClr val="404040"/>
                </a:solidFill>
              </a:rPr>
              <a:t> с </a:t>
            </a:r>
            <a:r>
              <a:rPr lang="ru-RU" dirty="0" err="1" smtClean="0">
                <a:solidFill>
                  <a:srgbClr val="404040"/>
                </a:solidFill>
              </a:rPr>
              <a:t>климатичните</a:t>
            </a:r>
            <a:r>
              <a:rPr lang="ru-RU" dirty="0" smtClean="0">
                <a:solidFill>
                  <a:srgbClr val="404040"/>
                </a:solidFill>
              </a:rPr>
              <a:t> </a:t>
            </a:r>
            <a:r>
              <a:rPr lang="ru-RU" dirty="0" err="1" smtClean="0">
                <a:solidFill>
                  <a:srgbClr val="404040"/>
                </a:solidFill>
              </a:rPr>
              <a:t>промени</a:t>
            </a:r>
            <a:r>
              <a:rPr lang="ru-RU" dirty="0" smtClean="0">
                <a:solidFill>
                  <a:srgbClr val="404040"/>
                </a:solidFill>
              </a:rPr>
              <a:t>.</a:t>
            </a:r>
            <a:endParaRPr lang="en-US" dirty="0">
              <a:solidFill>
                <a:srgbClr val="404040"/>
              </a:solidFill>
            </a:endParaRPr>
          </a:p>
        </p:txBody>
      </p:sp>
      <p:grpSp>
        <p:nvGrpSpPr>
          <p:cNvPr id="58" name="Graphic 2">
            <a:extLst>
              <a:ext uri="{FF2B5EF4-FFF2-40B4-BE49-F238E27FC236}">
                <a16:creationId xmlns="" xmlns:a16="http://schemas.microsoft.com/office/drawing/2014/main" id="{0E6EDBBC-A339-BC66-3EA0-6C54D582A3C1}"/>
              </a:ext>
            </a:extLst>
          </p:cNvPr>
          <p:cNvGrpSpPr/>
          <p:nvPr/>
        </p:nvGrpSpPr>
        <p:grpSpPr>
          <a:xfrm rot="16200000">
            <a:off x="-1289090" y="5391190"/>
            <a:ext cx="3975892" cy="1397707"/>
            <a:chOff x="3357879" y="5072538"/>
            <a:chExt cx="593407" cy="259080"/>
          </a:xfrm>
          <a:solidFill>
            <a:srgbClr val="EB7339"/>
          </a:solidFill>
        </p:grpSpPr>
        <p:sp>
          <p:nvSpPr>
            <p:cNvPr id="59" name="Freeform 58">
              <a:extLst>
                <a:ext uri="{FF2B5EF4-FFF2-40B4-BE49-F238E27FC236}">
                  <a16:creationId xmlns="" xmlns:a16="http://schemas.microsoft.com/office/drawing/2014/main" id="{B0F8502E-7315-1A33-D4F8-6C27B38F9BF0}"/>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 xmlns:a16="http://schemas.microsoft.com/office/drawing/2014/main" id="{4EC0CF4F-93D5-FCB6-1855-836A69BAB76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 xmlns:a16="http://schemas.microsoft.com/office/drawing/2014/main" id="{7683540E-7316-2F8F-7B18-F6F2A5826B5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2" name="Rectangle 61">
            <a:extLst>
              <a:ext uri="{FF2B5EF4-FFF2-40B4-BE49-F238E27FC236}">
                <a16:creationId xmlns="" xmlns:a16="http://schemas.microsoft.com/office/drawing/2014/main" id="{016A2820-3E0B-9C03-A292-668C5144631A}"/>
              </a:ext>
            </a:extLst>
          </p:cNvPr>
          <p:cNvSpPr/>
          <p:nvPr/>
        </p:nvSpPr>
        <p:spPr>
          <a:xfrm>
            <a:off x="4716063" y="4537066"/>
            <a:ext cx="2879758" cy="1716895"/>
          </a:xfrm>
          <a:prstGeom prst="rect">
            <a:avLst/>
          </a:prstGeom>
          <a:blipFill>
            <a:blip r:embed="rId2" cstate="print">
              <a:extLst>
                <a:ext uri="{28A0092B-C50C-407E-A947-70E740481C1C}">
                  <a14:useLocalDpi xmlns=""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3" name="Text Placeholder 5">
            <a:extLst>
              <a:ext uri="{FF2B5EF4-FFF2-40B4-BE49-F238E27FC236}">
                <a16:creationId xmlns="" xmlns:a16="http://schemas.microsoft.com/office/drawing/2014/main" id="{281CB223-F672-BE64-552F-E169604E82B6}"/>
              </a:ext>
            </a:extLst>
          </p:cNvPr>
          <p:cNvSpPr txBox="1">
            <a:spLocks/>
          </p:cNvSpPr>
          <p:nvPr/>
        </p:nvSpPr>
        <p:spPr>
          <a:xfrm>
            <a:off x="234950" y="8953500"/>
            <a:ext cx="6794500" cy="1301750"/>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00000"/>
              </a:lnSpc>
            </a:pPr>
            <a:r>
              <a:rPr lang="ru-RU" b="1" dirty="0" smtClean="0"/>
              <a:t>Очертаването на пътя на промяната ни помага да адресираме основните фактори, които водят до уязвимост към изменението на климата, т.е. </a:t>
            </a:r>
            <a:r>
              <a:rPr lang="ru-RU" b="1" dirty="0" err="1" smtClean="0"/>
              <a:t>справяне</a:t>
            </a:r>
            <a:r>
              <a:rPr lang="ru-RU" b="1" dirty="0" smtClean="0"/>
              <a:t> с </a:t>
            </a:r>
            <a:r>
              <a:rPr lang="ru-RU" b="1" dirty="0" err="1" smtClean="0"/>
              <a:t>проблемите</a:t>
            </a:r>
            <a:r>
              <a:rPr lang="ru-RU" b="1" dirty="0" smtClean="0"/>
              <a:t>, а не само </a:t>
            </a:r>
            <a:r>
              <a:rPr lang="ru-RU" b="1" dirty="0" err="1" smtClean="0"/>
              <a:t>със</a:t>
            </a:r>
            <a:r>
              <a:rPr lang="ru-RU" b="1" dirty="0" smtClean="0"/>
              <a:t> </a:t>
            </a:r>
            <a:r>
              <a:rPr lang="ru-RU" b="1" dirty="0" err="1" smtClean="0"/>
              <a:t>симптомите</a:t>
            </a:r>
            <a:r>
              <a:rPr lang="ru-RU" b="1" dirty="0" smtClean="0"/>
              <a:t>. В </a:t>
            </a:r>
            <a:r>
              <a:rPr lang="ru-RU" b="1" dirty="0" err="1" smtClean="0"/>
              <a:t>хипотетичния</a:t>
            </a:r>
            <a:r>
              <a:rPr lang="ru-RU" b="1" dirty="0" smtClean="0"/>
              <a:t> пример </a:t>
            </a:r>
            <a:r>
              <a:rPr lang="ru-RU" b="1" dirty="0" err="1" smtClean="0"/>
              <a:t>пътят</a:t>
            </a:r>
            <a:r>
              <a:rPr lang="ru-RU" b="1" dirty="0" smtClean="0"/>
              <a:t> на </a:t>
            </a:r>
            <a:r>
              <a:rPr lang="ru-RU" b="1" dirty="0" err="1" smtClean="0"/>
              <a:t>промяната</a:t>
            </a:r>
            <a:r>
              <a:rPr lang="ru-RU" b="1" dirty="0" smtClean="0"/>
              <a:t> </a:t>
            </a:r>
            <a:r>
              <a:rPr lang="ru-RU" b="1" dirty="0" err="1" smtClean="0"/>
              <a:t>може</a:t>
            </a:r>
            <a:r>
              <a:rPr lang="ru-RU" b="1" dirty="0" smtClean="0"/>
              <a:t> да </a:t>
            </a:r>
            <a:r>
              <a:rPr lang="ru-RU" b="1" dirty="0" err="1" smtClean="0"/>
              <a:t>търси</a:t>
            </a:r>
            <a:r>
              <a:rPr lang="ru-RU" b="1" dirty="0" smtClean="0"/>
              <a:t> </a:t>
            </a:r>
            <a:r>
              <a:rPr lang="ru-RU" b="1" dirty="0" err="1" smtClean="0"/>
              <a:t>резултати</a:t>
            </a:r>
            <a:r>
              <a:rPr lang="ru-RU" b="1" dirty="0" smtClean="0"/>
              <a:t> </a:t>
            </a:r>
            <a:r>
              <a:rPr lang="ru-RU" b="1" dirty="0" err="1" smtClean="0"/>
              <a:t>като</a:t>
            </a:r>
            <a:r>
              <a:rPr lang="ru-RU" b="1" dirty="0" smtClean="0"/>
              <a:t> </a:t>
            </a:r>
            <a:r>
              <a:rPr lang="ru-RU" b="1" dirty="0" err="1" smtClean="0"/>
              <a:t>подобряване</a:t>
            </a:r>
            <a:r>
              <a:rPr lang="ru-RU" b="1" dirty="0" smtClean="0"/>
              <a:t> на </a:t>
            </a:r>
            <a:r>
              <a:rPr lang="ru-RU" b="1" dirty="0" err="1" smtClean="0"/>
              <a:t>физическата</a:t>
            </a:r>
            <a:r>
              <a:rPr lang="ru-RU" b="1" dirty="0" smtClean="0"/>
              <a:t> инфраструктура за </a:t>
            </a:r>
            <a:r>
              <a:rPr lang="ru-RU" b="1" dirty="0" err="1" smtClean="0"/>
              <a:t>постигане</a:t>
            </a:r>
            <a:r>
              <a:rPr lang="ru-RU" b="1" dirty="0" smtClean="0"/>
              <a:t> на </a:t>
            </a:r>
            <a:r>
              <a:rPr lang="ru-RU" b="1" dirty="0" err="1" smtClean="0"/>
              <a:t>устойчивост</a:t>
            </a:r>
            <a:r>
              <a:rPr lang="ru-RU" b="1" dirty="0" smtClean="0"/>
              <a:t> </a:t>
            </a:r>
            <a:r>
              <a:rPr lang="ru-RU" b="1" dirty="0" err="1" smtClean="0"/>
              <a:t>на</a:t>
            </a:r>
            <a:r>
              <a:rPr lang="ru-RU" b="1" dirty="0" smtClean="0"/>
              <a:t> </a:t>
            </a:r>
            <a:r>
              <a:rPr lang="ru-RU" b="1" dirty="0" err="1" smtClean="0"/>
              <a:t>крайбрежието</a:t>
            </a:r>
            <a:r>
              <a:rPr lang="ru-RU" b="1" dirty="0" smtClean="0"/>
              <a:t> и </a:t>
            </a:r>
            <a:r>
              <a:rPr lang="ru-RU" b="1" dirty="0" err="1" smtClean="0"/>
              <a:t>преодоляване</a:t>
            </a:r>
            <a:r>
              <a:rPr lang="ru-RU" b="1" dirty="0" smtClean="0"/>
              <a:t> </a:t>
            </a:r>
            <a:r>
              <a:rPr lang="ru-RU" b="1" dirty="0" err="1" smtClean="0"/>
              <a:t>деградацията</a:t>
            </a:r>
            <a:r>
              <a:rPr lang="ru-RU" b="1" dirty="0" smtClean="0"/>
              <a:t> на рифа. Важен </a:t>
            </a:r>
            <a:r>
              <a:rPr lang="ru-RU" b="1" dirty="0" err="1" smtClean="0"/>
              <a:t>резултат</a:t>
            </a:r>
            <a:r>
              <a:rPr lang="ru-RU" b="1" dirty="0" smtClean="0"/>
              <a:t> </a:t>
            </a:r>
            <a:r>
              <a:rPr lang="ru-RU" b="1" dirty="0" err="1" smtClean="0"/>
              <a:t>ще</a:t>
            </a:r>
            <a:r>
              <a:rPr lang="ru-RU" b="1" dirty="0" smtClean="0"/>
              <a:t> е </a:t>
            </a:r>
            <a:r>
              <a:rPr lang="ru-RU" b="1" dirty="0" err="1" smtClean="0"/>
              <a:t>постигане</a:t>
            </a:r>
            <a:r>
              <a:rPr lang="ru-RU" b="1" dirty="0" smtClean="0"/>
              <a:t> и на </a:t>
            </a:r>
            <a:r>
              <a:rPr lang="ru-RU" b="1" dirty="0" err="1" smtClean="0"/>
              <a:t>социално-икономическа</a:t>
            </a:r>
            <a:r>
              <a:rPr lang="ru-RU" b="1" dirty="0" smtClean="0"/>
              <a:t> </a:t>
            </a:r>
            <a:r>
              <a:rPr lang="ru-RU" b="1" dirty="0" err="1" smtClean="0"/>
              <a:t>устойчивост</a:t>
            </a:r>
            <a:r>
              <a:rPr lang="ru-RU" b="1" dirty="0" smtClean="0"/>
              <a:t>, например в отговор на </a:t>
            </a:r>
            <a:r>
              <a:rPr lang="ru-RU" b="1" dirty="0" err="1" smtClean="0"/>
              <a:t>намалените</a:t>
            </a:r>
            <a:r>
              <a:rPr lang="ru-RU" b="1" dirty="0" smtClean="0"/>
              <a:t> приходи от </a:t>
            </a:r>
            <a:r>
              <a:rPr lang="ru-RU" b="1" dirty="0" err="1" smtClean="0"/>
              <a:t>крайбрежен</a:t>
            </a:r>
            <a:r>
              <a:rPr lang="ru-RU" b="1" dirty="0" smtClean="0"/>
              <a:t> </a:t>
            </a:r>
            <a:r>
              <a:rPr lang="ru-RU" b="1" dirty="0" err="1" smtClean="0"/>
              <a:t>риболов</a:t>
            </a:r>
            <a:r>
              <a:rPr lang="ru-RU" b="1" dirty="0" smtClean="0"/>
              <a:t> </a:t>
            </a:r>
            <a:r>
              <a:rPr lang="ru-RU" b="1" dirty="0" err="1" smtClean="0"/>
              <a:t>поради</a:t>
            </a:r>
            <a:r>
              <a:rPr lang="ru-RU" b="1" dirty="0" smtClean="0"/>
              <a:t> </a:t>
            </a:r>
            <a:r>
              <a:rPr lang="ru-RU" b="1" dirty="0" err="1" smtClean="0"/>
              <a:t>деградацията</a:t>
            </a:r>
            <a:r>
              <a:rPr lang="ru-RU" b="1" dirty="0" smtClean="0"/>
              <a:t> на рифа.</a:t>
            </a:r>
            <a:endParaRPr lang="en-US" b="1" dirty="0"/>
          </a:p>
        </p:txBody>
      </p:sp>
    </p:spTree>
    <p:extLst>
      <p:ext uri="{BB962C8B-B14F-4D97-AF65-F5344CB8AC3E}">
        <p14:creationId xmlns="" xmlns:p14="http://schemas.microsoft.com/office/powerpoint/2010/main" val="1236139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D2CB581F-A02E-5E90-8E2B-781AB2075E45}"/>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23</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08</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2296272" y="4127953"/>
            <a:ext cx="404115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2406976" y="4051822"/>
            <a:ext cx="3860113" cy="954107"/>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ОПРЕДЕЛЯНЕ НА ИНТЕРВЕНЦИИТЕ</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0508665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a:extLst>
              <a:ext uri="{FF2B5EF4-FFF2-40B4-BE49-F238E27FC236}">
                <a16:creationId xmlns="" xmlns:a16="http://schemas.microsoft.com/office/drawing/2014/main" id="{45DFE824-D5FE-1DC3-3678-DA578D8B2F0C}"/>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a:off x="3375687" y="559217"/>
            <a:ext cx="4208674" cy="2659858"/>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721059" y="3305908"/>
            <a:ext cx="6176354" cy="1255615"/>
          </a:xfrm>
          <a:prstGeom prst="rect">
            <a:avLst/>
          </a:prstGeom>
        </p:spPr>
        <p:txBody>
          <a:bodyPr/>
          <a:lstStyle/>
          <a:p>
            <a:r>
              <a:rPr lang="ru-RU" sz="1400" b="0" i="1" dirty="0" smtClean="0"/>
              <a:t>След като разберете как междинните Ви резултати допринасят за крайния резултат и визия за промяна, започнете да обмисляте дейностите или интервенциите, които могат да помогнат за постигането на резултатите. Разработеният път на промяната  Ви гарантира, че интервенции ще Ви доведат успешно до крайната точка и желаната промяна.</a:t>
            </a:r>
            <a:endParaRPr lang="en-US" sz="14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751953" y="4514850"/>
            <a:ext cx="6013565" cy="2012949"/>
          </a:xfrm>
          <a:prstGeom prst="rect">
            <a:avLst/>
          </a:prstGeom>
        </p:spPr>
        <p:txBody>
          <a:bodyPr numCol="2">
            <a:noAutofit/>
          </a:bodyPr>
          <a:lstStyle/>
          <a:p>
            <a:r>
              <a:rPr lang="bg-BG" dirty="0" smtClean="0"/>
              <a:t>Често като започнем с плановете сме склонни да пристъпим веднага към действие, с две думи </a:t>
            </a:r>
            <a:r>
              <a:rPr lang="ru-RU" dirty="0" smtClean="0"/>
              <a:t>„</a:t>
            </a:r>
            <a:r>
              <a:rPr lang="ru-RU" dirty="0" err="1" smtClean="0"/>
              <a:t>захващаме</a:t>
            </a:r>
            <a:r>
              <a:rPr lang="ru-RU" dirty="0" smtClean="0"/>
              <a:t> се с </a:t>
            </a:r>
            <a:r>
              <a:rPr lang="ru-RU" dirty="0" err="1" smtClean="0"/>
              <a:t>нещата</a:t>
            </a:r>
            <a:r>
              <a:rPr lang="ru-RU" dirty="0" smtClean="0"/>
              <a:t>“. </a:t>
            </a:r>
            <a:r>
              <a:rPr lang="ru-RU" dirty="0" err="1" smtClean="0"/>
              <a:t>Действията</a:t>
            </a:r>
            <a:r>
              <a:rPr lang="ru-RU" dirty="0" smtClean="0"/>
              <a:t>/</a:t>
            </a:r>
            <a:r>
              <a:rPr lang="ru-RU" dirty="0" err="1" smtClean="0"/>
              <a:t>интервенциите</a:t>
            </a:r>
            <a:r>
              <a:rPr lang="ru-RU" dirty="0" smtClean="0"/>
              <a:t> </a:t>
            </a:r>
            <a:r>
              <a:rPr lang="ru-RU" dirty="0" err="1" smtClean="0"/>
              <a:t>изпреварват</a:t>
            </a:r>
            <a:r>
              <a:rPr lang="ru-RU" dirty="0" smtClean="0"/>
              <a:t> </a:t>
            </a:r>
            <a:r>
              <a:rPr lang="ru-RU" dirty="0" err="1" smtClean="0"/>
              <a:t>определянето</a:t>
            </a:r>
            <a:r>
              <a:rPr lang="ru-RU" dirty="0" smtClean="0"/>
              <a:t> на </a:t>
            </a:r>
            <a:r>
              <a:rPr lang="ru-RU" dirty="0" err="1" smtClean="0"/>
              <a:t>желаните</a:t>
            </a:r>
            <a:r>
              <a:rPr lang="ru-RU" dirty="0" smtClean="0"/>
              <a:t> </a:t>
            </a:r>
            <a:r>
              <a:rPr lang="ru-RU" dirty="0" err="1" smtClean="0"/>
              <a:t>резултати</a:t>
            </a:r>
            <a:r>
              <a:rPr lang="ru-RU" dirty="0" smtClean="0"/>
              <a:t>.</a:t>
            </a:r>
          </a:p>
          <a:p>
            <a:r>
              <a:rPr lang="ru-RU" dirty="0" smtClean="0"/>
              <a:t>Всъщност това означава, че: а)не мислим как интервенциите ще ни помогнат да постигнем нашите краткосрочни, средносрочни и дългосрочни цели; б) интервенциите нямат фокус или не са поставени в правилната последователност.    </a:t>
            </a:r>
          </a:p>
          <a:p>
            <a:endParaRPr lang="ru-RU" dirty="0" smtClean="0"/>
          </a:p>
          <a:p>
            <a:r>
              <a:rPr lang="ru-RU" dirty="0" err="1" smtClean="0"/>
              <a:t>Това</a:t>
            </a:r>
            <a:r>
              <a:rPr lang="ru-RU" dirty="0" smtClean="0"/>
              <a:t> е </a:t>
            </a:r>
            <a:r>
              <a:rPr lang="ru-RU" dirty="0" err="1" smtClean="0"/>
              <a:t>особено</a:t>
            </a:r>
            <a:r>
              <a:rPr lang="ru-RU" dirty="0" smtClean="0"/>
              <a:t> важно при </a:t>
            </a:r>
            <a:r>
              <a:rPr lang="ru-RU" dirty="0" err="1" smtClean="0"/>
              <a:t>ангажиране</a:t>
            </a:r>
            <a:r>
              <a:rPr lang="ru-RU" dirty="0" smtClean="0"/>
              <a:t> на </a:t>
            </a:r>
            <a:r>
              <a:rPr lang="ru-RU" dirty="0" err="1" smtClean="0"/>
              <a:t>заинтересовани</a:t>
            </a:r>
            <a:r>
              <a:rPr lang="ru-RU" dirty="0" smtClean="0"/>
              <a:t> </a:t>
            </a:r>
            <a:r>
              <a:rPr lang="ru-RU" dirty="0" err="1" smtClean="0"/>
              <a:t>страни</a:t>
            </a:r>
            <a:r>
              <a:rPr lang="ru-RU" dirty="0" smtClean="0"/>
              <a:t> и общности. Например, </a:t>
            </a:r>
            <a:r>
              <a:rPr lang="ru-RU" dirty="0" err="1" smtClean="0"/>
              <a:t>няма</a:t>
            </a:r>
            <a:r>
              <a:rPr lang="ru-RU" dirty="0" smtClean="0"/>
              <a:t> </a:t>
            </a:r>
            <a:r>
              <a:rPr lang="ru-RU" dirty="0" err="1" smtClean="0"/>
              <a:t>голям</a:t>
            </a:r>
            <a:r>
              <a:rPr lang="ru-RU" dirty="0" smtClean="0"/>
              <a:t> </a:t>
            </a:r>
            <a:r>
              <a:rPr lang="ru-RU" dirty="0" err="1" smtClean="0"/>
              <a:t>смисъл</a:t>
            </a:r>
            <a:r>
              <a:rPr lang="ru-RU" dirty="0" smtClean="0"/>
              <a:t> да се </a:t>
            </a:r>
            <a:r>
              <a:rPr lang="ru-RU" dirty="0" err="1" smtClean="0"/>
              <a:t>инвестира</a:t>
            </a:r>
            <a:r>
              <a:rPr lang="ru-RU" dirty="0" smtClean="0"/>
              <a:t> в подробна оценка на </a:t>
            </a:r>
            <a:r>
              <a:rPr lang="ru-RU" dirty="0" err="1" smtClean="0"/>
              <a:t>възможност</a:t>
            </a:r>
            <a:r>
              <a:rPr lang="ru-RU" dirty="0" smtClean="0"/>
              <a:t> за </a:t>
            </a:r>
            <a:r>
              <a:rPr lang="ru-RU" dirty="0" err="1" smtClean="0"/>
              <a:t>адаптиране</a:t>
            </a:r>
            <a:r>
              <a:rPr lang="ru-RU" dirty="0" smtClean="0"/>
              <a:t> </a:t>
            </a:r>
            <a:r>
              <a:rPr lang="ru-RU" dirty="0" err="1" smtClean="0"/>
              <a:t>към</a:t>
            </a:r>
            <a:r>
              <a:rPr lang="ru-RU" dirty="0" smtClean="0"/>
              <a:t> </a:t>
            </a:r>
            <a:r>
              <a:rPr lang="ru-RU" dirty="0" err="1" smtClean="0"/>
              <a:t>климатичните</a:t>
            </a:r>
            <a:r>
              <a:rPr lang="ru-RU" dirty="0" smtClean="0"/>
              <a:t> </a:t>
            </a:r>
            <a:r>
              <a:rPr lang="ru-RU" dirty="0" err="1" smtClean="0"/>
              <a:t>промени</a:t>
            </a:r>
            <a:r>
              <a:rPr lang="ru-RU" dirty="0" smtClean="0"/>
              <a:t>, </a:t>
            </a:r>
            <a:r>
              <a:rPr lang="ru-RU" dirty="0" err="1" smtClean="0"/>
              <a:t>която</a:t>
            </a:r>
            <a:r>
              <a:rPr lang="ru-RU" dirty="0" smtClean="0"/>
              <a:t> не е </a:t>
            </a:r>
            <a:r>
              <a:rPr lang="ru-RU" dirty="0" err="1" smtClean="0"/>
              <a:t>приемлива</a:t>
            </a:r>
            <a:r>
              <a:rPr lang="ru-RU" dirty="0" smtClean="0"/>
              <a:t> за </a:t>
            </a:r>
            <a:r>
              <a:rPr lang="ru-RU" dirty="0" err="1" smtClean="0"/>
              <a:t>заинтересованите</a:t>
            </a:r>
            <a:r>
              <a:rPr lang="ru-RU" dirty="0" smtClean="0"/>
              <a:t> </a:t>
            </a:r>
            <a:r>
              <a:rPr lang="ru-RU" dirty="0" err="1" smtClean="0"/>
              <a:t>страни</a:t>
            </a:r>
            <a:r>
              <a:rPr lang="ru-RU" dirty="0" smtClean="0"/>
              <a:t>. </a:t>
            </a:r>
            <a:r>
              <a:rPr lang="ru-RU" dirty="0" err="1" smtClean="0"/>
              <a:t>Същевременно</a:t>
            </a:r>
            <a:r>
              <a:rPr lang="ru-RU" dirty="0" smtClean="0"/>
              <a:t> </a:t>
            </a:r>
            <a:r>
              <a:rPr lang="ru-RU" dirty="0" err="1" smtClean="0"/>
              <a:t>общността</a:t>
            </a:r>
            <a:r>
              <a:rPr lang="ru-RU" dirty="0" smtClean="0"/>
              <a:t> е в </a:t>
            </a:r>
            <a:r>
              <a:rPr lang="ru-RU" dirty="0" err="1" smtClean="0"/>
              <a:t>най-добра</a:t>
            </a:r>
            <a:r>
              <a:rPr lang="ru-RU" dirty="0" smtClean="0"/>
              <a:t> позиция да </a:t>
            </a:r>
            <a:r>
              <a:rPr lang="ru-RU" dirty="0" err="1" smtClean="0"/>
              <a:t>осигури</a:t>
            </a:r>
            <a:r>
              <a:rPr lang="ru-RU" dirty="0" smtClean="0"/>
              <a:t> </a:t>
            </a:r>
            <a:r>
              <a:rPr lang="ru-RU" dirty="0" err="1" smtClean="0"/>
              <a:t>обратна</a:t>
            </a:r>
            <a:r>
              <a:rPr lang="ru-RU" dirty="0" smtClean="0"/>
              <a:t> </a:t>
            </a:r>
            <a:r>
              <a:rPr lang="ru-RU" dirty="0" err="1" smtClean="0"/>
              <a:t>връзка</a:t>
            </a:r>
            <a:r>
              <a:rPr lang="ru-RU" dirty="0" smtClean="0"/>
              <a:t> за дадена </a:t>
            </a:r>
            <a:r>
              <a:rPr lang="ru-RU" dirty="0" err="1" smtClean="0"/>
              <a:t>възможност</a:t>
            </a:r>
            <a:r>
              <a:rPr lang="ru-RU" dirty="0" smtClean="0"/>
              <a:t>, след </a:t>
            </a:r>
            <a:r>
              <a:rPr lang="ru-RU" dirty="0" err="1" smtClean="0"/>
              <a:t>като</a:t>
            </a:r>
            <a:r>
              <a:rPr lang="ru-RU" dirty="0" smtClean="0"/>
              <a:t> </a:t>
            </a:r>
            <a:r>
              <a:rPr lang="ru-RU" dirty="0" err="1" smtClean="0"/>
              <a:t>концепцията</a:t>
            </a:r>
            <a:r>
              <a:rPr lang="ru-RU" dirty="0" smtClean="0"/>
              <a:t> е </a:t>
            </a:r>
            <a:r>
              <a:rPr lang="ru-RU" dirty="0" err="1" smtClean="0"/>
              <a:t>достатъчно</a:t>
            </a:r>
            <a:r>
              <a:rPr lang="ru-RU" dirty="0" smtClean="0"/>
              <a:t> развита. </a:t>
            </a:r>
            <a:r>
              <a:rPr lang="ru-RU" dirty="0" err="1" smtClean="0"/>
              <a:t>Заинтересованите</a:t>
            </a:r>
            <a:r>
              <a:rPr lang="ru-RU" dirty="0" smtClean="0"/>
              <a:t> </a:t>
            </a:r>
            <a:r>
              <a:rPr lang="ru-RU" dirty="0" err="1" smtClean="0"/>
              <a:t>страни</a:t>
            </a:r>
            <a:r>
              <a:rPr lang="ru-RU" dirty="0" smtClean="0"/>
              <a:t> </a:t>
            </a:r>
            <a:r>
              <a:rPr lang="ru-RU" dirty="0" err="1" smtClean="0"/>
              <a:t>са</a:t>
            </a:r>
            <a:r>
              <a:rPr lang="ru-RU" dirty="0" smtClean="0"/>
              <a:t> </a:t>
            </a:r>
            <a:r>
              <a:rPr lang="ru-RU" dirty="0" err="1" smtClean="0"/>
              <a:t>основният</a:t>
            </a:r>
            <a:r>
              <a:rPr lang="ru-RU" dirty="0" smtClean="0"/>
              <a:t> </a:t>
            </a:r>
            <a:r>
              <a:rPr lang="ru-RU" dirty="0" err="1" smtClean="0"/>
              <a:t>коректив</a:t>
            </a:r>
            <a:r>
              <a:rPr lang="ru-RU" dirty="0" smtClean="0"/>
              <a:t> при </a:t>
            </a:r>
            <a:r>
              <a:rPr lang="ru-RU" dirty="0" err="1" smtClean="0"/>
              <a:t>създаване</a:t>
            </a:r>
            <a:r>
              <a:rPr lang="ru-RU" dirty="0" smtClean="0"/>
              <a:t> на теория на </a:t>
            </a:r>
            <a:r>
              <a:rPr lang="ru-RU" dirty="0" err="1" smtClean="0"/>
              <a:t>промяната</a:t>
            </a:r>
            <a:r>
              <a:rPr lang="ru-RU" dirty="0" smtClean="0"/>
              <a:t>, </a:t>
            </a:r>
            <a:r>
              <a:rPr lang="ru-RU" dirty="0" err="1" smtClean="0"/>
              <a:t>защото</a:t>
            </a:r>
            <a:r>
              <a:rPr lang="ru-RU" dirty="0" smtClean="0"/>
              <a:t> те </a:t>
            </a:r>
            <a:r>
              <a:rPr lang="ru-RU" dirty="0" err="1" smtClean="0"/>
              <a:t>са</a:t>
            </a:r>
            <a:r>
              <a:rPr lang="ru-RU" dirty="0" smtClean="0"/>
              <a:t> </a:t>
            </a:r>
            <a:r>
              <a:rPr lang="ru-RU" dirty="0" err="1" smtClean="0"/>
              <a:t>тези</a:t>
            </a:r>
            <a:r>
              <a:rPr lang="ru-RU" dirty="0" smtClean="0"/>
              <a:t>, </a:t>
            </a:r>
            <a:r>
              <a:rPr lang="ru-RU" dirty="0" err="1" smtClean="0"/>
              <a:t>които</a:t>
            </a:r>
            <a:r>
              <a:rPr lang="ru-RU" dirty="0" smtClean="0"/>
              <a:t> </a:t>
            </a:r>
            <a:r>
              <a:rPr lang="ru-RU" dirty="0" err="1" smtClean="0"/>
              <a:t>ще</a:t>
            </a:r>
            <a:r>
              <a:rPr lang="ru-RU" dirty="0" smtClean="0"/>
              <a:t> я </a:t>
            </a:r>
            <a:r>
              <a:rPr lang="ru-RU" dirty="0" err="1" smtClean="0"/>
              <a:t>прилагат</a:t>
            </a:r>
            <a:r>
              <a:rPr lang="ru-RU" dirty="0" smtClean="0"/>
              <a:t>.</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24</a:t>
            </a:fld>
            <a:endParaRPr lang="en-US" dirty="0"/>
          </a:p>
        </p:txBody>
      </p:sp>
      <p:sp>
        <p:nvSpPr>
          <p:cNvPr id="8" name="Rectangle 7">
            <a:extLst>
              <a:ext uri="{FF2B5EF4-FFF2-40B4-BE49-F238E27FC236}">
                <a16:creationId xmlns=""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08</a:t>
            </a:r>
          </a:p>
        </p:txBody>
      </p:sp>
      <p:sp>
        <p:nvSpPr>
          <p:cNvPr id="13" name="Rectangle 12">
            <a:extLst>
              <a:ext uri="{FF2B5EF4-FFF2-40B4-BE49-F238E27FC236}">
                <a16:creationId xmlns="" xmlns:a16="http://schemas.microsoft.com/office/drawing/2014/main" id="{3B882552-2919-E9BB-CD57-69E692217DA0}"/>
              </a:ext>
            </a:extLst>
          </p:cNvPr>
          <p:cNvSpPr/>
          <p:nvPr/>
        </p:nvSpPr>
        <p:spPr>
          <a:xfrm>
            <a:off x="2536491" y="1103608"/>
            <a:ext cx="3990918" cy="816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585161" y="1063772"/>
            <a:ext cx="3955035" cy="954107"/>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ОПРЕДЕЛЯНЕ НА ИНТЕРВЕНЦИИТЕ</a:t>
            </a:r>
            <a:endParaRPr lang="en-US" sz="2800" b="1" kern="300" dirty="0">
              <a:solidFill>
                <a:srgbClr val="EB7339"/>
              </a:solidFill>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1F91536E-94C1-109B-AF72-CF35B67DB096}"/>
              </a:ext>
            </a:extLst>
          </p:cNvPr>
          <p:cNvSpPr/>
          <p:nvPr/>
        </p:nvSpPr>
        <p:spPr>
          <a:xfrm>
            <a:off x="-31337" y="6791839"/>
            <a:ext cx="5457563" cy="9770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39" name="Text Placeholder 5">
            <a:extLst>
              <a:ext uri="{FF2B5EF4-FFF2-40B4-BE49-F238E27FC236}">
                <a16:creationId xmlns="" xmlns:a16="http://schemas.microsoft.com/office/drawing/2014/main" id="{190FA138-A8E6-B7D1-B395-A1DCB40B5BE4}"/>
              </a:ext>
            </a:extLst>
          </p:cNvPr>
          <p:cNvSpPr txBox="1">
            <a:spLocks/>
          </p:cNvSpPr>
          <p:nvPr/>
        </p:nvSpPr>
        <p:spPr>
          <a:xfrm>
            <a:off x="731376" y="6836897"/>
            <a:ext cx="4533395" cy="935503"/>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ru-RU" sz="2000" dirty="0" smtClean="0"/>
              <a:t>Помислете за възможни интервенции за постигане на желаните резултати от Вашия проект</a:t>
            </a:r>
            <a:endParaRPr lang="en-US" sz="1200" dirty="0"/>
          </a:p>
        </p:txBody>
      </p:sp>
      <p:sp>
        <p:nvSpPr>
          <p:cNvPr id="40" name="Text Placeholder 5">
            <a:extLst>
              <a:ext uri="{FF2B5EF4-FFF2-40B4-BE49-F238E27FC236}">
                <a16:creationId xmlns="" xmlns:a16="http://schemas.microsoft.com/office/drawing/2014/main" id="{056AB0AE-1D2D-8F5A-28C7-C1916AE30790}"/>
              </a:ext>
            </a:extLst>
          </p:cNvPr>
          <p:cNvSpPr txBox="1">
            <a:spLocks/>
          </p:cNvSpPr>
          <p:nvPr/>
        </p:nvSpPr>
        <p:spPr>
          <a:xfrm>
            <a:off x="812507" y="6475504"/>
            <a:ext cx="162823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a:t>
            </a:r>
            <a:r>
              <a:rPr lang="en-US" sz="2400" b="1" dirty="0" smtClean="0">
                <a:solidFill>
                  <a:schemeClr val="bg1"/>
                </a:solidFill>
              </a:rPr>
              <a:t> </a:t>
            </a:r>
            <a:r>
              <a:rPr lang="en-US" sz="2400" b="1" dirty="0">
                <a:solidFill>
                  <a:schemeClr val="bg1"/>
                </a:solidFill>
              </a:rPr>
              <a:t>6</a:t>
            </a:r>
            <a:endParaRPr lang="en-US" sz="2400" b="1" dirty="0">
              <a:solidFill>
                <a:srgbClr val="EB7339"/>
              </a:solidFill>
            </a:endParaRPr>
          </a:p>
        </p:txBody>
      </p:sp>
      <p:sp>
        <p:nvSpPr>
          <p:cNvPr id="41" name="Text Placeholder 5">
            <a:extLst>
              <a:ext uri="{FF2B5EF4-FFF2-40B4-BE49-F238E27FC236}">
                <a16:creationId xmlns="" xmlns:a16="http://schemas.microsoft.com/office/drawing/2014/main" id="{937CF76C-4B76-7048-99FE-2C7B9E32C4E0}"/>
              </a:ext>
            </a:extLst>
          </p:cNvPr>
          <p:cNvSpPr txBox="1">
            <a:spLocks/>
          </p:cNvSpPr>
          <p:nvPr/>
        </p:nvSpPr>
        <p:spPr>
          <a:xfrm>
            <a:off x="695246" y="7828671"/>
            <a:ext cx="4889125" cy="2432929"/>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ru-RU" dirty="0" err="1" smtClean="0">
                <a:solidFill>
                  <a:srgbClr val="404040"/>
                </a:solidFill>
              </a:rPr>
              <a:t>Интервенциите</a:t>
            </a:r>
            <a:r>
              <a:rPr lang="ru-RU" dirty="0" smtClean="0">
                <a:solidFill>
                  <a:srgbClr val="404040"/>
                </a:solidFill>
              </a:rPr>
              <a:t> </a:t>
            </a:r>
            <a:r>
              <a:rPr lang="ru-RU" dirty="0" err="1" smtClean="0">
                <a:solidFill>
                  <a:srgbClr val="404040"/>
                </a:solidFill>
              </a:rPr>
              <a:t>ще</a:t>
            </a:r>
            <a:r>
              <a:rPr lang="ru-RU" dirty="0" smtClean="0">
                <a:solidFill>
                  <a:srgbClr val="404040"/>
                </a:solidFill>
              </a:rPr>
              <a:t> зависят от анализа на </a:t>
            </a:r>
            <a:r>
              <a:rPr lang="ru-RU" dirty="0" err="1" smtClean="0">
                <a:solidFill>
                  <a:srgbClr val="404040"/>
                </a:solidFill>
              </a:rPr>
              <a:t>ситуацията</a:t>
            </a:r>
            <a:r>
              <a:rPr lang="ru-RU" dirty="0" smtClean="0">
                <a:solidFill>
                  <a:srgbClr val="404040"/>
                </a:solidFill>
              </a:rPr>
              <a:t>, как е </a:t>
            </a:r>
            <a:r>
              <a:rPr lang="ru-RU" dirty="0" err="1" smtClean="0">
                <a:solidFill>
                  <a:srgbClr val="404040"/>
                </a:solidFill>
              </a:rPr>
              <a:t>дефинирана</a:t>
            </a:r>
            <a:r>
              <a:rPr lang="ru-RU" dirty="0" smtClean="0">
                <a:solidFill>
                  <a:srgbClr val="404040"/>
                </a:solidFill>
              </a:rPr>
              <a:t> </a:t>
            </a:r>
            <a:r>
              <a:rPr lang="ru-RU" dirty="0" err="1" smtClean="0">
                <a:solidFill>
                  <a:srgbClr val="404040"/>
                </a:solidFill>
              </a:rPr>
              <a:t>устойчивостта</a:t>
            </a:r>
            <a:r>
              <a:rPr lang="ru-RU" dirty="0" smtClean="0">
                <a:solidFill>
                  <a:srgbClr val="404040"/>
                </a:solidFill>
              </a:rPr>
              <a:t> и </a:t>
            </a:r>
            <a:r>
              <a:rPr lang="ru-RU" dirty="0" err="1" smtClean="0">
                <a:solidFill>
                  <a:srgbClr val="404040"/>
                </a:solidFill>
              </a:rPr>
              <a:t>резултатите</a:t>
            </a:r>
            <a:r>
              <a:rPr lang="ru-RU" dirty="0" smtClean="0">
                <a:solidFill>
                  <a:srgbClr val="404040"/>
                </a:solidFill>
              </a:rPr>
              <a:t>, </a:t>
            </a:r>
            <a:r>
              <a:rPr lang="ru-RU" dirty="0" err="1" smtClean="0">
                <a:solidFill>
                  <a:srgbClr val="404040"/>
                </a:solidFill>
              </a:rPr>
              <a:t>които</a:t>
            </a:r>
            <a:r>
              <a:rPr lang="ru-RU" dirty="0" smtClean="0">
                <a:solidFill>
                  <a:srgbClr val="404040"/>
                </a:solidFill>
              </a:rPr>
              <a:t> желаем да постигнем чрез </a:t>
            </a:r>
            <a:r>
              <a:rPr lang="ru-RU" dirty="0" err="1" smtClean="0">
                <a:solidFill>
                  <a:srgbClr val="404040"/>
                </a:solidFill>
              </a:rPr>
              <a:t>промяната</a:t>
            </a:r>
            <a:r>
              <a:rPr lang="ru-RU" dirty="0" smtClean="0">
                <a:solidFill>
                  <a:srgbClr val="404040"/>
                </a:solidFill>
              </a:rPr>
              <a:t>. Внимателно помислете къде и какъв тип промяна е необходима.  За </a:t>
            </a:r>
            <a:r>
              <a:rPr lang="ru-RU" dirty="0" err="1" smtClean="0">
                <a:solidFill>
                  <a:srgbClr val="404040"/>
                </a:solidFill>
              </a:rPr>
              <a:t>хипотетичния</a:t>
            </a:r>
            <a:r>
              <a:rPr lang="ru-RU" dirty="0" smtClean="0">
                <a:solidFill>
                  <a:srgbClr val="404040"/>
                </a:solidFill>
              </a:rPr>
              <a:t> пример </a:t>
            </a:r>
            <a:r>
              <a:rPr lang="ru-RU" dirty="0" err="1" smtClean="0">
                <a:solidFill>
                  <a:srgbClr val="404040"/>
                </a:solidFill>
              </a:rPr>
              <a:t>това</a:t>
            </a:r>
            <a:r>
              <a:rPr lang="ru-RU" dirty="0" smtClean="0">
                <a:solidFill>
                  <a:srgbClr val="404040"/>
                </a:solidFill>
              </a:rPr>
              <a:t> </a:t>
            </a:r>
            <a:r>
              <a:rPr lang="ru-RU" dirty="0" err="1" smtClean="0">
                <a:solidFill>
                  <a:srgbClr val="404040"/>
                </a:solidFill>
              </a:rPr>
              <a:t>може</a:t>
            </a:r>
            <a:r>
              <a:rPr lang="ru-RU" dirty="0" smtClean="0">
                <a:solidFill>
                  <a:srgbClr val="404040"/>
                </a:solidFill>
              </a:rPr>
              <a:t> да </a:t>
            </a:r>
            <a:r>
              <a:rPr lang="ru-RU" dirty="0" err="1" smtClean="0">
                <a:solidFill>
                  <a:srgbClr val="404040"/>
                </a:solidFill>
              </a:rPr>
              <a:t>варира</a:t>
            </a:r>
            <a:r>
              <a:rPr lang="ru-RU" dirty="0" smtClean="0">
                <a:solidFill>
                  <a:srgbClr val="404040"/>
                </a:solidFill>
              </a:rPr>
              <a:t> от </a:t>
            </a:r>
            <a:r>
              <a:rPr lang="ru-RU" dirty="0" err="1" smtClean="0">
                <a:solidFill>
                  <a:srgbClr val="404040"/>
                </a:solidFill>
              </a:rPr>
              <a:t>промяна</a:t>
            </a:r>
            <a:r>
              <a:rPr lang="ru-RU" dirty="0" smtClean="0">
                <a:solidFill>
                  <a:srgbClr val="404040"/>
                </a:solidFill>
              </a:rPr>
              <a:t> на </a:t>
            </a:r>
            <a:r>
              <a:rPr lang="ru-RU" dirty="0" err="1" smtClean="0">
                <a:solidFill>
                  <a:srgbClr val="404040"/>
                </a:solidFill>
              </a:rPr>
              <a:t>ниво</a:t>
            </a:r>
            <a:r>
              <a:rPr lang="ru-RU" dirty="0" smtClean="0">
                <a:solidFill>
                  <a:srgbClr val="404040"/>
                </a:solidFill>
              </a:rPr>
              <a:t> </a:t>
            </a:r>
            <a:r>
              <a:rPr lang="ru-RU" dirty="0" err="1" smtClean="0">
                <a:solidFill>
                  <a:srgbClr val="404040"/>
                </a:solidFill>
              </a:rPr>
              <a:t>национални</a:t>
            </a:r>
            <a:r>
              <a:rPr lang="ru-RU" dirty="0" smtClean="0">
                <a:solidFill>
                  <a:srgbClr val="404040"/>
                </a:solidFill>
              </a:rPr>
              <a:t>/</a:t>
            </a:r>
            <a:r>
              <a:rPr lang="ru-RU" dirty="0" err="1" smtClean="0">
                <a:solidFill>
                  <a:srgbClr val="404040"/>
                </a:solidFill>
              </a:rPr>
              <a:t>регионални</a:t>
            </a:r>
            <a:r>
              <a:rPr lang="ru-RU" dirty="0" smtClean="0">
                <a:solidFill>
                  <a:srgbClr val="404040"/>
                </a:solidFill>
              </a:rPr>
              <a:t>/</a:t>
            </a:r>
            <a:r>
              <a:rPr lang="ru-RU" dirty="0" err="1" smtClean="0">
                <a:solidFill>
                  <a:srgbClr val="404040"/>
                </a:solidFill>
              </a:rPr>
              <a:t>местни</a:t>
            </a:r>
            <a:r>
              <a:rPr lang="ru-RU" dirty="0" smtClean="0">
                <a:solidFill>
                  <a:srgbClr val="404040"/>
                </a:solidFill>
              </a:rPr>
              <a:t> политики до </a:t>
            </a:r>
            <a:r>
              <a:rPr lang="ru-RU" dirty="0" err="1" smtClean="0">
                <a:solidFill>
                  <a:srgbClr val="404040"/>
                </a:solidFill>
              </a:rPr>
              <a:t>промени</a:t>
            </a:r>
            <a:r>
              <a:rPr lang="ru-RU" dirty="0" smtClean="0">
                <a:solidFill>
                  <a:srgbClr val="404040"/>
                </a:solidFill>
              </a:rPr>
              <a:t> в </a:t>
            </a:r>
            <a:r>
              <a:rPr lang="ru-RU" dirty="0" err="1" smtClean="0">
                <a:solidFill>
                  <a:srgbClr val="404040"/>
                </a:solidFill>
              </a:rPr>
              <a:t>поведението</a:t>
            </a:r>
            <a:r>
              <a:rPr lang="ru-RU" dirty="0" smtClean="0">
                <a:solidFill>
                  <a:srgbClr val="404040"/>
                </a:solidFill>
              </a:rPr>
              <a:t> на </a:t>
            </a:r>
            <a:r>
              <a:rPr lang="ru-RU" dirty="0" err="1" smtClean="0">
                <a:solidFill>
                  <a:srgbClr val="404040"/>
                </a:solidFill>
              </a:rPr>
              <a:t>ниво</a:t>
            </a:r>
            <a:r>
              <a:rPr lang="ru-RU" dirty="0" smtClean="0">
                <a:solidFill>
                  <a:srgbClr val="404040"/>
                </a:solidFill>
              </a:rPr>
              <a:t> </a:t>
            </a:r>
            <a:r>
              <a:rPr lang="ru-RU" dirty="0" err="1" smtClean="0">
                <a:solidFill>
                  <a:srgbClr val="404040"/>
                </a:solidFill>
              </a:rPr>
              <a:t>домакинство</a:t>
            </a:r>
            <a:r>
              <a:rPr lang="ru-RU" dirty="0" smtClean="0">
                <a:solidFill>
                  <a:srgbClr val="404040"/>
                </a:solidFill>
              </a:rPr>
              <a:t>.</a:t>
            </a:r>
          </a:p>
          <a:p>
            <a:pPr>
              <a:lnSpc>
                <a:spcPct val="100000"/>
              </a:lnSpc>
            </a:pPr>
            <a:endParaRPr lang="en-US" dirty="0">
              <a:solidFill>
                <a:srgbClr val="404040"/>
              </a:solidFill>
            </a:endParaRPr>
          </a:p>
          <a:p>
            <a:pPr>
              <a:lnSpc>
                <a:spcPct val="100000"/>
              </a:lnSpc>
            </a:pPr>
            <a:r>
              <a:rPr lang="ru-RU" dirty="0" err="1" smtClean="0">
                <a:solidFill>
                  <a:srgbClr val="404040"/>
                </a:solidFill>
              </a:rPr>
              <a:t>Сроковете</a:t>
            </a:r>
            <a:r>
              <a:rPr lang="ru-RU" dirty="0" smtClean="0">
                <a:solidFill>
                  <a:srgbClr val="404040"/>
                </a:solidFill>
              </a:rPr>
              <a:t> </a:t>
            </a:r>
            <a:r>
              <a:rPr lang="ru-RU" dirty="0" err="1" smtClean="0">
                <a:solidFill>
                  <a:srgbClr val="404040"/>
                </a:solidFill>
              </a:rPr>
              <a:t>също</a:t>
            </a:r>
            <a:r>
              <a:rPr lang="ru-RU" dirty="0" smtClean="0">
                <a:solidFill>
                  <a:srgbClr val="404040"/>
                </a:solidFill>
              </a:rPr>
              <a:t> </a:t>
            </a:r>
            <a:r>
              <a:rPr lang="ru-RU" dirty="0" err="1" smtClean="0">
                <a:solidFill>
                  <a:srgbClr val="404040"/>
                </a:solidFill>
              </a:rPr>
              <a:t>трябва</a:t>
            </a:r>
            <a:r>
              <a:rPr lang="ru-RU" dirty="0" smtClean="0">
                <a:solidFill>
                  <a:srgbClr val="404040"/>
                </a:solidFill>
              </a:rPr>
              <a:t> да </a:t>
            </a:r>
            <a:r>
              <a:rPr lang="ru-RU" dirty="0" err="1" smtClean="0">
                <a:solidFill>
                  <a:srgbClr val="404040"/>
                </a:solidFill>
              </a:rPr>
              <a:t>бъдат</a:t>
            </a:r>
            <a:r>
              <a:rPr lang="ru-RU" dirty="0" smtClean="0">
                <a:solidFill>
                  <a:srgbClr val="404040"/>
                </a:solidFill>
              </a:rPr>
              <a:t> </a:t>
            </a:r>
            <a:r>
              <a:rPr lang="ru-RU" dirty="0" err="1" smtClean="0">
                <a:solidFill>
                  <a:srgbClr val="404040"/>
                </a:solidFill>
              </a:rPr>
              <a:t>взети</a:t>
            </a:r>
            <a:r>
              <a:rPr lang="ru-RU" dirty="0" smtClean="0">
                <a:solidFill>
                  <a:srgbClr val="404040"/>
                </a:solidFill>
              </a:rPr>
              <a:t> под внимание; за </a:t>
            </a:r>
            <a:r>
              <a:rPr lang="ru-RU" dirty="0" err="1" smtClean="0">
                <a:solidFill>
                  <a:srgbClr val="404040"/>
                </a:solidFill>
              </a:rPr>
              <a:t>общностите</a:t>
            </a:r>
            <a:r>
              <a:rPr lang="ru-RU" dirty="0" smtClean="0">
                <a:solidFill>
                  <a:srgbClr val="404040"/>
                </a:solidFill>
              </a:rPr>
              <a:t> </a:t>
            </a:r>
            <a:r>
              <a:rPr lang="ru-RU" dirty="0" err="1" smtClean="0">
                <a:solidFill>
                  <a:srgbClr val="404040"/>
                </a:solidFill>
              </a:rPr>
              <a:t>може</a:t>
            </a:r>
            <a:r>
              <a:rPr lang="ru-RU" dirty="0" smtClean="0">
                <a:solidFill>
                  <a:srgbClr val="404040"/>
                </a:solidFill>
              </a:rPr>
              <a:t> да е важно да видят </a:t>
            </a:r>
            <a:r>
              <a:rPr lang="ru-RU" dirty="0" err="1" smtClean="0">
                <a:solidFill>
                  <a:srgbClr val="404040"/>
                </a:solidFill>
              </a:rPr>
              <a:t>някои</a:t>
            </a:r>
            <a:r>
              <a:rPr lang="ru-RU" dirty="0" smtClean="0">
                <a:solidFill>
                  <a:srgbClr val="404040"/>
                </a:solidFill>
              </a:rPr>
              <a:t> </a:t>
            </a:r>
            <a:r>
              <a:rPr lang="ru-RU" dirty="0" err="1" smtClean="0">
                <a:solidFill>
                  <a:srgbClr val="404040"/>
                </a:solidFill>
              </a:rPr>
              <a:t>краткосрочни</a:t>
            </a:r>
            <a:r>
              <a:rPr lang="ru-RU" dirty="0" smtClean="0">
                <a:solidFill>
                  <a:srgbClr val="404040"/>
                </a:solidFill>
              </a:rPr>
              <a:t> ползи, </a:t>
            </a:r>
            <a:r>
              <a:rPr lang="ru-RU" dirty="0" err="1" smtClean="0">
                <a:solidFill>
                  <a:srgbClr val="404040"/>
                </a:solidFill>
              </a:rPr>
              <a:t>както</a:t>
            </a:r>
            <a:r>
              <a:rPr lang="ru-RU" dirty="0" smtClean="0">
                <a:solidFill>
                  <a:srgbClr val="404040"/>
                </a:solidFill>
              </a:rPr>
              <a:t> и да </a:t>
            </a:r>
            <a:r>
              <a:rPr lang="ru-RU" dirty="0" err="1" smtClean="0">
                <a:solidFill>
                  <a:srgbClr val="404040"/>
                </a:solidFill>
              </a:rPr>
              <a:t>обмислят</a:t>
            </a:r>
            <a:r>
              <a:rPr lang="ru-RU" dirty="0" smtClean="0">
                <a:solidFill>
                  <a:srgbClr val="404040"/>
                </a:solidFill>
              </a:rPr>
              <a:t> </a:t>
            </a:r>
            <a:r>
              <a:rPr lang="ru-RU" dirty="0" err="1" smtClean="0">
                <a:solidFill>
                  <a:srgbClr val="404040"/>
                </a:solidFill>
              </a:rPr>
              <a:t>дългосрочни</a:t>
            </a:r>
            <a:r>
              <a:rPr lang="ru-RU" dirty="0" smtClean="0">
                <a:solidFill>
                  <a:srgbClr val="404040"/>
                </a:solidFill>
              </a:rPr>
              <a:t> </a:t>
            </a:r>
            <a:r>
              <a:rPr lang="ru-RU" dirty="0" err="1" smtClean="0">
                <a:solidFill>
                  <a:srgbClr val="404040"/>
                </a:solidFill>
              </a:rPr>
              <a:t>въздействия</a:t>
            </a:r>
            <a:r>
              <a:rPr lang="ru-RU" dirty="0" smtClean="0">
                <a:solidFill>
                  <a:srgbClr val="404040"/>
                </a:solidFill>
              </a:rPr>
              <a:t>. </a:t>
            </a:r>
          </a:p>
          <a:p>
            <a:pPr>
              <a:lnSpc>
                <a:spcPct val="100000"/>
              </a:lnSpc>
            </a:pPr>
            <a:endParaRPr lang="en-US" dirty="0">
              <a:solidFill>
                <a:srgbClr val="404040"/>
              </a:solidFill>
            </a:endParaRPr>
          </a:p>
          <a:p>
            <a:pPr>
              <a:lnSpc>
                <a:spcPct val="100000"/>
              </a:lnSpc>
            </a:pPr>
            <a:r>
              <a:rPr lang="ru-RU" dirty="0" smtClean="0">
                <a:solidFill>
                  <a:srgbClr val="404040"/>
                </a:solidFill>
              </a:rPr>
              <a:t>За примера, </a:t>
            </a:r>
            <a:r>
              <a:rPr lang="ru-RU" dirty="0" err="1" smtClean="0">
                <a:solidFill>
                  <a:srgbClr val="404040"/>
                </a:solidFill>
              </a:rPr>
              <a:t>който</a:t>
            </a:r>
            <a:r>
              <a:rPr lang="ru-RU" dirty="0" smtClean="0">
                <a:solidFill>
                  <a:srgbClr val="404040"/>
                </a:solidFill>
              </a:rPr>
              <a:t> </a:t>
            </a:r>
            <a:r>
              <a:rPr lang="ru-RU" dirty="0" err="1" smtClean="0">
                <a:solidFill>
                  <a:srgbClr val="404040"/>
                </a:solidFill>
              </a:rPr>
              <a:t>използваме</a:t>
            </a:r>
            <a:r>
              <a:rPr lang="ru-RU" dirty="0" smtClean="0">
                <a:solidFill>
                  <a:srgbClr val="404040"/>
                </a:solidFill>
              </a:rPr>
              <a:t> </a:t>
            </a:r>
            <a:r>
              <a:rPr lang="ru-RU" dirty="0" err="1" smtClean="0">
                <a:solidFill>
                  <a:srgbClr val="404040"/>
                </a:solidFill>
              </a:rPr>
              <a:t>може</a:t>
            </a:r>
            <a:r>
              <a:rPr lang="ru-RU" dirty="0" smtClean="0">
                <a:solidFill>
                  <a:srgbClr val="404040"/>
                </a:solidFill>
              </a:rPr>
              <a:t> да решим, </a:t>
            </a:r>
            <a:r>
              <a:rPr lang="ru-RU" dirty="0" err="1" smtClean="0">
                <a:solidFill>
                  <a:srgbClr val="404040"/>
                </a:solidFill>
              </a:rPr>
              <a:t>че</a:t>
            </a:r>
            <a:r>
              <a:rPr lang="ru-RU" dirty="0" smtClean="0">
                <a:solidFill>
                  <a:srgbClr val="404040"/>
                </a:solidFill>
              </a:rPr>
              <a:t> </a:t>
            </a:r>
            <a:r>
              <a:rPr lang="ru-RU" dirty="0" err="1" smtClean="0">
                <a:solidFill>
                  <a:srgbClr val="404040"/>
                </a:solidFill>
              </a:rPr>
              <a:t>възстановяването</a:t>
            </a:r>
            <a:r>
              <a:rPr lang="ru-RU" dirty="0" smtClean="0">
                <a:solidFill>
                  <a:srgbClr val="404040"/>
                </a:solidFill>
              </a:rPr>
              <a:t> на </a:t>
            </a:r>
            <a:r>
              <a:rPr lang="ru-RU" dirty="0" err="1" smtClean="0">
                <a:solidFill>
                  <a:srgbClr val="404040"/>
                </a:solidFill>
              </a:rPr>
              <a:t>мангрови</a:t>
            </a:r>
            <a:r>
              <a:rPr lang="bg-BG" dirty="0" smtClean="0">
                <a:solidFill>
                  <a:srgbClr val="404040"/>
                </a:solidFill>
              </a:rPr>
              <a:t>те гори </a:t>
            </a:r>
            <a:r>
              <a:rPr lang="ru-RU" dirty="0" smtClean="0">
                <a:solidFill>
                  <a:srgbClr val="404040"/>
                </a:solidFill>
              </a:rPr>
              <a:t>е ценна интервенция, </a:t>
            </a:r>
            <a:r>
              <a:rPr lang="ru-RU" dirty="0" err="1" smtClean="0">
                <a:solidFill>
                  <a:srgbClr val="404040"/>
                </a:solidFill>
              </a:rPr>
              <a:t>която</a:t>
            </a:r>
            <a:r>
              <a:rPr lang="ru-RU" dirty="0" smtClean="0">
                <a:solidFill>
                  <a:srgbClr val="404040"/>
                </a:solidFill>
              </a:rPr>
              <a:t> </a:t>
            </a:r>
            <a:r>
              <a:rPr lang="ru-RU" dirty="0" err="1" smtClean="0">
                <a:solidFill>
                  <a:srgbClr val="404040"/>
                </a:solidFill>
              </a:rPr>
              <a:t>може</a:t>
            </a:r>
            <a:r>
              <a:rPr lang="ru-RU" dirty="0" smtClean="0">
                <a:solidFill>
                  <a:srgbClr val="404040"/>
                </a:solidFill>
              </a:rPr>
              <a:t> да </a:t>
            </a:r>
            <a:r>
              <a:rPr lang="ru-RU" dirty="0" err="1" smtClean="0">
                <a:solidFill>
                  <a:srgbClr val="404040"/>
                </a:solidFill>
              </a:rPr>
              <a:t>донесе</a:t>
            </a:r>
            <a:r>
              <a:rPr lang="ru-RU" dirty="0" smtClean="0">
                <a:solidFill>
                  <a:srgbClr val="404040"/>
                </a:solidFill>
              </a:rPr>
              <a:t> ползи в краткосрочен, </a:t>
            </a:r>
            <a:r>
              <a:rPr lang="ru-RU" dirty="0" err="1" smtClean="0">
                <a:solidFill>
                  <a:srgbClr val="404040"/>
                </a:solidFill>
              </a:rPr>
              <a:t>средносрочен</a:t>
            </a:r>
            <a:r>
              <a:rPr lang="ru-RU" dirty="0" smtClean="0">
                <a:solidFill>
                  <a:srgbClr val="404040"/>
                </a:solidFill>
              </a:rPr>
              <a:t> и </a:t>
            </a:r>
            <a:r>
              <a:rPr lang="ru-RU" dirty="0" err="1" smtClean="0">
                <a:solidFill>
                  <a:srgbClr val="404040"/>
                </a:solidFill>
              </a:rPr>
              <a:t>дългосрочен</a:t>
            </a:r>
            <a:r>
              <a:rPr lang="ru-RU" dirty="0" smtClean="0">
                <a:solidFill>
                  <a:srgbClr val="404040"/>
                </a:solidFill>
              </a:rPr>
              <a:t> план.</a:t>
            </a:r>
            <a:endParaRPr lang="en-US" sz="1300" dirty="0">
              <a:solidFill>
                <a:srgbClr val="404040"/>
              </a:solidFill>
            </a:endParaRPr>
          </a:p>
        </p:txBody>
      </p:sp>
      <p:sp>
        <p:nvSpPr>
          <p:cNvPr id="42" name="Text Placeholder 5">
            <a:extLst>
              <a:ext uri="{FF2B5EF4-FFF2-40B4-BE49-F238E27FC236}">
                <a16:creationId xmlns="" xmlns:a16="http://schemas.microsoft.com/office/drawing/2014/main" id="{5BE93ABF-7DE9-44CD-68B3-C6BDD0005FC1}"/>
              </a:ext>
            </a:extLst>
          </p:cNvPr>
          <p:cNvSpPr txBox="1">
            <a:spLocks/>
          </p:cNvSpPr>
          <p:nvPr/>
        </p:nvSpPr>
        <p:spPr>
          <a:xfrm>
            <a:off x="5528602" y="8623495"/>
            <a:ext cx="1603717" cy="262207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ru-RU" sz="1200" b="1" dirty="0" err="1" smtClean="0">
                <a:solidFill>
                  <a:srgbClr val="404040"/>
                </a:solidFill>
              </a:rPr>
              <a:t>Примери</a:t>
            </a:r>
            <a:r>
              <a:rPr lang="ru-RU" sz="1200" b="1" dirty="0" smtClean="0">
                <a:solidFill>
                  <a:srgbClr val="404040"/>
                </a:solidFill>
              </a:rPr>
              <a:t>, </a:t>
            </a:r>
            <a:r>
              <a:rPr lang="ru-RU" sz="1200" b="1" dirty="0" err="1" smtClean="0">
                <a:solidFill>
                  <a:srgbClr val="404040"/>
                </a:solidFill>
              </a:rPr>
              <a:t>разработени</a:t>
            </a:r>
            <a:r>
              <a:rPr lang="ru-RU" sz="1200" b="1" dirty="0" smtClean="0">
                <a:solidFill>
                  <a:srgbClr val="404040"/>
                </a:solidFill>
              </a:rPr>
              <a:t> по проект «</a:t>
            </a:r>
            <a:r>
              <a:rPr lang="ru-RU" sz="1200" b="1" dirty="0" err="1" smtClean="0">
                <a:solidFill>
                  <a:srgbClr val="404040"/>
                </a:solidFill>
              </a:rPr>
              <a:t>Шампиони</a:t>
            </a:r>
            <a:r>
              <a:rPr lang="ru-RU" sz="1200" b="1" dirty="0" smtClean="0">
                <a:solidFill>
                  <a:srgbClr val="404040"/>
                </a:solidFill>
              </a:rPr>
              <a:t> в </a:t>
            </a:r>
            <a:r>
              <a:rPr lang="ru-RU" sz="1200" b="1" dirty="0" err="1" smtClean="0">
                <a:solidFill>
                  <a:srgbClr val="404040"/>
                </a:solidFill>
              </a:rPr>
              <a:t>борбата</a:t>
            </a:r>
            <a:r>
              <a:rPr lang="ru-RU" sz="1200" b="1" dirty="0" smtClean="0">
                <a:solidFill>
                  <a:srgbClr val="404040"/>
                </a:solidFill>
              </a:rPr>
              <a:t> с </a:t>
            </a:r>
            <a:r>
              <a:rPr lang="ru-RU" sz="1200" b="1" dirty="0" err="1" smtClean="0">
                <a:solidFill>
                  <a:srgbClr val="404040"/>
                </a:solidFill>
              </a:rPr>
              <a:t>климатичните</a:t>
            </a:r>
            <a:r>
              <a:rPr lang="ru-RU" sz="1200" b="1" dirty="0" smtClean="0">
                <a:solidFill>
                  <a:srgbClr val="404040"/>
                </a:solidFill>
              </a:rPr>
              <a:t> </a:t>
            </a:r>
            <a:r>
              <a:rPr lang="ru-RU" sz="1200" b="1" dirty="0" err="1" smtClean="0">
                <a:solidFill>
                  <a:srgbClr val="404040"/>
                </a:solidFill>
              </a:rPr>
              <a:t>промени</a:t>
            </a:r>
            <a:r>
              <a:rPr lang="ru-RU" sz="1200" b="1" dirty="0" smtClean="0">
                <a:solidFill>
                  <a:srgbClr val="404040"/>
                </a:solidFill>
              </a:rPr>
              <a:t>» </a:t>
            </a:r>
            <a:r>
              <a:rPr lang="ru-RU" sz="1200" b="1" dirty="0" err="1" smtClean="0">
                <a:solidFill>
                  <a:srgbClr val="404040"/>
                </a:solidFill>
              </a:rPr>
              <a:t>ще</a:t>
            </a:r>
            <a:r>
              <a:rPr lang="ru-RU" sz="1200" b="1" dirty="0" smtClean="0">
                <a:solidFill>
                  <a:srgbClr val="404040"/>
                </a:solidFill>
              </a:rPr>
              <a:t> намерите в </a:t>
            </a:r>
            <a:r>
              <a:rPr lang="ru-RU" sz="1200" b="1" dirty="0" err="1" smtClean="0">
                <a:solidFill>
                  <a:srgbClr val="404040"/>
                </a:solidFill>
              </a:rPr>
              <a:t>Анекс</a:t>
            </a:r>
            <a:r>
              <a:rPr lang="ru-RU" sz="1200" b="1" dirty="0" smtClean="0">
                <a:solidFill>
                  <a:srgbClr val="404040"/>
                </a:solidFill>
              </a:rPr>
              <a:t> 2.</a:t>
            </a:r>
            <a:endParaRPr lang="en-US" sz="1200" b="1" dirty="0">
              <a:solidFill>
                <a:srgbClr val="404040"/>
              </a:solidFill>
            </a:endParaRPr>
          </a:p>
        </p:txBody>
      </p:sp>
      <p:grpSp>
        <p:nvGrpSpPr>
          <p:cNvPr id="43" name="Group 42">
            <a:extLst>
              <a:ext uri="{FF2B5EF4-FFF2-40B4-BE49-F238E27FC236}">
                <a16:creationId xmlns="" xmlns:a16="http://schemas.microsoft.com/office/drawing/2014/main" id="{BD80E6C1-880A-846A-0DC4-66B1CAC880D8}"/>
              </a:ext>
            </a:extLst>
          </p:cNvPr>
          <p:cNvGrpSpPr/>
          <p:nvPr/>
        </p:nvGrpSpPr>
        <p:grpSpPr>
          <a:xfrm>
            <a:off x="5908364" y="7268691"/>
            <a:ext cx="1254305" cy="1254089"/>
            <a:chOff x="3258209" y="1217581"/>
            <a:chExt cx="4712093" cy="4711281"/>
          </a:xfrm>
          <a:solidFill>
            <a:srgbClr val="404040"/>
          </a:solidFill>
        </p:grpSpPr>
        <p:sp>
          <p:nvSpPr>
            <p:cNvPr id="44" name="Freeform 43">
              <a:extLst>
                <a:ext uri="{FF2B5EF4-FFF2-40B4-BE49-F238E27FC236}">
                  <a16:creationId xmlns="" xmlns:a16="http://schemas.microsoft.com/office/drawing/2014/main" id="{6576DBA8-D30A-7BAB-6171-25A7C7E1DAA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 xmlns:a16="http://schemas.microsoft.com/office/drawing/2014/main" id="{0A63D4AD-E36B-53FB-8598-AAD60247EF9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6" name="Group 45">
              <a:extLst>
                <a:ext uri="{FF2B5EF4-FFF2-40B4-BE49-F238E27FC236}">
                  <a16:creationId xmlns="" xmlns:a16="http://schemas.microsoft.com/office/drawing/2014/main" id="{233F383C-CCB9-9B54-1A85-0621FBF592CE}"/>
                </a:ext>
              </a:extLst>
            </p:cNvPr>
            <p:cNvGrpSpPr/>
            <p:nvPr/>
          </p:nvGrpSpPr>
          <p:grpSpPr>
            <a:xfrm>
              <a:off x="3258209" y="1217581"/>
              <a:ext cx="4712093" cy="4711281"/>
              <a:chOff x="3258209" y="1217581"/>
              <a:chExt cx="4712093" cy="4711281"/>
            </a:xfrm>
            <a:grpFill/>
          </p:grpSpPr>
          <p:sp>
            <p:nvSpPr>
              <p:cNvPr id="47" name="Freeform 46">
                <a:extLst>
                  <a:ext uri="{FF2B5EF4-FFF2-40B4-BE49-F238E27FC236}">
                    <a16:creationId xmlns="" xmlns:a16="http://schemas.microsoft.com/office/drawing/2014/main" id="{C4B46973-9162-2096-0020-1AC3456FD69B}"/>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 xmlns:a16="http://schemas.microsoft.com/office/drawing/2014/main" id="{DAD41C09-C395-CD83-FA30-E577FCE240B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 xmlns:a16="http://schemas.microsoft.com/office/drawing/2014/main" id="{E60A5745-F461-F0C5-A1C5-44DAB504E49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 xmlns:a16="http://schemas.microsoft.com/office/drawing/2014/main" id="{308EB21B-E90B-9645-1C14-21A84A94475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 xmlns:a16="http://schemas.microsoft.com/office/drawing/2014/main" id="{D3C3B4C0-1A57-DCF7-E551-74319EABB6FC}"/>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 xmlns:a16="http://schemas.microsoft.com/office/drawing/2014/main" id="{74938D53-6D3C-EED9-D704-962FA8E32B66}"/>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 xmlns:a16="http://schemas.microsoft.com/office/drawing/2014/main" id="{71A3A906-0D97-E2F7-820D-18058A11EAC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 xmlns:a16="http://schemas.microsoft.com/office/drawing/2014/main" id="{1F0CA760-796E-F3F5-1DBC-0E91D65584E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 xmlns:a16="http://schemas.microsoft.com/office/drawing/2014/main" id="{E9E1A14C-A881-3A92-B51D-158377B1391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 xmlns:a16="http://schemas.microsoft.com/office/drawing/2014/main" id="{11DADD39-7FF8-FB05-EB48-EA9BB584BE5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 xmlns:a16="http://schemas.microsoft.com/office/drawing/2014/main" id="{1CCD1745-E65B-17DF-684B-D4B9850F281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 xmlns:a16="http://schemas.microsoft.com/office/drawing/2014/main" id="{E819D2EB-AE4E-87C3-E603-767A644B06B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 xmlns:a16="http://schemas.microsoft.com/office/drawing/2014/main" id="{6F414D2E-EF6A-AA1B-41CE-6433877E1C9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 xmlns:a16="http://schemas.microsoft.com/office/drawing/2014/main" id="{D7A5DBDE-FF5C-3EBB-A56A-D9D28C019C33}"/>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 xmlns:p14="http://schemas.microsoft.com/office/powerpoint/2010/main" val="265105649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 xmlns:a16="http://schemas.microsoft.com/office/drawing/2014/main" id="{FCA64604-7980-EEBB-1101-05FA48DB5D19}"/>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a:xfrm rot="16200000">
            <a:off x="-3175" y="3859213"/>
            <a:ext cx="5732463" cy="4370387"/>
          </a:xfrm>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25</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09</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1668736" y="4313409"/>
            <a:ext cx="465103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1849780" y="4455328"/>
            <a:ext cx="446999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ПРЕДПОЛОЖЕНИЯ И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 xmlns:a16="http://schemas.microsoft.com/office/drawing/2014/main" id="{65DFCAC4-F56A-E1E9-33FF-C843F6F8F3B3}"/>
              </a:ext>
            </a:extLst>
          </p:cNvPr>
          <p:cNvSpPr/>
          <p:nvPr/>
        </p:nvSpPr>
        <p:spPr>
          <a:xfrm>
            <a:off x="1668737" y="5157419"/>
            <a:ext cx="2292904"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0" name="TextBox 19">
            <a:extLst>
              <a:ext uri="{FF2B5EF4-FFF2-40B4-BE49-F238E27FC236}">
                <a16:creationId xmlns="" xmlns:a16="http://schemas.microsoft.com/office/drawing/2014/main" id="{F6EBB49A-479E-CBAC-DD43-437DED2AA9CC}"/>
              </a:ext>
            </a:extLst>
          </p:cNvPr>
          <p:cNvSpPr txBox="1"/>
          <p:nvPr/>
        </p:nvSpPr>
        <p:spPr>
          <a:xfrm>
            <a:off x="1849780" y="5299338"/>
            <a:ext cx="3860113"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БАРИЕРИ</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53406274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5">
            <a:extLst>
              <a:ext uri="{FF2B5EF4-FFF2-40B4-BE49-F238E27FC236}">
                <a16:creationId xmlns="" xmlns:a16="http://schemas.microsoft.com/office/drawing/2014/main" id="{B2F80E9D-C210-6940-1168-8E548693DD86}"/>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t="-326"/>
          <a:stretch/>
        </p:blipFill>
        <p:spPr>
          <a:xfrm rot="16200000">
            <a:off x="727235" y="-151246"/>
            <a:ext cx="2658806" cy="4212017"/>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09</a:t>
            </a:r>
          </a:p>
        </p:txBody>
      </p:sp>
      <p:grpSp>
        <p:nvGrpSpPr>
          <p:cNvPr id="77" name="Graphic 2">
            <a:extLst>
              <a:ext uri="{FF2B5EF4-FFF2-40B4-BE49-F238E27FC236}">
                <a16:creationId xmlns="" xmlns:a16="http://schemas.microsoft.com/office/drawing/2014/main" id="{0224666B-5238-1145-7DF3-3400F730D2B1}"/>
              </a:ext>
            </a:extLst>
          </p:cNvPr>
          <p:cNvGrpSpPr/>
          <p:nvPr/>
        </p:nvGrpSpPr>
        <p:grpSpPr>
          <a:xfrm rot="5400000">
            <a:off x="5073296" y="2511548"/>
            <a:ext cx="3833889" cy="1138867"/>
            <a:chOff x="3357879" y="5072538"/>
            <a:chExt cx="593407" cy="259080"/>
          </a:xfrm>
          <a:solidFill>
            <a:srgbClr val="EB7339"/>
          </a:solidFill>
        </p:grpSpPr>
        <p:sp>
          <p:nvSpPr>
            <p:cNvPr id="78" name="Freeform 77">
              <a:extLst>
                <a:ext uri="{FF2B5EF4-FFF2-40B4-BE49-F238E27FC236}">
                  <a16:creationId xmlns=""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784364" y="3420480"/>
            <a:ext cx="5664594" cy="878470"/>
          </a:xfrm>
          <a:prstGeom prst="rect">
            <a:avLst/>
          </a:prstGeom>
        </p:spPr>
        <p:txBody>
          <a:bodyPr/>
          <a:lstStyle/>
          <a:p>
            <a:r>
              <a:rPr lang="ru-RU" sz="1400" b="0" i="1" dirty="0" smtClean="0"/>
              <a:t>Предположенията, които правим (отнася се за почти всичко, което правим), са повлияни от нашите лични ценности, професионален и житейски опит, доказателствата, които ни се представят (Vogel 2012), нашата култура, произход и много други фактори</a:t>
            </a:r>
            <a:r>
              <a:rPr lang="en-US" sz="1400" b="0" i="1" dirty="0" smtClean="0"/>
              <a:t>. </a:t>
            </a:r>
            <a:endParaRPr lang="en-US" sz="14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784364" y="4356100"/>
            <a:ext cx="6013565" cy="3096104"/>
          </a:xfrm>
          <a:prstGeom prst="rect">
            <a:avLst/>
          </a:prstGeom>
        </p:spPr>
        <p:txBody>
          <a:bodyPr numCol="2">
            <a:noAutofit/>
          </a:bodyPr>
          <a:lstStyle/>
          <a:p>
            <a:r>
              <a:rPr lang="bg-BG" dirty="0" smtClean="0"/>
              <a:t>Може да не е очевидно веднага, но пътят на промяната, интервенциите и индикаторите, които ще дефинирате, ще бъдат част от предположенията за това кой, какво и как е важно,  за да се случи промяната. И така, какво общо има това с разработването на добър проект за шампиони на общността за адаптация към климатичните промени. Ако предположенията, които правим за това как ще бъдат постигнати резултатите, са погрешни, тогава те се превръщат в нестабилни стъпки по нашия път на промяна, точно както ако пътят е блокиран, може да се окаже невъзможно да достигнем целта си. Предположенията са чувствителни към времето. Не можем да знаем как обстоятелствата могат или не могат да се променят в бъдеще, така че трябва да направим някои реалистични предположения за това, което смятаме, че ще се случи, в идеалния случай подкрепени с доказателства, които да ги оправдаят.</a:t>
            </a:r>
          </a:p>
          <a:p>
            <a:r>
              <a:rPr lang="ru-RU" dirty="0" smtClean="0"/>
              <a:t>Чрез ясно </a:t>
            </a:r>
            <a:r>
              <a:rPr lang="ru-RU" dirty="0" err="1" smtClean="0"/>
              <a:t>дефиниране</a:t>
            </a:r>
            <a:r>
              <a:rPr lang="ru-RU" dirty="0" smtClean="0"/>
              <a:t> на </a:t>
            </a:r>
            <a:r>
              <a:rPr lang="ru-RU" dirty="0" err="1" smtClean="0"/>
              <a:t>предположенията</a:t>
            </a:r>
            <a:r>
              <a:rPr lang="ru-RU" dirty="0" smtClean="0"/>
              <a:t>/</a:t>
            </a:r>
            <a:r>
              <a:rPr lang="ru-RU" dirty="0" err="1" smtClean="0"/>
              <a:t>допусканията</a:t>
            </a:r>
            <a:r>
              <a:rPr lang="ru-RU" dirty="0" smtClean="0"/>
              <a:t> е </a:t>
            </a:r>
            <a:r>
              <a:rPr lang="ru-RU" dirty="0" err="1" smtClean="0"/>
              <a:t>възможно</a:t>
            </a:r>
            <a:r>
              <a:rPr lang="ru-RU" dirty="0" smtClean="0"/>
              <a:t> да </a:t>
            </a:r>
            <a:r>
              <a:rPr lang="ru-RU" dirty="0" err="1" smtClean="0"/>
              <a:t>ги</a:t>
            </a:r>
            <a:r>
              <a:rPr lang="ru-RU" dirty="0" smtClean="0"/>
              <a:t> </a:t>
            </a:r>
            <a:r>
              <a:rPr lang="ru-RU" dirty="0" err="1" smtClean="0"/>
              <a:t>тестваме</a:t>
            </a:r>
            <a:r>
              <a:rPr lang="ru-RU" dirty="0" smtClean="0"/>
              <a:t> и </a:t>
            </a:r>
            <a:r>
              <a:rPr lang="ru-RU" dirty="0" err="1" smtClean="0"/>
              <a:t>наблюдаваме</a:t>
            </a:r>
            <a:r>
              <a:rPr lang="ru-RU" dirty="0" smtClean="0"/>
              <a:t>. Можем да предположим, </a:t>
            </a:r>
            <a:r>
              <a:rPr lang="ru-RU" dirty="0" err="1" smtClean="0"/>
              <a:t>че</a:t>
            </a:r>
            <a:r>
              <a:rPr lang="ru-RU" dirty="0" smtClean="0"/>
              <a:t> интервенция, </a:t>
            </a:r>
            <a:r>
              <a:rPr lang="ru-RU" dirty="0" err="1" smtClean="0"/>
              <a:t>която</a:t>
            </a:r>
            <a:r>
              <a:rPr lang="ru-RU" dirty="0" smtClean="0"/>
              <a:t> е </a:t>
            </a:r>
            <a:r>
              <a:rPr lang="ru-RU" dirty="0" err="1" smtClean="0"/>
              <a:t>работила</a:t>
            </a:r>
            <a:r>
              <a:rPr lang="ru-RU" dirty="0" smtClean="0"/>
              <a:t> на един остров, </a:t>
            </a:r>
            <a:r>
              <a:rPr lang="ru-RU" dirty="0" err="1" smtClean="0"/>
              <a:t>ще</a:t>
            </a:r>
            <a:r>
              <a:rPr lang="ru-RU" dirty="0" smtClean="0"/>
              <a:t> </a:t>
            </a:r>
            <a:r>
              <a:rPr lang="ru-RU" dirty="0" err="1" smtClean="0"/>
              <a:t>работи</a:t>
            </a:r>
            <a:r>
              <a:rPr lang="ru-RU" dirty="0" smtClean="0"/>
              <a:t> и на друг, но </a:t>
            </a:r>
            <a:r>
              <a:rPr lang="ru-RU" dirty="0" err="1" smtClean="0"/>
              <a:t>като</a:t>
            </a:r>
            <a:r>
              <a:rPr lang="ru-RU" dirty="0" smtClean="0"/>
              <a:t> </a:t>
            </a:r>
            <a:r>
              <a:rPr lang="ru-RU" dirty="0" err="1" smtClean="0"/>
              <a:t>тестваме</a:t>
            </a:r>
            <a:r>
              <a:rPr lang="ru-RU" dirty="0" smtClean="0"/>
              <a:t> </a:t>
            </a:r>
            <a:r>
              <a:rPr lang="ru-RU" dirty="0" err="1" smtClean="0"/>
              <a:t>това</a:t>
            </a:r>
            <a:r>
              <a:rPr lang="ru-RU" dirty="0" smtClean="0"/>
              <a:t> предположение с </a:t>
            </a:r>
            <a:r>
              <a:rPr lang="ru-RU" dirty="0" err="1" smtClean="0"/>
              <a:t>лидери</a:t>
            </a:r>
            <a:r>
              <a:rPr lang="ru-RU" dirty="0" smtClean="0"/>
              <a:t> на </a:t>
            </a:r>
            <a:r>
              <a:rPr lang="ru-RU" dirty="0" err="1" smtClean="0"/>
              <a:t>общността</a:t>
            </a:r>
            <a:r>
              <a:rPr lang="ru-RU" dirty="0" smtClean="0"/>
              <a:t> </a:t>
            </a:r>
            <a:r>
              <a:rPr lang="ru-RU" dirty="0" err="1" smtClean="0"/>
              <a:t>във</a:t>
            </a:r>
            <a:r>
              <a:rPr lang="ru-RU" dirty="0" smtClean="0"/>
              <a:t> </a:t>
            </a:r>
            <a:r>
              <a:rPr lang="ru-RU" dirty="0" err="1" smtClean="0"/>
              <a:t>фазата</a:t>
            </a:r>
            <a:r>
              <a:rPr lang="ru-RU" dirty="0" smtClean="0"/>
              <a:t> </a:t>
            </a:r>
            <a:r>
              <a:rPr lang="ru-RU" dirty="0" err="1" smtClean="0"/>
              <a:t>на</a:t>
            </a:r>
            <a:r>
              <a:rPr lang="ru-RU" dirty="0" smtClean="0"/>
              <a:t> </a:t>
            </a:r>
            <a:r>
              <a:rPr lang="ru-RU" dirty="0" err="1" smtClean="0"/>
              <a:t>проектиране</a:t>
            </a:r>
            <a:r>
              <a:rPr lang="ru-RU" dirty="0" smtClean="0"/>
              <a:t> </a:t>
            </a:r>
            <a:r>
              <a:rPr lang="ru-RU" dirty="0" err="1" smtClean="0"/>
              <a:t>на</a:t>
            </a:r>
            <a:r>
              <a:rPr lang="ru-RU" dirty="0" smtClean="0"/>
              <a:t> проекта, можем да </a:t>
            </a:r>
            <a:r>
              <a:rPr lang="ru-RU" dirty="0" err="1" smtClean="0"/>
              <a:t>открием</a:t>
            </a:r>
            <a:r>
              <a:rPr lang="ru-RU" dirty="0" smtClean="0"/>
              <a:t>, </a:t>
            </a:r>
            <a:r>
              <a:rPr lang="ru-RU" dirty="0" err="1" smtClean="0"/>
              <a:t>че</a:t>
            </a:r>
            <a:r>
              <a:rPr lang="ru-RU" dirty="0" smtClean="0"/>
              <a:t> </a:t>
            </a:r>
            <a:r>
              <a:rPr lang="ru-RU" dirty="0" err="1" smtClean="0"/>
              <a:t>дейността</a:t>
            </a:r>
            <a:r>
              <a:rPr lang="ru-RU" dirty="0" smtClean="0"/>
              <a:t> е </a:t>
            </a:r>
            <a:r>
              <a:rPr lang="ru-RU" dirty="0" err="1" smtClean="0"/>
              <a:t>културно</a:t>
            </a:r>
            <a:r>
              <a:rPr lang="ru-RU" dirty="0" smtClean="0"/>
              <a:t> </a:t>
            </a:r>
            <a:r>
              <a:rPr lang="ru-RU" dirty="0" err="1" smtClean="0"/>
              <a:t>подходяща</a:t>
            </a:r>
            <a:r>
              <a:rPr lang="ru-RU" dirty="0" smtClean="0"/>
              <a:t> на </a:t>
            </a:r>
            <a:r>
              <a:rPr lang="ru-RU" dirty="0" err="1" smtClean="0"/>
              <a:t>едно</a:t>
            </a:r>
            <a:r>
              <a:rPr lang="ru-RU" dirty="0" smtClean="0"/>
              <a:t> </a:t>
            </a:r>
            <a:r>
              <a:rPr lang="ru-RU" dirty="0" err="1" smtClean="0"/>
              <a:t>място</a:t>
            </a:r>
            <a:r>
              <a:rPr lang="ru-RU" dirty="0" smtClean="0"/>
              <a:t>, но не и на </a:t>
            </a:r>
            <a:r>
              <a:rPr lang="ru-RU" dirty="0" err="1" smtClean="0"/>
              <a:t>друго</a:t>
            </a:r>
            <a:r>
              <a:rPr lang="ru-RU" dirty="0" smtClean="0"/>
              <a:t>. </a:t>
            </a:r>
            <a:r>
              <a:rPr lang="ru-RU" dirty="0" err="1" smtClean="0"/>
              <a:t>Освен</a:t>
            </a:r>
            <a:r>
              <a:rPr lang="ru-RU" dirty="0" smtClean="0"/>
              <a:t> </a:t>
            </a:r>
            <a:r>
              <a:rPr lang="ru-RU" dirty="0" err="1" smtClean="0"/>
              <a:t>предположенията</a:t>
            </a:r>
            <a:r>
              <a:rPr lang="ru-RU" dirty="0" smtClean="0"/>
              <a:t> е полезно да </a:t>
            </a:r>
            <a:r>
              <a:rPr lang="ru-RU" dirty="0" err="1" smtClean="0"/>
              <a:t>изброим</a:t>
            </a:r>
            <a:r>
              <a:rPr lang="ru-RU" dirty="0" smtClean="0"/>
              <a:t> и </a:t>
            </a:r>
            <a:r>
              <a:rPr lang="ru-RU" dirty="0" err="1" smtClean="0"/>
              <a:t>бариерите</a:t>
            </a:r>
            <a:r>
              <a:rPr lang="ru-RU" dirty="0" smtClean="0"/>
              <a:t>, </a:t>
            </a:r>
            <a:r>
              <a:rPr lang="ru-RU" dirty="0" err="1" smtClean="0"/>
              <a:t>които</a:t>
            </a:r>
            <a:r>
              <a:rPr lang="ru-RU" dirty="0" smtClean="0"/>
              <a:t> </a:t>
            </a:r>
            <a:r>
              <a:rPr lang="ru-RU" dirty="0" err="1" smtClean="0"/>
              <a:t>смятаме</a:t>
            </a:r>
            <a:r>
              <a:rPr lang="ru-RU" dirty="0" smtClean="0"/>
              <a:t>, </a:t>
            </a:r>
            <a:r>
              <a:rPr lang="ru-RU" dirty="0" err="1" smtClean="0"/>
              <a:t>че</a:t>
            </a:r>
            <a:r>
              <a:rPr lang="ru-RU" dirty="0" smtClean="0"/>
              <a:t> </a:t>
            </a:r>
            <a:r>
              <a:rPr lang="ru-RU" dirty="0" err="1" smtClean="0"/>
              <a:t>ще</a:t>
            </a:r>
            <a:r>
              <a:rPr lang="ru-RU" dirty="0" smtClean="0"/>
              <a:t> </a:t>
            </a:r>
            <a:r>
              <a:rPr lang="ru-RU" dirty="0" err="1" smtClean="0"/>
              <a:t>срещнем</a:t>
            </a:r>
            <a:r>
              <a:rPr lang="ru-RU" dirty="0" smtClean="0"/>
              <a:t> при </a:t>
            </a:r>
            <a:r>
              <a:rPr lang="ru-RU" dirty="0" err="1" smtClean="0"/>
              <a:t>постигането</a:t>
            </a:r>
            <a:r>
              <a:rPr lang="ru-RU" dirty="0" smtClean="0"/>
              <a:t> на </a:t>
            </a:r>
            <a:r>
              <a:rPr lang="ru-RU" dirty="0" err="1" smtClean="0"/>
              <a:t>всяка</a:t>
            </a:r>
            <a:r>
              <a:rPr lang="ru-RU" dirty="0" smtClean="0"/>
              <a:t> цел. </a:t>
            </a:r>
            <a:r>
              <a:rPr lang="ru-RU" dirty="0" err="1" smtClean="0"/>
              <a:t>Това</a:t>
            </a:r>
            <a:r>
              <a:rPr lang="ru-RU" dirty="0" smtClean="0"/>
              <a:t> </a:t>
            </a:r>
            <a:r>
              <a:rPr lang="ru-RU" dirty="0" err="1" smtClean="0"/>
              <a:t>може</a:t>
            </a:r>
            <a:r>
              <a:rPr lang="ru-RU" dirty="0" smtClean="0"/>
              <a:t> да </a:t>
            </a:r>
            <a:r>
              <a:rPr lang="ru-RU" dirty="0" err="1" smtClean="0"/>
              <a:t>доведе</a:t>
            </a:r>
            <a:r>
              <a:rPr lang="ru-RU" dirty="0" smtClean="0"/>
              <a:t> до </a:t>
            </a:r>
            <a:r>
              <a:rPr lang="ru-RU" dirty="0" err="1" smtClean="0"/>
              <a:t>преразглеждане</a:t>
            </a:r>
            <a:r>
              <a:rPr lang="ru-RU" dirty="0" smtClean="0"/>
              <a:t> и </a:t>
            </a:r>
            <a:r>
              <a:rPr lang="ru-RU" dirty="0" err="1" smtClean="0"/>
              <a:t>коригиране</a:t>
            </a:r>
            <a:r>
              <a:rPr lang="ru-RU" dirty="0" smtClean="0"/>
              <a:t> на </a:t>
            </a:r>
            <a:r>
              <a:rPr lang="ru-RU" dirty="0" err="1" smtClean="0"/>
              <a:t>предложените</a:t>
            </a:r>
            <a:r>
              <a:rPr lang="ru-RU" dirty="0" smtClean="0"/>
              <a:t> интервенции.</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26</a:t>
            </a:fld>
            <a:endParaRPr lang="en-US" dirty="0"/>
          </a:p>
        </p:txBody>
      </p:sp>
      <p:sp>
        <p:nvSpPr>
          <p:cNvPr id="13" name="Rectangle 12">
            <a:extLst>
              <a:ext uri="{FF2B5EF4-FFF2-40B4-BE49-F238E27FC236}">
                <a16:creationId xmlns="" xmlns:a16="http://schemas.microsoft.com/office/drawing/2014/main" id="{3B882552-2919-E9BB-CD57-69E692217DA0}"/>
              </a:ext>
            </a:extLst>
          </p:cNvPr>
          <p:cNvSpPr/>
          <p:nvPr/>
        </p:nvSpPr>
        <p:spPr>
          <a:xfrm>
            <a:off x="371506" y="1177957"/>
            <a:ext cx="461480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483482" y="1271764"/>
            <a:ext cx="4504376"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ПРЕДПОЛОЖЕНИЯ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 xmlns:a16="http://schemas.microsoft.com/office/drawing/2014/main" id="{DA20E768-99EE-5B33-64E9-C232284D7CCE}"/>
              </a:ext>
            </a:extLst>
          </p:cNvPr>
          <p:cNvSpPr/>
          <p:nvPr/>
        </p:nvSpPr>
        <p:spPr>
          <a:xfrm>
            <a:off x="369954" y="1893414"/>
            <a:ext cx="2119601"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 xmlns:a16="http://schemas.microsoft.com/office/drawing/2014/main" id="{E279AE40-9778-B66F-F07E-B563E87FD765}"/>
              </a:ext>
            </a:extLst>
          </p:cNvPr>
          <p:cNvSpPr txBox="1"/>
          <p:nvPr/>
        </p:nvSpPr>
        <p:spPr>
          <a:xfrm>
            <a:off x="481930" y="1987221"/>
            <a:ext cx="4504376"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И БАРИЕРИ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 xmlns:a16="http://schemas.microsoft.com/office/drawing/2014/main" id="{130B5887-1DF8-581A-BAD8-7C51BA7E9A54}"/>
              </a:ext>
            </a:extLst>
          </p:cNvPr>
          <p:cNvSpPr/>
          <p:nvPr/>
        </p:nvSpPr>
        <p:spPr>
          <a:xfrm>
            <a:off x="761746" y="7657632"/>
            <a:ext cx="6085038" cy="2326340"/>
          </a:xfrm>
          <a:prstGeom prst="rect">
            <a:avLst/>
          </a:prstGeom>
          <a:noFill/>
          <a:ln>
            <a:solidFill>
              <a:srgbClr val="354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1">
            <a:extLst>
              <a:ext uri="{FF2B5EF4-FFF2-40B4-BE49-F238E27FC236}">
                <a16:creationId xmlns="" xmlns:a16="http://schemas.microsoft.com/office/drawing/2014/main" id="{8A4B3E3B-DB83-60F4-2BB4-42AA686DB3FD}"/>
              </a:ext>
            </a:extLst>
          </p:cNvPr>
          <p:cNvSpPr txBox="1">
            <a:spLocks/>
          </p:cNvSpPr>
          <p:nvPr/>
        </p:nvSpPr>
        <p:spPr>
          <a:xfrm>
            <a:off x="1037686" y="8218582"/>
            <a:ext cx="5760243" cy="160486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en-US" sz="1400" b="0" i="1" dirty="0" smtClean="0">
                <a:solidFill>
                  <a:srgbClr val="404040"/>
                </a:solidFill>
              </a:rPr>
              <a:t>“</a:t>
            </a:r>
            <a:r>
              <a:rPr lang="ru-RU" sz="1400" b="0" i="1" dirty="0" err="1" smtClean="0">
                <a:solidFill>
                  <a:srgbClr val="404040"/>
                </a:solidFill>
              </a:rPr>
              <a:t>Всяка</a:t>
            </a:r>
            <a:r>
              <a:rPr lang="ru-RU" sz="1400" b="0" i="1" dirty="0" smtClean="0">
                <a:solidFill>
                  <a:srgbClr val="404040"/>
                </a:solidFill>
              </a:rPr>
              <a:t> </a:t>
            </a:r>
            <a:r>
              <a:rPr lang="ru-RU" sz="1400" b="0" i="1" dirty="0" err="1" smtClean="0">
                <a:solidFill>
                  <a:srgbClr val="404040"/>
                </a:solidFill>
              </a:rPr>
              <a:t>програма</a:t>
            </a:r>
            <a:r>
              <a:rPr lang="ru-RU" sz="1400" b="0" i="1" dirty="0" smtClean="0">
                <a:solidFill>
                  <a:srgbClr val="404040"/>
                </a:solidFill>
              </a:rPr>
              <a:t> е </a:t>
            </a:r>
            <a:r>
              <a:rPr lang="ru-RU" sz="1400" b="0" i="1" dirty="0" err="1" smtClean="0">
                <a:solidFill>
                  <a:srgbClr val="404040"/>
                </a:solidFill>
              </a:rPr>
              <a:t>изълнена</a:t>
            </a:r>
            <a:r>
              <a:rPr lang="ru-RU" sz="1400" b="0" i="1" dirty="0" smtClean="0">
                <a:solidFill>
                  <a:srgbClr val="404040"/>
                </a:solidFill>
              </a:rPr>
              <a:t> с </a:t>
            </a:r>
            <a:r>
              <a:rPr lang="ru-RU" sz="1400" b="0" i="1" dirty="0" err="1" smtClean="0">
                <a:solidFill>
                  <a:srgbClr val="404040"/>
                </a:solidFill>
              </a:rPr>
              <a:t>допускания</a:t>
            </a:r>
            <a:r>
              <a:rPr lang="ru-RU" sz="1400" b="0" i="1" dirty="0" smtClean="0">
                <a:solidFill>
                  <a:srgbClr val="404040"/>
                </a:solidFill>
              </a:rPr>
              <a:t>, предположения и </a:t>
            </a:r>
            <a:r>
              <a:rPr lang="ru-RU" sz="1400" b="0" i="1" dirty="0" err="1" smtClean="0">
                <a:solidFill>
                  <a:srgbClr val="404040"/>
                </a:solidFill>
              </a:rPr>
              <a:t>хипотези</a:t>
            </a:r>
            <a:r>
              <a:rPr lang="ru-RU" sz="1400" b="0" i="1" dirty="0" smtClean="0">
                <a:solidFill>
                  <a:srgbClr val="404040"/>
                </a:solidFill>
              </a:rPr>
              <a:t> за </a:t>
            </a:r>
            <a:r>
              <a:rPr lang="ru-RU" sz="1400" b="0" i="1" dirty="0" err="1" smtClean="0">
                <a:solidFill>
                  <a:srgbClr val="404040"/>
                </a:solidFill>
              </a:rPr>
              <a:t>това</a:t>
            </a:r>
            <a:r>
              <a:rPr lang="ru-RU" sz="1400" b="0" i="1" dirty="0" smtClean="0">
                <a:solidFill>
                  <a:srgbClr val="404040"/>
                </a:solidFill>
              </a:rPr>
              <a:t> как се </a:t>
            </a:r>
            <a:r>
              <a:rPr lang="ru-RU" sz="1400" b="0" i="1" dirty="0" err="1" smtClean="0">
                <a:solidFill>
                  <a:srgbClr val="404040"/>
                </a:solidFill>
              </a:rPr>
              <a:t>случва</a:t>
            </a:r>
            <a:r>
              <a:rPr lang="ru-RU" sz="1400" b="0" i="1" dirty="0" smtClean="0">
                <a:solidFill>
                  <a:srgbClr val="404040"/>
                </a:solidFill>
              </a:rPr>
              <a:t> </a:t>
            </a:r>
            <a:r>
              <a:rPr lang="ru-RU" sz="1400" b="0" i="1" dirty="0" err="1" smtClean="0">
                <a:solidFill>
                  <a:srgbClr val="404040"/>
                </a:solidFill>
              </a:rPr>
              <a:t>промяната</a:t>
            </a:r>
            <a:r>
              <a:rPr lang="ru-RU" sz="1400" b="0" i="1" dirty="0" smtClean="0">
                <a:solidFill>
                  <a:srgbClr val="404040"/>
                </a:solidFill>
              </a:rPr>
              <a:t>, за начина, по </a:t>
            </a:r>
            <a:r>
              <a:rPr lang="ru-RU" sz="1400" b="0" i="1" dirty="0" err="1" smtClean="0">
                <a:solidFill>
                  <a:srgbClr val="404040"/>
                </a:solidFill>
              </a:rPr>
              <a:t>който</a:t>
            </a:r>
            <a:r>
              <a:rPr lang="ru-RU" sz="1400" b="0" i="1" dirty="0" smtClean="0">
                <a:solidFill>
                  <a:srgbClr val="404040"/>
                </a:solidFill>
              </a:rPr>
              <a:t> </a:t>
            </a:r>
            <a:r>
              <a:rPr lang="ru-RU" sz="1400" b="0" i="1" dirty="0" err="1" smtClean="0">
                <a:solidFill>
                  <a:srgbClr val="404040"/>
                </a:solidFill>
              </a:rPr>
              <a:t>работят</a:t>
            </a:r>
            <a:r>
              <a:rPr lang="ru-RU" sz="1400" b="0" i="1" dirty="0" smtClean="0">
                <a:solidFill>
                  <a:srgbClr val="404040"/>
                </a:solidFill>
              </a:rPr>
              <a:t> </a:t>
            </a:r>
            <a:r>
              <a:rPr lang="ru-RU" sz="1400" b="0" i="1" dirty="0" err="1" smtClean="0">
                <a:solidFill>
                  <a:srgbClr val="404040"/>
                </a:solidFill>
              </a:rPr>
              <a:t>хората</a:t>
            </a:r>
            <a:r>
              <a:rPr lang="ru-RU" sz="1400" b="0" i="1" dirty="0" smtClean="0">
                <a:solidFill>
                  <a:srgbClr val="404040"/>
                </a:solidFill>
              </a:rPr>
              <a:t>, или </a:t>
            </a:r>
            <a:r>
              <a:rPr lang="ru-RU" sz="1400" b="0" i="1" dirty="0" err="1" smtClean="0">
                <a:solidFill>
                  <a:srgbClr val="404040"/>
                </a:solidFill>
              </a:rPr>
              <a:t>организациите</a:t>
            </a:r>
            <a:r>
              <a:rPr lang="ru-RU" sz="1400" b="0" i="1" dirty="0" smtClean="0">
                <a:solidFill>
                  <a:srgbClr val="404040"/>
                </a:solidFill>
              </a:rPr>
              <a:t>, </a:t>
            </a:r>
            <a:r>
              <a:rPr lang="ru-RU" sz="1400" b="0" i="1" dirty="0" err="1" smtClean="0">
                <a:solidFill>
                  <a:srgbClr val="404040"/>
                </a:solidFill>
              </a:rPr>
              <a:t>или</a:t>
            </a:r>
            <a:r>
              <a:rPr lang="ru-RU" sz="1400" b="0" i="1" dirty="0" smtClean="0">
                <a:solidFill>
                  <a:srgbClr val="404040"/>
                </a:solidFill>
              </a:rPr>
              <a:t> </a:t>
            </a:r>
            <a:r>
              <a:rPr lang="ru-RU" sz="1400" b="0" i="1" dirty="0" err="1" smtClean="0">
                <a:solidFill>
                  <a:srgbClr val="404040"/>
                </a:solidFill>
              </a:rPr>
              <a:t>политическите</a:t>
            </a:r>
            <a:r>
              <a:rPr lang="ru-RU" sz="1400" b="0" i="1" dirty="0" smtClean="0">
                <a:solidFill>
                  <a:srgbClr val="404040"/>
                </a:solidFill>
              </a:rPr>
              <a:t> </a:t>
            </a:r>
            <a:r>
              <a:rPr lang="ru-RU" sz="1400" b="0" i="1" dirty="0" err="1" smtClean="0">
                <a:solidFill>
                  <a:srgbClr val="404040"/>
                </a:solidFill>
              </a:rPr>
              <a:t>системи</a:t>
            </a:r>
            <a:r>
              <a:rPr lang="ru-RU" sz="1400" b="0" i="1" dirty="0" smtClean="0">
                <a:solidFill>
                  <a:srgbClr val="404040"/>
                </a:solidFill>
              </a:rPr>
              <a:t>, </a:t>
            </a:r>
            <a:r>
              <a:rPr lang="ru-RU" sz="1400" b="0" i="1" dirty="0" err="1" smtClean="0">
                <a:solidFill>
                  <a:srgbClr val="404040"/>
                </a:solidFill>
              </a:rPr>
              <a:t>или</a:t>
            </a:r>
            <a:r>
              <a:rPr lang="ru-RU" sz="1400" b="0" i="1" dirty="0" smtClean="0">
                <a:solidFill>
                  <a:srgbClr val="404040"/>
                </a:solidFill>
              </a:rPr>
              <a:t> </a:t>
            </a:r>
            <a:r>
              <a:rPr lang="ru-RU" sz="1400" b="0" i="1" dirty="0" err="1" smtClean="0">
                <a:solidFill>
                  <a:srgbClr val="404040"/>
                </a:solidFill>
              </a:rPr>
              <a:t>екосистемите</a:t>
            </a:r>
            <a:r>
              <a:rPr lang="ru-RU" sz="1400" b="0" i="1" dirty="0" smtClean="0">
                <a:solidFill>
                  <a:srgbClr val="404040"/>
                </a:solidFill>
              </a:rPr>
              <a:t>. </a:t>
            </a:r>
            <a:r>
              <a:rPr lang="ru-RU" sz="1400" b="0" i="1" dirty="0" err="1" smtClean="0">
                <a:solidFill>
                  <a:srgbClr val="404040"/>
                </a:solidFill>
              </a:rPr>
              <a:t>Теорията</a:t>
            </a:r>
            <a:r>
              <a:rPr lang="ru-RU" sz="1400" b="0" i="1" dirty="0" smtClean="0">
                <a:solidFill>
                  <a:srgbClr val="404040"/>
                </a:solidFill>
              </a:rPr>
              <a:t> на </a:t>
            </a:r>
            <a:r>
              <a:rPr lang="ru-RU" sz="1400" b="0" i="1" dirty="0" err="1" smtClean="0">
                <a:solidFill>
                  <a:srgbClr val="404040"/>
                </a:solidFill>
              </a:rPr>
              <a:t>промяната</a:t>
            </a:r>
            <a:r>
              <a:rPr lang="ru-RU" sz="1400" b="0" i="1" dirty="0" smtClean="0">
                <a:solidFill>
                  <a:srgbClr val="404040"/>
                </a:solidFill>
              </a:rPr>
              <a:t> е </a:t>
            </a:r>
            <a:r>
              <a:rPr lang="ru-RU" sz="1400" b="0" i="1" dirty="0" err="1" smtClean="0">
                <a:solidFill>
                  <a:srgbClr val="404040"/>
                </a:solidFill>
              </a:rPr>
              <a:t>свързана</a:t>
            </a:r>
            <a:r>
              <a:rPr lang="ru-RU" sz="1400" b="0" i="1" dirty="0" smtClean="0">
                <a:solidFill>
                  <a:srgbClr val="404040"/>
                </a:solidFill>
              </a:rPr>
              <a:t> с </a:t>
            </a:r>
            <a:r>
              <a:rPr lang="ru-RU" sz="1400" b="0" i="1" dirty="0" err="1" smtClean="0">
                <a:solidFill>
                  <a:srgbClr val="404040"/>
                </a:solidFill>
              </a:rPr>
              <a:t>артикулирането</a:t>
            </a:r>
            <a:r>
              <a:rPr lang="ru-RU" sz="1400" b="0" i="1" dirty="0" smtClean="0">
                <a:solidFill>
                  <a:srgbClr val="404040"/>
                </a:solidFill>
              </a:rPr>
              <a:t> на </a:t>
            </a:r>
            <a:r>
              <a:rPr lang="ru-RU" sz="1400" b="0" i="1" dirty="0" err="1" smtClean="0">
                <a:solidFill>
                  <a:srgbClr val="404040"/>
                </a:solidFill>
              </a:rPr>
              <a:t>основните</a:t>
            </a:r>
            <a:r>
              <a:rPr lang="ru-RU" sz="1400" b="0" i="1" dirty="0" smtClean="0">
                <a:solidFill>
                  <a:srgbClr val="404040"/>
                </a:solidFill>
              </a:rPr>
              <a:t> предположения за </a:t>
            </a:r>
            <a:r>
              <a:rPr lang="ru-RU" sz="1400" b="0" i="1" dirty="0" err="1" smtClean="0">
                <a:solidFill>
                  <a:srgbClr val="404040"/>
                </a:solidFill>
              </a:rPr>
              <a:t>това</a:t>
            </a:r>
            <a:r>
              <a:rPr lang="ru-RU" sz="1400" b="0" i="1" dirty="0" smtClean="0">
                <a:solidFill>
                  <a:srgbClr val="404040"/>
                </a:solidFill>
              </a:rPr>
              <a:t> как </a:t>
            </a:r>
            <a:r>
              <a:rPr lang="ru-RU" sz="1400" b="0" i="1" dirty="0" err="1" smtClean="0">
                <a:solidFill>
                  <a:srgbClr val="404040"/>
                </a:solidFill>
              </a:rPr>
              <a:t>ще</a:t>
            </a:r>
            <a:r>
              <a:rPr lang="ru-RU" sz="1400" b="0" i="1" dirty="0" smtClean="0">
                <a:solidFill>
                  <a:srgbClr val="404040"/>
                </a:solidFill>
              </a:rPr>
              <a:t> се случи </a:t>
            </a:r>
            <a:r>
              <a:rPr lang="ru-RU" sz="1400" b="0" i="1" dirty="0" err="1" smtClean="0">
                <a:solidFill>
                  <a:srgbClr val="404040"/>
                </a:solidFill>
              </a:rPr>
              <a:t>промяната</a:t>
            </a:r>
            <a:r>
              <a:rPr lang="ru-RU" sz="1400" b="0" i="1" dirty="0" smtClean="0">
                <a:solidFill>
                  <a:srgbClr val="404040"/>
                </a:solidFill>
              </a:rPr>
              <a:t> в </a:t>
            </a:r>
            <a:r>
              <a:rPr lang="ru-RU" sz="1400" b="0" i="1" dirty="0" err="1" smtClean="0">
                <a:solidFill>
                  <a:srgbClr val="404040"/>
                </a:solidFill>
              </a:rPr>
              <a:t>една</a:t>
            </a:r>
            <a:r>
              <a:rPr lang="ru-RU" sz="1400" b="0" i="1" dirty="0" smtClean="0">
                <a:solidFill>
                  <a:srgbClr val="404040"/>
                </a:solidFill>
              </a:rPr>
              <a:t> </a:t>
            </a:r>
            <a:r>
              <a:rPr lang="ru-RU" sz="1400" b="0" i="1" dirty="0" err="1" smtClean="0">
                <a:solidFill>
                  <a:srgbClr val="404040"/>
                </a:solidFill>
              </a:rPr>
              <a:t>програма</a:t>
            </a:r>
            <a:r>
              <a:rPr lang="en-US" sz="1400" b="0" i="1" dirty="0" smtClean="0">
                <a:solidFill>
                  <a:srgbClr val="404040"/>
                </a:solidFill>
              </a:rPr>
              <a:t>.”</a:t>
            </a:r>
            <a:endParaRPr lang="bg-BG" sz="1400" b="0" i="1" dirty="0" smtClean="0">
              <a:solidFill>
                <a:srgbClr val="404040"/>
              </a:solidFill>
            </a:endParaRPr>
          </a:p>
          <a:p>
            <a:pPr>
              <a:lnSpc>
                <a:spcPts val="1860"/>
              </a:lnSpc>
              <a:spcBef>
                <a:spcPts val="0"/>
              </a:spcBef>
            </a:pPr>
            <a:endParaRPr lang="en-US" sz="800" dirty="0"/>
          </a:p>
          <a:p>
            <a:pPr>
              <a:lnSpc>
                <a:spcPts val="1860"/>
              </a:lnSpc>
              <a:spcBef>
                <a:spcPts val="0"/>
              </a:spcBef>
            </a:pPr>
            <a:r>
              <a:rPr lang="bg-BG" sz="1600" dirty="0" smtClean="0"/>
              <a:t>                                    </a:t>
            </a:r>
            <a:r>
              <a:rPr lang="en-US" sz="1600" dirty="0" smtClean="0"/>
              <a:t>Rogers </a:t>
            </a:r>
            <a:r>
              <a:rPr lang="en-US" sz="1600" dirty="0"/>
              <a:t>(2008)</a:t>
            </a:r>
          </a:p>
        </p:txBody>
      </p:sp>
      <p:grpSp>
        <p:nvGrpSpPr>
          <p:cNvPr id="27" name="Group 26">
            <a:extLst>
              <a:ext uri="{FF2B5EF4-FFF2-40B4-BE49-F238E27FC236}">
                <a16:creationId xmlns="" xmlns:a16="http://schemas.microsoft.com/office/drawing/2014/main" id="{F7E182F3-4804-E941-BAD7-2515020BC0F6}"/>
              </a:ext>
            </a:extLst>
          </p:cNvPr>
          <p:cNvGrpSpPr/>
          <p:nvPr/>
        </p:nvGrpSpPr>
        <p:grpSpPr>
          <a:xfrm>
            <a:off x="863600" y="7520653"/>
            <a:ext cx="5250375" cy="425302"/>
            <a:chOff x="1237926" y="8026842"/>
            <a:chExt cx="5076289" cy="425302"/>
          </a:xfrm>
        </p:grpSpPr>
        <p:sp>
          <p:nvSpPr>
            <p:cNvPr id="28" name="Rectangle 27">
              <a:extLst>
                <a:ext uri="{FF2B5EF4-FFF2-40B4-BE49-F238E27FC236}">
                  <a16:creationId xmlns="" xmlns:a16="http://schemas.microsoft.com/office/drawing/2014/main" id="{19A0677F-B3F0-D140-275B-19E1D1263321}"/>
                </a:ext>
              </a:extLst>
            </p:cNvPr>
            <p:cNvSpPr/>
            <p:nvPr/>
          </p:nvSpPr>
          <p:spPr>
            <a:xfrm>
              <a:off x="1237927" y="8026842"/>
              <a:ext cx="1527670" cy="4253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 xmlns:a16="http://schemas.microsoft.com/office/drawing/2014/main" id="{B9777477-2626-3E02-C1AE-D2D7631FD24C}"/>
                </a:ext>
              </a:extLst>
            </p:cNvPr>
            <p:cNvSpPr txBox="1">
              <a:spLocks/>
            </p:cNvSpPr>
            <p:nvPr/>
          </p:nvSpPr>
          <p:spPr>
            <a:xfrm>
              <a:off x="1237926" y="8160744"/>
              <a:ext cx="5076289" cy="29140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bg-BG" sz="1600" b="1" dirty="0" smtClean="0">
                  <a:solidFill>
                    <a:schemeClr val="bg1"/>
                  </a:solidFill>
                </a:rPr>
                <a:t>Предположения </a:t>
              </a:r>
              <a:endParaRPr lang="en-US" sz="1600" b="1" dirty="0">
                <a:solidFill>
                  <a:schemeClr val="bg1"/>
                </a:solidFill>
              </a:endParaRPr>
            </a:p>
          </p:txBody>
        </p:sp>
      </p:grpSp>
      <p:sp>
        <p:nvSpPr>
          <p:cNvPr id="30" name="Rectangle 29">
            <a:extLst>
              <a:ext uri="{FF2B5EF4-FFF2-40B4-BE49-F238E27FC236}">
                <a16:creationId xmlns="" xmlns:a16="http://schemas.microsoft.com/office/drawing/2014/main" id="{16430455-5569-4C1A-AE85-44804C2A7FD6}"/>
              </a:ext>
            </a:extLst>
          </p:cNvPr>
          <p:cNvSpPr/>
          <p:nvPr/>
        </p:nvSpPr>
        <p:spPr>
          <a:xfrm rot="16200000">
            <a:off x="5510029" y="6906109"/>
            <a:ext cx="328885" cy="1695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 xmlns:a16="http://schemas.microsoft.com/office/drawing/2014/main" id="{82527484-C02D-C58D-E880-CC9104B55479}"/>
              </a:ext>
            </a:extLst>
          </p:cNvPr>
          <p:cNvGrpSpPr/>
          <p:nvPr/>
        </p:nvGrpSpPr>
        <p:grpSpPr>
          <a:xfrm>
            <a:off x="4999086" y="7239000"/>
            <a:ext cx="1513659" cy="1013262"/>
            <a:chOff x="3400450" y="986392"/>
            <a:chExt cx="1487826" cy="1083162"/>
          </a:xfrm>
          <a:solidFill>
            <a:srgbClr val="262626"/>
          </a:solidFill>
        </p:grpSpPr>
        <p:sp>
          <p:nvSpPr>
            <p:cNvPr id="32" name="Freeform 31">
              <a:extLst>
                <a:ext uri="{FF2B5EF4-FFF2-40B4-BE49-F238E27FC236}">
                  <a16:creationId xmlns="" xmlns:a16="http://schemas.microsoft.com/office/drawing/2014/main" id="{82B2A8C8-B334-5618-B40E-5C2B9C4D273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33" name="Freeform 32">
              <a:extLst>
                <a:ext uri="{FF2B5EF4-FFF2-40B4-BE49-F238E27FC236}">
                  <a16:creationId xmlns="" xmlns:a16="http://schemas.microsoft.com/office/drawing/2014/main" id="{9DB4C8D1-98E7-ACFA-4546-7542AD2BDDE9}"/>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Tree>
    <p:extLst>
      <p:ext uri="{BB962C8B-B14F-4D97-AF65-F5344CB8AC3E}">
        <p14:creationId xmlns="" xmlns:p14="http://schemas.microsoft.com/office/powerpoint/2010/main" val="373053461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66B94FB2-0483-05D8-186F-9B7D936D93C5}"/>
              </a:ext>
            </a:extLst>
          </p:cNvPr>
          <p:cNvSpPr/>
          <p:nvPr/>
        </p:nvSpPr>
        <p:spPr>
          <a:xfrm>
            <a:off x="-25622" y="647524"/>
            <a:ext cx="7585297" cy="3618415"/>
          </a:xfrm>
          <a:prstGeom prst="rect">
            <a:avLst/>
          </a:prstGeom>
          <a:blipFill>
            <a:blip r:embed="rId2" cstate="print">
              <a:extLst>
                <a:ext uri="{28A0092B-C50C-407E-A947-70E740481C1C}">
                  <a14:useLocalDpi xmlns="" xmlns:a14="http://schemas.microsoft.com/office/drawing/2010/main"/>
                </a:ext>
              </a:extLst>
            </a:blip>
            <a:srcRect/>
            <a:stretch>
              <a:fillRect l="16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 xmlns:a16="http://schemas.microsoft.com/office/drawing/2014/main" id="{143AF678-C094-58CD-5149-C070333AEBFC}"/>
              </a:ext>
            </a:extLst>
          </p:cNvPr>
          <p:cNvSpPr/>
          <p:nvPr/>
        </p:nvSpPr>
        <p:spPr>
          <a:xfrm>
            <a:off x="-25622" y="2866366"/>
            <a:ext cx="6409460" cy="198074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 xmlns:a16="http://schemas.microsoft.com/office/drawing/2014/main" id="{19E00621-014F-2CA5-0DE2-4D1FFE86CFD0}"/>
              </a:ext>
            </a:extLst>
          </p:cNvPr>
          <p:cNvSpPr>
            <a:spLocks noGrp="1"/>
          </p:cNvSpPr>
          <p:nvPr>
            <p:ph type="body" sz="quarter" idx="15"/>
          </p:nvPr>
        </p:nvSpPr>
        <p:spPr>
          <a:xfrm>
            <a:off x="1251553" y="3524640"/>
            <a:ext cx="4281342" cy="1390463"/>
          </a:xfrm>
        </p:spPr>
        <p:txBody>
          <a:bodyPr/>
          <a:lstStyle/>
          <a:p>
            <a:pPr>
              <a:lnSpc>
                <a:spcPct val="100000"/>
              </a:lnSpc>
            </a:pPr>
            <a:r>
              <a:rPr lang="ru-RU" sz="2000" dirty="0" smtClean="0"/>
              <a:t>Подчертайте предположенията за това как ще се случи желаната промяна </a:t>
            </a:r>
            <a:r>
              <a:rPr lang="ru-RU" sz="2000" dirty="0" err="1" smtClean="0"/>
              <a:t>във</a:t>
            </a:r>
            <a:r>
              <a:rPr lang="ru-RU" sz="2000" dirty="0" smtClean="0"/>
              <a:t> </a:t>
            </a:r>
            <a:r>
              <a:rPr lang="ru-RU" sz="2000" dirty="0" err="1" smtClean="0"/>
              <a:t>вашия</a:t>
            </a:r>
            <a:r>
              <a:rPr lang="ru-RU" sz="2000" dirty="0" smtClean="0"/>
              <a:t> пример, избройте възможните бариери</a:t>
            </a:r>
            <a:endParaRPr lang="en-US" sz="1200" dirty="0"/>
          </a:p>
        </p:txBody>
      </p:sp>
      <p:sp>
        <p:nvSpPr>
          <p:cNvPr id="4" name="Slide Number Placeholder 3">
            <a:extLst>
              <a:ext uri="{FF2B5EF4-FFF2-40B4-BE49-F238E27FC236}">
                <a16:creationId xmlns=""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7" name="Text Placeholder 5">
            <a:extLst>
              <a:ext uri="{FF2B5EF4-FFF2-40B4-BE49-F238E27FC236}">
                <a16:creationId xmlns="" xmlns:a16="http://schemas.microsoft.com/office/drawing/2014/main" id="{94E708B5-F89D-CB69-F673-76D841C39ADE}"/>
              </a:ext>
            </a:extLst>
          </p:cNvPr>
          <p:cNvSpPr txBox="1">
            <a:spLocks/>
          </p:cNvSpPr>
          <p:nvPr/>
        </p:nvSpPr>
        <p:spPr>
          <a:xfrm>
            <a:off x="1251552" y="2641487"/>
            <a:ext cx="1764697"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 </a:t>
            </a:r>
            <a:r>
              <a:rPr lang="en-US" sz="2400" b="1" dirty="0" smtClean="0">
                <a:solidFill>
                  <a:schemeClr val="bg1"/>
                </a:solidFill>
              </a:rPr>
              <a:t>7</a:t>
            </a:r>
            <a:endParaRPr lang="en-US" sz="2400" b="1" dirty="0">
              <a:solidFill>
                <a:srgbClr val="EB7339"/>
              </a:solidFill>
            </a:endParaRPr>
          </a:p>
        </p:txBody>
      </p:sp>
      <p:grpSp>
        <p:nvGrpSpPr>
          <p:cNvPr id="9" name="Group 8">
            <a:extLst>
              <a:ext uri="{FF2B5EF4-FFF2-40B4-BE49-F238E27FC236}">
                <a16:creationId xmlns="" xmlns:a16="http://schemas.microsoft.com/office/drawing/2014/main" id="{F7D5A204-6349-D5F1-FA52-ADCED328D8ED}"/>
              </a:ext>
            </a:extLst>
          </p:cNvPr>
          <p:cNvGrpSpPr/>
          <p:nvPr/>
        </p:nvGrpSpPr>
        <p:grpSpPr>
          <a:xfrm>
            <a:off x="5571456" y="7019051"/>
            <a:ext cx="1254305" cy="1254089"/>
            <a:chOff x="3258209" y="1217581"/>
            <a:chExt cx="4712093" cy="4711281"/>
          </a:xfrm>
          <a:solidFill>
            <a:srgbClr val="404040"/>
          </a:solidFill>
        </p:grpSpPr>
        <p:sp>
          <p:nvSpPr>
            <p:cNvPr id="10" name="Freeform 9">
              <a:extLst>
                <a:ext uri="{FF2B5EF4-FFF2-40B4-BE49-F238E27FC236}">
                  <a16:creationId xmlns="" xmlns:a16="http://schemas.microsoft.com/office/drawing/2014/main" id="{9D309C4C-D8A1-47F1-A55F-46168C786AD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D4D214BE-1390-BC48-DE0A-54725C9F649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 xmlns:a16="http://schemas.microsoft.com/office/drawing/2014/main" id="{5840BF24-F005-C487-179C-594967DD0724}"/>
                </a:ext>
              </a:extLst>
            </p:cNvPr>
            <p:cNvGrpSpPr/>
            <p:nvPr/>
          </p:nvGrpSpPr>
          <p:grpSpPr>
            <a:xfrm>
              <a:off x="3258209" y="1217581"/>
              <a:ext cx="4712093" cy="4711281"/>
              <a:chOff x="3258209" y="1217581"/>
              <a:chExt cx="4712093" cy="4711281"/>
            </a:xfrm>
            <a:grpFill/>
          </p:grpSpPr>
          <p:sp>
            <p:nvSpPr>
              <p:cNvPr id="13" name="Freeform 12">
                <a:extLst>
                  <a:ext uri="{FF2B5EF4-FFF2-40B4-BE49-F238E27FC236}">
                    <a16:creationId xmlns="" xmlns:a16="http://schemas.microsoft.com/office/drawing/2014/main" id="{C0A22799-DE50-850A-9376-686BE9218D06}"/>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0BAA2759-FE57-E6AD-D1D4-59253107A18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 xmlns:a16="http://schemas.microsoft.com/office/drawing/2014/main" id="{46D62D0C-6A82-04F3-C2EA-1B6C6580EE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FBD42F4B-CB5D-EBB0-452F-FB1ED76FC8F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208206C3-CB8B-BC06-F034-EACCFC6CF5C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 xmlns:a16="http://schemas.microsoft.com/office/drawing/2014/main" id="{2F526FAA-1182-314E-B44F-4C298439B3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C5FB3FC6-B713-7D0A-0DD9-902C4242247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A9AD6ACB-28C1-2B51-0A03-2C0EEF58EA5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 xmlns:a16="http://schemas.microsoft.com/office/drawing/2014/main" id="{6B0E38C0-935A-0EF6-EB9F-1A8E9420908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4243F94B-90BB-E643-B3EB-B1C3D0899F50}"/>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11EA8F8C-EC67-6533-F8D7-7994A5EEA0A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 xmlns:a16="http://schemas.microsoft.com/office/drawing/2014/main" id="{E30DEF8F-7F50-1DC7-5EF6-56E73D175B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 xmlns:a16="http://schemas.microsoft.com/office/drawing/2014/main" id="{93CB1B23-0778-F65C-DEE7-B1C71009847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 xmlns:a16="http://schemas.microsoft.com/office/drawing/2014/main" id="{5E9A9E9A-9091-4F81-0F0F-C7DF0DC04ED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29" name="Text Placeholder 5">
            <a:extLst>
              <a:ext uri="{FF2B5EF4-FFF2-40B4-BE49-F238E27FC236}">
                <a16:creationId xmlns="" xmlns:a16="http://schemas.microsoft.com/office/drawing/2014/main" id="{537CAD24-DDC4-5A82-E66C-FA9A9327A89B}"/>
              </a:ext>
            </a:extLst>
          </p:cNvPr>
          <p:cNvSpPr txBox="1">
            <a:spLocks/>
          </p:cNvSpPr>
          <p:nvPr/>
        </p:nvSpPr>
        <p:spPr>
          <a:xfrm>
            <a:off x="1251554" y="5054600"/>
            <a:ext cx="3784837" cy="4989689"/>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ru-RU" dirty="0" smtClean="0">
                <a:solidFill>
                  <a:srgbClr val="404040"/>
                </a:solidFill>
              </a:rPr>
              <a:t>Например, можем да предположим, </a:t>
            </a:r>
            <a:r>
              <a:rPr lang="ru-RU" dirty="0" err="1" smtClean="0">
                <a:solidFill>
                  <a:srgbClr val="404040"/>
                </a:solidFill>
              </a:rPr>
              <a:t>че</a:t>
            </a:r>
            <a:r>
              <a:rPr lang="ru-RU" dirty="0" smtClean="0">
                <a:solidFill>
                  <a:srgbClr val="404040"/>
                </a:solidFill>
              </a:rPr>
              <a:t> </a:t>
            </a:r>
            <a:r>
              <a:rPr lang="ru-RU" dirty="0" err="1" smtClean="0">
                <a:solidFill>
                  <a:srgbClr val="404040"/>
                </a:solidFill>
              </a:rPr>
              <a:t>местните</a:t>
            </a:r>
            <a:r>
              <a:rPr lang="ru-RU" dirty="0" smtClean="0">
                <a:solidFill>
                  <a:srgbClr val="404040"/>
                </a:solidFill>
              </a:rPr>
              <a:t> общности </a:t>
            </a:r>
            <a:r>
              <a:rPr lang="ru-RU" dirty="0" err="1" smtClean="0">
                <a:solidFill>
                  <a:srgbClr val="404040"/>
                </a:solidFill>
              </a:rPr>
              <a:t>признават</a:t>
            </a:r>
            <a:r>
              <a:rPr lang="ru-RU" dirty="0" smtClean="0">
                <a:solidFill>
                  <a:srgbClr val="404040"/>
                </a:solidFill>
              </a:rPr>
              <a:t> </a:t>
            </a:r>
            <a:r>
              <a:rPr lang="ru-RU" dirty="0" err="1" smtClean="0">
                <a:solidFill>
                  <a:srgbClr val="404040"/>
                </a:solidFill>
              </a:rPr>
              <a:t>значението</a:t>
            </a:r>
            <a:r>
              <a:rPr lang="ru-RU" dirty="0" smtClean="0">
                <a:solidFill>
                  <a:srgbClr val="404040"/>
                </a:solidFill>
              </a:rPr>
              <a:t> на </a:t>
            </a:r>
            <a:r>
              <a:rPr lang="ru-RU" dirty="0" err="1" smtClean="0">
                <a:solidFill>
                  <a:srgbClr val="404040"/>
                </a:solidFill>
              </a:rPr>
              <a:t>мангровите</a:t>
            </a:r>
            <a:r>
              <a:rPr lang="ru-RU" dirty="0" smtClean="0">
                <a:solidFill>
                  <a:srgbClr val="404040"/>
                </a:solidFill>
              </a:rPr>
              <a:t> гори </a:t>
            </a:r>
            <a:r>
              <a:rPr lang="ru-RU" dirty="0" err="1" smtClean="0">
                <a:solidFill>
                  <a:srgbClr val="404040"/>
                </a:solidFill>
              </a:rPr>
              <a:t>като</a:t>
            </a:r>
            <a:r>
              <a:rPr lang="ru-RU" dirty="0" smtClean="0">
                <a:solidFill>
                  <a:srgbClr val="404040"/>
                </a:solidFill>
              </a:rPr>
              <a:t> форма на адаптация </a:t>
            </a:r>
            <a:r>
              <a:rPr lang="ru-RU" dirty="0" err="1" smtClean="0">
                <a:solidFill>
                  <a:srgbClr val="404040"/>
                </a:solidFill>
              </a:rPr>
              <a:t>към</a:t>
            </a:r>
            <a:r>
              <a:rPr lang="ru-RU" dirty="0" smtClean="0">
                <a:solidFill>
                  <a:srgbClr val="404040"/>
                </a:solidFill>
              </a:rPr>
              <a:t> </a:t>
            </a:r>
            <a:r>
              <a:rPr lang="ru-RU" dirty="0" err="1" smtClean="0">
                <a:solidFill>
                  <a:srgbClr val="404040"/>
                </a:solidFill>
              </a:rPr>
              <a:t>климатичните</a:t>
            </a:r>
            <a:r>
              <a:rPr lang="ru-RU" dirty="0" smtClean="0">
                <a:solidFill>
                  <a:srgbClr val="404040"/>
                </a:solidFill>
              </a:rPr>
              <a:t> </a:t>
            </a:r>
            <a:r>
              <a:rPr lang="ru-RU" dirty="0" err="1" smtClean="0">
                <a:solidFill>
                  <a:srgbClr val="404040"/>
                </a:solidFill>
              </a:rPr>
              <a:t>промени</a:t>
            </a:r>
            <a:r>
              <a:rPr lang="ru-RU" dirty="0" smtClean="0">
                <a:solidFill>
                  <a:srgbClr val="404040"/>
                </a:solidFill>
              </a:rPr>
              <a:t>, </a:t>
            </a:r>
            <a:r>
              <a:rPr lang="ru-RU" dirty="0" err="1" smtClean="0">
                <a:solidFill>
                  <a:srgbClr val="404040"/>
                </a:solidFill>
              </a:rPr>
              <a:t>защото</a:t>
            </a:r>
            <a:r>
              <a:rPr lang="ru-RU" dirty="0" smtClean="0">
                <a:solidFill>
                  <a:srgbClr val="404040"/>
                </a:solidFill>
              </a:rPr>
              <a:t> </a:t>
            </a:r>
            <a:r>
              <a:rPr lang="ru-RU" dirty="0" err="1" smtClean="0">
                <a:solidFill>
                  <a:srgbClr val="404040"/>
                </a:solidFill>
              </a:rPr>
              <a:t>са</a:t>
            </a:r>
            <a:r>
              <a:rPr lang="ru-RU" dirty="0" smtClean="0">
                <a:solidFill>
                  <a:srgbClr val="404040"/>
                </a:solidFill>
              </a:rPr>
              <a:t> оценили </a:t>
            </a:r>
            <a:r>
              <a:rPr lang="ru-RU" dirty="0" err="1" smtClean="0">
                <a:solidFill>
                  <a:srgbClr val="404040"/>
                </a:solidFill>
              </a:rPr>
              <a:t>предишен</a:t>
            </a:r>
            <a:r>
              <a:rPr lang="ru-RU" dirty="0" smtClean="0">
                <a:solidFill>
                  <a:srgbClr val="404040"/>
                </a:solidFill>
              </a:rPr>
              <a:t> проект за </a:t>
            </a:r>
            <a:r>
              <a:rPr lang="ru-RU" dirty="0" err="1" smtClean="0">
                <a:solidFill>
                  <a:srgbClr val="404040"/>
                </a:solidFill>
              </a:rPr>
              <a:t>възстановяване</a:t>
            </a:r>
            <a:r>
              <a:rPr lang="ru-RU" dirty="0" smtClean="0">
                <a:solidFill>
                  <a:srgbClr val="404040"/>
                </a:solidFill>
              </a:rPr>
              <a:t> на </a:t>
            </a:r>
            <a:r>
              <a:rPr lang="ru-RU" dirty="0" err="1" smtClean="0">
                <a:solidFill>
                  <a:srgbClr val="404040"/>
                </a:solidFill>
              </a:rPr>
              <a:t>мангрови</a:t>
            </a:r>
            <a:r>
              <a:rPr lang="ru-RU" dirty="0" smtClean="0">
                <a:solidFill>
                  <a:srgbClr val="404040"/>
                </a:solidFill>
              </a:rPr>
              <a:t> гори в </a:t>
            </a:r>
            <a:r>
              <a:rPr lang="ru-RU" dirty="0" err="1" smtClean="0">
                <a:solidFill>
                  <a:srgbClr val="404040"/>
                </a:solidFill>
              </a:rPr>
              <a:t>съседство</a:t>
            </a:r>
            <a:r>
              <a:rPr lang="ru-RU" dirty="0" smtClean="0">
                <a:solidFill>
                  <a:srgbClr val="404040"/>
                </a:solidFill>
              </a:rPr>
              <a:t>. </a:t>
            </a:r>
            <a:r>
              <a:rPr lang="ru-RU" dirty="0" err="1" smtClean="0">
                <a:solidFill>
                  <a:srgbClr val="404040"/>
                </a:solidFill>
              </a:rPr>
              <a:t>Въпреки</a:t>
            </a:r>
            <a:r>
              <a:rPr lang="ru-RU" dirty="0" smtClean="0">
                <a:solidFill>
                  <a:srgbClr val="404040"/>
                </a:solidFill>
              </a:rPr>
              <a:t> </a:t>
            </a:r>
            <a:r>
              <a:rPr lang="ru-RU" dirty="0" err="1" smtClean="0">
                <a:solidFill>
                  <a:srgbClr val="404040"/>
                </a:solidFill>
              </a:rPr>
              <a:t>това</a:t>
            </a:r>
            <a:r>
              <a:rPr lang="ru-RU" dirty="0" smtClean="0">
                <a:solidFill>
                  <a:srgbClr val="404040"/>
                </a:solidFill>
              </a:rPr>
              <a:t>, </a:t>
            </a:r>
            <a:r>
              <a:rPr lang="ru-RU" dirty="0" err="1" smtClean="0">
                <a:solidFill>
                  <a:srgbClr val="404040"/>
                </a:solidFill>
              </a:rPr>
              <a:t>ако</a:t>
            </a:r>
            <a:r>
              <a:rPr lang="ru-RU" dirty="0" smtClean="0">
                <a:solidFill>
                  <a:srgbClr val="404040"/>
                </a:solidFill>
              </a:rPr>
              <a:t> </a:t>
            </a:r>
            <a:r>
              <a:rPr lang="ru-RU" dirty="0" err="1" smtClean="0">
                <a:solidFill>
                  <a:srgbClr val="404040"/>
                </a:solidFill>
              </a:rPr>
              <a:t>има</a:t>
            </a:r>
            <a:r>
              <a:rPr lang="ru-RU" dirty="0" smtClean="0">
                <a:solidFill>
                  <a:srgbClr val="404040"/>
                </a:solidFill>
              </a:rPr>
              <a:t> </a:t>
            </a:r>
            <a:r>
              <a:rPr lang="ru-RU" dirty="0" err="1" smtClean="0">
                <a:solidFill>
                  <a:srgbClr val="404040"/>
                </a:solidFill>
              </a:rPr>
              <a:t>неочаквана</a:t>
            </a:r>
            <a:r>
              <a:rPr lang="ru-RU" dirty="0" smtClean="0">
                <a:solidFill>
                  <a:srgbClr val="404040"/>
                </a:solidFill>
              </a:rPr>
              <a:t> </a:t>
            </a:r>
            <a:r>
              <a:rPr lang="ru-RU" dirty="0" err="1" smtClean="0">
                <a:solidFill>
                  <a:srgbClr val="404040"/>
                </a:solidFill>
              </a:rPr>
              <a:t>икономическа</a:t>
            </a:r>
            <a:r>
              <a:rPr lang="ru-RU" dirty="0" smtClean="0">
                <a:solidFill>
                  <a:srgbClr val="404040"/>
                </a:solidFill>
              </a:rPr>
              <a:t> криза, </a:t>
            </a:r>
            <a:r>
              <a:rPr lang="ru-RU" dirty="0" err="1" smtClean="0">
                <a:solidFill>
                  <a:srgbClr val="404040"/>
                </a:solidFill>
              </a:rPr>
              <a:t>същата</a:t>
            </a:r>
            <a:r>
              <a:rPr lang="ru-RU" dirty="0" smtClean="0">
                <a:solidFill>
                  <a:srgbClr val="404040"/>
                </a:solidFill>
              </a:rPr>
              <a:t> </a:t>
            </a:r>
            <a:r>
              <a:rPr lang="ru-RU" dirty="0" err="1" smtClean="0">
                <a:solidFill>
                  <a:srgbClr val="404040"/>
                </a:solidFill>
              </a:rPr>
              <a:t>общност</a:t>
            </a:r>
            <a:r>
              <a:rPr lang="ru-RU" dirty="0" smtClean="0">
                <a:solidFill>
                  <a:srgbClr val="404040"/>
                </a:solidFill>
              </a:rPr>
              <a:t> </a:t>
            </a:r>
            <a:r>
              <a:rPr lang="ru-RU" dirty="0" err="1" smtClean="0">
                <a:solidFill>
                  <a:srgbClr val="404040"/>
                </a:solidFill>
              </a:rPr>
              <a:t>може</a:t>
            </a:r>
            <a:r>
              <a:rPr lang="ru-RU" dirty="0" smtClean="0">
                <a:solidFill>
                  <a:srgbClr val="404040"/>
                </a:solidFill>
              </a:rPr>
              <a:t> да </a:t>
            </a:r>
            <a:r>
              <a:rPr lang="ru-RU" dirty="0" err="1" smtClean="0">
                <a:solidFill>
                  <a:srgbClr val="404040"/>
                </a:solidFill>
              </a:rPr>
              <a:t>започне</a:t>
            </a:r>
            <a:r>
              <a:rPr lang="ru-RU" dirty="0" smtClean="0">
                <a:solidFill>
                  <a:srgbClr val="404040"/>
                </a:solidFill>
              </a:rPr>
              <a:t> </a:t>
            </a:r>
            <a:r>
              <a:rPr lang="ru-RU" dirty="0" err="1" smtClean="0">
                <a:solidFill>
                  <a:srgbClr val="404040"/>
                </a:solidFill>
              </a:rPr>
              <a:t>да</a:t>
            </a:r>
            <a:r>
              <a:rPr lang="ru-RU" dirty="0" smtClean="0">
                <a:solidFill>
                  <a:srgbClr val="404040"/>
                </a:solidFill>
              </a:rPr>
              <a:t> </a:t>
            </a:r>
            <a:r>
              <a:rPr lang="ru-RU" dirty="0" err="1" smtClean="0">
                <a:solidFill>
                  <a:srgbClr val="404040"/>
                </a:solidFill>
              </a:rPr>
              <a:t>унищожава</a:t>
            </a:r>
            <a:r>
              <a:rPr lang="ru-RU" dirty="0" smtClean="0">
                <a:solidFill>
                  <a:srgbClr val="404040"/>
                </a:solidFill>
              </a:rPr>
              <a:t> </a:t>
            </a:r>
            <a:r>
              <a:rPr lang="ru-RU" dirty="0" err="1" smtClean="0">
                <a:solidFill>
                  <a:srgbClr val="404040"/>
                </a:solidFill>
              </a:rPr>
              <a:t>мангровите</a:t>
            </a:r>
            <a:r>
              <a:rPr lang="ru-RU" dirty="0" smtClean="0">
                <a:solidFill>
                  <a:srgbClr val="404040"/>
                </a:solidFill>
              </a:rPr>
              <a:t> гори за </a:t>
            </a:r>
            <a:r>
              <a:rPr lang="ru-RU" dirty="0" err="1" smtClean="0">
                <a:solidFill>
                  <a:srgbClr val="404040"/>
                </a:solidFill>
              </a:rPr>
              <a:t>дърва</a:t>
            </a:r>
            <a:r>
              <a:rPr lang="ru-RU" dirty="0" smtClean="0">
                <a:solidFill>
                  <a:srgbClr val="404040"/>
                </a:solidFill>
              </a:rPr>
              <a:t> </a:t>
            </a:r>
            <a:r>
              <a:rPr lang="ru-RU" dirty="0" err="1" smtClean="0">
                <a:solidFill>
                  <a:srgbClr val="404040"/>
                </a:solidFill>
              </a:rPr>
              <a:t>за</a:t>
            </a:r>
            <a:r>
              <a:rPr lang="ru-RU" dirty="0" smtClean="0">
                <a:solidFill>
                  <a:srgbClr val="404040"/>
                </a:solidFill>
              </a:rPr>
              <a:t> огрев.</a:t>
            </a:r>
            <a:endParaRPr lang="en-US" dirty="0">
              <a:solidFill>
                <a:srgbClr val="404040"/>
              </a:solidFill>
            </a:endParaRPr>
          </a:p>
          <a:p>
            <a:pPr>
              <a:lnSpc>
                <a:spcPct val="100000"/>
              </a:lnSpc>
            </a:pPr>
            <a:endParaRPr lang="ru-RU" dirty="0" smtClean="0">
              <a:solidFill>
                <a:srgbClr val="404040"/>
              </a:solidFill>
            </a:endParaRPr>
          </a:p>
          <a:p>
            <a:pPr>
              <a:lnSpc>
                <a:spcPct val="100000"/>
              </a:lnSpc>
            </a:pPr>
            <a:r>
              <a:rPr lang="ru-RU" dirty="0" err="1" smtClean="0">
                <a:solidFill>
                  <a:srgbClr val="404040"/>
                </a:solidFill>
              </a:rPr>
              <a:t>Ако</a:t>
            </a:r>
            <a:r>
              <a:rPr lang="ru-RU" dirty="0" smtClean="0">
                <a:solidFill>
                  <a:srgbClr val="404040"/>
                </a:solidFill>
              </a:rPr>
              <a:t> </a:t>
            </a:r>
            <a:r>
              <a:rPr lang="ru-RU" dirty="0" err="1" smtClean="0">
                <a:solidFill>
                  <a:srgbClr val="404040"/>
                </a:solidFill>
              </a:rPr>
              <a:t>наблюдаваме</a:t>
            </a:r>
            <a:r>
              <a:rPr lang="ru-RU" dirty="0" smtClean="0">
                <a:solidFill>
                  <a:srgbClr val="404040"/>
                </a:solidFill>
              </a:rPr>
              <a:t> </a:t>
            </a:r>
            <a:r>
              <a:rPr lang="ru-RU" dirty="0" err="1" smtClean="0">
                <a:solidFill>
                  <a:srgbClr val="404040"/>
                </a:solidFill>
              </a:rPr>
              <a:t>предположенията</a:t>
            </a:r>
            <a:r>
              <a:rPr lang="ru-RU" dirty="0" smtClean="0">
                <a:solidFill>
                  <a:srgbClr val="404040"/>
                </a:solidFill>
              </a:rPr>
              <a:t>, </a:t>
            </a:r>
            <a:r>
              <a:rPr lang="ru-RU" dirty="0" err="1" smtClean="0">
                <a:solidFill>
                  <a:srgbClr val="404040"/>
                </a:solidFill>
              </a:rPr>
              <a:t>които</a:t>
            </a:r>
            <a:r>
              <a:rPr lang="ru-RU" dirty="0" smtClean="0">
                <a:solidFill>
                  <a:srgbClr val="404040"/>
                </a:solidFill>
              </a:rPr>
              <a:t> </a:t>
            </a:r>
            <a:r>
              <a:rPr lang="ru-RU" dirty="0" err="1" smtClean="0">
                <a:solidFill>
                  <a:srgbClr val="404040"/>
                </a:solidFill>
              </a:rPr>
              <a:t>сме</a:t>
            </a:r>
            <a:r>
              <a:rPr lang="ru-RU" dirty="0" smtClean="0">
                <a:solidFill>
                  <a:srgbClr val="404040"/>
                </a:solidFill>
              </a:rPr>
              <a:t> направили по </a:t>
            </a:r>
            <a:r>
              <a:rPr lang="ru-RU" dirty="0" err="1" smtClean="0">
                <a:solidFill>
                  <a:srgbClr val="404040"/>
                </a:solidFill>
              </a:rPr>
              <a:t>време</a:t>
            </a:r>
            <a:r>
              <a:rPr lang="ru-RU" dirty="0" smtClean="0">
                <a:solidFill>
                  <a:srgbClr val="404040"/>
                </a:solidFill>
              </a:rPr>
              <a:t> на проекта, можем да </a:t>
            </a:r>
            <a:r>
              <a:rPr lang="ru-RU" dirty="0" err="1" smtClean="0">
                <a:solidFill>
                  <a:srgbClr val="404040"/>
                </a:solidFill>
              </a:rPr>
              <a:t>забележим</a:t>
            </a:r>
            <a:r>
              <a:rPr lang="ru-RU" dirty="0" smtClean="0">
                <a:solidFill>
                  <a:srgbClr val="404040"/>
                </a:solidFill>
              </a:rPr>
              <a:t> </a:t>
            </a:r>
            <a:r>
              <a:rPr lang="ru-RU" dirty="0" err="1" smtClean="0">
                <a:solidFill>
                  <a:srgbClr val="404040"/>
                </a:solidFill>
              </a:rPr>
              <a:t>къде</a:t>
            </a:r>
            <a:r>
              <a:rPr lang="ru-RU" dirty="0" smtClean="0">
                <a:solidFill>
                  <a:srgbClr val="404040"/>
                </a:solidFill>
              </a:rPr>
              <a:t> и </a:t>
            </a:r>
            <a:r>
              <a:rPr lang="ru-RU" dirty="0" err="1" smtClean="0">
                <a:solidFill>
                  <a:srgbClr val="404040"/>
                </a:solidFill>
              </a:rPr>
              <a:t>кога</a:t>
            </a:r>
            <a:r>
              <a:rPr lang="ru-RU" dirty="0" smtClean="0">
                <a:solidFill>
                  <a:srgbClr val="404040"/>
                </a:solidFill>
              </a:rPr>
              <a:t> </a:t>
            </a:r>
            <a:r>
              <a:rPr lang="ru-RU" dirty="0" err="1" smtClean="0">
                <a:solidFill>
                  <a:srgbClr val="404040"/>
                </a:solidFill>
              </a:rPr>
              <a:t>предположенията</a:t>
            </a:r>
            <a:r>
              <a:rPr lang="ru-RU" dirty="0" smtClean="0">
                <a:solidFill>
                  <a:srgbClr val="404040"/>
                </a:solidFill>
              </a:rPr>
              <a:t> вече не </a:t>
            </a:r>
            <a:r>
              <a:rPr lang="ru-RU" dirty="0" err="1" smtClean="0">
                <a:solidFill>
                  <a:srgbClr val="404040"/>
                </a:solidFill>
              </a:rPr>
              <a:t>са</a:t>
            </a:r>
            <a:r>
              <a:rPr lang="ru-RU" dirty="0" smtClean="0">
                <a:solidFill>
                  <a:srgbClr val="404040"/>
                </a:solidFill>
              </a:rPr>
              <a:t> </a:t>
            </a:r>
            <a:r>
              <a:rPr lang="ru-RU" dirty="0" err="1" smtClean="0">
                <a:solidFill>
                  <a:srgbClr val="404040"/>
                </a:solidFill>
              </a:rPr>
              <a:t>валидни</a:t>
            </a:r>
            <a:r>
              <a:rPr lang="ru-RU" dirty="0" smtClean="0">
                <a:solidFill>
                  <a:srgbClr val="404040"/>
                </a:solidFill>
              </a:rPr>
              <a:t>. С </a:t>
            </a:r>
            <a:r>
              <a:rPr lang="ru-RU" dirty="0" err="1" smtClean="0">
                <a:solidFill>
                  <a:srgbClr val="404040"/>
                </a:solidFill>
              </a:rPr>
              <a:t>тази</a:t>
            </a:r>
            <a:r>
              <a:rPr lang="ru-RU" dirty="0" smtClean="0">
                <a:solidFill>
                  <a:srgbClr val="404040"/>
                </a:solidFill>
              </a:rPr>
              <a:t> информация за мониторинг </a:t>
            </a:r>
            <a:r>
              <a:rPr lang="ru-RU" dirty="0" err="1" smtClean="0">
                <a:solidFill>
                  <a:srgbClr val="404040"/>
                </a:solidFill>
              </a:rPr>
              <a:t>може</a:t>
            </a:r>
            <a:r>
              <a:rPr lang="ru-RU" dirty="0" smtClean="0">
                <a:solidFill>
                  <a:srgbClr val="404040"/>
                </a:solidFill>
              </a:rPr>
              <a:t> да е </a:t>
            </a:r>
            <a:r>
              <a:rPr lang="ru-RU" dirty="0" err="1" smtClean="0">
                <a:solidFill>
                  <a:srgbClr val="404040"/>
                </a:solidFill>
              </a:rPr>
              <a:t>възможно</a:t>
            </a:r>
            <a:r>
              <a:rPr lang="ru-RU" dirty="0" smtClean="0">
                <a:solidFill>
                  <a:srgbClr val="404040"/>
                </a:solidFill>
              </a:rPr>
              <a:t> да се </a:t>
            </a:r>
            <a:r>
              <a:rPr lang="ru-RU" dirty="0" err="1" smtClean="0">
                <a:solidFill>
                  <a:srgbClr val="404040"/>
                </a:solidFill>
              </a:rPr>
              <a:t>въведат</a:t>
            </a:r>
            <a:r>
              <a:rPr lang="ru-RU" dirty="0" smtClean="0">
                <a:solidFill>
                  <a:srgbClr val="404040"/>
                </a:solidFill>
              </a:rPr>
              <a:t> </a:t>
            </a:r>
            <a:r>
              <a:rPr lang="ru-RU" dirty="0" err="1" smtClean="0">
                <a:solidFill>
                  <a:srgbClr val="404040"/>
                </a:solidFill>
              </a:rPr>
              <a:t>дейности</a:t>
            </a:r>
            <a:r>
              <a:rPr lang="ru-RU" dirty="0" smtClean="0">
                <a:solidFill>
                  <a:srgbClr val="404040"/>
                </a:solidFill>
              </a:rPr>
              <a:t> за </a:t>
            </a:r>
            <a:r>
              <a:rPr lang="ru-RU" dirty="0" err="1" smtClean="0">
                <a:solidFill>
                  <a:srgbClr val="404040"/>
                </a:solidFill>
              </a:rPr>
              <a:t>отстраняване</a:t>
            </a:r>
            <a:r>
              <a:rPr lang="ru-RU" dirty="0" smtClean="0">
                <a:solidFill>
                  <a:srgbClr val="404040"/>
                </a:solidFill>
              </a:rPr>
              <a:t> на </a:t>
            </a:r>
            <a:r>
              <a:rPr lang="ru-RU" dirty="0" err="1" smtClean="0">
                <a:solidFill>
                  <a:srgbClr val="404040"/>
                </a:solidFill>
              </a:rPr>
              <a:t>проблеми</a:t>
            </a:r>
            <a:r>
              <a:rPr lang="ru-RU" dirty="0" smtClean="0">
                <a:solidFill>
                  <a:srgbClr val="404040"/>
                </a:solidFill>
              </a:rPr>
              <a:t> в или </a:t>
            </a:r>
            <a:r>
              <a:rPr lang="ru-RU" dirty="0" err="1" smtClean="0">
                <a:solidFill>
                  <a:srgbClr val="404040"/>
                </a:solidFill>
              </a:rPr>
              <a:t>извън</a:t>
            </a:r>
            <a:r>
              <a:rPr lang="ru-RU" dirty="0" smtClean="0">
                <a:solidFill>
                  <a:srgbClr val="404040"/>
                </a:solidFill>
              </a:rPr>
              <a:t> обхвата на проекта.</a:t>
            </a:r>
            <a:r>
              <a:rPr lang="en-US" dirty="0">
                <a:solidFill>
                  <a:srgbClr val="404040"/>
                </a:solidFill>
              </a:rPr>
              <a:t> </a:t>
            </a:r>
            <a:endParaRPr lang="bg-BG" dirty="0" smtClean="0">
              <a:solidFill>
                <a:srgbClr val="404040"/>
              </a:solidFill>
            </a:endParaRPr>
          </a:p>
          <a:p>
            <a:pPr>
              <a:lnSpc>
                <a:spcPct val="100000"/>
              </a:lnSpc>
            </a:pPr>
            <a:endParaRPr lang="en-US" dirty="0">
              <a:solidFill>
                <a:srgbClr val="404040"/>
              </a:solidFill>
            </a:endParaRPr>
          </a:p>
          <a:p>
            <a:pPr>
              <a:lnSpc>
                <a:spcPct val="100000"/>
              </a:lnSpc>
            </a:pPr>
            <a:r>
              <a:rPr lang="ru-RU" dirty="0" smtClean="0">
                <a:solidFill>
                  <a:srgbClr val="404040"/>
                </a:solidFill>
              </a:rPr>
              <a:t>Например, </a:t>
            </a:r>
            <a:r>
              <a:rPr lang="ru-RU" dirty="0" err="1" smtClean="0">
                <a:solidFill>
                  <a:srgbClr val="404040"/>
                </a:solidFill>
              </a:rPr>
              <a:t>бихме</a:t>
            </a:r>
            <a:r>
              <a:rPr lang="ru-RU" dirty="0" smtClean="0">
                <a:solidFill>
                  <a:srgbClr val="404040"/>
                </a:solidFill>
              </a:rPr>
              <a:t> могли да увеличим </a:t>
            </a:r>
            <a:r>
              <a:rPr lang="ru-RU" dirty="0" err="1" smtClean="0">
                <a:solidFill>
                  <a:srgbClr val="404040"/>
                </a:solidFill>
              </a:rPr>
              <a:t>дейностите</a:t>
            </a:r>
            <a:r>
              <a:rPr lang="ru-RU" dirty="0" smtClean="0">
                <a:solidFill>
                  <a:srgbClr val="404040"/>
                </a:solidFill>
              </a:rPr>
              <a:t> с цел </a:t>
            </a:r>
            <a:r>
              <a:rPr lang="ru-RU" dirty="0" err="1" smtClean="0">
                <a:solidFill>
                  <a:srgbClr val="404040"/>
                </a:solidFill>
              </a:rPr>
              <a:t>икономическа</a:t>
            </a:r>
            <a:r>
              <a:rPr lang="ru-RU" dirty="0" smtClean="0">
                <a:solidFill>
                  <a:srgbClr val="404040"/>
                </a:solidFill>
              </a:rPr>
              <a:t> диверсификация в </a:t>
            </a:r>
            <a:r>
              <a:rPr lang="ru-RU" dirty="0" err="1" smtClean="0">
                <a:solidFill>
                  <a:srgbClr val="404040"/>
                </a:solidFill>
              </a:rPr>
              <a:t>рамките</a:t>
            </a:r>
            <a:r>
              <a:rPr lang="ru-RU" dirty="0" smtClean="0">
                <a:solidFill>
                  <a:srgbClr val="404040"/>
                </a:solidFill>
              </a:rPr>
              <a:t> на </a:t>
            </a:r>
            <a:r>
              <a:rPr lang="ru-RU" dirty="0" err="1" smtClean="0">
                <a:solidFill>
                  <a:srgbClr val="404040"/>
                </a:solidFill>
              </a:rPr>
              <a:t>съществуващия</a:t>
            </a:r>
            <a:r>
              <a:rPr lang="ru-RU" dirty="0" smtClean="0">
                <a:solidFill>
                  <a:srgbClr val="404040"/>
                </a:solidFill>
              </a:rPr>
              <a:t> проект или да </a:t>
            </a:r>
            <a:r>
              <a:rPr lang="ru-RU" dirty="0" err="1" smtClean="0">
                <a:solidFill>
                  <a:srgbClr val="404040"/>
                </a:solidFill>
              </a:rPr>
              <a:t>работим</a:t>
            </a:r>
            <a:r>
              <a:rPr lang="ru-RU" dirty="0" smtClean="0">
                <a:solidFill>
                  <a:srgbClr val="404040"/>
                </a:solidFill>
              </a:rPr>
              <a:t> с друг проект, за да </a:t>
            </a:r>
            <a:r>
              <a:rPr lang="ru-RU" dirty="0" err="1" smtClean="0">
                <a:solidFill>
                  <a:srgbClr val="404040"/>
                </a:solidFill>
              </a:rPr>
              <a:t>подобрим</a:t>
            </a:r>
            <a:r>
              <a:rPr lang="ru-RU" dirty="0" smtClean="0">
                <a:solidFill>
                  <a:srgbClr val="404040"/>
                </a:solidFill>
              </a:rPr>
              <a:t> краткосрочно </a:t>
            </a:r>
            <a:r>
              <a:rPr lang="ru-RU" dirty="0" err="1" smtClean="0">
                <a:solidFill>
                  <a:srgbClr val="404040"/>
                </a:solidFill>
              </a:rPr>
              <a:t>икономическото</a:t>
            </a:r>
            <a:r>
              <a:rPr lang="ru-RU" dirty="0" smtClean="0">
                <a:solidFill>
                  <a:srgbClr val="404040"/>
                </a:solidFill>
              </a:rPr>
              <a:t> положение на  </a:t>
            </a:r>
            <a:r>
              <a:rPr lang="ru-RU" dirty="0" err="1" smtClean="0">
                <a:solidFill>
                  <a:srgbClr val="404040"/>
                </a:solidFill>
              </a:rPr>
              <a:t>местните</a:t>
            </a:r>
            <a:r>
              <a:rPr lang="ru-RU" dirty="0" smtClean="0">
                <a:solidFill>
                  <a:srgbClr val="404040"/>
                </a:solidFill>
              </a:rPr>
              <a:t> хора.</a:t>
            </a:r>
          </a:p>
          <a:p>
            <a:pPr>
              <a:lnSpc>
                <a:spcPct val="100000"/>
              </a:lnSpc>
            </a:pPr>
            <a:endParaRPr lang="en-US" dirty="0">
              <a:solidFill>
                <a:srgbClr val="404040"/>
              </a:solidFill>
            </a:endParaRPr>
          </a:p>
          <a:p>
            <a:pPr>
              <a:lnSpc>
                <a:spcPct val="100000"/>
              </a:lnSpc>
            </a:pPr>
            <a:r>
              <a:rPr lang="ru-RU" dirty="0" smtClean="0">
                <a:solidFill>
                  <a:srgbClr val="404040"/>
                </a:solidFill>
              </a:rPr>
              <a:t>На свой </a:t>
            </a:r>
            <a:r>
              <a:rPr lang="ru-RU" dirty="0" err="1" smtClean="0">
                <a:solidFill>
                  <a:srgbClr val="404040"/>
                </a:solidFill>
              </a:rPr>
              <a:t>ред</a:t>
            </a:r>
            <a:r>
              <a:rPr lang="ru-RU" dirty="0" smtClean="0">
                <a:solidFill>
                  <a:srgbClr val="404040"/>
                </a:solidFill>
              </a:rPr>
              <a:t> </a:t>
            </a:r>
            <a:r>
              <a:rPr lang="ru-RU" dirty="0" err="1" smtClean="0">
                <a:solidFill>
                  <a:srgbClr val="404040"/>
                </a:solidFill>
              </a:rPr>
              <a:t>оценката</a:t>
            </a:r>
            <a:r>
              <a:rPr lang="ru-RU" dirty="0" smtClean="0">
                <a:solidFill>
                  <a:srgbClr val="404040"/>
                </a:solidFill>
              </a:rPr>
              <a:t> на проекта </a:t>
            </a:r>
            <a:r>
              <a:rPr lang="ru-RU" dirty="0" err="1" smtClean="0">
                <a:solidFill>
                  <a:srgbClr val="404040"/>
                </a:solidFill>
              </a:rPr>
              <a:t>трябва</a:t>
            </a:r>
            <a:r>
              <a:rPr lang="ru-RU" dirty="0" smtClean="0">
                <a:solidFill>
                  <a:srgbClr val="404040"/>
                </a:solidFill>
              </a:rPr>
              <a:t> да </a:t>
            </a:r>
            <a:r>
              <a:rPr lang="ru-RU" dirty="0" err="1" smtClean="0">
                <a:solidFill>
                  <a:srgbClr val="404040"/>
                </a:solidFill>
              </a:rPr>
              <a:t>подчертае</a:t>
            </a:r>
            <a:r>
              <a:rPr lang="ru-RU" dirty="0" smtClean="0">
                <a:solidFill>
                  <a:srgbClr val="404040"/>
                </a:solidFill>
              </a:rPr>
              <a:t>, </a:t>
            </a:r>
            <a:r>
              <a:rPr lang="ru-RU" dirty="0" err="1" smtClean="0">
                <a:solidFill>
                  <a:srgbClr val="404040"/>
                </a:solidFill>
              </a:rPr>
              <a:t>че</a:t>
            </a:r>
            <a:r>
              <a:rPr lang="ru-RU" dirty="0" smtClean="0">
                <a:solidFill>
                  <a:srgbClr val="404040"/>
                </a:solidFill>
              </a:rPr>
              <a:t> в </a:t>
            </a:r>
            <a:r>
              <a:rPr lang="ru-RU" dirty="0" err="1" smtClean="0">
                <a:solidFill>
                  <a:srgbClr val="404040"/>
                </a:solidFill>
              </a:rPr>
              <a:t>този</a:t>
            </a:r>
            <a:r>
              <a:rPr lang="ru-RU" dirty="0" smtClean="0">
                <a:solidFill>
                  <a:srgbClr val="404040"/>
                </a:solidFill>
              </a:rPr>
              <a:t> случай не </a:t>
            </a:r>
            <a:r>
              <a:rPr lang="ru-RU" dirty="0" err="1" smtClean="0">
                <a:solidFill>
                  <a:srgbClr val="404040"/>
                </a:solidFill>
              </a:rPr>
              <a:t>може</a:t>
            </a:r>
            <a:r>
              <a:rPr lang="ru-RU" dirty="0" smtClean="0">
                <a:solidFill>
                  <a:srgbClr val="404040"/>
                </a:solidFill>
              </a:rPr>
              <a:t> да се приеме, </a:t>
            </a:r>
            <a:r>
              <a:rPr lang="ru-RU" dirty="0" err="1" smtClean="0">
                <a:solidFill>
                  <a:srgbClr val="404040"/>
                </a:solidFill>
              </a:rPr>
              <a:t>че</a:t>
            </a:r>
            <a:r>
              <a:rPr lang="ru-RU" dirty="0" smtClean="0">
                <a:solidFill>
                  <a:srgbClr val="404040"/>
                </a:solidFill>
              </a:rPr>
              <a:t> </a:t>
            </a:r>
            <a:r>
              <a:rPr lang="ru-RU" dirty="0" err="1" smtClean="0">
                <a:solidFill>
                  <a:srgbClr val="404040"/>
                </a:solidFill>
              </a:rPr>
              <a:t>общностите</a:t>
            </a:r>
            <a:r>
              <a:rPr lang="ru-RU" dirty="0" smtClean="0">
                <a:solidFill>
                  <a:srgbClr val="404040"/>
                </a:solidFill>
              </a:rPr>
              <a:t> </a:t>
            </a:r>
            <a:r>
              <a:rPr lang="ru-RU" dirty="0" err="1" smtClean="0">
                <a:solidFill>
                  <a:srgbClr val="404040"/>
                </a:solidFill>
              </a:rPr>
              <a:t>ще</a:t>
            </a:r>
            <a:r>
              <a:rPr lang="ru-RU" dirty="0" smtClean="0">
                <a:solidFill>
                  <a:srgbClr val="404040"/>
                </a:solidFill>
              </a:rPr>
              <a:t> </a:t>
            </a:r>
            <a:r>
              <a:rPr lang="ru-RU" dirty="0" err="1" smtClean="0">
                <a:solidFill>
                  <a:srgbClr val="404040"/>
                </a:solidFill>
              </a:rPr>
              <a:t>продължат</a:t>
            </a:r>
            <a:r>
              <a:rPr lang="ru-RU" dirty="0" smtClean="0">
                <a:solidFill>
                  <a:srgbClr val="404040"/>
                </a:solidFill>
              </a:rPr>
              <a:t> да ценят </a:t>
            </a:r>
            <a:r>
              <a:rPr lang="ru-RU" dirty="0" err="1" smtClean="0">
                <a:solidFill>
                  <a:srgbClr val="404040"/>
                </a:solidFill>
              </a:rPr>
              <a:t>по-дългосрочните</a:t>
            </a:r>
            <a:r>
              <a:rPr lang="ru-RU" dirty="0" smtClean="0">
                <a:solidFill>
                  <a:srgbClr val="404040"/>
                </a:solidFill>
              </a:rPr>
              <a:t> </a:t>
            </a:r>
            <a:r>
              <a:rPr lang="ru-RU" dirty="0" err="1" smtClean="0">
                <a:solidFill>
                  <a:srgbClr val="404040"/>
                </a:solidFill>
              </a:rPr>
              <a:t>екосистемни</a:t>
            </a:r>
            <a:r>
              <a:rPr lang="ru-RU" dirty="0" smtClean="0">
                <a:solidFill>
                  <a:srgbClr val="404040"/>
                </a:solidFill>
              </a:rPr>
              <a:t> услуги, </a:t>
            </a:r>
            <a:r>
              <a:rPr lang="ru-RU" dirty="0" err="1" smtClean="0">
                <a:solidFill>
                  <a:srgbClr val="404040"/>
                </a:solidFill>
              </a:rPr>
              <a:t>създадени</a:t>
            </a:r>
            <a:r>
              <a:rPr lang="ru-RU" dirty="0" smtClean="0">
                <a:solidFill>
                  <a:srgbClr val="404040"/>
                </a:solidFill>
              </a:rPr>
              <a:t> от </a:t>
            </a:r>
            <a:r>
              <a:rPr lang="ru-RU" dirty="0" err="1" smtClean="0">
                <a:solidFill>
                  <a:srgbClr val="404040"/>
                </a:solidFill>
              </a:rPr>
              <a:t>възстановяването</a:t>
            </a:r>
            <a:r>
              <a:rPr lang="ru-RU" dirty="0" smtClean="0">
                <a:solidFill>
                  <a:srgbClr val="404040"/>
                </a:solidFill>
              </a:rPr>
              <a:t> на </a:t>
            </a:r>
            <a:r>
              <a:rPr lang="ru-RU" dirty="0" err="1" smtClean="0">
                <a:solidFill>
                  <a:srgbClr val="404040"/>
                </a:solidFill>
              </a:rPr>
              <a:t>мангровите</a:t>
            </a:r>
            <a:r>
              <a:rPr lang="ru-RU" dirty="0" smtClean="0">
                <a:solidFill>
                  <a:srgbClr val="404040"/>
                </a:solidFill>
              </a:rPr>
              <a:t> гори, </a:t>
            </a:r>
            <a:r>
              <a:rPr lang="ru-RU" dirty="0" err="1" smtClean="0">
                <a:solidFill>
                  <a:srgbClr val="404040"/>
                </a:solidFill>
              </a:rPr>
              <a:t>ако</a:t>
            </a:r>
            <a:r>
              <a:rPr lang="ru-RU" dirty="0" smtClean="0">
                <a:solidFill>
                  <a:srgbClr val="404040"/>
                </a:solidFill>
              </a:rPr>
              <a:t> </a:t>
            </a:r>
            <a:r>
              <a:rPr lang="ru-RU" dirty="0" err="1" smtClean="0">
                <a:solidFill>
                  <a:srgbClr val="404040"/>
                </a:solidFill>
              </a:rPr>
              <a:t>са</a:t>
            </a:r>
            <a:r>
              <a:rPr lang="ru-RU" dirty="0" smtClean="0">
                <a:solidFill>
                  <a:srgbClr val="404040"/>
                </a:solidFill>
              </a:rPr>
              <a:t> </a:t>
            </a:r>
            <a:r>
              <a:rPr lang="ru-RU" dirty="0" err="1" smtClean="0">
                <a:solidFill>
                  <a:srgbClr val="404040"/>
                </a:solidFill>
              </a:rPr>
              <a:t>изправени</a:t>
            </a:r>
            <a:r>
              <a:rPr lang="ru-RU" dirty="0" smtClean="0">
                <a:solidFill>
                  <a:srgbClr val="404040"/>
                </a:solidFill>
              </a:rPr>
              <a:t> пред </a:t>
            </a:r>
            <a:r>
              <a:rPr lang="ru-RU" dirty="0" err="1" smtClean="0">
                <a:solidFill>
                  <a:srgbClr val="404040"/>
                </a:solidFill>
              </a:rPr>
              <a:t>по-големи</a:t>
            </a:r>
            <a:r>
              <a:rPr lang="ru-RU" dirty="0" smtClean="0">
                <a:solidFill>
                  <a:srgbClr val="404040"/>
                </a:solidFill>
              </a:rPr>
              <a:t> </a:t>
            </a:r>
            <a:r>
              <a:rPr lang="ru-RU" dirty="0" err="1" smtClean="0">
                <a:solidFill>
                  <a:srgbClr val="404040"/>
                </a:solidFill>
              </a:rPr>
              <a:t>краткосрочни</a:t>
            </a:r>
            <a:r>
              <a:rPr lang="ru-RU" dirty="0" smtClean="0">
                <a:solidFill>
                  <a:srgbClr val="404040"/>
                </a:solidFill>
              </a:rPr>
              <a:t> </a:t>
            </a:r>
            <a:r>
              <a:rPr lang="ru-RU" dirty="0" err="1" smtClean="0">
                <a:solidFill>
                  <a:srgbClr val="404040"/>
                </a:solidFill>
              </a:rPr>
              <a:t>икономически</a:t>
            </a:r>
            <a:r>
              <a:rPr lang="ru-RU" dirty="0" smtClean="0">
                <a:solidFill>
                  <a:srgbClr val="404040"/>
                </a:solidFill>
              </a:rPr>
              <a:t> трудности.</a:t>
            </a:r>
            <a:endParaRPr lang="en-US" sz="1300" b="1" dirty="0">
              <a:solidFill>
                <a:srgbClr val="404040"/>
              </a:solidFill>
            </a:endParaRPr>
          </a:p>
        </p:txBody>
      </p:sp>
      <p:grpSp>
        <p:nvGrpSpPr>
          <p:cNvPr id="30" name="Graphic 2">
            <a:extLst>
              <a:ext uri="{FF2B5EF4-FFF2-40B4-BE49-F238E27FC236}">
                <a16:creationId xmlns=""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 xmlns:a16="http://schemas.microsoft.com/office/drawing/2014/main" id="{B548BBC2-F5BF-0777-9852-D58CB6A836D2}"/>
              </a:ext>
            </a:extLst>
          </p:cNvPr>
          <p:cNvSpPr txBox="1">
            <a:spLocks/>
          </p:cNvSpPr>
          <p:nvPr/>
        </p:nvSpPr>
        <p:spPr>
          <a:xfrm>
            <a:off x="5297854" y="8584933"/>
            <a:ext cx="1541096" cy="249324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ru-RU" sz="1400" b="1" dirty="0" err="1" smtClean="0">
                <a:solidFill>
                  <a:srgbClr val="404040"/>
                </a:solidFill>
              </a:rPr>
              <a:t>Примери</a:t>
            </a:r>
            <a:r>
              <a:rPr lang="ru-RU" sz="1400" b="1" dirty="0" smtClean="0">
                <a:solidFill>
                  <a:srgbClr val="404040"/>
                </a:solidFill>
              </a:rPr>
              <a:t>, </a:t>
            </a:r>
            <a:r>
              <a:rPr lang="ru-RU" sz="1400" b="1" dirty="0" err="1" smtClean="0">
                <a:solidFill>
                  <a:srgbClr val="404040"/>
                </a:solidFill>
              </a:rPr>
              <a:t>разработени</a:t>
            </a:r>
            <a:r>
              <a:rPr lang="ru-RU" sz="1400" b="1" dirty="0" smtClean="0">
                <a:solidFill>
                  <a:srgbClr val="404040"/>
                </a:solidFill>
              </a:rPr>
              <a:t> по проект «</a:t>
            </a:r>
            <a:r>
              <a:rPr lang="ru-RU" sz="1400" b="1" dirty="0" err="1" smtClean="0">
                <a:solidFill>
                  <a:srgbClr val="404040"/>
                </a:solidFill>
              </a:rPr>
              <a:t>Шампиони</a:t>
            </a:r>
            <a:r>
              <a:rPr lang="ru-RU" sz="1400" b="1" dirty="0" smtClean="0">
                <a:solidFill>
                  <a:srgbClr val="404040"/>
                </a:solidFill>
              </a:rPr>
              <a:t> в </a:t>
            </a:r>
            <a:r>
              <a:rPr lang="ru-RU" sz="1400" b="1" dirty="0" err="1" smtClean="0">
                <a:solidFill>
                  <a:srgbClr val="404040"/>
                </a:solidFill>
              </a:rPr>
              <a:t>борбата</a:t>
            </a:r>
            <a:r>
              <a:rPr lang="ru-RU" sz="1400" b="1" dirty="0" smtClean="0">
                <a:solidFill>
                  <a:srgbClr val="404040"/>
                </a:solidFill>
              </a:rPr>
              <a:t> с </a:t>
            </a:r>
            <a:r>
              <a:rPr lang="ru-RU" sz="1400" b="1" dirty="0" err="1" smtClean="0">
                <a:solidFill>
                  <a:srgbClr val="404040"/>
                </a:solidFill>
              </a:rPr>
              <a:t>климатичните</a:t>
            </a:r>
            <a:r>
              <a:rPr lang="ru-RU" sz="1400" b="1" dirty="0" smtClean="0">
                <a:solidFill>
                  <a:srgbClr val="404040"/>
                </a:solidFill>
              </a:rPr>
              <a:t> </a:t>
            </a:r>
            <a:r>
              <a:rPr lang="ru-RU" sz="1400" b="1" dirty="0" err="1" smtClean="0">
                <a:solidFill>
                  <a:srgbClr val="404040"/>
                </a:solidFill>
              </a:rPr>
              <a:t>промени</a:t>
            </a:r>
            <a:r>
              <a:rPr lang="ru-RU" sz="1400" b="1" dirty="0" smtClean="0">
                <a:solidFill>
                  <a:srgbClr val="404040"/>
                </a:solidFill>
              </a:rPr>
              <a:t>» </a:t>
            </a:r>
            <a:r>
              <a:rPr lang="ru-RU" sz="1400" b="1" dirty="0" err="1" smtClean="0">
                <a:solidFill>
                  <a:srgbClr val="404040"/>
                </a:solidFill>
              </a:rPr>
              <a:t>ще</a:t>
            </a:r>
            <a:r>
              <a:rPr lang="ru-RU" sz="1400" b="1" dirty="0" smtClean="0">
                <a:solidFill>
                  <a:srgbClr val="404040"/>
                </a:solidFill>
              </a:rPr>
              <a:t> намерите в </a:t>
            </a:r>
            <a:r>
              <a:rPr lang="ru-RU" sz="1400" b="1" dirty="0" err="1" smtClean="0">
                <a:solidFill>
                  <a:srgbClr val="404040"/>
                </a:solidFill>
              </a:rPr>
              <a:t>Анекс</a:t>
            </a:r>
            <a:r>
              <a:rPr lang="ru-RU" sz="1400" b="1" dirty="0" smtClean="0">
                <a:solidFill>
                  <a:srgbClr val="404040"/>
                </a:solidFill>
              </a:rPr>
              <a:t> 2.</a:t>
            </a:r>
            <a:endParaRPr lang="en-US" sz="1400" b="1" dirty="0">
              <a:solidFill>
                <a:srgbClr val="404040"/>
              </a:solidFill>
            </a:endParaRPr>
          </a:p>
        </p:txBody>
      </p:sp>
    </p:spTree>
    <p:extLst>
      <p:ext uri="{BB962C8B-B14F-4D97-AF65-F5344CB8AC3E}">
        <p14:creationId xmlns="" xmlns:p14="http://schemas.microsoft.com/office/powerpoint/2010/main" val="18335315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9898C655-E555-3CBC-63B6-69BB4D13F996}"/>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a:xfrm rot="5400000">
            <a:off x="-3175" y="3859213"/>
            <a:ext cx="5732463" cy="4370387"/>
          </a:xfrm>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28</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10</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2709991" y="6092292"/>
            <a:ext cx="424325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2654300" y="6234211"/>
            <a:ext cx="4706725"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ОПРЕДЕЛЕТЕ ИНДИКАТОРИ</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 xmlns:a16="http://schemas.microsoft.com/office/drawing/2014/main" id="{65DFCAC4-F56A-E1E9-33FF-C843F6F8F3B3}"/>
              </a:ext>
            </a:extLst>
          </p:cNvPr>
          <p:cNvSpPr/>
          <p:nvPr/>
        </p:nvSpPr>
        <p:spPr>
          <a:xfrm>
            <a:off x="2709991" y="6936302"/>
            <a:ext cx="282883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0" name="TextBox 19">
            <a:extLst>
              <a:ext uri="{FF2B5EF4-FFF2-40B4-BE49-F238E27FC236}">
                <a16:creationId xmlns="" xmlns:a16="http://schemas.microsoft.com/office/drawing/2014/main" id="{F6EBB49A-479E-CBAC-DD43-437DED2AA9CC}"/>
              </a:ext>
            </a:extLst>
          </p:cNvPr>
          <p:cNvSpPr txBox="1"/>
          <p:nvPr/>
        </p:nvSpPr>
        <p:spPr>
          <a:xfrm>
            <a:off x="2667001" y="7078221"/>
            <a:ext cx="4084148"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И ПРАГОВЕ</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3945935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12">
            <a:extLst>
              <a:ext uri="{FF2B5EF4-FFF2-40B4-BE49-F238E27FC236}">
                <a16:creationId xmlns="" xmlns:a16="http://schemas.microsoft.com/office/drawing/2014/main" id="{352380FD-975C-9A98-8BE9-4BA8171956D2}"/>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rot="16200000" flipH="1">
            <a:off x="4141657" y="-216336"/>
            <a:ext cx="2658808" cy="42120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784364" y="3257550"/>
            <a:ext cx="5927585" cy="869950"/>
          </a:xfrm>
          <a:prstGeom prst="rect">
            <a:avLst/>
          </a:prstGeom>
        </p:spPr>
        <p:txBody>
          <a:bodyPr/>
          <a:lstStyle/>
          <a:p>
            <a:r>
              <a:rPr lang="ru-RU" sz="1400" b="0" i="1" dirty="0" smtClean="0"/>
              <a:t>ТП е ценен инструмент за мониторинг и оценка на адаптацията към изменението на климата, тъй като присъщата й гъвкавост е много подходяща за дългосрочни проблеми, при които несигурността трябва да бъде приета.</a:t>
            </a:r>
            <a:endParaRPr lang="en-US" sz="14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761745" y="4159250"/>
            <a:ext cx="6013565" cy="2578100"/>
          </a:xfrm>
          <a:prstGeom prst="rect">
            <a:avLst/>
          </a:prstGeom>
        </p:spPr>
        <p:txBody>
          <a:bodyPr numCol="2">
            <a:noAutofit/>
          </a:bodyPr>
          <a:lstStyle/>
          <a:p>
            <a:pPr>
              <a:lnSpc>
                <a:spcPts val="1120"/>
              </a:lnSpc>
            </a:pPr>
            <a:r>
              <a:rPr lang="ru-RU" dirty="0" smtClean="0"/>
              <a:t>Дефинирането на основните предположения ни позволява да се учим през целия процес на развитие на проекта. Много помага, ако се запитаме „какво работи, в какъв контекст и защо?“. </a:t>
            </a:r>
            <a:r>
              <a:rPr lang="ru-RU" dirty="0" err="1" smtClean="0"/>
              <a:t>Това</a:t>
            </a:r>
            <a:r>
              <a:rPr lang="ru-RU" dirty="0" smtClean="0"/>
              <a:t> е </a:t>
            </a:r>
            <a:r>
              <a:rPr lang="ru-RU" dirty="0" err="1" smtClean="0"/>
              <a:t>особено</a:t>
            </a:r>
            <a:r>
              <a:rPr lang="ru-RU" dirty="0" smtClean="0"/>
              <a:t> важно за </a:t>
            </a:r>
            <a:r>
              <a:rPr lang="ru-RU" dirty="0" err="1" smtClean="0"/>
              <a:t>изменението</a:t>
            </a:r>
            <a:r>
              <a:rPr lang="ru-RU" dirty="0" smtClean="0"/>
              <a:t> на климата, </a:t>
            </a:r>
            <a:r>
              <a:rPr lang="ru-RU" dirty="0" err="1" smtClean="0"/>
              <a:t>където</a:t>
            </a:r>
            <a:r>
              <a:rPr lang="ru-RU" dirty="0" smtClean="0"/>
              <a:t> все </a:t>
            </a:r>
            <a:r>
              <a:rPr lang="ru-RU" dirty="0" err="1" smtClean="0"/>
              <a:t>още</a:t>
            </a:r>
            <a:r>
              <a:rPr lang="ru-RU" dirty="0" smtClean="0"/>
              <a:t> се учим как </a:t>
            </a:r>
            <a:r>
              <a:rPr lang="ru-RU" dirty="0" err="1" smtClean="0"/>
              <a:t>изглежда</a:t>
            </a:r>
            <a:r>
              <a:rPr lang="ru-RU" dirty="0" smtClean="0"/>
              <a:t> </a:t>
            </a:r>
            <a:r>
              <a:rPr lang="ru-RU" dirty="0" err="1" smtClean="0"/>
              <a:t>ефективната</a:t>
            </a:r>
            <a:r>
              <a:rPr lang="ru-RU" dirty="0" smtClean="0"/>
              <a:t> адаптация. Твърде често конвенционалното наблюдение и оценка на проекти ни води към въпроси като „направихме ли това, което казахме, че ще направим?“, което се фокусира силно върху отчетността и може да ограничи обучението, което може да е от полза за бъдещи усилия за адаптиране. </a:t>
            </a:r>
            <a:r>
              <a:rPr lang="ru-RU" dirty="0" err="1" smtClean="0"/>
              <a:t>Когато</a:t>
            </a:r>
            <a:r>
              <a:rPr lang="ru-RU" dirty="0" smtClean="0"/>
              <a:t> </a:t>
            </a:r>
            <a:r>
              <a:rPr lang="ru-RU" dirty="0" err="1" smtClean="0"/>
              <a:t>обмисляте</a:t>
            </a:r>
            <a:r>
              <a:rPr lang="ru-RU" dirty="0" smtClean="0"/>
              <a:t> </a:t>
            </a:r>
            <a:r>
              <a:rPr lang="ru-RU" dirty="0" err="1" smtClean="0"/>
              <a:t>индикаторите</a:t>
            </a:r>
            <a:r>
              <a:rPr lang="ru-RU" dirty="0" smtClean="0"/>
              <a:t>, важно е да запомните, </a:t>
            </a:r>
            <a:r>
              <a:rPr lang="ru-RU" dirty="0" err="1" smtClean="0"/>
              <a:t>че</a:t>
            </a:r>
            <a:r>
              <a:rPr lang="ru-RU" dirty="0" smtClean="0"/>
              <a:t> </a:t>
            </a:r>
            <a:r>
              <a:rPr lang="ru-RU" dirty="0" err="1" smtClean="0"/>
              <a:t>фактори</a:t>
            </a:r>
            <a:r>
              <a:rPr lang="ru-RU" dirty="0" smtClean="0"/>
              <a:t> </a:t>
            </a:r>
            <a:r>
              <a:rPr lang="ru-RU" dirty="0" err="1" smtClean="0"/>
              <a:t>извън</a:t>
            </a:r>
            <a:r>
              <a:rPr lang="ru-RU" dirty="0" smtClean="0"/>
              <a:t> даден проект </a:t>
            </a:r>
            <a:r>
              <a:rPr lang="ru-RU" dirty="0" err="1" smtClean="0"/>
              <a:t>могат</a:t>
            </a:r>
            <a:r>
              <a:rPr lang="ru-RU" dirty="0" smtClean="0"/>
              <a:t> да </a:t>
            </a:r>
            <a:r>
              <a:rPr lang="ru-RU" dirty="0" err="1" smtClean="0"/>
              <a:t>допринесат</a:t>
            </a:r>
            <a:r>
              <a:rPr lang="ru-RU" dirty="0" smtClean="0"/>
              <a:t> за успеха (или не) на проекта. Те </a:t>
            </a:r>
            <a:r>
              <a:rPr lang="ru-RU" dirty="0" err="1" smtClean="0"/>
              <a:t>трябва</a:t>
            </a:r>
            <a:r>
              <a:rPr lang="ru-RU" dirty="0" smtClean="0"/>
              <a:t> да се </a:t>
            </a:r>
            <a:r>
              <a:rPr lang="ru-RU" dirty="0" err="1" smtClean="0"/>
              <a:t>имат</a:t>
            </a:r>
            <a:r>
              <a:rPr lang="ru-RU" dirty="0" smtClean="0"/>
              <a:t> </a:t>
            </a:r>
            <a:r>
              <a:rPr lang="ru-RU" dirty="0" err="1" smtClean="0"/>
              <a:t>предвид</a:t>
            </a:r>
            <a:r>
              <a:rPr lang="ru-RU" dirty="0" smtClean="0"/>
              <a:t> при </a:t>
            </a:r>
            <a:r>
              <a:rPr lang="ru-RU" dirty="0" err="1" smtClean="0"/>
              <a:t>изследване</a:t>
            </a:r>
            <a:r>
              <a:rPr lang="ru-RU" dirty="0" smtClean="0"/>
              <a:t> на </a:t>
            </a:r>
            <a:r>
              <a:rPr lang="ru-RU" dirty="0" err="1" smtClean="0"/>
              <a:t>бариери</a:t>
            </a:r>
            <a:r>
              <a:rPr lang="ru-RU" dirty="0" smtClean="0"/>
              <a:t> и предположения.</a:t>
            </a:r>
          </a:p>
          <a:p>
            <a:pPr>
              <a:lnSpc>
                <a:spcPts val="1120"/>
              </a:lnSpc>
            </a:pPr>
            <a:r>
              <a:rPr lang="ru-RU" dirty="0" err="1" smtClean="0"/>
              <a:t>Работата</a:t>
            </a:r>
            <a:r>
              <a:rPr lang="ru-RU" dirty="0" smtClean="0"/>
              <a:t> в </a:t>
            </a:r>
            <a:r>
              <a:rPr lang="ru-RU" dirty="0" err="1" smtClean="0"/>
              <a:t>групи</a:t>
            </a:r>
            <a:r>
              <a:rPr lang="ru-RU" dirty="0" smtClean="0"/>
              <a:t> е </a:t>
            </a:r>
            <a:r>
              <a:rPr lang="ru-RU" dirty="0" err="1" smtClean="0"/>
              <a:t>най-добрият</a:t>
            </a:r>
            <a:r>
              <a:rPr lang="ru-RU" dirty="0" smtClean="0"/>
              <a:t> начин за </a:t>
            </a:r>
            <a:r>
              <a:rPr lang="ru-RU" b="1" dirty="0" err="1" smtClean="0"/>
              <a:t>определяне</a:t>
            </a:r>
            <a:r>
              <a:rPr lang="ru-RU" b="1" dirty="0" smtClean="0"/>
              <a:t> на </a:t>
            </a:r>
            <a:r>
              <a:rPr lang="ru-RU" b="1" dirty="0" err="1" smtClean="0"/>
              <a:t>индикатори</a:t>
            </a:r>
            <a:r>
              <a:rPr lang="ru-RU" b="1" dirty="0" smtClean="0"/>
              <a:t>,</a:t>
            </a:r>
            <a:r>
              <a:rPr lang="ru-RU" dirty="0" smtClean="0"/>
              <a:t> </a:t>
            </a:r>
            <a:r>
              <a:rPr lang="ru-RU" dirty="0" err="1" smtClean="0"/>
              <a:t>които</a:t>
            </a:r>
            <a:r>
              <a:rPr lang="ru-RU" dirty="0" smtClean="0"/>
              <a:t> </a:t>
            </a:r>
            <a:r>
              <a:rPr lang="ru-RU" dirty="0" err="1" smtClean="0"/>
              <a:t>демонстрират</a:t>
            </a:r>
            <a:r>
              <a:rPr lang="ru-RU" dirty="0" smtClean="0"/>
              <a:t> </a:t>
            </a:r>
            <a:r>
              <a:rPr lang="ru-RU" dirty="0" err="1" smtClean="0"/>
              <a:t>напредък</a:t>
            </a:r>
            <a:r>
              <a:rPr lang="ru-RU" dirty="0" smtClean="0"/>
              <a:t> </a:t>
            </a:r>
            <a:r>
              <a:rPr lang="ru-RU" dirty="0" err="1" smtClean="0"/>
              <a:t>към</a:t>
            </a:r>
            <a:r>
              <a:rPr lang="ru-RU" dirty="0" smtClean="0"/>
              <a:t> конкретно </a:t>
            </a:r>
            <a:r>
              <a:rPr lang="ru-RU" dirty="0" err="1" smtClean="0"/>
              <a:t>предварително</a:t>
            </a:r>
            <a:r>
              <a:rPr lang="ru-RU" dirty="0" smtClean="0"/>
              <a:t> условие/</a:t>
            </a:r>
            <a:r>
              <a:rPr lang="ru-RU" dirty="0" err="1" smtClean="0"/>
              <a:t>резултат</a:t>
            </a:r>
            <a:r>
              <a:rPr lang="ru-RU" dirty="0" smtClean="0"/>
              <a:t> или </a:t>
            </a:r>
            <a:r>
              <a:rPr lang="ru-RU" dirty="0" err="1" smtClean="0"/>
              <a:t>напредък</a:t>
            </a:r>
            <a:r>
              <a:rPr lang="ru-RU" dirty="0" smtClean="0"/>
              <a:t> по </a:t>
            </a:r>
            <a:r>
              <a:rPr lang="ru-RU" dirty="0" err="1" smtClean="0"/>
              <a:t>пътя</a:t>
            </a:r>
            <a:r>
              <a:rPr lang="ru-RU" dirty="0" smtClean="0"/>
              <a:t> на </a:t>
            </a:r>
            <a:r>
              <a:rPr lang="ru-RU" dirty="0" err="1" smtClean="0"/>
              <a:t>промяната</a:t>
            </a:r>
            <a:r>
              <a:rPr lang="ru-RU" dirty="0" smtClean="0"/>
              <a:t>. </a:t>
            </a:r>
            <a:r>
              <a:rPr lang="ru-RU" dirty="0" err="1" smtClean="0"/>
              <a:t>Трябва</a:t>
            </a:r>
            <a:r>
              <a:rPr lang="ru-RU" dirty="0" smtClean="0"/>
              <a:t> </a:t>
            </a:r>
            <a:r>
              <a:rPr lang="ru-RU" dirty="0" err="1" smtClean="0"/>
              <a:t>също</a:t>
            </a:r>
            <a:r>
              <a:rPr lang="ru-RU" dirty="0" smtClean="0"/>
              <a:t> </a:t>
            </a:r>
            <a:r>
              <a:rPr lang="ru-RU" dirty="0" err="1" smtClean="0"/>
              <a:t>така</a:t>
            </a:r>
            <a:r>
              <a:rPr lang="ru-RU" dirty="0" smtClean="0"/>
              <a:t> да е </a:t>
            </a:r>
            <a:r>
              <a:rPr lang="ru-RU" dirty="0" err="1" smtClean="0"/>
              <a:t>възможно</a:t>
            </a:r>
            <a:r>
              <a:rPr lang="ru-RU" dirty="0" smtClean="0"/>
              <a:t> да се </a:t>
            </a:r>
            <a:r>
              <a:rPr lang="ru-RU" b="1" dirty="0" err="1" smtClean="0"/>
              <a:t>идентифицират</a:t>
            </a:r>
            <a:r>
              <a:rPr lang="ru-RU" b="1" dirty="0" smtClean="0"/>
              <a:t> </a:t>
            </a:r>
            <a:r>
              <a:rPr lang="ru-RU" b="1" dirty="0" err="1" smtClean="0"/>
              <a:t>прагове</a:t>
            </a:r>
            <a:r>
              <a:rPr lang="ru-RU" dirty="0" smtClean="0"/>
              <a:t>. </a:t>
            </a:r>
            <a:r>
              <a:rPr lang="ru-RU" dirty="0" err="1" smtClean="0"/>
              <a:t>Праговете</a:t>
            </a:r>
            <a:r>
              <a:rPr lang="ru-RU" dirty="0" smtClean="0"/>
              <a:t> </a:t>
            </a:r>
            <a:r>
              <a:rPr lang="ru-RU" dirty="0" err="1" smtClean="0"/>
              <a:t>са</a:t>
            </a:r>
            <a:r>
              <a:rPr lang="ru-RU" dirty="0" smtClean="0"/>
              <a:t> </a:t>
            </a:r>
            <a:r>
              <a:rPr lang="ru-RU" dirty="0" err="1" smtClean="0"/>
              <a:t>малко</a:t>
            </a:r>
            <a:r>
              <a:rPr lang="ru-RU" dirty="0" smtClean="0"/>
              <a:t> </a:t>
            </a:r>
            <a:r>
              <a:rPr lang="ru-RU" dirty="0" err="1" smtClean="0"/>
              <a:t>по-различни</a:t>
            </a:r>
            <a:r>
              <a:rPr lang="ru-RU" dirty="0" smtClean="0"/>
              <a:t> от </a:t>
            </a:r>
            <a:r>
              <a:rPr lang="ru-RU" dirty="0" err="1" smtClean="0"/>
              <a:t>индикаторите</a:t>
            </a:r>
            <a:r>
              <a:rPr lang="ru-RU" dirty="0" smtClean="0"/>
              <a:t>, </a:t>
            </a:r>
            <a:r>
              <a:rPr lang="ru-RU" dirty="0" err="1" smtClean="0"/>
              <a:t>тъй</a:t>
            </a:r>
            <a:r>
              <a:rPr lang="ru-RU" dirty="0" smtClean="0"/>
              <a:t> </a:t>
            </a:r>
            <a:r>
              <a:rPr lang="ru-RU" dirty="0" err="1" smtClean="0"/>
              <a:t>като</a:t>
            </a:r>
            <a:r>
              <a:rPr lang="ru-RU" dirty="0" smtClean="0"/>
              <a:t> те </a:t>
            </a:r>
            <a:r>
              <a:rPr lang="ru-RU" dirty="0" err="1" smtClean="0"/>
              <a:t>идентифицират</a:t>
            </a:r>
            <a:r>
              <a:rPr lang="ru-RU" dirty="0" smtClean="0"/>
              <a:t> </a:t>
            </a:r>
            <a:r>
              <a:rPr lang="ru-RU" dirty="0" err="1" smtClean="0"/>
              <a:t>точката</a:t>
            </a:r>
            <a:r>
              <a:rPr lang="ru-RU" dirty="0" smtClean="0"/>
              <a:t>, в </a:t>
            </a:r>
            <a:r>
              <a:rPr lang="ru-RU" dirty="0" err="1" smtClean="0"/>
              <a:t>която</a:t>
            </a:r>
            <a:r>
              <a:rPr lang="ru-RU" dirty="0" smtClean="0"/>
              <a:t> е </a:t>
            </a:r>
            <a:r>
              <a:rPr lang="ru-RU" dirty="0" err="1" smtClean="0"/>
              <a:t>постигнат</a:t>
            </a:r>
            <a:r>
              <a:rPr lang="ru-RU" dirty="0" smtClean="0"/>
              <a:t> </a:t>
            </a:r>
            <a:r>
              <a:rPr lang="ru-RU" dirty="0" err="1" smtClean="0"/>
              <a:t>резултатът</a:t>
            </a:r>
            <a:r>
              <a:rPr lang="ru-RU" dirty="0" smtClean="0"/>
              <a:t>. Важно е да запомните, че праговете на ТП може да са извън обхвата на това, което един проект може да постигне, докато резултатите от логическата рамка трябва да бъдат постигнати в рамките на проекта. Както индикаторите, така и праговете ще трябва да бъдат обсъдени във Вашата група, тъй като са субективни.</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29</a:t>
            </a:fld>
            <a:endParaRPr lang="en-US" dirty="0"/>
          </a:p>
        </p:txBody>
      </p:sp>
      <p:sp>
        <p:nvSpPr>
          <p:cNvPr id="8" name="Rectangle 7">
            <a:extLst>
              <a:ext uri="{FF2B5EF4-FFF2-40B4-BE49-F238E27FC236}">
                <a16:creationId xmlns=""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10</a:t>
            </a:r>
          </a:p>
        </p:txBody>
      </p:sp>
      <p:sp>
        <p:nvSpPr>
          <p:cNvPr id="13" name="Rectangle 12">
            <a:extLst>
              <a:ext uri="{FF2B5EF4-FFF2-40B4-BE49-F238E27FC236}">
                <a16:creationId xmlns="" xmlns:a16="http://schemas.microsoft.com/office/drawing/2014/main" id="{3B882552-2919-E9BB-CD57-69E692217DA0}"/>
              </a:ext>
            </a:extLst>
          </p:cNvPr>
          <p:cNvSpPr/>
          <p:nvPr/>
        </p:nvSpPr>
        <p:spPr>
          <a:xfrm>
            <a:off x="2536490" y="1202082"/>
            <a:ext cx="413101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451100" y="1295889"/>
            <a:ext cx="4701742"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ОПРЕДЕЛЕТЕ ИНДИКТОРИ</a:t>
            </a:r>
            <a:endParaRPr lang="en-US" sz="2800" b="1" kern="300" dirty="0">
              <a:solidFill>
                <a:srgbClr val="EB7339"/>
              </a:solidFill>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Rectangle 8">
            <a:extLst>
              <a:ext uri="{FF2B5EF4-FFF2-40B4-BE49-F238E27FC236}">
                <a16:creationId xmlns="" xmlns:a16="http://schemas.microsoft.com/office/drawing/2014/main" id="{DA20E768-99EE-5B33-64E9-C232284D7CCE}"/>
              </a:ext>
            </a:extLst>
          </p:cNvPr>
          <p:cNvSpPr/>
          <p:nvPr/>
        </p:nvSpPr>
        <p:spPr>
          <a:xfrm>
            <a:off x="2534938" y="1917539"/>
            <a:ext cx="267501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 xmlns:a16="http://schemas.microsoft.com/office/drawing/2014/main" id="{E279AE40-9778-B66F-F07E-B563E87FD765}"/>
              </a:ext>
            </a:extLst>
          </p:cNvPr>
          <p:cNvSpPr txBox="1"/>
          <p:nvPr/>
        </p:nvSpPr>
        <p:spPr>
          <a:xfrm>
            <a:off x="2476500" y="2011346"/>
            <a:ext cx="467479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И ПРАГОВЕ</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 xmlns:a16="http://schemas.microsoft.com/office/drawing/2014/main" id="{BFE77F07-A6AD-1F7A-A4AA-0AE6AFC63E4D}"/>
              </a:ext>
            </a:extLst>
          </p:cNvPr>
          <p:cNvSpPr/>
          <p:nvPr/>
        </p:nvSpPr>
        <p:spPr>
          <a:xfrm>
            <a:off x="-31337" y="6876769"/>
            <a:ext cx="6485300" cy="122123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1" name="Text Placeholder 5">
            <a:extLst>
              <a:ext uri="{FF2B5EF4-FFF2-40B4-BE49-F238E27FC236}">
                <a16:creationId xmlns="" xmlns:a16="http://schemas.microsoft.com/office/drawing/2014/main" id="{979CC4C1-AAA6-3748-4286-6DF6BF9DA2D0}"/>
              </a:ext>
            </a:extLst>
          </p:cNvPr>
          <p:cNvSpPr txBox="1">
            <a:spLocks/>
          </p:cNvSpPr>
          <p:nvPr/>
        </p:nvSpPr>
        <p:spPr>
          <a:xfrm>
            <a:off x="695247" y="6946901"/>
            <a:ext cx="5255237" cy="1117712"/>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2100"/>
              </a:lnSpc>
            </a:pPr>
            <a:r>
              <a:rPr lang="ru-RU" sz="2000" dirty="0" smtClean="0"/>
              <a:t>Определете индикатори, които демонстрират напредъка по постигане на крайните резултати, определени за Вашия пример и съответните прагове</a:t>
            </a:r>
            <a:endParaRPr lang="en-US" sz="2000" dirty="0"/>
          </a:p>
        </p:txBody>
      </p:sp>
      <p:sp>
        <p:nvSpPr>
          <p:cNvPr id="22" name="Text Placeholder 5">
            <a:extLst>
              <a:ext uri="{FF2B5EF4-FFF2-40B4-BE49-F238E27FC236}">
                <a16:creationId xmlns="" xmlns:a16="http://schemas.microsoft.com/office/drawing/2014/main" id="{71FBD89A-F29C-6777-A420-317DAC8F18B3}"/>
              </a:ext>
            </a:extLst>
          </p:cNvPr>
          <p:cNvSpPr txBox="1">
            <a:spLocks/>
          </p:cNvSpPr>
          <p:nvPr/>
        </p:nvSpPr>
        <p:spPr>
          <a:xfrm rot="16200000">
            <a:off x="5626314" y="7249652"/>
            <a:ext cx="1535537"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bg-BG" sz="2400" b="1" dirty="0" smtClean="0">
                <a:solidFill>
                  <a:schemeClr val="bg1"/>
                </a:solidFill>
              </a:rPr>
              <a:t>Задача </a:t>
            </a:r>
            <a:r>
              <a:rPr lang="en-US" sz="2400" b="1" dirty="0" smtClean="0">
                <a:solidFill>
                  <a:schemeClr val="bg1"/>
                </a:solidFill>
              </a:rPr>
              <a:t>8</a:t>
            </a:r>
            <a:endParaRPr lang="en-US" sz="2400" b="1" dirty="0">
              <a:solidFill>
                <a:srgbClr val="EB7339"/>
              </a:solidFill>
            </a:endParaRPr>
          </a:p>
        </p:txBody>
      </p:sp>
      <p:sp>
        <p:nvSpPr>
          <p:cNvPr id="23" name="Text Placeholder 5">
            <a:extLst>
              <a:ext uri="{FF2B5EF4-FFF2-40B4-BE49-F238E27FC236}">
                <a16:creationId xmlns="" xmlns:a16="http://schemas.microsoft.com/office/drawing/2014/main" id="{38A10C59-0A5D-77B5-E4D9-15C0C28DCD7C}"/>
              </a:ext>
            </a:extLst>
          </p:cNvPr>
          <p:cNvSpPr txBox="1">
            <a:spLocks/>
          </p:cNvSpPr>
          <p:nvPr/>
        </p:nvSpPr>
        <p:spPr>
          <a:xfrm>
            <a:off x="695247" y="8248650"/>
            <a:ext cx="5047078" cy="1831017"/>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ru-RU" dirty="0" smtClean="0">
                <a:solidFill>
                  <a:srgbClr val="404040"/>
                </a:solidFill>
              </a:rPr>
              <a:t>В примерния проект за устойчивост на крайбрежието, ако една от целите ни е да „намалим загубите от наводнения по крайбрежието“, трябва ли да дефинираме успеха като: а) никакви загуби изобщо (реалистично ли е?); б) процентно намаление на загубите, ако е така, от колко и за кои фермери? </a:t>
            </a:r>
            <a:r>
              <a:rPr lang="ru-RU" dirty="0" err="1" smtClean="0">
                <a:solidFill>
                  <a:srgbClr val="404040"/>
                </a:solidFill>
              </a:rPr>
              <a:t>Трябва</a:t>
            </a:r>
            <a:r>
              <a:rPr lang="ru-RU" dirty="0" smtClean="0">
                <a:solidFill>
                  <a:srgbClr val="404040"/>
                </a:solidFill>
              </a:rPr>
              <a:t> ли да включим </a:t>
            </a:r>
            <a:r>
              <a:rPr lang="ru-RU" dirty="0" err="1" smtClean="0">
                <a:solidFill>
                  <a:srgbClr val="404040"/>
                </a:solidFill>
              </a:rPr>
              <a:t>неикономически</a:t>
            </a:r>
            <a:r>
              <a:rPr lang="ru-RU" dirty="0" smtClean="0">
                <a:solidFill>
                  <a:srgbClr val="404040"/>
                </a:solidFill>
              </a:rPr>
              <a:t> загуби </a:t>
            </a:r>
            <a:r>
              <a:rPr lang="ru-RU" dirty="0" err="1" smtClean="0">
                <a:solidFill>
                  <a:srgbClr val="404040"/>
                </a:solidFill>
              </a:rPr>
              <a:t>като</a:t>
            </a:r>
            <a:r>
              <a:rPr lang="ru-RU" dirty="0" smtClean="0">
                <a:solidFill>
                  <a:srgbClr val="404040"/>
                </a:solidFill>
              </a:rPr>
              <a:t> </a:t>
            </a:r>
            <a:r>
              <a:rPr lang="ru-RU" dirty="0" err="1" smtClean="0">
                <a:solidFill>
                  <a:srgbClr val="404040"/>
                </a:solidFill>
              </a:rPr>
              <a:t>загуба</a:t>
            </a:r>
            <a:r>
              <a:rPr lang="ru-RU" dirty="0" smtClean="0">
                <a:solidFill>
                  <a:srgbClr val="404040"/>
                </a:solidFill>
              </a:rPr>
              <a:t> на знания или </a:t>
            </a:r>
            <a:r>
              <a:rPr lang="ru-RU" dirty="0" err="1" smtClean="0">
                <a:solidFill>
                  <a:srgbClr val="404040"/>
                </a:solidFill>
              </a:rPr>
              <a:t>културна</a:t>
            </a:r>
            <a:r>
              <a:rPr lang="ru-RU" dirty="0" smtClean="0">
                <a:solidFill>
                  <a:srgbClr val="404040"/>
                </a:solidFill>
              </a:rPr>
              <a:t> </a:t>
            </a:r>
            <a:r>
              <a:rPr lang="ru-RU" dirty="0" err="1" smtClean="0">
                <a:solidFill>
                  <a:srgbClr val="404040"/>
                </a:solidFill>
              </a:rPr>
              <a:t>стойност</a:t>
            </a:r>
            <a:r>
              <a:rPr lang="ru-RU" dirty="0" smtClean="0">
                <a:solidFill>
                  <a:srgbClr val="404040"/>
                </a:solidFill>
              </a:rPr>
              <a:t> на </a:t>
            </a:r>
            <a:r>
              <a:rPr lang="ru-RU" dirty="0" err="1" smtClean="0">
                <a:solidFill>
                  <a:srgbClr val="404040"/>
                </a:solidFill>
              </a:rPr>
              <a:t>земята</a:t>
            </a:r>
            <a:r>
              <a:rPr lang="ru-RU" dirty="0" smtClean="0">
                <a:solidFill>
                  <a:srgbClr val="404040"/>
                </a:solidFill>
              </a:rPr>
              <a:t>? </a:t>
            </a:r>
            <a:r>
              <a:rPr lang="ru-RU" dirty="0" err="1" smtClean="0">
                <a:solidFill>
                  <a:srgbClr val="404040"/>
                </a:solidFill>
              </a:rPr>
              <a:t>Подобни</a:t>
            </a:r>
            <a:r>
              <a:rPr lang="ru-RU" dirty="0" smtClean="0">
                <a:solidFill>
                  <a:srgbClr val="404040"/>
                </a:solidFill>
              </a:rPr>
              <a:t> </a:t>
            </a:r>
            <a:r>
              <a:rPr lang="ru-RU" dirty="0" err="1" smtClean="0">
                <a:solidFill>
                  <a:srgbClr val="404040"/>
                </a:solidFill>
              </a:rPr>
              <a:t>дискусии</a:t>
            </a:r>
            <a:r>
              <a:rPr lang="ru-RU" dirty="0" smtClean="0">
                <a:solidFill>
                  <a:srgbClr val="404040"/>
                </a:solidFill>
              </a:rPr>
              <a:t> </a:t>
            </a:r>
            <a:r>
              <a:rPr lang="ru-RU" dirty="0" err="1" smtClean="0">
                <a:solidFill>
                  <a:srgbClr val="404040"/>
                </a:solidFill>
              </a:rPr>
              <a:t>са</a:t>
            </a:r>
            <a:r>
              <a:rPr lang="ru-RU" dirty="0" smtClean="0">
                <a:solidFill>
                  <a:srgbClr val="404040"/>
                </a:solidFill>
              </a:rPr>
              <a:t> </a:t>
            </a:r>
            <a:r>
              <a:rPr lang="ru-RU" dirty="0" err="1" smtClean="0">
                <a:solidFill>
                  <a:srgbClr val="404040"/>
                </a:solidFill>
              </a:rPr>
              <a:t>тясно</a:t>
            </a:r>
            <a:r>
              <a:rPr lang="ru-RU" dirty="0" smtClean="0">
                <a:solidFill>
                  <a:srgbClr val="404040"/>
                </a:solidFill>
              </a:rPr>
              <a:t> </a:t>
            </a:r>
            <a:r>
              <a:rPr lang="ru-RU" dirty="0" err="1" smtClean="0">
                <a:solidFill>
                  <a:srgbClr val="404040"/>
                </a:solidFill>
              </a:rPr>
              <a:t>свързани</a:t>
            </a:r>
            <a:r>
              <a:rPr lang="ru-RU" dirty="0" smtClean="0">
                <a:solidFill>
                  <a:srgbClr val="404040"/>
                </a:solidFill>
              </a:rPr>
              <a:t> с </a:t>
            </a:r>
            <a:r>
              <a:rPr lang="ru-RU" dirty="0" err="1" smtClean="0">
                <a:solidFill>
                  <a:srgbClr val="404040"/>
                </a:solidFill>
              </a:rPr>
              <a:t>предположенията</a:t>
            </a:r>
            <a:r>
              <a:rPr lang="ru-RU" dirty="0" smtClean="0">
                <a:solidFill>
                  <a:srgbClr val="404040"/>
                </a:solidFill>
              </a:rPr>
              <a:t>, </a:t>
            </a:r>
            <a:r>
              <a:rPr lang="ru-RU" dirty="0" err="1" smtClean="0">
                <a:solidFill>
                  <a:srgbClr val="404040"/>
                </a:solidFill>
              </a:rPr>
              <a:t>които</a:t>
            </a:r>
            <a:r>
              <a:rPr lang="ru-RU" dirty="0" smtClean="0">
                <a:solidFill>
                  <a:srgbClr val="404040"/>
                </a:solidFill>
              </a:rPr>
              <a:t> </a:t>
            </a:r>
            <a:r>
              <a:rPr lang="ru-RU" dirty="0" err="1" smtClean="0">
                <a:solidFill>
                  <a:srgbClr val="404040"/>
                </a:solidFill>
              </a:rPr>
              <a:t>са</a:t>
            </a:r>
            <a:r>
              <a:rPr lang="ru-RU" dirty="0" smtClean="0">
                <a:solidFill>
                  <a:srgbClr val="404040"/>
                </a:solidFill>
              </a:rPr>
              <a:t> в </a:t>
            </a:r>
            <a:r>
              <a:rPr lang="ru-RU" dirty="0" err="1" smtClean="0">
                <a:solidFill>
                  <a:srgbClr val="404040"/>
                </a:solidFill>
              </a:rPr>
              <a:t>основата</a:t>
            </a:r>
            <a:r>
              <a:rPr lang="ru-RU" dirty="0" smtClean="0">
                <a:solidFill>
                  <a:srgbClr val="404040"/>
                </a:solidFill>
              </a:rPr>
              <a:t> на </a:t>
            </a:r>
            <a:r>
              <a:rPr lang="ru-RU" dirty="0" err="1" smtClean="0">
                <a:solidFill>
                  <a:srgbClr val="404040"/>
                </a:solidFill>
              </a:rPr>
              <a:t>работата</a:t>
            </a:r>
            <a:r>
              <a:rPr lang="ru-RU" dirty="0" smtClean="0">
                <a:solidFill>
                  <a:srgbClr val="404040"/>
                </a:solidFill>
              </a:rPr>
              <a:t> по </a:t>
            </a:r>
            <a:r>
              <a:rPr lang="ru-RU" dirty="0" err="1" smtClean="0">
                <a:solidFill>
                  <a:srgbClr val="404040"/>
                </a:solidFill>
              </a:rPr>
              <a:t>адаптиране</a:t>
            </a:r>
            <a:r>
              <a:rPr lang="ru-RU" dirty="0" smtClean="0">
                <a:solidFill>
                  <a:srgbClr val="404040"/>
                </a:solidFill>
              </a:rPr>
              <a:t> </a:t>
            </a:r>
            <a:r>
              <a:rPr lang="ru-RU" dirty="0" err="1" smtClean="0">
                <a:solidFill>
                  <a:srgbClr val="404040"/>
                </a:solidFill>
              </a:rPr>
              <a:t>към</a:t>
            </a:r>
            <a:r>
              <a:rPr lang="ru-RU" dirty="0" smtClean="0">
                <a:solidFill>
                  <a:srgbClr val="404040"/>
                </a:solidFill>
              </a:rPr>
              <a:t> </a:t>
            </a:r>
            <a:r>
              <a:rPr lang="ru-RU" dirty="0" err="1" smtClean="0">
                <a:solidFill>
                  <a:srgbClr val="404040"/>
                </a:solidFill>
              </a:rPr>
              <a:t>климатичните</a:t>
            </a:r>
            <a:r>
              <a:rPr lang="ru-RU" dirty="0" smtClean="0">
                <a:solidFill>
                  <a:srgbClr val="404040"/>
                </a:solidFill>
              </a:rPr>
              <a:t> </a:t>
            </a:r>
            <a:r>
              <a:rPr lang="ru-RU" dirty="0" err="1" smtClean="0">
                <a:solidFill>
                  <a:srgbClr val="404040"/>
                </a:solidFill>
              </a:rPr>
              <a:t>промени</a:t>
            </a:r>
            <a:r>
              <a:rPr lang="ru-RU" dirty="0" smtClean="0">
                <a:solidFill>
                  <a:srgbClr val="404040"/>
                </a:solidFill>
              </a:rPr>
              <a:t> – </a:t>
            </a:r>
            <a:r>
              <a:rPr lang="ru-RU" dirty="0" err="1" smtClean="0">
                <a:solidFill>
                  <a:srgbClr val="404040"/>
                </a:solidFill>
              </a:rPr>
              <a:t>всички</a:t>
            </a:r>
            <a:r>
              <a:rPr lang="ru-RU" dirty="0" smtClean="0">
                <a:solidFill>
                  <a:srgbClr val="404040"/>
                </a:solidFill>
              </a:rPr>
              <a:t> имаме </a:t>
            </a:r>
            <a:r>
              <a:rPr lang="ru-RU" dirty="0" err="1" smtClean="0">
                <a:solidFill>
                  <a:srgbClr val="404040"/>
                </a:solidFill>
              </a:rPr>
              <a:t>различни</a:t>
            </a:r>
            <a:r>
              <a:rPr lang="ru-RU" dirty="0" smtClean="0">
                <a:solidFill>
                  <a:srgbClr val="404040"/>
                </a:solidFill>
              </a:rPr>
              <a:t> </a:t>
            </a:r>
            <a:r>
              <a:rPr lang="ru-RU" dirty="0" err="1" smtClean="0">
                <a:solidFill>
                  <a:srgbClr val="404040"/>
                </a:solidFill>
              </a:rPr>
              <a:t>очаквания</a:t>
            </a:r>
            <a:r>
              <a:rPr lang="ru-RU" dirty="0" smtClean="0">
                <a:solidFill>
                  <a:srgbClr val="404040"/>
                </a:solidFill>
              </a:rPr>
              <a:t> за </a:t>
            </a:r>
            <a:r>
              <a:rPr lang="ru-RU" dirty="0" err="1" smtClean="0">
                <a:solidFill>
                  <a:srgbClr val="404040"/>
                </a:solidFill>
              </a:rPr>
              <a:t>това</a:t>
            </a:r>
            <a:r>
              <a:rPr lang="ru-RU" dirty="0" smtClean="0">
                <a:solidFill>
                  <a:srgbClr val="404040"/>
                </a:solidFill>
              </a:rPr>
              <a:t> как </a:t>
            </a:r>
            <a:r>
              <a:rPr lang="ru-RU" dirty="0" err="1" smtClean="0">
                <a:solidFill>
                  <a:srgbClr val="404040"/>
                </a:solidFill>
              </a:rPr>
              <a:t>може</a:t>
            </a:r>
            <a:r>
              <a:rPr lang="ru-RU" dirty="0" smtClean="0">
                <a:solidFill>
                  <a:srgbClr val="404040"/>
                </a:solidFill>
              </a:rPr>
              <a:t> да се случи </a:t>
            </a:r>
            <a:r>
              <a:rPr lang="ru-RU" dirty="0" err="1" smtClean="0">
                <a:solidFill>
                  <a:srgbClr val="404040"/>
                </a:solidFill>
              </a:rPr>
              <a:t>промяната</a:t>
            </a:r>
            <a:r>
              <a:rPr lang="ru-RU" dirty="0" smtClean="0">
                <a:solidFill>
                  <a:srgbClr val="404040"/>
                </a:solidFill>
              </a:rPr>
              <a:t> и как </a:t>
            </a:r>
            <a:r>
              <a:rPr lang="ru-RU" dirty="0" err="1" smtClean="0">
                <a:solidFill>
                  <a:srgbClr val="404040"/>
                </a:solidFill>
              </a:rPr>
              <a:t>изглежда</a:t>
            </a:r>
            <a:r>
              <a:rPr lang="ru-RU" dirty="0" smtClean="0">
                <a:solidFill>
                  <a:srgbClr val="404040"/>
                </a:solidFill>
              </a:rPr>
              <a:t> </a:t>
            </a:r>
            <a:r>
              <a:rPr lang="ru-RU" dirty="0" err="1" smtClean="0">
                <a:solidFill>
                  <a:srgbClr val="404040"/>
                </a:solidFill>
              </a:rPr>
              <a:t>успехът</a:t>
            </a:r>
            <a:r>
              <a:rPr lang="ru-RU" dirty="0" smtClean="0">
                <a:solidFill>
                  <a:srgbClr val="404040"/>
                </a:solidFill>
              </a:rPr>
              <a:t>. ТП </a:t>
            </a:r>
            <a:r>
              <a:rPr lang="ru-RU" dirty="0" err="1" smtClean="0">
                <a:solidFill>
                  <a:srgbClr val="404040"/>
                </a:solidFill>
              </a:rPr>
              <a:t>може</a:t>
            </a:r>
            <a:r>
              <a:rPr lang="ru-RU" dirty="0" smtClean="0">
                <a:solidFill>
                  <a:srgbClr val="404040"/>
                </a:solidFill>
              </a:rPr>
              <a:t> да </a:t>
            </a:r>
            <a:r>
              <a:rPr lang="ru-RU" dirty="0" err="1" smtClean="0">
                <a:solidFill>
                  <a:srgbClr val="404040"/>
                </a:solidFill>
              </a:rPr>
              <a:t>помогне</a:t>
            </a:r>
            <a:r>
              <a:rPr lang="ru-RU" dirty="0" smtClean="0">
                <a:solidFill>
                  <a:srgbClr val="404040"/>
                </a:solidFill>
              </a:rPr>
              <a:t> </a:t>
            </a:r>
            <a:r>
              <a:rPr lang="ru-RU" dirty="0" err="1" smtClean="0">
                <a:solidFill>
                  <a:srgbClr val="404040"/>
                </a:solidFill>
              </a:rPr>
              <a:t>да</a:t>
            </a:r>
            <a:r>
              <a:rPr lang="ru-RU" dirty="0" smtClean="0">
                <a:solidFill>
                  <a:srgbClr val="404040"/>
                </a:solidFill>
              </a:rPr>
              <a:t> се </a:t>
            </a:r>
            <a:r>
              <a:rPr lang="ru-RU" dirty="0" err="1" smtClean="0">
                <a:solidFill>
                  <a:srgbClr val="404040"/>
                </a:solidFill>
              </a:rPr>
              <a:t>разкрият</a:t>
            </a:r>
            <a:r>
              <a:rPr lang="ru-RU" dirty="0" smtClean="0">
                <a:solidFill>
                  <a:srgbClr val="404040"/>
                </a:solidFill>
              </a:rPr>
              <a:t> и разрешат </a:t>
            </a:r>
            <a:r>
              <a:rPr lang="ru-RU" dirty="0" err="1" smtClean="0">
                <a:solidFill>
                  <a:srgbClr val="404040"/>
                </a:solidFill>
              </a:rPr>
              <a:t>тези</a:t>
            </a:r>
            <a:r>
              <a:rPr lang="ru-RU" dirty="0" smtClean="0">
                <a:solidFill>
                  <a:srgbClr val="404040"/>
                </a:solidFill>
              </a:rPr>
              <a:t> различия </a:t>
            </a:r>
            <a:r>
              <a:rPr lang="ru-RU" dirty="0" err="1" smtClean="0">
                <a:solidFill>
                  <a:srgbClr val="404040"/>
                </a:solidFill>
              </a:rPr>
              <a:t>преди</a:t>
            </a:r>
            <a:r>
              <a:rPr lang="ru-RU" dirty="0" smtClean="0">
                <a:solidFill>
                  <a:srgbClr val="404040"/>
                </a:solidFill>
              </a:rPr>
              <a:t> и по </a:t>
            </a:r>
            <a:r>
              <a:rPr lang="ru-RU" dirty="0" err="1" smtClean="0">
                <a:solidFill>
                  <a:srgbClr val="404040"/>
                </a:solidFill>
              </a:rPr>
              <a:t>време</a:t>
            </a:r>
            <a:r>
              <a:rPr lang="ru-RU" dirty="0" smtClean="0">
                <a:solidFill>
                  <a:srgbClr val="404040"/>
                </a:solidFill>
              </a:rPr>
              <a:t> на </a:t>
            </a:r>
            <a:r>
              <a:rPr lang="ru-RU" dirty="0" err="1" smtClean="0">
                <a:solidFill>
                  <a:srgbClr val="404040"/>
                </a:solidFill>
              </a:rPr>
              <a:t>изпълнението</a:t>
            </a:r>
            <a:r>
              <a:rPr lang="ru-RU" dirty="0" smtClean="0">
                <a:solidFill>
                  <a:srgbClr val="404040"/>
                </a:solidFill>
              </a:rPr>
              <a:t> </a:t>
            </a:r>
            <a:r>
              <a:rPr lang="ru-RU" dirty="0" err="1" smtClean="0">
                <a:solidFill>
                  <a:srgbClr val="404040"/>
                </a:solidFill>
              </a:rPr>
              <a:t>на</a:t>
            </a:r>
            <a:r>
              <a:rPr lang="ru-RU" dirty="0" smtClean="0">
                <a:solidFill>
                  <a:srgbClr val="404040"/>
                </a:solidFill>
              </a:rPr>
              <a:t> проекта.</a:t>
            </a:r>
            <a:endParaRPr lang="en-US" dirty="0">
              <a:solidFill>
                <a:srgbClr val="404040"/>
              </a:solidFill>
            </a:endParaRPr>
          </a:p>
        </p:txBody>
      </p:sp>
      <p:sp>
        <p:nvSpPr>
          <p:cNvPr id="24" name="Text Placeholder 5">
            <a:extLst>
              <a:ext uri="{FF2B5EF4-FFF2-40B4-BE49-F238E27FC236}">
                <a16:creationId xmlns="" xmlns:a16="http://schemas.microsoft.com/office/drawing/2014/main" id="{079653B2-3B51-4289-72DC-E5C26C12F733}"/>
              </a:ext>
            </a:extLst>
          </p:cNvPr>
          <p:cNvSpPr txBox="1">
            <a:spLocks/>
          </p:cNvSpPr>
          <p:nvPr/>
        </p:nvSpPr>
        <p:spPr>
          <a:xfrm>
            <a:off x="5670550" y="8477250"/>
            <a:ext cx="1333500" cy="2849041"/>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ru-RU" sz="1200" b="1" dirty="0" err="1" smtClean="0">
                <a:solidFill>
                  <a:srgbClr val="404040"/>
                </a:solidFill>
              </a:rPr>
              <a:t>Примери</a:t>
            </a:r>
            <a:r>
              <a:rPr lang="ru-RU" sz="1200" b="1" dirty="0" smtClean="0">
                <a:solidFill>
                  <a:srgbClr val="404040"/>
                </a:solidFill>
              </a:rPr>
              <a:t>, </a:t>
            </a:r>
            <a:r>
              <a:rPr lang="ru-RU" sz="1200" b="1" dirty="0" err="1" smtClean="0">
                <a:solidFill>
                  <a:srgbClr val="404040"/>
                </a:solidFill>
              </a:rPr>
              <a:t>разработени</a:t>
            </a:r>
            <a:r>
              <a:rPr lang="ru-RU" sz="1200" b="1" dirty="0" smtClean="0">
                <a:solidFill>
                  <a:srgbClr val="404040"/>
                </a:solidFill>
              </a:rPr>
              <a:t> по проект «</a:t>
            </a:r>
            <a:r>
              <a:rPr lang="ru-RU" sz="1200" b="1" dirty="0" err="1" smtClean="0">
                <a:solidFill>
                  <a:srgbClr val="404040"/>
                </a:solidFill>
              </a:rPr>
              <a:t>Шампиони</a:t>
            </a:r>
            <a:r>
              <a:rPr lang="ru-RU" sz="1200" b="1" dirty="0" smtClean="0">
                <a:solidFill>
                  <a:srgbClr val="404040"/>
                </a:solidFill>
              </a:rPr>
              <a:t> в </a:t>
            </a:r>
            <a:r>
              <a:rPr lang="ru-RU" sz="1200" b="1" dirty="0" err="1" smtClean="0">
                <a:solidFill>
                  <a:srgbClr val="404040"/>
                </a:solidFill>
              </a:rPr>
              <a:t>борбата</a:t>
            </a:r>
            <a:r>
              <a:rPr lang="ru-RU" sz="1200" b="1" dirty="0" smtClean="0">
                <a:solidFill>
                  <a:srgbClr val="404040"/>
                </a:solidFill>
              </a:rPr>
              <a:t> с </a:t>
            </a:r>
            <a:r>
              <a:rPr lang="ru-RU" sz="1200" b="1" dirty="0" err="1" smtClean="0">
                <a:solidFill>
                  <a:srgbClr val="404040"/>
                </a:solidFill>
              </a:rPr>
              <a:t>климатичните</a:t>
            </a:r>
            <a:r>
              <a:rPr lang="ru-RU" sz="1200" b="1" dirty="0" smtClean="0">
                <a:solidFill>
                  <a:srgbClr val="404040"/>
                </a:solidFill>
              </a:rPr>
              <a:t> </a:t>
            </a:r>
            <a:r>
              <a:rPr lang="ru-RU" sz="1200" b="1" dirty="0" err="1" smtClean="0">
                <a:solidFill>
                  <a:srgbClr val="404040"/>
                </a:solidFill>
              </a:rPr>
              <a:t>промени</a:t>
            </a:r>
            <a:r>
              <a:rPr lang="ru-RU" sz="1200" b="1" dirty="0" smtClean="0">
                <a:solidFill>
                  <a:srgbClr val="404040"/>
                </a:solidFill>
              </a:rPr>
              <a:t>» </a:t>
            </a:r>
            <a:r>
              <a:rPr lang="ru-RU" sz="1200" b="1" dirty="0" err="1" smtClean="0">
                <a:solidFill>
                  <a:srgbClr val="404040"/>
                </a:solidFill>
              </a:rPr>
              <a:t>ще</a:t>
            </a:r>
            <a:r>
              <a:rPr lang="ru-RU" sz="1200" b="1" dirty="0" smtClean="0">
                <a:solidFill>
                  <a:srgbClr val="404040"/>
                </a:solidFill>
              </a:rPr>
              <a:t> намерите в </a:t>
            </a:r>
            <a:r>
              <a:rPr lang="ru-RU" sz="1200" b="1" dirty="0" err="1" smtClean="0">
                <a:solidFill>
                  <a:srgbClr val="404040"/>
                </a:solidFill>
              </a:rPr>
              <a:t>Анекс</a:t>
            </a:r>
            <a:r>
              <a:rPr lang="ru-RU" sz="1200" b="1" dirty="0" smtClean="0">
                <a:solidFill>
                  <a:srgbClr val="404040"/>
                </a:solidFill>
              </a:rPr>
              <a:t> 2.</a:t>
            </a:r>
            <a:endParaRPr lang="en-US" sz="1200" b="1" dirty="0">
              <a:solidFill>
                <a:srgbClr val="404040"/>
              </a:solidFill>
            </a:endParaRPr>
          </a:p>
        </p:txBody>
      </p:sp>
    </p:spTree>
    <p:extLst>
      <p:ext uri="{BB962C8B-B14F-4D97-AF65-F5344CB8AC3E}">
        <p14:creationId xmlns="" xmlns:p14="http://schemas.microsoft.com/office/powerpoint/2010/main" val="25386036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 xmlns:a16="http://schemas.microsoft.com/office/drawing/2014/main" id="{9E149E7B-EFE1-7833-EBEC-28948BE9FB4E}"/>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val="0"/>
              </a:ext>
              <a:ext uri="{837473B0-CC2E-450A-ABE3-18F120FF3D39}">
                <a1611:picAttrSrcUrl xmlns="" xmlns:a1611="http://schemas.microsoft.com/office/drawing/2016/11/main" r:id="rId3"/>
              </a:ext>
            </a:extLst>
          </a:blip>
          <a:srcRect/>
          <a:stretch/>
        </p:blipFill>
        <p:spPr/>
      </p:pic>
      <p:sp>
        <p:nvSpPr>
          <p:cNvPr id="13" name="TextBox 12">
            <a:extLst>
              <a:ext uri="{FF2B5EF4-FFF2-40B4-BE49-F238E27FC236}">
                <a16:creationId xmlns=""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3</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01</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3170466" y="4424006"/>
            <a:ext cx="286715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3351509" y="4565925"/>
            <a:ext cx="3478412"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ВЪВЕДЕНИЕ</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58518958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 xmlns:a16="http://schemas.microsoft.com/office/drawing/2014/main" id="{C481448C-591F-0D74-C794-72080AAFD967}"/>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30</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11</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3074300" y="3723479"/>
            <a:ext cx="267008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3255344" y="3865398"/>
            <a:ext cx="446999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ДИАГРАМАТА</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3848755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3">
            <a:extLst>
              <a:ext uri="{FF2B5EF4-FFF2-40B4-BE49-F238E27FC236}">
                <a16:creationId xmlns="" xmlns:a16="http://schemas.microsoft.com/office/drawing/2014/main" id="{93805F35-C430-2382-E587-895518115410}"/>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a:off x="-31337" y="625360"/>
            <a:ext cx="4193984" cy="265814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11</a:t>
            </a:r>
          </a:p>
        </p:txBody>
      </p:sp>
      <p:grpSp>
        <p:nvGrpSpPr>
          <p:cNvPr id="77" name="Graphic 2">
            <a:extLst>
              <a:ext uri="{FF2B5EF4-FFF2-40B4-BE49-F238E27FC236}">
                <a16:creationId xmlns="" xmlns:a16="http://schemas.microsoft.com/office/drawing/2014/main" id="{0224666B-5238-1145-7DF3-3400F730D2B1}"/>
              </a:ext>
            </a:extLst>
          </p:cNvPr>
          <p:cNvGrpSpPr/>
          <p:nvPr/>
        </p:nvGrpSpPr>
        <p:grpSpPr>
          <a:xfrm rot="5400000">
            <a:off x="5340797" y="2244049"/>
            <a:ext cx="3833889" cy="1673865"/>
            <a:chOff x="3357879" y="5072538"/>
            <a:chExt cx="593407" cy="259080"/>
          </a:xfrm>
          <a:solidFill>
            <a:srgbClr val="EB7339"/>
          </a:solidFill>
        </p:grpSpPr>
        <p:sp>
          <p:nvSpPr>
            <p:cNvPr id="78" name="Freeform 77">
              <a:extLst>
                <a:ext uri="{FF2B5EF4-FFF2-40B4-BE49-F238E27FC236}">
                  <a16:creationId xmlns=""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784364" y="3579277"/>
            <a:ext cx="5329611" cy="1373160"/>
          </a:xfrm>
          <a:prstGeom prst="rect">
            <a:avLst/>
          </a:prstGeom>
        </p:spPr>
        <p:txBody>
          <a:bodyPr/>
          <a:lstStyle/>
          <a:p>
            <a:r>
              <a:rPr lang="ru-RU" sz="1400" b="0" i="1" dirty="0" smtClean="0"/>
              <a:t>ТП често се обсъжда от гледна точка на крайния продукт – обикновено диаграма, която илюстрира връзките между интервенциите и резултатите, както и бариерите и предположенията. Ако се разглежда чисто като диаграма, ТП е нещо повече от обобщение на интервенциите и резултатите.</a:t>
            </a:r>
            <a:endParaRPr lang="en-US" sz="14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784364" y="4962688"/>
            <a:ext cx="6013565" cy="2174711"/>
          </a:xfrm>
          <a:prstGeom prst="rect">
            <a:avLst/>
          </a:prstGeom>
        </p:spPr>
        <p:txBody>
          <a:bodyPr numCol="2">
            <a:noAutofit/>
          </a:bodyPr>
          <a:lstStyle/>
          <a:p>
            <a:r>
              <a:rPr lang="ru-RU" dirty="0" err="1" smtClean="0"/>
              <a:t>Ако</a:t>
            </a:r>
            <a:r>
              <a:rPr lang="ru-RU" dirty="0" smtClean="0"/>
              <a:t> ТП е </a:t>
            </a:r>
            <a:r>
              <a:rPr lang="ru-RU" dirty="0" err="1" smtClean="0"/>
              <a:t>разработена</a:t>
            </a:r>
            <a:r>
              <a:rPr lang="ru-RU" dirty="0" smtClean="0"/>
              <a:t> </a:t>
            </a:r>
            <a:r>
              <a:rPr lang="ru-RU" dirty="0" err="1" smtClean="0"/>
              <a:t>бързо</a:t>
            </a:r>
            <a:r>
              <a:rPr lang="ru-RU" dirty="0" smtClean="0"/>
              <a:t>, с ограничено участие на </a:t>
            </a:r>
            <a:r>
              <a:rPr lang="ru-RU" dirty="0" err="1" smtClean="0"/>
              <a:t>заинтересованите</a:t>
            </a:r>
            <a:r>
              <a:rPr lang="ru-RU" dirty="0" smtClean="0"/>
              <a:t> </a:t>
            </a:r>
            <a:r>
              <a:rPr lang="ru-RU" dirty="0" err="1" smtClean="0"/>
              <a:t>страни</a:t>
            </a:r>
            <a:r>
              <a:rPr lang="ru-RU" dirty="0" smtClean="0"/>
              <a:t> и в края на </a:t>
            </a:r>
            <a:r>
              <a:rPr lang="ru-RU" dirty="0" err="1" smtClean="0"/>
              <a:t>процеса</a:t>
            </a:r>
            <a:r>
              <a:rPr lang="ru-RU" dirty="0" smtClean="0"/>
              <a:t> </a:t>
            </a:r>
            <a:r>
              <a:rPr lang="ru-RU" dirty="0" err="1" smtClean="0"/>
              <a:t>на</a:t>
            </a:r>
            <a:r>
              <a:rPr lang="ru-RU" dirty="0" smtClean="0"/>
              <a:t> </a:t>
            </a:r>
            <a:r>
              <a:rPr lang="ru-RU" dirty="0" err="1" smtClean="0"/>
              <a:t>разработването</a:t>
            </a:r>
            <a:r>
              <a:rPr lang="ru-RU" dirty="0" smtClean="0"/>
              <a:t> </a:t>
            </a:r>
            <a:r>
              <a:rPr lang="ru-RU" dirty="0" err="1" smtClean="0"/>
              <a:t>й</a:t>
            </a:r>
            <a:r>
              <a:rPr lang="ru-RU" dirty="0" smtClean="0"/>
              <a:t>, ползите от ТП </a:t>
            </a:r>
            <a:r>
              <a:rPr lang="ru-RU" dirty="0" err="1" smtClean="0"/>
              <a:t>няма</a:t>
            </a:r>
            <a:r>
              <a:rPr lang="ru-RU" dirty="0" smtClean="0"/>
              <a:t> да </a:t>
            </a:r>
            <a:r>
              <a:rPr lang="ru-RU" dirty="0" err="1" smtClean="0"/>
              <a:t>бъдат</a:t>
            </a:r>
            <a:r>
              <a:rPr lang="ru-RU" dirty="0" smtClean="0"/>
              <a:t> </a:t>
            </a:r>
            <a:r>
              <a:rPr lang="ru-RU" dirty="0" err="1" smtClean="0"/>
              <a:t>реализирани</a:t>
            </a:r>
            <a:r>
              <a:rPr lang="ru-RU" dirty="0" smtClean="0"/>
              <a:t>. В </a:t>
            </a:r>
            <a:r>
              <a:rPr lang="ru-RU" dirty="0" err="1" smtClean="0"/>
              <a:t>идеалния</a:t>
            </a:r>
            <a:r>
              <a:rPr lang="ru-RU" dirty="0" smtClean="0"/>
              <a:t> случай </a:t>
            </a:r>
            <a:r>
              <a:rPr lang="ru-RU" dirty="0" err="1" smtClean="0"/>
              <a:t>диаграмата</a:t>
            </a:r>
            <a:r>
              <a:rPr lang="ru-RU" dirty="0" smtClean="0"/>
              <a:t> на ТП </a:t>
            </a:r>
            <a:r>
              <a:rPr lang="ru-RU" dirty="0" err="1" smtClean="0"/>
              <a:t>трябва</a:t>
            </a:r>
            <a:r>
              <a:rPr lang="ru-RU" dirty="0" smtClean="0"/>
              <a:t> да </a:t>
            </a:r>
            <a:r>
              <a:rPr lang="ru-RU" dirty="0" err="1" smtClean="0"/>
              <a:t>бъде</a:t>
            </a:r>
            <a:r>
              <a:rPr lang="ru-RU" dirty="0" smtClean="0"/>
              <a:t> обобщение на </a:t>
            </a:r>
            <a:r>
              <a:rPr lang="ru-RU" dirty="0" err="1" smtClean="0"/>
              <a:t>дълъг</a:t>
            </a:r>
            <a:r>
              <a:rPr lang="ru-RU" dirty="0" smtClean="0"/>
              <a:t> и </a:t>
            </a:r>
            <a:r>
              <a:rPr lang="ru-RU" dirty="0" err="1" smtClean="0"/>
              <a:t>внимателно</a:t>
            </a:r>
            <a:r>
              <a:rPr lang="ru-RU" dirty="0" smtClean="0"/>
              <a:t> </a:t>
            </a:r>
            <a:r>
              <a:rPr lang="ru-RU" dirty="0" err="1" smtClean="0"/>
              <a:t>управляван</a:t>
            </a:r>
            <a:r>
              <a:rPr lang="ru-RU" dirty="0" smtClean="0"/>
              <a:t> </a:t>
            </a:r>
            <a:r>
              <a:rPr lang="ru-RU" dirty="0" err="1" smtClean="0"/>
              <a:t>процес</a:t>
            </a:r>
            <a:r>
              <a:rPr lang="ru-RU" dirty="0" smtClean="0"/>
              <a:t>.</a:t>
            </a:r>
          </a:p>
          <a:p>
            <a:r>
              <a:rPr lang="ru-RU" dirty="0" err="1" smtClean="0"/>
              <a:t>Няма</a:t>
            </a:r>
            <a:r>
              <a:rPr lang="ru-RU" dirty="0" smtClean="0"/>
              <a:t> един единствен начин да се </a:t>
            </a:r>
            <a:r>
              <a:rPr lang="ru-RU" dirty="0" err="1" smtClean="0"/>
              <a:t>изгради</a:t>
            </a:r>
            <a:r>
              <a:rPr lang="ru-RU" dirty="0" smtClean="0"/>
              <a:t> </a:t>
            </a:r>
            <a:r>
              <a:rPr lang="ru-RU" dirty="0" err="1" smtClean="0"/>
              <a:t>диаграма</a:t>
            </a:r>
            <a:r>
              <a:rPr lang="ru-RU" dirty="0" smtClean="0"/>
              <a:t> на ТП, но </a:t>
            </a:r>
            <a:r>
              <a:rPr lang="ru-RU" dirty="0" err="1" smtClean="0"/>
              <a:t>като</a:t>
            </a:r>
            <a:r>
              <a:rPr lang="ru-RU" dirty="0" smtClean="0"/>
              <a:t> минимум </a:t>
            </a:r>
            <a:r>
              <a:rPr lang="ru-RU" dirty="0" err="1" smtClean="0"/>
              <a:t>тя</a:t>
            </a:r>
            <a:r>
              <a:rPr lang="ru-RU" dirty="0" smtClean="0"/>
              <a:t> </a:t>
            </a:r>
            <a:r>
              <a:rPr lang="ru-RU" dirty="0" err="1" smtClean="0"/>
              <a:t>трябва</a:t>
            </a:r>
            <a:r>
              <a:rPr lang="ru-RU" dirty="0" smtClean="0"/>
              <a:t> ясно да </a:t>
            </a:r>
            <a:r>
              <a:rPr lang="ru-RU" dirty="0" err="1" smtClean="0"/>
              <a:t>илюстрира</a:t>
            </a:r>
            <a:r>
              <a:rPr lang="ru-RU" dirty="0" smtClean="0"/>
              <a:t> </a:t>
            </a:r>
            <a:r>
              <a:rPr lang="ru-RU" dirty="0" err="1" smtClean="0"/>
              <a:t>крайния</a:t>
            </a:r>
            <a:r>
              <a:rPr lang="ru-RU" dirty="0" smtClean="0"/>
              <a:t> </a:t>
            </a:r>
            <a:r>
              <a:rPr lang="ru-RU" dirty="0" err="1" smtClean="0"/>
              <a:t>резултат</a:t>
            </a:r>
            <a:r>
              <a:rPr lang="ru-RU" dirty="0" smtClean="0"/>
              <a:t> (</a:t>
            </a:r>
            <a:r>
              <a:rPr lang="ru-RU" dirty="0" err="1" smtClean="0"/>
              <a:t>промяната</a:t>
            </a:r>
            <a:r>
              <a:rPr lang="ru-RU" dirty="0" smtClean="0"/>
              <a:t>, </a:t>
            </a:r>
            <a:r>
              <a:rPr lang="ru-RU" dirty="0" err="1" smtClean="0"/>
              <a:t>която</a:t>
            </a:r>
            <a:r>
              <a:rPr lang="ru-RU" dirty="0" smtClean="0"/>
              <a:t> </a:t>
            </a:r>
            <a:r>
              <a:rPr lang="ru-RU" dirty="0" err="1" smtClean="0"/>
              <a:t>искаме</a:t>
            </a:r>
            <a:r>
              <a:rPr lang="ru-RU" dirty="0" smtClean="0"/>
              <a:t> </a:t>
            </a:r>
            <a:r>
              <a:rPr lang="ru-RU" dirty="0" err="1" smtClean="0"/>
              <a:t>да</a:t>
            </a:r>
            <a:r>
              <a:rPr lang="ru-RU" dirty="0" smtClean="0"/>
              <a:t> се случи), потока между </a:t>
            </a:r>
            <a:r>
              <a:rPr lang="ru-RU" dirty="0" err="1" smtClean="0"/>
              <a:t>резултатите</a:t>
            </a:r>
            <a:r>
              <a:rPr lang="ru-RU" dirty="0" smtClean="0"/>
              <a:t>/</a:t>
            </a:r>
            <a:r>
              <a:rPr lang="ru-RU" dirty="0" err="1" smtClean="0"/>
              <a:t>предпоставките</a:t>
            </a:r>
            <a:r>
              <a:rPr lang="ru-RU" dirty="0" smtClean="0"/>
              <a:t>, как </a:t>
            </a:r>
            <a:r>
              <a:rPr lang="ru-RU" dirty="0" err="1" smtClean="0"/>
              <a:t>специфичните</a:t>
            </a:r>
            <a:r>
              <a:rPr lang="ru-RU" dirty="0" smtClean="0"/>
              <a:t> интервенции подкрепят </a:t>
            </a:r>
            <a:r>
              <a:rPr lang="ru-RU" dirty="0" err="1" smtClean="0"/>
              <a:t>тези</a:t>
            </a:r>
            <a:r>
              <a:rPr lang="ru-RU" dirty="0" smtClean="0"/>
              <a:t> </a:t>
            </a:r>
            <a:r>
              <a:rPr lang="ru-RU" dirty="0" err="1" smtClean="0"/>
              <a:t>резултати</a:t>
            </a:r>
            <a:r>
              <a:rPr lang="ru-RU" dirty="0" smtClean="0"/>
              <a:t>, </a:t>
            </a:r>
            <a:r>
              <a:rPr lang="ru-RU" dirty="0" err="1" smtClean="0"/>
              <a:t>ключовите</a:t>
            </a:r>
            <a:r>
              <a:rPr lang="ru-RU" dirty="0" smtClean="0"/>
              <a:t> </a:t>
            </a:r>
            <a:r>
              <a:rPr lang="ru-RU" dirty="0" err="1" smtClean="0"/>
              <a:t>допускания</a:t>
            </a:r>
            <a:r>
              <a:rPr lang="ru-RU" dirty="0" smtClean="0"/>
              <a:t> и </a:t>
            </a:r>
            <a:r>
              <a:rPr lang="ru-RU" dirty="0" err="1" smtClean="0"/>
              <a:t>бариерите</a:t>
            </a:r>
            <a:r>
              <a:rPr lang="ru-RU" dirty="0" smtClean="0"/>
              <a:t> </a:t>
            </a:r>
            <a:r>
              <a:rPr lang="ru-RU" dirty="0" err="1" smtClean="0"/>
              <a:t>които</a:t>
            </a:r>
            <a:r>
              <a:rPr lang="ru-RU" dirty="0" smtClean="0"/>
              <a:t> </a:t>
            </a:r>
            <a:r>
              <a:rPr lang="ru-RU" dirty="0" err="1" smtClean="0"/>
              <a:t>са</a:t>
            </a:r>
            <a:r>
              <a:rPr lang="ru-RU" dirty="0" smtClean="0"/>
              <a:t> </a:t>
            </a:r>
            <a:r>
              <a:rPr lang="ru-RU" dirty="0" err="1" smtClean="0"/>
              <a:t>разгледани</a:t>
            </a:r>
            <a:r>
              <a:rPr lang="ru-RU" dirty="0" smtClean="0"/>
              <a:t>. </a:t>
            </a:r>
          </a:p>
          <a:p>
            <a:r>
              <a:rPr lang="ru-RU" dirty="0" smtClean="0"/>
              <a:t>Като всички добри диаграми, тя трябва да е ясна, възможно най-опростена с ясна логика (не забравяйте, че можете да тествате логическата рамка, като поставите фразата „за да се случи това“ между Вашите резултати). </a:t>
            </a:r>
            <a:r>
              <a:rPr lang="ru-RU" dirty="0" err="1" smtClean="0"/>
              <a:t>Ако</a:t>
            </a:r>
            <a:r>
              <a:rPr lang="ru-RU" dirty="0" smtClean="0"/>
              <a:t> </a:t>
            </a:r>
            <a:r>
              <a:rPr lang="ru-RU" dirty="0" err="1" smtClean="0"/>
              <a:t>са</a:t>
            </a:r>
            <a:r>
              <a:rPr lang="ru-RU" dirty="0" smtClean="0"/>
              <a:t> </a:t>
            </a:r>
            <a:r>
              <a:rPr lang="ru-RU" dirty="0" err="1" smtClean="0"/>
              <a:t>необходими</a:t>
            </a:r>
            <a:r>
              <a:rPr lang="ru-RU" dirty="0" smtClean="0"/>
              <a:t> </a:t>
            </a:r>
            <a:r>
              <a:rPr lang="ru-RU" dirty="0" err="1" smtClean="0"/>
              <a:t>повече</a:t>
            </a:r>
            <a:r>
              <a:rPr lang="ru-RU" dirty="0" smtClean="0"/>
              <a:t> подробности, </a:t>
            </a:r>
            <a:r>
              <a:rPr lang="ru-RU" dirty="0" err="1" smtClean="0"/>
              <a:t>включете</a:t>
            </a:r>
            <a:r>
              <a:rPr lang="ru-RU" dirty="0" smtClean="0"/>
              <a:t> </a:t>
            </a:r>
            <a:r>
              <a:rPr lang="ru-RU" dirty="0" err="1" smtClean="0"/>
              <a:t>разяснения</a:t>
            </a:r>
            <a:r>
              <a:rPr lang="ru-RU" dirty="0" smtClean="0"/>
              <a:t> в </a:t>
            </a:r>
            <a:r>
              <a:rPr lang="ru-RU" dirty="0" err="1" smtClean="0"/>
              <a:t>диаграмата</a:t>
            </a:r>
            <a:r>
              <a:rPr lang="ru-RU" dirty="0" smtClean="0"/>
              <a:t>, </a:t>
            </a:r>
            <a:r>
              <a:rPr lang="ru-RU" dirty="0" err="1" smtClean="0"/>
              <a:t>включително</a:t>
            </a:r>
            <a:r>
              <a:rPr lang="ru-RU" dirty="0" smtClean="0"/>
              <a:t> кой е </a:t>
            </a:r>
            <a:r>
              <a:rPr lang="ru-RU" dirty="0" err="1" smtClean="0"/>
              <a:t>участвал</a:t>
            </a:r>
            <a:r>
              <a:rPr lang="ru-RU" dirty="0" smtClean="0"/>
              <a:t> в </a:t>
            </a:r>
            <a:r>
              <a:rPr lang="ru-RU" dirty="0" err="1" smtClean="0"/>
              <a:t>нейното</a:t>
            </a:r>
            <a:r>
              <a:rPr lang="ru-RU" dirty="0" smtClean="0"/>
              <a:t> </a:t>
            </a:r>
            <a:r>
              <a:rPr lang="ru-RU" dirty="0" err="1" smtClean="0"/>
              <a:t>разработване</a:t>
            </a:r>
            <a:r>
              <a:rPr lang="ru-RU" dirty="0" smtClean="0"/>
              <a:t>. </a:t>
            </a:r>
            <a:r>
              <a:rPr lang="ru-RU" dirty="0" err="1" smtClean="0"/>
              <a:t>Това</a:t>
            </a:r>
            <a:r>
              <a:rPr lang="ru-RU" dirty="0" smtClean="0"/>
              <a:t> </a:t>
            </a:r>
            <a:r>
              <a:rPr lang="ru-RU" dirty="0" err="1" smtClean="0"/>
              <a:t>може</a:t>
            </a:r>
            <a:r>
              <a:rPr lang="ru-RU" dirty="0" smtClean="0"/>
              <a:t> да </a:t>
            </a:r>
            <a:r>
              <a:rPr lang="ru-RU" dirty="0" err="1" smtClean="0"/>
              <a:t>помогне</a:t>
            </a:r>
            <a:r>
              <a:rPr lang="ru-RU" dirty="0" smtClean="0"/>
              <a:t> за </a:t>
            </a:r>
            <a:r>
              <a:rPr lang="ru-RU" dirty="0" err="1" smtClean="0"/>
              <a:t>избягване</a:t>
            </a:r>
            <a:r>
              <a:rPr lang="ru-RU" dirty="0" smtClean="0"/>
              <a:t> на </a:t>
            </a:r>
            <a:r>
              <a:rPr lang="ru-RU" dirty="0" err="1" smtClean="0"/>
              <a:t>претрупана</a:t>
            </a:r>
            <a:r>
              <a:rPr lang="ru-RU" dirty="0" smtClean="0"/>
              <a:t> или </a:t>
            </a:r>
            <a:r>
              <a:rPr lang="ru-RU" dirty="0" err="1" smtClean="0"/>
              <a:t>объркваща</a:t>
            </a:r>
            <a:r>
              <a:rPr lang="ru-RU" dirty="0" smtClean="0"/>
              <a:t> </a:t>
            </a:r>
            <a:r>
              <a:rPr lang="ru-RU" dirty="0" err="1" smtClean="0"/>
              <a:t>диаграма</a:t>
            </a:r>
            <a:r>
              <a:rPr lang="ru-RU" dirty="0" smtClean="0"/>
              <a:t>.</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31</a:t>
            </a:fld>
            <a:endParaRPr lang="en-US" dirty="0"/>
          </a:p>
        </p:txBody>
      </p:sp>
      <p:sp>
        <p:nvSpPr>
          <p:cNvPr id="13" name="Rectangle 12">
            <a:extLst>
              <a:ext uri="{FF2B5EF4-FFF2-40B4-BE49-F238E27FC236}">
                <a16:creationId xmlns="" xmlns:a16="http://schemas.microsoft.com/office/drawing/2014/main" id="{3B882552-2919-E9BB-CD57-69E692217DA0}"/>
              </a:ext>
            </a:extLst>
          </p:cNvPr>
          <p:cNvSpPr/>
          <p:nvPr/>
        </p:nvSpPr>
        <p:spPr>
          <a:xfrm>
            <a:off x="2231385" y="1177957"/>
            <a:ext cx="252278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343361" y="1271764"/>
            <a:ext cx="4504376"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ДИАГРАМАТА</a:t>
            </a:r>
            <a:endParaRPr lang="en-US" sz="2800" b="1" kern="300" dirty="0">
              <a:solidFill>
                <a:srgbClr val="EB7339"/>
              </a:solidFill>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Text Placeholder 5">
            <a:extLst>
              <a:ext uri="{FF2B5EF4-FFF2-40B4-BE49-F238E27FC236}">
                <a16:creationId xmlns="" xmlns:a16="http://schemas.microsoft.com/office/drawing/2014/main" id="{3E5393AA-B697-1D0E-66EC-95CC3A6AFC62}"/>
              </a:ext>
            </a:extLst>
          </p:cNvPr>
          <p:cNvSpPr txBox="1">
            <a:spLocks/>
          </p:cNvSpPr>
          <p:nvPr/>
        </p:nvSpPr>
        <p:spPr>
          <a:xfrm>
            <a:off x="425449" y="8267765"/>
            <a:ext cx="1836789" cy="160617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bg-BG" sz="1600" dirty="0" smtClean="0">
                <a:solidFill>
                  <a:srgbClr val="EB7339"/>
                </a:solidFill>
              </a:rPr>
              <a:t>Проследете линка за разработване на диаграма на ТП: </a:t>
            </a:r>
            <a:endParaRPr lang="en-US" sz="1600" dirty="0">
              <a:solidFill>
                <a:srgbClr val="EB7339"/>
              </a:solidFill>
            </a:endParaRPr>
          </a:p>
        </p:txBody>
      </p:sp>
      <p:pic>
        <p:nvPicPr>
          <p:cNvPr id="8" name="Picture 7">
            <a:extLst>
              <a:ext uri="{FF2B5EF4-FFF2-40B4-BE49-F238E27FC236}">
                <a16:creationId xmlns="" xmlns:a16="http://schemas.microsoft.com/office/drawing/2014/main" id="{09A24E31-B693-545F-8060-D67287A5E568}"/>
              </a:ext>
            </a:extLst>
          </p:cNvPr>
          <p:cNvPicPr>
            <a:picLocks noChangeAspect="1"/>
          </p:cNvPicPr>
          <p:nvPr/>
        </p:nvPicPr>
        <p:blipFill>
          <a:blip r:embed="rId4" cstate="screen">
            <a:extLst>
              <a:ext uri="{28A0092B-C50C-407E-A947-70E740481C1C}">
                <a14:useLocalDpi xmlns="" xmlns:a14="http://schemas.microsoft.com/office/drawing/2010/main"/>
              </a:ext>
            </a:extLst>
          </a:blip>
          <a:stretch>
            <a:fillRect/>
          </a:stretch>
        </p:blipFill>
        <p:spPr>
          <a:xfrm>
            <a:off x="2629225" y="7321334"/>
            <a:ext cx="4617395" cy="3357182"/>
          </a:xfrm>
          <a:prstGeom prst="rect">
            <a:avLst/>
          </a:prstGeom>
          <a:noFill/>
        </p:spPr>
      </p:pic>
      <p:sp>
        <p:nvSpPr>
          <p:cNvPr id="19" name="Oval 18">
            <a:extLst>
              <a:ext uri="{FF2B5EF4-FFF2-40B4-BE49-F238E27FC236}">
                <a16:creationId xmlns="" xmlns:a16="http://schemas.microsoft.com/office/drawing/2014/main" id="{8A94FEB5-D99D-943F-39AC-D231D38D4A2D}"/>
              </a:ext>
            </a:extLst>
          </p:cNvPr>
          <p:cNvSpPr/>
          <p:nvPr/>
        </p:nvSpPr>
        <p:spPr>
          <a:xfrm>
            <a:off x="1701672" y="8954291"/>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4">
            <a:extLst>
              <a:ext uri="{FF2B5EF4-FFF2-40B4-BE49-F238E27FC236}">
                <a16:creationId xmlns="" xmlns:a16="http://schemas.microsoft.com/office/drawing/2014/main" id="{8E4DB60E-D643-5BD3-F59E-284514C6080C}"/>
              </a:ext>
            </a:extLst>
          </p:cNvPr>
          <p:cNvSpPr txBox="1">
            <a:spLocks/>
          </p:cNvSpPr>
          <p:nvPr/>
        </p:nvSpPr>
        <p:spPr>
          <a:xfrm>
            <a:off x="1746122" y="9254878"/>
            <a:ext cx="1282093" cy="84942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smtClean="0">
                <a:solidFill>
                  <a:schemeClr val="bg1"/>
                </a:solidFill>
                <a:hlinkClick r:id="rId5">
                  <a:extLst>
                    <a:ext uri="{A12FA001-AC4F-418D-AE19-62706E023703}">
                      <ahyp:hlinkClr xmlns="" xmlns:ahyp="http://schemas.microsoft.com/office/drawing/2018/hyperlinkcolor" val="tx"/>
                    </a:ext>
                  </a:extLst>
                </a:hlinkClick>
              </a:rPr>
              <a:t>CLICK TO VIEW</a:t>
            </a:r>
            <a:endParaRPr lang="en-US" sz="2000" dirty="0">
              <a:solidFill>
                <a:schemeClr val="bg1"/>
              </a:solidFill>
            </a:endParaRPr>
          </a:p>
        </p:txBody>
      </p:sp>
      <p:sp>
        <p:nvSpPr>
          <p:cNvPr id="21" name="Text Placeholder 5">
            <a:extLst>
              <a:ext uri="{FF2B5EF4-FFF2-40B4-BE49-F238E27FC236}">
                <a16:creationId xmlns="" xmlns:a16="http://schemas.microsoft.com/office/drawing/2014/main" id="{73D74AA7-3BB0-82BC-AC16-E4F68DB00780}"/>
              </a:ext>
            </a:extLst>
          </p:cNvPr>
          <p:cNvSpPr txBox="1">
            <a:spLocks/>
          </p:cNvSpPr>
          <p:nvPr/>
        </p:nvSpPr>
        <p:spPr>
          <a:xfrm>
            <a:off x="696742" y="7499350"/>
            <a:ext cx="2103608" cy="1143000"/>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bg-BG" sz="1300" b="1" dirty="0" smtClean="0">
                <a:solidFill>
                  <a:srgbClr val="404040"/>
                </a:solidFill>
              </a:rPr>
              <a:t>Проверете Приложение 3 за разработване на логически модел на ТП.</a:t>
            </a:r>
          </a:p>
          <a:p>
            <a:pPr>
              <a:lnSpc>
                <a:spcPct val="100000"/>
              </a:lnSpc>
            </a:pPr>
            <a:r>
              <a:rPr lang="bg-BG" sz="1300" b="1" dirty="0" smtClean="0">
                <a:solidFill>
                  <a:srgbClr val="FF0000"/>
                </a:solidFill>
              </a:rPr>
              <a:t> </a:t>
            </a:r>
            <a:endParaRPr lang="en-US" sz="1300" b="1" dirty="0">
              <a:solidFill>
                <a:srgbClr val="FF0000"/>
              </a:solidFill>
            </a:endParaRPr>
          </a:p>
          <a:p>
            <a:pPr>
              <a:lnSpc>
                <a:spcPct val="100000"/>
              </a:lnSpc>
            </a:pPr>
            <a:endParaRPr lang="en-US" sz="1300" b="1" dirty="0">
              <a:solidFill>
                <a:srgbClr val="404040"/>
              </a:solidFill>
            </a:endParaRPr>
          </a:p>
        </p:txBody>
      </p:sp>
      <p:sp>
        <p:nvSpPr>
          <p:cNvPr id="25" name="Стрелка надясно 24"/>
          <p:cNvSpPr/>
          <p:nvPr/>
        </p:nvSpPr>
        <p:spPr>
          <a:xfrm>
            <a:off x="838200" y="8896350"/>
            <a:ext cx="965200" cy="412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2050" name="Picture 2"/>
          <p:cNvPicPr>
            <a:picLocks noChangeAspect="1" noChangeArrowheads="1"/>
          </p:cNvPicPr>
          <p:nvPr/>
        </p:nvPicPr>
        <p:blipFill>
          <a:blip r:embed="rId6" cstate="print"/>
          <a:srcRect/>
          <a:stretch>
            <a:fillRect/>
          </a:stretch>
        </p:blipFill>
        <p:spPr bwMode="auto">
          <a:xfrm>
            <a:off x="3311525" y="7689850"/>
            <a:ext cx="3248025" cy="2066925"/>
          </a:xfrm>
          <a:prstGeom prst="rect">
            <a:avLst/>
          </a:prstGeom>
          <a:noFill/>
          <a:ln w="9525">
            <a:noFill/>
            <a:miter lim="800000"/>
            <a:headEnd/>
            <a:tailEnd/>
          </a:ln>
        </p:spPr>
      </p:pic>
    </p:spTree>
    <p:extLst>
      <p:ext uri="{BB962C8B-B14F-4D97-AF65-F5344CB8AC3E}">
        <p14:creationId xmlns="" xmlns:p14="http://schemas.microsoft.com/office/powerpoint/2010/main" val="30299982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829E5F59-9A67-EB5C-6C29-BE9021385659}"/>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32</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12</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 xmlns:a16="http://schemas.microsoft.com/office/drawing/2014/main" id="{703A66D0-34D8-80E7-19B5-47567A6BBC3A}"/>
              </a:ext>
            </a:extLst>
          </p:cNvPr>
          <p:cNvSpPr/>
          <p:nvPr/>
        </p:nvSpPr>
        <p:spPr>
          <a:xfrm>
            <a:off x="3074300" y="3723479"/>
            <a:ext cx="267008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 xmlns:a16="http://schemas.microsoft.com/office/drawing/2014/main" id="{A4956FEB-14CE-991F-A579-FF391A32C692}"/>
              </a:ext>
            </a:extLst>
          </p:cNvPr>
          <p:cNvSpPr txBox="1"/>
          <p:nvPr/>
        </p:nvSpPr>
        <p:spPr>
          <a:xfrm>
            <a:off x="3255344" y="3865398"/>
            <a:ext cx="446999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ЗАКЛЮЧЕНИЕ</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53874022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a:extLst>
              <a:ext uri="{FF2B5EF4-FFF2-40B4-BE49-F238E27FC236}">
                <a16:creationId xmlns="" xmlns:a16="http://schemas.microsoft.com/office/drawing/2014/main" id="{9CC80EB7-AC2C-BB84-D483-32CE0C5CA799}"/>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a:off x="3347654" y="537866"/>
            <a:ext cx="4212021" cy="2726176"/>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774701" y="3219451"/>
            <a:ext cx="4838700" cy="819150"/>
          </a:xfrm>
          <a:prstGeom prst="rect">
            <a:avLst/>
          </a:prstGeom>
        </p:spPr>
        <p:txBody>
          <a:bodyPr/>
          <a:lstStyle/>
          <a:p>
            <a:r>
              <a:rPr lang="ru-RU" sz="1400" b="0" i="1" dirty="0" smtClean="0"/>
              <a:t>ТП </a:t>
            </a:r>
            <a:r>
              <a:rPr lang="ru-RU" sz="1400" b="0" i="1" dirty="0" err="1" smtClean="0"/>
              <a:t>може</a:t>
            </a:r>
            <a:r>
              <a:rPr lang="ru-RU" sz="1400" b="0" i="1" dirty="0" smtClean="0"/>
              <a:t> да </a:t>
            </a:r>
            <a:r>
              <a:rPr lang="ru-RU" sz="1400" b="0" i="1" dirty="0" err="1" smtClean="0"/>
              <a:t>бъде</a:t>
            </a:r>
            <a:r>
              <a:rPr lang="ru-RU" sz="1400" b="0" i="1" dirty="0" smtClean="0"/>
              <a:t> ценен инструмент за </a:t>
            </a:r>
            <a:r>
              <a:rPr lang="ru-RU" sz="1400" b="0" i="1" dirty="0" err="1" smtClean="0"/>
              <a:t>разработване</a:t>
            </a:r>
            <a:r>
              <a:rPr lang="ru-RU" sz="1400" b="0" i="1" dirty="0" smtClean="0"/>
              <a:t> и </a:t>
            </a:r>
            <a:r>
              <a:rPr lang="ru-RU" sz="1400" b="0" i="1" dirty="0" err="1" smtClean="0"/>
              <a:t>ефективен</a:t>
            </a:r>
            <a:r>
              <a:rPr lang="ru-RU" sz="1400" b="0" i="1" dirty="0" smtClean="0"/>
              <a:t> мониторинг на  </a:t>
            </a:r>
            <a:r>
              <a:rPr lang="ru-RU" sz="1400" b="0" i="1" dirty="0" err="1" smtClean="0"/>
              <a:t>проекти</a:t>
            </a:r>
            <a:r>
              <a:rPr lang="ru-RU" sz="1400" b="0" i="1" dirty="0" smtClean="0"/>
              <a:t> и </a:t>
            </a:r>
            <a:r>
              <a:rPr lang="ru-RU" sz="1400" b="0" i="1" dirty="0" err="1" smtClean="0"/>
              <a:t>програми</a:t>
            </a:r>
            <a:r>
              <a:rPr lang="ru-RU" sz="1400" b="0" i="1" dirty="0" smtClean="0"/>
              <a:t>.   </a:t>
            </a:r>
            <a:endParaRPr lang="en-US" sz="16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759946" y="3670300"/>
            <a:ext cx="6013565" cy="2393950"/>
          </a:xfrm>
          <a:prstGeom prst="rect">
            <a:avLst/>
          </a:prstGeom>
        </p:spPr>
        <p:txBody>
          <a:bodyPr numCol="2">
            <a:noAutofit/>
          </a:bodyPr>
          <a:lstStyle/>
          <a:p>
            <a:pPr>
              <a:lnSpc>
                <a:spcPts val="1120"/>
              </a:lnSpc>
            </a:pPr>
            <a:r>
              <a:rPr lang="ru-RU" dirty="0" smtClean="0"/>
              <a:t>За да </a:t>
            </a:r>
            <a:r>
              <a:rPr lang="ru-RU" dirty="0" err="1" smtClean="0"/>
              <a:t>може</a:t>
            </a:r>
            <a:r>
              <a:rPr lang="ru-RU" dirty="0" smtClean="0"/>
              <a:t> </a:t>
            </a:r>
            <a:r>
              <a:rPr lang="ru-RU" dirty="0" err="1" smtClean="0"/>
              <a:t>потенциалът</a:t>
            </a:r>
            <a:r>
              <a:rPr lang="ru-RU" dirty="0" smtClean="0"/>
              <a:t> на ТП да </a:t>
            </a:r>
            <a:r>
              <a:rPr lang="ru-RU" dirty="0" err="1" smtClean="0"/>
              <a:t>бъде</a:t>
            </a:r>
            <a:r>
              <a:rPr lang="ru-RU" dirty="0" smtClean="0"/>
              <a:t> </a:t>
            </a:r>
            <a:r>
              <a:rPr lang="ru-RU" dirty="0" err="1" smtClean="0"/>
              <a:t>реализиран</a:t>
            </a:r>
            <a:r>
              <a:rPr lang="ru-RU" dirty="0" smtClean="0"/>
              <a:t>, той </a:t>
            </a:r>
            <a:r>
              <a:rPr lang="ru-RU" dirty="0" err="1" smtClean="0"/>
              <a:t>трябва</a:t>
            </a:r>
            <a:r>
              <a:rPr lang="ru-RU" dirty="0" smtClean="0"/>
              <a:t> да се </a:t>
            </a:r>
            <a:r>
              <a:rPr lang="ru-RU" dirty="0" err="1" smtClean="0"/>
              <a:t>разглежда</a:t>
            </a:r>
            <a:r>
              <a:rPr lang="ru-RU" dirty="0" smtClean="0"/>
              <a:t> </a:t>
            </a:r>
            <a:r>
              <a:rPr lang="ru-RU" dirty="0" err="1" smtClean="0"/>
              <a:t>като</a:t>
            </a:r>
            <a:r>
              <a:rPr lang="ru-RU" dirty="0" smtClean="0"/>
              <a:t> </a:t>
            </a:r>
            <a:r>
              <a:rPr lang="ru-RU" dirty="0" err="1" smtClean="0"/>
              <a:t>процес</a:t>
            </a:r>
            <a:r>
              <a:rPr lang="ru-RU" dirty="0" smtClean="0"/>
              <a:t> (или </a:t>
            </a:r>
            <a:r>
              <a:rPr lang="ru-RU" dirty="0" err="1" smtClean="0"/>
              <a:t>дори</a:t>
            </a:r>
            <a:r>
              <a:rPr lang="ru-RU" dirty="0" smtClean="0"/>
              <a:t> начин на </a:t>
            </a:r>
            <a:r>
              <a:rPr lang="ru-RU" dirty="0" err="1" smtClean="0"/>
              <a:t>мислене</a:t>
            </a:r>
            <a:r>
              <a:rPr lang="ru-RU" dirty="0" smtClean="0"/>
              <a:t>), а не просто </a:t>
            </a:r>
            <a:r>
              <a:rPr lang="ru-RU" dirty="0" err="1" smtClean="0"/>
              <a:t>като</a:t>
            </a:r>
            <a:r>
              <a:rPr lang="ru-RU" dirty="0" smtClean="0"/>
              <a:t> продукт или </a:t>
            </a:r>
            <a:r>
              <a:rPr lang="ru-RU" dirty="0" err="1" smtClean="0"/>
              <a:t>диаграма</a:t>
            </a:r>
            <a:r>
              <a:rPr lang="ru-RU" dirty="0" smtClean="0"/>
              <a:t>. </a:t>
            </a:r>
            <a:r>
              <a:rPr lang="ru-RU" dirty="0" err="1" smtClean="0"/>
              <a:t>Това</a:t>
            </a:r>
            <a:r>
              <a:rPr lang="ru-RU" dirty="0" smtClean="0"/>
              <a:t> </a:t>
            </a:r>
            <a:r>
              <a:rPr lang="ru-RU" dirty="0" err="1" smtClean="0"/>
              <a:t>изисква</a:t>
            </a:r>
            <a:r>
              <a:rPr lang="ru-RU" dirty="0" smtClean="0"/>
              <a:t> </a:t>
            </a:r>
            <a:r>
              <a:rPr lang="ru-RU" dirty="0" err="1" smtClean="0"/>
              <a:t>ангажираност</a:t>
            </a:r>
            <a:r>
              <a:rPr lang="ru-RU" dirty="0" smtClean="0"/>
              <a:t> и </a:t>
            </a:r>
            <a:r>
              <a:rPr lang="ru-RU" dirty="0" err="1" smtClean="0"/>
              <a:t>внимателно</a:t>
            </a:r>
            <a:r>
              <a:rPr lang="ru-RU" dirty="0" smtClean="0"/>
              <a:t> </a:t>
            </a:r>
            <a:r>
              <a:rPr lang="ru-RU" dirty="0" err="1" smtClean="0"/>
              <a:t>планиране</a:t>
            </a:r>
            <a:r>
              <a:rPr lang="ru-RU" dirty="0" smtClean="0"/>
              <a:t> </a:t>
            </a:r>
            <a:r>
              <a:rPr lang="ru-RU" dirty="0" err="1" smtClean="0"/>
              <a:t>и</a:t>
            </a:r>
            <a:r>
              <a:rPr lang="ru-RU" dirty="0" smtClean="0"/>
              <a:t> </a:t>
            </a:r>
            <a:r>
              <a:rPr lang="ru-RU" dirty="0" err="1" smtClean="0"/>
              <a:t>трябва</a:t>
            </a:r>
            <a:r>
              <a:rPr lang="ru-RU" dirty="0" smtClean="0"/>
              <a:t> да </a:t>
            </a:r>
            <a:r>
              <a:rPr lang="ru-RU" dirty="0" err="1" smtClean="0"/>
              <a:t>включва</a:t>
            </a:r>
            <a:r>
              <a:rPr lang="ru-RU" dirty="0" smtClean="0"/>
              <a:t> </a:t>
            </a:r>
            <a:r>
              <a:rPr lang="ru-RU" dirty="0" err="1" smtClean="0"/>
              <a:t>ключови</a:t>
            </a:r>
            <a:r>
              <a:rPr lang="ru-RU" dirty="0" smtClean="0"/>
              <a:t> </a:t>
            </a:r>
            <a:r>
              <a:rPr lang="ru-RU" dirty="0" err="1" smtClean="0"/>
              <a:t>заинтересовани</a:t>
            </a:r>
            <a:r>
              <a:rPr lang="ru-RU" dirty="0" smtClean="0"/>
              <a:t> </a:t>
            </a:r>
            <a:r>
              <a:rPr lang="ru-RU" dirty="0" err="1" smtClean="0"/>
              <a:t>страни</a:t>
            </a:r>
            <a:r>
              <a:rPr lang="ru-RU" dirty="0" smtClean="0"/>
              <a:t>. </a:t>
            </a:r>
            <a:r>
              <a:rPr lang="ru-RU" dirty="0" err="1" smtClean="0"/>
              <a:t>Най-голямата</a:t>
            </a:r>
            <a:r>
              <a:rPr lang="ru-RU" dirty="0" smtClean="0"/>
              <a:t> сила на ТП е, </a:t>
            </a:r>
            <a:r>
              <a:rPr lang="ru-RU" dirty="0" err="1" smtClean="0"/>
              <a:t>че</a:t>
            </a:r>
            <a:r>
              <a:rPr lang="ru-RU" dirty="0" smtClean="0"/>
              <a:t> </a:t>
            </a:r>
            <a:r>
              <a:rPr lang="ru-RU" dirty="0" err="1" smtClean="0"/>
              <a:t>позволява</a:t>
            </a:r>
            <a:r>
              <a:rPr lang="ru-RU" dirty="0" smtClean="0"/>
              <a:t> </a:t>
            </a:r>
            <a:r>
              <a:rPr lang="ru-RU" dirty="0" err="1" smtClean="0"/>
              <a:t>коригиращи</a:t>
            </a:r>
            <a:r>
              <a:rPr lang="ru-RU" dirty="0" smtClean="0"/>
              <a:t> действия по </a:t>
            </a:r>
            <a:r>
              <a:rPr lang="ru-RU" dirty="0" err="1" smtClean="0"/>
              <a:t>време</a:t>
            </a:r>
            <a:r>
              <a:rPr lang="ru-RU" dirty="0" smtClean="0"/>
              <a:t> на хода на проекта; </a:t>
            </a:r>
            <a:r>
              <a:rPr lang="ru-RU" dirty="0" err="1" smtClean="0"/>
              <a:t>ефективната</a:t>
            </a:r>
            <a:r>
              <a:rPr lang="ru-RU" dirty="0" smtClean="0"/>
              <a:t> ТП </a:t>
            </a:r>
            <a:r>
              <a:rPr lang="ru-RU" dirty="0" err="1" smtClean="0"/>
              <a:t>включва</a:t>
            </a:r>
            <a:r>
              <a:rPr lang="ru-RU" dirty="0" smtClean="0"/>
              <a:t> </a:t>
            </a:r>
            <a:r>
              <a:rPr lang="ru-RU" dirty="0" err="1" smtClean="0"/>
              <a:t>мълчаливо</a:t>
            </a:r>
            <a:r>
              <a:rPr lang="ru-RU" dirty="0" smtClean="0"/>
              <a:t> </a:t>
            </a:r>
            <a:r>
              <a:rPr lang="ru-RU" dirty="0" err="1" smtClean="0"/>
              <a:t>потвърждение</a:t>
            </a:r>
            <a:r>
              <a:rPr lang="ru-RU" dirty="0" smtClean="0"/>
              <a:t>, </a:t>
            </a:r>
            <a:r>
              <a:rPr lang="ru-RU" dirty="0" err="1" smtClean="0"/>
              <a:t>че</a:t>
            </a:r>
            <a:r>
              <a:rPr lang="ru-RU" dirty="0" smtClean="0"/>
              <a:t> </a:t>
            </a:r>
            <a:r>
              <a:rPr lang="ru-RU" dirty="0" err="1" smtClean="0"/>
              <a:t>процесът</a:t>
            </a:r>
            <a:r>
              <a:rPr lang="ru-RU" dirty="0" smtClean="0"/>
              <a:t> на </a:t>
            </a:r>
            <a:r>
              <a:rPr lang="ru-RU" dirty="0" err="1" smtClean="0"/>
              <a:t>промяна</a:t>
            </a:r>
            <a:r>
              <a:rPr lang="ru-RU" dirty="0" smtClean="0"/>
              <a:t> </a:t>
            </a:r>
            <a:r>
              <a:rPr lang="ru-RU" dirty="0" err="1" smtClean="0"/>
              <a:t>рядко</a:t>
            </a:r>
            <a:r>
              <a:rPr lang="ru-RU" dirty="0" smtClean="0"/>
              <a:t> се </a:t>
            </a:r>
            <a:r>
              <a:rPr lang="ru-RU" dirty="0" err="1" smtClean="0"/>
              <a:t>случва</a:t>
            </a:r>
            <a:r>
              <a:rPr lang="ru-RU" dirty="0" smtClean="0"/>
              <a:t> точно, </a:t>
            </a:r>
            <a:r>
              <a:rPr lang="ru-RU" dirty="0" err="1" smtClean="0"/>
              <a:t>както</a:t>
            </a:r>
            <a:r>
              <a:rPr lang="ru-RU" dirty="0" smtClean="0"/>
              <a:t> го </a:t>
            </a:r>
            <a:r>
              <a:rPr lang="ru-RU" dirty="0" err="1" smtClean="0"/>
              <a:t>планираме</a:t>
            </a:r>
            <a:r>
              <a:rPr lang="ru-RU" dirty="0" smtClean="0"/>
              <a:t>. Твърде често разработването на ТП се възлага на зле подготвен, пренатоварен персонал в резултат от «изискване на донора» и следователно се разглежда като „управленски жаргон“ или обръч, през който трябва да се прескочи. </a:t>
            </a:r>
          </a:p>
          <a:p>
            <a:pPr>
              <a:lnSpc>
                <a:spcPts val="1120"/>
              </a:lnSpc>
            </a:pPr>
            <a:r>
              <a:rPr lang="ru-RU" dirty="0" err="1" smtClean="0"/>
              <a:t>Донорите</a:t>
            </a:r>
            <a:r>
              <a:rPr lang="ru-RU" dirty="0" smtClean="0"/>
              <a:t>, </a:t>
            </a:r>
            <a:r>
              <a:rPr lang="ru-RU" dirty="0" err="1" smtClean="0"/>
              <a:t>които</a:t>
            </a:r>
            <a:r>
              <a:rPr lang="ru-RU" dirty="0" smtClean="0"/>
              <a:t> </a:t>
            </a:r>
            <a:r>
              <a:rPr lang="ru-RU" dirty="0" err="1" smtClean="0"/>
              <a:t>насърчават</a:t>
            </a:r>
            <a:r>
              <a:rPr lang="ru-RU" dirty="0" smtClean="0"/>
              <a:t> </a:t>
            </a:r>
            <a:r>
              <a:rPr lang="ru-RU" dirty="0" err="1" smtClean="0"/>
              <a:t>използването</a:t>
            </a:r>
            <a:r>
              <a:rPr lang="ru-RU" dirty="0" smtClean="0"/>
              <a:t> на ТП </a:t>
            </a:r>
            <a:r>
              <a:rPr lang="ru-RU" dirty="0" err="1" smtClean="0"/>
              <a:t>като</a:t>
            </a:r>
            <a:r>
              <a:rPr lang="ru-RU" dirty="0" smtClean="0"/>
              <a:t> </a:t>
            </a:r>
            <a:r>
              <a:rPr lang="ru-RU" dirty="0" err="1" smtClean="0"/>
              <a:t>гъвкав</a:t>
            </a:r>
            <a:r>
              <a:rPr lang="ru-RU" dirty="0" smtClean="0"/>
              <a:t> подход, </a:t>
            </a:r>
            <a:r>
              <a:rPr lang="ru-RU" dirty="0" err="1" smtClean="0"/>
              <a:t>трябва</a:t>
            </a:r>
            <a:r>
              <a:rPr lang="ru-RU" dirty="0" smtClean="0"/>
              <a:t> да </a:t>
            </a:r>
            <a:r>
              <a:rPr lang="ru-RU" dirty="0" err="1" smtClean="0"/>
              <a:t>отвърнат</a:t>
            </a:r>
            <a:r>
              <a:rPr lang="ru-RU" dirty="0" smtClean="0"/>
              <a:t>, </a:t>
            </a:r>
            <a:r>
              <a:rPr lang="ru-RU" dirty="0" err="1" smtClean="0"/>
              <a:t>като</a:t>
            </a:r>
            <a:r>
              <a:rPr lang="ru-RU" dirty="0" smtClean="0"/>
              <a:t> </a:t>
            </a:r>
            <a:r>
              <a:rPr lang="ru-RU" dirty="0" err="1" smtClean="0"/>
              <a:t>демонстрират</a:t>
            </a:r>
            <a:r>
              <a:rPr lang="ru-RU" dirty="0" smtClean="0"/>
              <a:t> </a:t>
            </a:r>
            <a:r>
              <a:rPr lang="ru-RU" dirty="0" err="1" smtClean="0"/>
              <a:t>гъвкавост</a:t>
            </a:r>
            <a:r>
              <a:rPr lang="ru-RU" dirty="0" smtClean="0"/>
              <a:t> в своя подход </a:t>
            </a:r>
            <a:r>
              <a:rPr lang="ru-RU" dirty="0" err="1" smtClean="0"/>
              <a:t>към</a:t>
            </a:r>
            <a:r>
              <a:rPr lang="ru-RU" dirty="0" smtClean="0"/>
              <a:t> оценка и мониторинг на проекта. В случай, </a:t>
            </a:r>
            <a:r>
              <a:rPr lang="ru-RU" dirty="0" err="1" smtClean="0"/>
              <a:t>че</a:t>
            </a:r>
            <a:r>
              <a:rPr lang="ru-RU" dirty="0" smtClean="0"/>
              <a:t> ТП </a:t>
            </a:r>
            <a:r>
              <a:rPr lang="ru-RU" dirty="0" err="1" smtClean="0"/>
              <a:t>покаже</a:t>
            </a:r>
            <a:r>
              <a:rPr lang="ru-RU" dirty="0" smtClean="0"/>
              <a:t> </a:t>
            </a:r>
            <a:r>
              <a:rPr lang="ru-RU" dirty="0" err="1" smtClean="0"/>
              <a:t>необходимост</a:t>
            </a:r>
            <a:r>
              <a:rPr lang="ru-RU" dirty="0" smtClean="0"/>
              <a:t> от </a:t>
            </a:r>
            <a:r>
              <a:rPr lang="ru-RU" dirty="0" err="1" smtClean="0"/>
              <a:t>промяна</a:t>
            </a:r>
            <a:r>
              <a:rPr lang="ru-RU" dirty="0" smtClean="0"/>
              <a:t> на </a:t>
            </a:r>
            <a:r>
              <a:rPr lang="ru-RU" dirty="0" err="1" smtClean="0"/>
              <a:t>посоката</a:t>
            </a:r>
            <a:r>
              <a:rPr lang="ru-RU" dirty="0" smtClean="0"/>
              <a:t> или подхода, </a:t>
            </a:r>
            <a:r>
              <a:rPr lang="ru-RU" dirty="0" err="1" smtClean="0"/>
              <a:t>тогава</a:t>
            </a:r>
            <a:r>
              <a:rPr lang="ru-RU" dirty="0" smtClean="0"/>
              <a:t> </a:t>
            </a:r>
            <a:r>
              <a:rPr lang="ru-RU" dirty="0" err="1" smtClean="0"/>
              <a:t>тези</a:t>
            </a:r>
            <a:r>
              <a:rPr lang="ru-RU" dirty="0" smtClean="0"/>
              <a:t> </a:t>
            </a:r>
            <a:r>
              <a:rPr lang="ru-RU" dirty="0" err="1" smtClean="0"/>
              <a:t>промени</a:t>
            </a:r>
            <a:r>
              <a:rPr lang="ru-RU" dirty="0" smtClean="0"/>
              <a:t> </a:t>
            </a:r>
            <a:r>
              <a:rPr lang="ru-RU" dirty="0" err="1" smtClean="0"/>
              <a:t>трябва</a:t>
            </a:r>
            <a:r>
              <a:rPr lang="ru-RU" dirty="0" smtClean="0"/>
              <a:t> да </a:t>
            </a:r>
            <a:r>
              <a:rPr lang="ru-RU" dirty="0" err="1" smtClean="0"/>
              <a:t>бъдат</a:t>
            </a:r>
            <a:r>
              <a:rPr lang="ru-RU" dirty="0" smtClean="0"/>
              <a:t> </a:t>
            </a:r>
            <a:r>
              <a:rPr lang="ru-RU" dirty="0" err="1" smtClean="0"/>
              <a:t>подкрепени</a:t>
            </a:r>
            <a:r>
              <a:rPr lang="ru-RU" dirty="0" smtClean="0"/>
              <a:t> (а не </a:t>
            </a:r>
            <a:r>
              <a:rPr lang="ru-RU" dirty="0" err="1" smtClean="0"/>
              <a:t>блокирани</a:t>
            </a:r>
            <a:r>
              <a:rPr lang="ru-RU" dirty="0" smtClean="0"/>
              <a:t> от </a:t>
            </a:r>
            <a:r>
              <a:rPr lang="ru-RU" dirty="0" err="1" smtClean="0"/>
              <a:t>бюрокрация</a:t>
            </a:r>
            <a:r>
              <a:rPr lang="ru-RU" dirty="0" smtClean="0"/>
              <a:t>). </a:t>
            </a:r>
            <a:r>
              <a:rPr lang="ru-RU" dirty="0" err="1" smtClean="0"/>
              <a:t>Накратко</a:t>
            </a:r>
            <a:r>
              <a:rPr lang="ru-RU" dirty="0" smtClean="0"/>
              <a:t>, за да </a:t>
            </a:r>
            <a:r>
              <a:rPr lang="ru-RU" dirty="0" err="1" smtClean="0"/>
              <a:t>бъде</a:t>
            </a:r>
            <a:r>
              <a:rPr lang="ru-RU" dirty="0" smtClean="0"/>
              <a:t> ТП </a:t>
            </a:r>
            <a:r>
              <a:rPr lang="ru-RU" dirty="0" err="1" smtClean="0"/>
              <a:t>наистина</a:t>
            </a:r>
            <a:r>
              <a:rPr lang="ru-RU" dirty="0" smtClean="0"/>
              <a:t> полезен инструмент е необходима среда, </a:t>
            </a:r>
            <a:r>
              <a:rPr lang="ru-RU" dirty="0" err="1" smtClean="0"/>
              <a:t>която</a:t>
            </a:r>
            <a:r>
              <a:rPr lang="ru-RU" dirty="0" smtClean="0"/>
              <a:t> цени </a:t>
            </a:r>
            <a:r>
              <a:rPr lang="ru-RU" dirty="0" err="1" smtClean="0"/>
              <a:t>ученето</a:t>
            </a:r>
            <a:r>
              <a:rPr lang="ru-RU" dirty="0" smtClean="0"/>
              <a:t>, </a:t>
            </a:r>
            <a:r>
              <a:rPr lang="ru-RU" dirty="0" err="1" smtClean="0"/>
              <a:t>оценява</a:t>
            </a:r>
            <a:r>
              <a:rPr lang="ru-RU" dirty="0" smtClean="0"/>
              <a:t> </a:t>
            </a:r>
            <a:r>
              <a:rPr lang="ru-RU" dirty="0" err="1" smtClean="0"/>
              <a:t>сложността</a:t>
            </a:r>
            <a:r>
              <a:rPr lang="ru-RU" dirty="0" smtClean="0"/>
              <a:t> и </a:t>
            </a:r>
            <a:r>
              <a:rPr lang="ru-RU" dirty="0" err="1" smtClean="0"/>
              <a:t>поддържа</a:t>
            </a:r>
            <a:r>
              <a:rPr lang="ru-RU" dirty="0" smtClean="0"/>
              <a:t> </a:t>
            </a:r>
            <a:r>
              <a:rPr lang="ru-RU" dirty="0" err="1" smtClean="0"/>
              <a:t>адаптивни</a:t>
            </a:r>
            <a:r>
              <a:rPr lang="ru-RU" dirty="0" smtClean="0"/>
              <a:t> подходи за управление. </a:t>
            </a:r>
            <a:r>
              <a:rPr lang="ru-RU" dirty="0" err="1" smtClean="0"/>
              <a:t>Тази</a:t>
            </a:r>
            <a:r>
              <a:rPr lang="ru-RU" dirty="0" smtClean="0"/>
              <a:t> </a:t>
            </a:r>
            <a:r>
              <a:rPr lang="ru-RU" dirty="0" err="1" smtClean="0"/>
              <a:t>отговорност</a:t>
            </a:r>
            <a:r>
              <a:rPr lang="ru-RU" dirty="0" smtClean="0"/>
              <a:t> </a:t>
            </a:r>
            <a:r>
              <a:rPr lang="ru-RU" dirty="0" err="1" smtClean="0"/>
              <a:t>пада</a:t>
            </a:r>
            <a:r>
              <a:rPr lang="ru-RU" dirty="0" smtClean="0"/>
              <a:t> </a:t>
            </a:r>
            <a:r>
              <a:rPr lang="ru-RU" dirty="0" err="1" smtClean="0"/>
              <a:t>върху</a:t>
            </a:r>
            <a:r>
              <a:rPr lang="ru-RU" dirty="0" smtClean="0"/>
              <a:t> </a:t>
            </a:r>
            <a:r>
              <a:rPr lang="ru-RU" dirty="0" err="1" smtClean="0"/>
              <a:t>тези</a:t>
            </a:r>
            <a:r>
              <a:rPr lang="ru-RU" dirty="0" smtClean="0"/>
              <a:t>, </a:t>
            </a:r>
            <a:r>
              <a:rPr lang="ru-RU" dirty="0" err="1" smtClean="0"/>
              <a:t>които</a:t>
            </a:r>
            <a:r>
              <a:rPr lang="ru-RU" dirty="0" smtClean="0"/>
              <a:t> </a:t>
            </a:r>
            <a:r>
              <a:rPr lang="ru-RU" dirty="0" err="1" smtClean="0"/>
              <a:t>финансират</a:t>
            </a:r>
            <a:r>
              <a:rPr lang="ru-RU" dirty="0" smtClean="0"/>
              <a:t>, </a:t>
            </a:r>
            <a:r>
              <a:rPr lang="ru-RU" dirty="0" err="1" smtClean="0"/>
              <a:t>разработват</a:t>
            </a:r>
            <a:r>
              <a:rPr lang="ru-RU" dirty="0" smtClean="0"/>
              <a:t> и </a:t>
            </a:r>
            <a:r>
              <a:rPr lang="ru-RU" dirty="0" err="1" smtClean="0"/>
              <a:t>изпълняват</a:t>
            </a:r>
            <a:r>
              <a:rPr lang="ru-RU" dirty="0" smtClean="0"/>
              <a:t> </a:t>
            </a:r>
            <a:r>
              <a:rPr lang="ru-RU" dirty="0" err="1" smtClean="0"/>
              <a:t>проекти</a:t>
            </a:r>
            <a:r>
              <a:rPr lang="ru-RU" dirty="0" smtClean="0"/>
              <a:t> за </a:t>
            </a:r>
            <a:r>
              <a:rPr lang="ru-RU" dirty="0" err="1" smtClean="0"/>
              <a:t>адаптиране</a:t>
            </a:r>
            <a:r>
              <a:rPr lang="ru-RU" dirty="0" smtClean="0"/>
              <a:t> </a:t>
            </a:r>
            <a:r>
              <a:rPr lang="ru-RU" dirty="0" err="1" smtClean="0"/>
              <a:t>към</a:t>
            </a:r>
            <a:r>
              <a:rPr lang="ru-RU" dirty="0" smtClean="0"/>
              <a:t> </a:t>
            </a:r>
            <a:r>
              <a:rPr lang="ru-RU" dirty="0" err="1" smtClean="0"/>
              <a:t>климатичните</a:t>
            </a:r>
            <a:r>
              <a:rPr lang="ru-RU" dirty="0" smtClean="0"/>
              <a:t> </a:t>
            </a:r>
            <a:r>
              <a:rPr lang="ru-RU" dirty="0" err="1" smtClean="0"/>
              <a:t>промени</a:t>
            </a:r>
            <a:r>
              <a:rPr lang="ru-RU" dirty="0" smtClean="0"/>
              <a:t>.</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33</a:t>
            </a:fld>
            <a:endParaRPr lang="en-US" dirty="0"/>
          </a:p>
        </p:txBody>
      </p:sp>
      <p:sp>
        <p:nvSpPr>
          <p:cNvPr id="8" name="Rectangle 7">
            <a:extLst>
              <a:ext uri="{FF2B5EF4-FFF2-40B4-BE49-F238E27FC236}">
                <a16:creationId xmlns=""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12</a:t>
            </a:r>
          </a:p>
        </p:txBody>
      </p:sp>
      <p:sp>
        <p:nvSpPr>
          <p:cNvPr id="13" name="Rectangle 12">
            <a:extLst>
              <a:ext uri="{FF2B5EF4-FFF2-40B4-BE49-F238E27FC236}">
                <a16:creationId xmlns="" xmlns:a16="http://schemas.microsoft.com/office/drawing/2014/main" id="{3B882552-2919-E9BB-CD57-69E692217DA0}"/>
              </a:ext>
            </a:extLst>
          </p:cNvPr>
          <p:cNvSpPr/>
          <p:nvPr/>
        </p:nvSpPr>
        <p:spPr>
          <a:xfrm>
            <a:off x="2366185" y="1945202"/>
            <a:ext cx="2526573"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478161" y="2039009"/>
            <a:ext cx="4504376"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ЗАКЛЮЧЕНИЕ</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 xmlns:a16="http://schemas.microsoft.com/office/drawing/2014/main" id="{E8C61925-8B1C-D507-E19E-3319163475B2}"/>
              </a:ext>
            </a:extLst>
          </p:cNvPr>
          <p:cNvSpPr txBox="1">
            <a:spLocks/>
          </p:cNvSpPr>
          <p:nvPr/>
        </p:nvSpPr>
        <p:spPr>
          <a:xfrm>
            <a:off x="1152372" y="6453543"/>
            <a:ext cx="6010427" cy="4365288"/>
          </a:xfrm>
          <a:prstGeom prst="rect">
            <a:avLst/>
          </a:prstGeom>
        </p:spPr>
        <p:txBody>
          <a:bodyPr numCol="1" spcCol="216000">
            <a:no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ts val="1460"/>
              </a:lnSpc>
              <a:spcBef>
                <a:spcPts val="0"/>
              </a:spcBef>
              <a:buClr>
                <a:srgbClr val="EB7339"/>
              </a:buClr>
            </a:pPr>
            <a:r>
              <a:rPr lang="ru-RU" sz="1200" b="1" dirty="0" smtClean="0"/>
              <a:t>Не </a:t>
            </a:r>
            <a:r>
              <a:rPr lang="ru-RU" sz="1200" b="1" dirty="0" err="1" smtClean="0"/>
              <a:t>усложнявайте</a:t>
            </a:r>
            <a:r>
              <a:rPr lang="ru-RU" sz="1200" b="1" dirty="0" smtClean="0"/>
              <a:t> </a:t>
            </a:r>
            <a:r>
              <a:rPr lang="ru-RU" sz="1200" b="1" dirty="0" err="1" smtClean="0"/>
              <a:t>процеса</a:t>
            </a:r>
            <a:r>
              <a:rPr lang="ru-RU" sz="1200" b="1" dirty="0" smtClean="0"/>
              <a:t>. </a:t>
            </a:r>
            <a:r>
              <a:rPr lang="ru-RU" sz="1200" dirty="0" smtClean="0"/>
              <a:t>Съсредоточете се върху постигането на желаната промяна/визия и се върнете оттам, като използвате логиката „за да се случи това …“ и „ако, тогава“.</a:t>
            </a:r>
          </a:p>
          <a:p>
            <a:pPr lvl="0" algn="l">
              <a:lnSpc>
                <a:spcPts val="1460"/>
              </a:lnSpc>
              <a:spcBef>
                <a:spcPts val="0"/>
              </a:spcBef>
              <a:buClr>
                <a:srgbClr val="EB7339"/>
              </a:buClr>
            </a:pPr>
            <a:r>
              <a:rPr lang="ru-RU" sz="1200" b="1" dirty="0" err="1" smtClean="0"/>
              <a:t>Опитайте</a:t>
            </a:r>
            <a:r>
              <a:rPr lang="ru-RU" sz="1200" b="1" dirty="0" smtClean="0"/>
              <a:t> се да не </a:t>
            </a:r>
            <a:r>
              <a:rPr lang="ru-RU" sz="1200" b="1" dirty="0" err="1" smtClean="0"/>
              <a:t>затъвате</a:t>
            </a:r>
            <a:r>
              <a:rPr lang="ru-RU" sz="1200" b="1" dirty="0" smtClean="0"/>
              <a:t> в жаргона. </a:t>
            </a:r>
            <a:r>
              <a:rPr lang="ru-RU" sz="1200" dirty="0" err="1" smtClean="0"/>
              <a:t>Използвайте</a:t>
            </a:r>
            <a:r>
              <a:rPr lang="ru-RU" sz="1200" dirty="0" smtClean="0"/>
              <a:t> терминология </a:t>
            </a:r>
            <a:r>
              <a:rPr lang="ru-RU" sz="1200" dirty="0" err="1" smtClean="0"/>
              <a:t>като</a:t>
            </a:r>
            <a:r>
              <a:rPr lang="ru-RU" sz="1200" dirty="0" smtClean="0"/>
              <a:t> „</a:t>
            </a:r>
            <a:r>
              <a:rPr lang="ru-RU" sz="1200" dirty="0" err="1" smtClean="0"/>
              <a:t>пътна</a:t>
            </a:r>
            <a:r>
              <a:rPr lang="ru-RU" sz="1200" dirty="0" smtClean="0"/>
              <a:t> карта“, „</a:t>
            </a:r>
            <a:r>
              <a:rPr lang="ru-RU" sz="1200" dirty="0" err="1" smtClean="0"/>
              <a:t>карта</a:t>
            </a:r>
            <a:r>
              <a:rPr lang="ru-RU" sz="1200" dirty="0" smtClean="0"/>
              <a:t> на проекта“ или „история“, </a:t>
            </a:r>
            <a:r>
              <a:rPr lang="ru-RU" sz="1200" dirty="0" err="1" smtClean="0"/>
              <a:t>ако</a:t>
            </a:r>
            <a:r>
              <a:rPr lang="ru-RU" sz="1200" dirty="0" smtClean="0"/>
              <a:t> </a:t>
            </a:r>
            <a:r>
              <a:rPr lang="ru-RU" sz="1200" dirty="0" err="1" smtClean="0"/>
              <a:t>хората</a:t>
            </a:r>
            <a:r>
              <a:rPr lang="ru-RU" sz="1200" dirty="0" smtClean="0"/>
              <a:t> </a:t>
            </a:r>
            <a:r>
              <a:rPr lang="ru-RU" sz="1200" dirty="0" err="1" smtClean="0"/>
              <a:t>са</a:t>
            </a:r>
            <a:r>
              <a:rPr lang="ru-RU" sz="1200" dirty="0" smtClean="0"/>
              <a:t> </a:t>
            </a:r>
            <a:r>
              <a:rPr lang="ru-RU" sz="1200" dirty="0" err="1" smtClean="0"/>
              <a:t>объркани</a:t>
            </a:r>
            <a:r>
              <a:rPr lang="ru-RU" sz="1200" dirty="0" smtClean="0"/>
              <a:t> от </a:t>
            </a:r>
            <a:r>
              <a:rPr lang="ru-RU" sz="1200" dirty="0" err="1" smtClean="0"/>
              <a:t>терминологията</a:t>
            </a:r>
            <a:r>
              <a:rPr lang="ru-RU" sz="1200" dirty="0" smtClean="0"/>
              <a:t>. </a:t>
            </a:r>
            <a:r>
              <a:rPr lang="ru-RU" sz="1200" dirty="0" err="1" smtClean="0"/>
              <a:t>Използвайте</a:t>
            </a:r>
            <a:r>
              <a:rPr lang="ru-RU" sz="1200" dirty="0" smtClean="0"/>
              <a:t> речника с </a:t>
            </a:r>
            <a:r>
              <a:rPr lang="ru-RU" sz="1200" dirty="0" err="1" smtClean="0"/>
              <a:t>термини</a:t>
            </a:r>
            <a:r>
              <a:rPr lang="ru-RU" sz="1200" dirty="0" smtClean="0"/>
              <a:t>, </a:t>
            </a:r>
            <a:r>
              <a:rPr lang="ru-RU" sz="1200" dirty="0" err="1" smtClean="0"/>
              <a:t>ако</a:t>
            </a:r>
            <a:r>
              <a:rPr lang="ru-RU" sz="1200" dirty="0" smtClean="0"/>
              <a:t> не </a:t>
            </a:r>
            <a:r>
              <a:rPr lang="ru-RU" sz="1200" dirty="0" err="1" smtClean="0"/>
              <a:t>сте</a:t>
            </a:r>
            <a:r>
              <a:rPr lang="ru-RU" sz="1200" dirty="0" smtClean="0"/>
              <a:t> </a:t>
            </a:r>
            <a:r>
              <a:rPr lang="ru-RU" sz="1200" dirty="0" err="1" smtClean="0"/>
              <a:t>сигурни</a:t>
            </a:r>
            <a:r>
              <a:rPr lang="ru-RU" sz="1200" dirty="0" smtClean="0"/>
              <a:t>.</a:t>
            </a:r>
            <a:endParaRPr lang="en-US" sz="1200" dirty="0"/>
          </a:p>
          <a:p>
            <a:pPr lvl="0" algn="l">
              <a:lnSpc>
                <a:spcPts val="1460"/>
              </a:lnSpc>
              <a:spcBef>
                <a:spcPts val="0"/>
              </a:spcBef>
              <a:buClr>
                <a:srgbClr val="EB7339"/>
              </a:buClr>
            </a:pPr>
            <a:r>
              <a:rPr lang="ru-RU" sz="1200" b="1" dirty="0" err="1" smtClean="0"/>
              <a:t>Включете</a:t>
            </a:r>
            <a:r>
              <a:rPr lang="ru-RU" sz="1200" b="1" dirty="0" smtClean="0"/>
              <a:t> оптимален </a:t>
            </a:r>
            <a:r>
              <a:rPr lang="ru-RU" sz="1200" b="1" dirty="0" err="1" smtClean="0"/>
              <a:t>брой</a:t>
            </a:r>
            <a:r>
              <a:rPr lang="ru-RU" sz="1200" b="1" dirty="0" smtClean="0"/>
              <a:t> </a:t>
            </a:r>
            <a:r>
              <a:rPr lang="ru-RU" sz="1200" b="1" dirty="0" err="1" smtClean="0"/>
              <a:t>заинтересовани</a:t>
            </a:r>
            <a:r>
              <a:rPr lang="ru-RU" sz="1200" b="1" dirty="0" smtClean="0"/>
              <a:t> </a:t>
            </a:r>
            <a:r>
              <a:rPr lang="ru-RU" sz="1200" b="1" dirty="0" err="1" smtClean="0"/>
              <a:t>страни</a:t>
            </a:r>
            <a:r>
              <a:rPr lang="ru-RU" sz="1200" b="1" dirty="0" smtClean="0"/>
              <a:t>. </a:t>
            </a:r>
            <a:r>
              <a:rPr lang="ru-RU" sz="1200" dirty="0" err="1" smtClean="0"/>
              <a:t>Създайте</a:t>
            </a:r>
            <a:r>
              <a:rPr lang="ru-RU" sz="1200" dirty="0" smtClean="0"/>
              <a:t> </a:t>
            </a:r>
            <a:r>
              <a:rPr lang="ru-RU" sz="1200" dirty="0" err="1" smtClean="0"/>
              <a:t>група</a:t>
            </a:r>
            <a:r>
              <a:rPr lang="ru-RU" sz="1200" dirty="0" smtClean="0"/>
              <a:t>, </a:t>
            </a:r>
            <a:r>
              <a:rPr lang="ru-RU" sz="1200" dirty="0" err="1" smtClean="0"/>
              <a:t>която</a:t>
            </a:r>
            <a:r>
              <a:rPr lang="ru-RU" sz="1200" dirty="0" smtClean="0"/>
              <a:t> </a:t>
            </a:r>
            <a:r>
              <a:rPr lang="ru-RU" sz="1200" dirty="0" err="1" smtClean="0"/>
              <a:t>има</a:t>
            </a:r>
            <a:r>
              <a:rPr lang="ru-RU" sz="1200" dirty="0" smtClean="0"/>
              <a:t> </a:t>
            </a:r>
            <a:r>
              <a:rPr lang="ru-RU" sz="1200" dirty="0" err="1" smtClean="0"/>
              <a:t>време</a:t>
            </a:r>
            <a:r>
              <a:rPr lang="ru-RU" sz="1200" dirty="0" smtClean="0"/>
              <a:t> да </a:t>
            </a:r>
            <a:r>
              <a:rPr lang="ru-RU" sz="1200" dirty="0" err="1" smtClean="0"/>
              <a:t>участва</a:t>
            </a:r>
            <a:r>
              <a:rPr lang="ru-RU" sz="1200" dirty="0" smtClean="0"/>
              <a:t> активно в </a:t>
            </a:r>
            <a:r>
              <a:rPr lang="ru-RU" sz="1200" dirty="0" err="1" smtClean="0"/>
              <a:t>процеса</a:t>
            </a:r>
            <a:r>
              <a:rPr lang="ru-RU" sz="1200" dirty="0" smtClean="0"/>
              <a:t> на </a:t>
            </a:r>
            <a:r>
              <a:rPr lang="ru-RU" sz="1200" dirty="0" err="1" smtClean="0"/>
              <a:t>разработване</a:t>
            </a:r>
            <a:r>
              <a:rPr lang="ru-RU" sz="1200" dirty="0" smtClean="0"/>
              <a:t> </a:t>
            </a:r>
            <a:r>
              <a:rPr lang="ru-RU" sz="1200" dirty="0" err="1" smtClean="0"/>
              <a:t>на</a:t>
            </a:r>
            <a:r>
              <a:rPr lang="ru-RU" sz="1200" dirty="0" smtClean="0"/>
              <a:t> ТП, </a:t>
            </a:r>
            <a:r>
              <a:rPr lang="ru-RU" sz="1200" dirty="0" err="1" smtClean="0"/>
              <a:t>ангажирайте</a:t>
            </a:r>
            <a:r>
              <a:rPr lang="ru-RU" sz="1200" dirty="0" smtClean="0"/>
              <a:t> </a:t>
            </a:r>
            <a:r>
              <a:rPr lang="ru-RU" sz="1200" dirty="0" err="1" smtClean="0"/>
              <a:t>по-голям</a:t>
            </a:r>
            <a:r>
              <a:rPr lang="ru-RU" sz="1200" dirty="0" smtClean="0"/>
              <a:t> </a:t>
            </a:r>
            <a:r>
              <a:rPr lang="ru-RU" sz="1200" dirty="0" err="1" smtClean="0"/>
              <a:t>кръг</a:t>
            </a:r>
            <a:r>
              <a:rPr lang="ru-RU" sz="1200" dirty="0" smtClean="0"/>
              <a:t> </a:t>
            </a:r>
            <a:r>
              <a:rPr lang="ru-RU" sz="1200" dirty="0" err="1" smtClean="0"/>
              <a:t>заинтересовани</a:t>
            </a:r>
            <a:r>
              <a:rPr lang="ru-RU" sz="1200" dirty="0" smtClean="0"/>
              <a:t> лица </a:t>
            </a:r>
            <a:r>
              <a:rPr lang="ru-RU" sz="1200" dirty="0" err="1" smtClean="0"/>
              <a:t>по-късно</a:t>
            </a:r>
            <a:r>
              <a:rPr lang="ru-RU" sz="1200" dirty="0" smtClean="0"/>
              <a:t>.</a:t>
            </a:r>
            <a:endParaRPr lang="en-US" sz="1200" dirty="0"/>
          </a:p>
          <a:p>
            <a:pPr lvl="0" algn="l">
              <a:lnSpc>
                <a:spcPts val="1460"/>
              </a:lnSpc>
              <a:spcBef>
                <a:spcPts val="0"/>
              </a:spcBef>
              <a:buClr>
                <a:srgbClr val="EB7339"/>
              </a:buClr>
            </a:pPr>
            <a:r>
              <a:rPr lang="ru-RU" sz="1200" b="1" dirty="0" err="1" smtClean="0"/>
              <a:t>Никога</a:t>
            </a:r>
            <a:r>
              <a:rPr lang="ru-RU" sz="1200" b="1" dirty="0" smtClean="0"/>
              <a:t> не </a:t>
            </a:r>
            <a:r>
              <a:rPr lang="ru-RU" sz="1200" b="1" dirty="0" err="1" smtClean="0"/>
              <a:t>представяйте</a:t>
            </a:r>
            <a:r>
              <a:rPr lang="ru-RU" sz="1200" b="1" dirty="0" smtClean="0"/>
              <a:t> ТП </a:t>
            </a:r>
            <a:r>
              <a:rPr lang="ru-RU" sz="1200" b="1" dirty="0" err="1" smtClean="0"/>
              <a:t>като</a:t>
            </a:r>
            <a:r>
              <a:rPr lang="ru-RU" sz="1200" b="1" dirty="0" smtClean="0"/>
              <a:t> </a:t>
            </a:r>
            <a:r>
              <a:rPr lang="ru-RU" sz="1200" b="1" dirty="0" err="1" smtClean="0"/>
              <a:t>завършен</a:t>
            </a:r>
            <a:r>
              <a:rPr lang="ru-RU" sz="1200" b="1" dirty="0" smtClean="0"/>
              <a:t> продукт. </a:t>
            </a:r>
            <a:r>
              <a:rPr lang="ru-RU" sz="1200" dirty="0" smtClean="0"/>
              <a:t>Условията се променят, предположенията се променят, проектите се променят ..., така че вашата Теория на промяната трябва да е като жив организъм.</a:t>
            </a:r>
          </a:p>
          <a:p>
            <a:pPr lvl="0" algn="l">
              <a:lnSpc>
                <a:spcPts val="1460"/>
              </a:lnSpc>
              <a:spcBef>
                <a:spcPts val="0"/>
              </a:spcBef>
              <a:buClr>
                <a:srgbClr val="EB7339"/>
              </a:buClr>
            </a:pPr>
            <a:r>
              <a:rPr lang="ru-RU" sz="1200" b="1" dirty="0" smtClean="0"/>
              <a:t>ТП </a:t>
            </a:r>
            <a:r>
              <a:rPr lang="ru-RU" sz="1200" b="1" dirty="0" err="1" smtClean="0"/>
              <a:t>трябва</a:t>
            </a:r>
            <a:r>
              <a:rPr lang="ru-RU" sz="1200" b="1" dirty="0" smtClean="0"/>
              <a:t> да </a:t>
            </a:r>
            <a:r>
              <a:rPr lang="ru-RU" sz="1200" b="1" dirty="0" err="1" smtClean="0"/>
              <a:t>свързва</a:t>
            </a:r>
            <a:r>
              <a:rPr lang="ru-RU" sz="1200" b="1" dirty="0" smtClean="0"/>
              <a:t> </a:t>
            </a:r>
            <a:r>
              <a:rPr lang="ru-RU" sz="1200" b="1" dirty="0" err="1" smtClean="0"/>
              <a:t>краткосрочните</a:t>
            </a:r>
            <a:r>
              <a:rPr lang="ru-RU" sz="1200" b="1" dirty="0" smtClean="0"/>
              <a:t> действия с „</a:t>
            </a:r>
            <a:r>
              <a:rPr lang="ru-RU" sz="1200" b="1" dirty="0" err="1" smtClean="0"/>
              <a:t>по-голямата</a:t>
            </a:r>
            <a:r>
              <a:rPr lang="ru-RU" sz="1200" b="1" dirty="0" smtClean="0"/>
              <a:t> картина“ на </a:t>
            </a:r>
            <a:r>
              <a:rPr lang="ru-RU" sz="1200" b="1" dirty="0" err="1" smtClean="0"/>
              <a:t>промяната</a:t>
            </a:r>
            <a:r>
              <a:rPr lang="ru-RU" sz="1200" b="1" dirty="0" smtClean="0"/>
              <a:t>, </a:t>
            </a:r>
            <a:r>
              <a:rPr lang="ru-RU" sz="1200" b="1" dirty="0" err="1" smtClean="0"/>
              <a:t>която</a:t>
            </a:r>
            <a:r>
              <a:rPr lang="ru-RU" sz="1200" b="1" dirty="0" smtClean="0"/>
              <a:t> </a:t>
            </a:r>
            <a:r>
              <a:rPr lang="ru-RU" sz="1200" b="1" dirty="0" err="1" smtClean="0"/>
              <a:t>искаме</a:t>
            </a:r>
            <a:r>
              <a:rPr lang="ru-RU" sz="1200" b="1" dirty="0" smtClean="0"/>
              <a:t> да видим (</a:t>
            </a:r>
            <a:r>
              <a:rPr lang="ru-RU" sz="1200" b="1" dirty="0" err="1" smtClean="0"/>
              <a:t>крайния</a:t>
            </a:r>
            <a:r>
              <a:rPr lang="ru-RU" sz="1200" b="1" dirty="0" smtClean="0"/>
              <a:t> </a:t>
            </a:r>
            <a:r>
              <a:rPr lang="ru-RU" sz="1200" b="1" dirty="0" err="1" smtClean="0"/>
              <a:t>резултат</a:t>
            </a:r>
            <a:r>
              <a:rPr lang="ru-RU" sz="1200" b="1" dirty="0" smtClean="0"/>
              <a:t>). </a:t>
            </a:r>
            <a:r>
              <a:rPr lang="ru-RU" sz="1200" dirty="0" err="1" smtClean="0"/>
              <a:t>Въпреки</a:t>
            </a:r>
            <a:r>
              <a:rPr lang="ru-RU" sz="1200" dirty="0" smtClean="0"/>
              <a:t> </a:t>
            </a:r>
            <a:r>
              <a:rPr lang="ru-RU" sz="1200" dirty="0" err="1" smtClean="0"/>
              <a:t>това</a:t>
            </a:r>
            <a:r>
              <a:rPr lang="ru-RU" sz="1200" dirty="0" smtClean="0"/>
              <a:t> </a:t>
            </a:r>
            <a:r>
              <a:rPr lang="ru-RU" sz="1200" dirty="0" err="1" smtClean="0"/>
              <a:t>избягвайте</a:t>
            </a:r>
            <a:r>
              <a:rPr lang="ru-RU" sz="1200" dirty="0" smtClean="0"/>
              <a:t> </a:t>
            </a:r>
            <a:r>
              <a:rPr lang="ru-RU" sz="1200" dirty="0" err="1" smtClean="0"/>
              <a:t>гръмки</a:t>
            </a:r>
            <a:r>
              <a:rPr lang="ru-RU" sz="1200" dirty="0" smtClean="0"/>
              <a:t>, </a:t>
            </a:r>
            <a:r>
              <a:rPr lang="ru-RU" sz="1200" dirty="0" err="1" smtClean="0"/>
              <a:t>неясни</a:t>
            </a:r>
            <a:r>
              <a:rPr lang="ru-RU" sz="1200" dirty="0" smtClean="0"/>
              <a:t> </a:t>
            </a:r>
            <a:r>
              <a:rPr lang="ru-RU" sz="1200" dirty="0" err="1" smtClean="0"/>
              <a:t>изявления</a:t>
            </a:r>
            <a:r>
              <a:rPr lang="ru-RU" sz="1200" dirty="0" smtClean="0"/>
              <a:t> за </a:t>
            </a:r>
            <a:r>
              <a:rPr lang="ru-RU" sz="1200" dirty="0" err="1" smtClean="0"/>
              <a:t>визия</a:t>
            </a:r>
            <a:r>
              <a:rPr lang="ru-RU" sz="1200" dirty="0" smtClean="0"/>
              <a:t>, </a:t>
            </a:r>
            <a:r>
              <a:rPr lang="ru-RU" sz="1200" dirty="0" err="1" smtClean="0"/>
              <a:t>тъй</a:t>
            </a:r>
            <a:r>
              <a:rPr lang="ru-RU" sz="1200" dirty="0" smtClean="0"/>
              <a:t> </a:t>
            </a:r>
            <a:r>
              <a:rPr lang="ru-RU" sz="1200" dirty="0" err="1" smtClean="0"/>
              <a:t>като</a:t>
            </a:r>
            <a:r>
              <a:rPr lang="ru-RU" sz="1200" dirty="0" smtClean="0"/>
              <a:t> </a:t>
            </a:r>
            <a:r>
              <a:rPr lang="ru-RU" sz="1200" dirty="0" err="1" smtClean="0"/>
              <a:t>може</a:t>
            </a:r>
            <a:r>
              <a:rPr lang="ru-RU" sz="1200" dirty="0" smtClean="0"/>
              <a:t> да е трудно да </a:t>
            </a:r>
            <a:r>
              <a:rPr lang="ru-RU" sz="1200" dirty="0" err="1" smtClean="0"/>
              <a:t>ги</a:t>
            </a:r>
            <a:r>
              <a:rPr lang="ru-RU" sz="1200" dirty="0" smtClean="0"/>
              <a:t> </a:t>
            </a:r>
            <a:r>
              <a:rPr lang="ru-RU" sz="1200" dirty="0" err="1" smtClean="0"/>
              <a:t>свържете</a:t>
            </a:r>
            <a:r>
              <a:rPr lang="ru-RU" sz="1200" dirty="0" smtClean="0"/>
              <a:t> с практически действия.</a:t>
            </a:r>
            <a:endParaRPr lang="en-US" sz="1200" dirty="0"/>
          </a:p>
          <a:p>
            <a:pPr lvl="0" algn="l">
              <a:lnSpc>
                <a:spcPts val="1460"/>
              </a:lnSpc>
              <a:spcBef>
                <a:spcPts val="0"/>
              </a:spcBef>
              <a:buClr>
                <a:srgbClr val="EB7339"/>
              </a:buClr>
            </a:pPr>
            <a:r>
              <a:rPr lang="ru-RU" sz="1200" b="1" dirty="0" smtClean="0"/>
              <a:t>Съсредоточете се </a:t>
            </a:r>
            <a:r>
              <a:rPr lang="ru-RU" sz="1200" b="1" dirty="0" err="1" smtClean="0"/>
              <a:t>върху</a:t>
            </a:r>
            <a:r>
              <a:rPr lang="ru-RU" sz="1200" b="1" dirty="0" smtClean="0"/>
              <a:t> </a:t>
            </a:r>
            <a:r>
              <a:rPr lang="ru-RU" sz="1200" b="1" dirty="0" err="1" smtClean="0"/>
              <a:t>вашите</a:t>
            </a:r>
            <a:r>
              <a:rPr lang="ru-RU" sz="1200" b="1" dirty="0" smtClean="0"/>
              <a:t> предположения</a:t>
            </a:r>
            <a:r>
              <a:rPr lang="ru-RU" sz="1200" dirty="0" smtClean="0"/>
              <a:t>. Те </a:t>
            </a:r>
            <a:r>
              <a:rPr lang="ru-RU" sz="1200" dirty="0" err="1" smtClean="0"/>
              <a:t>са</a:t>
            </a:r>
            <a:r>
              <a:rPr lang="ru-RU" sz="1200" dirty="0" smtClean="0"/>
              <a:t> </a:t>
            </a:r>
            <a:r>
              <a:rPr lang="ru-RU" sz="1200" dirty="0" err="1" smtClean="0"/>
              <a:t>наистина</a:t>
            </a:r>
            <a:r>
              <a:rPr lang="ru-RU" sz="1200" dirty="0" smtClean="0"/>
              <a:t> </a:t>
            </a:r>
            <a:r>
              <a:rPr lang="ru-RU" sz="1200" dirty="0" err="1" smtClean="0"/>
              <a:t>важни</a:t>
            </a:r>
            <a:r>
              <a:rPr lang="ru-RU" sz="1200" dirty="0" smtClean="0"/>
              <a:t> и </a:t>
            </a:r>
            <a:r>
              <a:rPr lang="ru-RU" sz="1200" dirty="0" err="1" smtClean="0"/>
              <a:t>помагат</a:t>
            </a:r>
            <a:r>
              <a:rPr lang="ru-RU" sz="1200" dirty="0" smtClean="0"/>
              <a:t> да се </a:t>
            </a:r>
            <a:r>
              <a:rPr lang="ru-RU" sz="1200" dirty="0" err="1" smtClean="0"/>
              <a:t>избегнат</a:t>
            </a:r>
            <a:r>
              <a:rPr lang="ru-RU" sz="1200" dirty="0" smtClean="0"/>
              <a:t> </a:t>
            </a:r>
            <a:r>
              <a:rPr lang="ru-RU" sz="1200" dirty="0" err="1" smtClean="0"/>
              <a:t>възможни</a:t>
            </a:r>
            <a:r>
              <a:rPr lang="ru-RU" sz="1200" dirty="0" smtClean="0"/>
              <a:t> предубеждения в </a:t>
            </a:r>
            <a:r>
              <a:rPr lang="ru-RU" sz="1200" dirty="0" err="1" smtClean="0"/>
              <a:t>отделни</a:t>
            </a:r>
            <a:r>
              <a:rPr lang="ru-RU" sz="1200" dirty="0" smtClean="0"/>
              <a:t> лица или </a:t>
            </a:r>
            <a:r>
              <a:rPr lang="ru-RU" sz="1200" dirty="0" err="1" smtClean="0"/>
              <a:t>групи</a:t>
            </a:r>
            <a:r>
              <a:rPr lang="ru-RU" sz="1200" dirty="0" smtClean="0"/>
              <a:t>.</a:t>
            </a:r>
            <a:endParaRPr lang="en-US" sz="1200" dirty="0" smtClean="0"/>
          </a:p>
          <a:p>
            <a:pPr lvl="0" algn="l">
              <a:lnSpc>
                <a:spcPts val="1460"/>
              </a:lnSpc>
              <a:spcBef>
                <a:spcPts val="0"/>
              </a:spcBef>
              <a:buClr>
                <a:srgbClr val="EB7339"/>
              </a:buClr>
            </a:pPr>
            <a:r>
              <a:rPr lang="ru-RU" sz="1200" b="1" dirty="0" smtClean="0"/>
              <a:t>Не </a:t>
            </a:r>
            <a:r>
              <a:rPr lang="ru-RU" sz="1200" b="1" dirty="0" err="1" smtClean="0"/>
              <a:t>изоставяйте</a:t>
            </a:r>
            <a:r>
              <a:rPr lang="ru-RU" sz="1200" b="1" dirty="0" smtClean="0"/>
              <a:t> </a:t>
            </a:r>
            <a:r>
              <a:rPr lang="ru-RU" sz="1200" b="1" dirty="0" err="1" smtClean="0"/>
              <a:t>вашата</a:t>
            </a:r>
            <a:r>
              <a:rPr lang="ru-RU" sz="1200" b="1" dirty="0" smtClean="0"/>
              <a:t> ТП, след като получите финансирането. </a:t>
            </a:r>
            <a:r>
              <a:rPr lang="ru-RU" sz="1200" dirty="0" smtClean="0"/>
              <a:t>Да </a:t>
            </a:r>
            <a:r>
              <a:rPr lang="ru-RU" sz="1200" dirty="0" err="1" smtClean="0"/>
              <a:t>изхвърлите</a:t>
            </a:r>
            <a:r>
              <a:rPr lang="ru-RU" sz="1200" dirty="0" smtClean="0"/>
              <a:t> </a:t>
            </a:r>
            <a:r>
              <a:rPr lang="ru-RU" sz="1200" dirty="0" err="1" smtClean="0"/>
              <a:t>вашата</a:t>
            </a:r>
            <a:r>
              <a:rPr lang="ru-RU" sz="1200" dirty="0" smtClean="0"/>
              <a:t> Теория на промяната е като да забравите картата на маршрута  по време на дълъг път. </a:t>
            </a:r>
            <a:endParaRPr lang="en-US" sz="1200" dirty="0"/>
          </a:p>
        </p:txBody>
      </p:sp>
      <p:sp>
        <p:nvSpPr>
          <p:cNvPr id="11" name="Text Placeholder 5">
            <a:extLst>
              <a:ext uri="{FF2B5EF4-FFF2-40B4-BE49-F238E27FC236}">
                <a16:creationId xmlns="" xmlns:a16="http://schemas.microsoft.com/office/drawing/2014/main" id="{4342A71C-1274-C318-9A86-49E07638878F}"/>
              </a:ext>
            </a:extLst>
          </p:cNvPr>
          <p:cNvSpPr txBox="1">
            <a:spLocks/>
          </p:cNvSpPr>
          <p:nvPr/>
        </p:nvSpPr>
        <p:spPr>
          <a:xfrm>
            <a:off x="158750" y="6108701"/>
            <a:ext cx="7213600" cy="399348"/>
          </a:xfrm>
          <a:prstGeom prst="rect">
            <a:avLst/>
          </a:prstGeom>
          <a:solidFill>
            <a:srgbClr val="EB7339"/>
          </a:solidFill>
        </p:spPr>
        <p:txBody>
          <a:bodyPr numCol="1" spcCol="216000" anchor="ctr">
            <a:no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542925" algn="l">
              <a:lnSpc>
                <a:spcPct val="100000"/>
              </a:lnSpc>
            </a:pPr>
            <a:r>
              <a:rPr lang="ru-RU" sz="1400" b="1" dirty="0" smtClean="0">
                <a:solidFill>
                  <a:schemeClr val="bg1"/>
                </a:solidFill>
              </a:rPr>
              <a:t>За </a:t>
            </a:r>
            <a:r>
              <a:rPr lang="ru-RU" sz="1400" b="1" dirty="0" err="1" smtClean="0">
                <a:solidFill>
                  <a:schemeClr val="bg1"/>
                </a:solidFill>
              </a:rPr>
              <a:t>тези</a:t>
            </a:r>
            <a:r>
              <a:rPr lang="ru-RU" sz="1400" b="1" dirty="0" smtClean="0">
                <a:solidFill>
                  <a:schemeClr val="bg1"/>
                </a:solidFill>
              </a:rPr>
              <a:t>, </a:t>
            </a:r>
            <a:r>
              <a:rPr lang="ru-RU" sz="1400" b="1" dirty="0" err="1" smtClean="0">
                <a:solidFill>
                  <a:schemeClr val="bg1"/>
                </a:solidFill>
              </a:rPr>
              <a:t>които</a:t>
            </a:r>
            <a:r>
              <a:rPr lang="ru-RU" sz="1400" b="1" dirty="0" smtClean="0">
                <a:solidFill>
                  <a:schemeClr val="bg1"/>
                </a:solidFill>
              </a:rPr>
              <a:t> </a:t>
            </a:r>
            <a:r>
              <a:rPr lang="ru-RU" sz="1400" b="1" dirty="0" err="1" smtClean="0">
                <a:solidFill>
                  <a:schemeClr val="bg1"/>
                </a:solidFill>
              </a:rPr>
              <a:t>сте</a:t>
            </a:r>
            <a:r>
              <a:rPr lang="ru-RU" sz="1400" b="1" dirty="0" smtClean="0">
                <a:solidFill>
                  <a:schemeClr val="bg1"/>
                </a:solidFill>
              </a:rPr>
              <a:t> в </a:t>
            </a:r>
            <a:r>
              <a:rPr lang="ru-RU" sz="1400" b="1" dirty="0" err="1" smtClean="0">
                <a:solidFill>
                  <a:schemeClr val="bg1"/>
                </a:solidFill>
              </a:rPr>
              <a:t>процес</a:t>
            </a:r>
            <a:r>
              <a:rPr lang="ru-RU" sz="1400" b="1" dirty="0" smtClean="0">
                <a:solidFill>
                  <a:schemeClr val="bg1"/>
                </a:solidFill>
              </a:rPr>
              <a:t> на </a:t>
            </a:r>
            <a:r>
              <a:rPr lang="ru-RU" sz="1400" b="1" dirty="0" err="1" smtClean="0">
                <a:solidFill>
                  <a:schemeClr val="bg1"/>
                </a:solidFill>
              </a:rPr>
              <a:t>разработване</a:t>
            </a:r>
            <a:r>
              <a:rPr lang="ru-RU" sz="1400" b="1" dirty="0" smtClean="0">
                <a:solidFill>
                  <a:schemeClr val="bg1"/>
                </a:solidFill>
              </a:rPr>
              <a:t> </a:t>
            </a:r>
            <a:r>
              <a:rPr lang="ru-RU" sz="1400" b="1" dirty="0" err="1" smtClean="0">
                <a:solidFill>
                  <a:schemeClr val="bg1"/>
                </a:solidFill>
              </a:rPr>
              <a:t>на</a:t>
            </a:r>
            <a:r>
              <a:rPr lang="ru-RU" sz="1400" b="1" dirty="0" smtClean="0">
                <a:solidFill>
                  <a:schemeClr val="bg1"/>
                </a:solidFill>
              </a:rPr>
              <a:t> Теория на </a:t>
            </a:r>
            <a:r>
              <a:rPr lang="ru-RU" sz="1400" b="1" dirty="0" err="1" smtClean="0">
                <a:solidFill>
                  <a:schemeClr val="bg1"/>
                </a:solidFill>
              </a:rPr>
              <a:t>промяната</a:t>
            </a:r>
            <a:r>
              <a:rPr lang="ru-RU" sz="1400" b="1" dirty="0" smtClean="0">
                <a:solidFill>
                  <a:schemeClr val="bg1"/>
                </a:solidFill>
              </a:rPr>
              <a:t>, </a:t>
            </a:r>
            <a:r>
              <a:rPr lang="ru-RU" sz="1400" b="1" dirty="0" err="1" smtClean="0">
                <a:solidFill>
                  <a:schemeClr val="bg1"/>
                </a:solidFill>
              </a:rPr>
              <a:t>запомнете</a:t>
            </a:r>
            <a:r>
              <a:rPr lang="ru-RU" sz="1400" b="1" dirty="0" smtClean="0">
                <a:solidFill>
                  <a:schemeClr val="bg1"/>
                </a:solidFill>
              </a:rPr>
              <a:t> </a:t>
            </a:r>
            <a:r>
              <a:rPr lang="en-US" sz="1400" b="1" dirty="0" smtClean="0">
                <a:solidFill>
                  <a:schemeClr val="bg1"/>
                </a:solidFill>
              </a:rPr>
              <a:t>:</a:t>
            </a:r>
            <a:endParaRPr lang="en-US" sz="1400" b="1" dirty="0">
              <a:solidFill>
                <a:schemeClr val="bg1"/>
              </a:solidFill>
            </a:endParaRPr>
          </a:p>
        </p:txBody>
      </p:sp>
      <p:grpSp>
        <p:nvGrpSpPr>
          <p:cNvPr id="19" name="Group 18">
            <a:extLst>
              <a:ext uri="{FF2B5EF4-FFF2-40B4-BE49-F238E27FC236}">
                <a16:creationId xmlns="" xmlns:a16="http://schemas.microsoft.com/office/drawing/2014/main" id="{0B0328EB-D7A6-149A-766D-FD09BF8D965A}"/>
              </a:ext>
            </a:extLst>
          </p:cNvPr>
          <p:cNvGrpSpPr/>
          <p:nvPr/>
        </p:nvGrpSpPr>
        <p:grpSpPr>
          <a:xfrm>
            <a:off x="6546068" y="10940345"/>
            <a:ext cx="872937" cy="1008043"/>
            <a:chOff x="8823055" y="3850915"/>
            <a:chExt cx="751563" cy="867883"/>
          </a:xfrm>
          <a:solidFill>
            <a:srgbClr val="404040"/>
          </a:solidFill>
        </p:grpSpPr>
        <p:sp>
          <p:nvSpPr>
            <p:cNvPr id="25" name="Freeform 24">
              <a:extLst>
                <a:ext uri="{FF2B5EF4-FFF2-40B4-BE49-F238E27FC236}">
                  <a16:creationId xmlns="" xmlns:a16="http://schemas.microsoft.com/office/drawing/2014/main" id="{61A503BC-B360-9F58-CFAD-92FA72A70287}"/>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6" name="Graphic 2">
              <a:extLst>
                <a:ext uri="{FF2B5EF4-FFF2-40B4-BE49-F238E27FC236}">
                  <a16:creationId xmlns="" xmlns:a16="http://schemas.microsoft.com/office/drawing/2014/main" id="{88281811-9D7C-AACC-FF91-F837E0EABDCC}"/>
                </a:ext>
              </a:extLst>
            </p:cNvPr>
            <p:cNvGrpSpPr/>
            <p:nvPr/>
          </p:nvGrpSpPr>
          <p:grpSpPr>
            <a:xfrm>
              <a:off x="8823055" y="3850915"/>
              <a:ext cx="751563" cy="867883"/>
              <a:chOff x="8823055" y="3850915"/>
              <a:chExt cx="751563" cy="867883"/>
            </a:xfrm>
            <a:grpFill/>
          </p:grpSpPr>
          <p:sp>
            <p:nvSpPr>
              <p:cNvPr id="27" name="Freeform 26">
                <a:extLst>
                  <a:ext uri="{FF2B5EF4-FFF2-40B4-BE49-F238E27FC236}">
                    <a16:creationId xmlns="" xmlns:a16="http://schemas.microsoft.com/office/drawing/2014/main" id="{1AF0DC2D-62C5-FCD3-012B-D505D35ECF2D}"/>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0D2F956F-94B2-EAC7-3415-C256B9308863}"/>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5E463384-4939-33D3-F639-38B401601109}"/>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35B96680-E8F2-34A8-4599-56F021659F0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10C655BB-ECB3-CD4B-5BE0-06E3F63BCDB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D937F396-0A93-7A17-EF14-0D1157A7B93F}"/>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2859550C-5F8F-669A-208E-1DC1971788B5}"/>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 xmlns:a16="http://schemas.microsoft.com/office/drawing/2014/main" id="{A34671EC-841D-A8EE-AC85-89E7A8544089}"/>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 xmlns:a16="http://schemas.microsoft.com/office/drawing/2014/main" id="{C518D8E6-B3AE-E043-ACC5-1EA300D70F2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6" name="Text Placeholder 5">
            <a:extLst>
              <a:ext uri="{FF2B5EF4-FFF2-40B4-BE49-F238E27FC236}">
                <a16:creationId xmlns="" xmlns:a16="http://schemas.microsoft.com/office/drawing/2014/main" id="{6B413233-F92C-9F5E-F80C-0DCAB935BCA2}"/>
              </a:ext>
            </a:extLst>
          </p:cNvPr>
          <p:cNvSpPr txBox="1">
            <a:spLocks/>
          </p:cNvSpPr>
          <p:nvPr/>
        </p:nvSpPr>
        <p:spPr>
          <a:xfrm>
            <a:off x="815495" y="6362700"/>
            <a:ext cx="752956" cy="66040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01</a:t>
            </a:r>
          </a:p>
        </p:txBody>
      </p:sp>
      <p:sp>
        <p:nvSpPr>
          <p:cNvPr id="37" name="Text Placeholder 5">
            <a:extLst>
              <a:ext uri="{FF2B5EF4-FFF2-40B4-BE49-F238E27FC236}">
                <a16:creationId xmlns="" xmlns:a16="http://schemas.microsoft.com/office/drawing/2014/main" id="{90DC06D5-0DBB-2078-1D52-FE10D1325111}"/>
              </a:ext>
            </a:extLst>
          </p:cNvPr>
          <p:cNvSpPr txBox="1">
            <a:spLocks/>
          </p:cNvSpPr>
          <p:nvPr/>
        </p:nvSpPr>
        <p:spPr>
          <a:xfrm>
            <a:off x="815495" y="6972300"/>
            <a:ext cx="626504" cy="430398"/>
          </a:xfrm>
          <a:prstGeom prst="rect">
            <a:avLst/>
          </a:prstGeom>
        </p:spPr>
        <p:txBody>
          <a:bodyPr numCol="1" spcCol="216000">
            <a:normAutofit fontScale="92500" lnSpcReduction="20000"/>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02</a:t>
            </a:r>
          </a:p>
        </p:txBody>
      </p:sp>
      <p:sp>
        <p:nvSpPr>
          <p:cNvPr id="38" name="Text Placeholder 5">
            <a:extLst>
              <a:ext uri="{FF2B5EF4-FFF2-40B4-BE49-F238E27FC236}">
                <a16:creationId xmlns="" xmlns:a16="http://schemas.microsoft.com/office/drawing/2014/main" id="{9FBF68F0-FAB3-9BFF-8ABC-A0905026DCE0}"/>
              </a:ext>
            </a:extLst>
          </p:cNvPr>
          <p:cNvSpPr txBox="1">
            <a:spLocks/>
          </p:cNvSpPr>
          <p:nvPr/>
        </p:nvSpPr>
        <p:spPr>
          <a:xfrm>
            <a:off x="815495" y="7459263"/>
            <a:ext cx="626504" cy="537041"/>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03</a:t>
            </a:r>
          </a:p>
        </p:txBody>
      </p:sp>
      <p:sp>
        <p:nvSpPr>
          <p:cNvPr id="39" name="Text Placeholder 5">
            <a:extLst>
              <a:ext uri="{FF2B5EF4-FFF2-40B4-BE49-F238E27FC236}">
                <a16:creationId xmlns="" xmlns:a16="http://schemas.microsoft.com/office/drawing/2014/main" id="{AD9D5748-91DB-0304-CA27-C8022CB894AE}"/>
              </a:ext>
            </a:extLst>
          </p:cNvPr>
          <p:cNvSpPr txBox="1">
            <a:spLocks/>
          </p:cNvSpPr>
          <p:nvPr/>
        </p:nvSpPr>
        <p:spPr>
          <a:xfrm>
            <a:off x="815494" y="8045449"/>
            <a:ext cx="842271" cy="674117"/>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04</a:t>
            </a:r>
          </a:p>
        </p:txBody>
      </p:sp>
      <p:sp>
        <p:nvSpPr>
          <p:cNvPr id="40" name="Text Placeholder 5">
            <a:extLst>
              <a:ext uri="{FF2B5EF4-FFF2-40B4-BE49-F238E27FC236}">
                <a16:creationId xmlns="" xmlns:a16="http://schemas.microsoft.com/office/drawing/2014/main" id="{885AEAE5-34DE-523C-2232-22E5FDCC152C}"/>
              </a:ext>
            </a:extLst>
          </p:cNvPr>
          <p:cNvSpPr txBox="1">
            <a:spLocks/>
          </p:cNvSpPr>
          <p:nvPr/>
        </p:nvSpPr>
        <p:spPr>
          <a:xfrm>
            <a:off x="815494" y="8693150"/>
            <a:ext cx="842271" cy="531808"/>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05</a:t>
            </a:r>
          </a:p>
        </p:txBody>
      </p:sp>
      <p:grpSp>
        <p:nvGrpSpPr>
          <p:cNvPr id="41" name="Group 40">
            <a:extLst>
              <a:ext uri="{FF2B5EF4-FFF2-40B4-BE49-F238E27FC236}">
                <a16:creationId xmlns="" xmlns:a16="http://schemas.microsoft.com/office/drawing/2014/main" id="{91B8315F-FE48-013E-0DD4-CCD427BB4757}"/>
              </a:ext>
            </a:extLst>
          </p:cNvPr>
          <p:cNvGrpSpPr/>
          <p:nvPr/>
        </p:nvGrpSpPr>
        <p:grpSpPr>
          <a:xfrm>
            <a:off x="109291" y="8909660"/>
            <a:ext cx="719798" cy="75493"/>
            <a:chOff x="289885" y="9667035"/>
            <a:chExt cx="719798" cy="75493"/>
          </a:xfrm>
        </p:grpSpPr>
        <p:cxnSp>
          <p:nvCxnSpPr>
            <p:cNvPr id="42" name="Straight Connector 41">
              <a:extLst>
                <a:ext uri="{FF2B5EF4-FFF2-40B4-BE49-F238E27FC236}">
                  <a16:creationId xmlns="" xmlns:a16="http://schemas.microsoft.com/office/drawing/2014/main" id="{6AA29DFC-8A21-81E6-793E-D81C8BCEBE9A}"/>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 xmlns:a16="http://schemas.microsoft.com/office/drawing/2014/main" id="{163F3DAB-067F-5ABC-478F-30D3904E1D07}"/>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 xmlns:a16="http://schemas.microsoft.com/office/drawing/2014/main" id="{0C8E97B0-6D70-A06B-26BF-E9BEE7D8FFC0}"/>
              </a:ext>
            </a:extLst>
          </p:cNvPr>
          <p:cNvGrpSpPr/>
          <p:nvPr/>
        </p:nvGrpSpPr>
        <p:grpSpPr>
          <a:xfrm>
            <a:off x="141041" y="8283438"/>
            <a:ext cx="719798" cy="75493"/>
            <a:chOff x="289885" y="9667035"/>
            <a:chExt cx="719798" cy="75493"/>
          </a:xfrm>
        </p:grpSpPr>
        <p:cxnSp>
          <p:nvCxnSpPr>
            <p:cNvPr id="45" name="Straight Connector 44">
              <a:extLst>
                <a:ext uri="{FF2B5EF4-FFF2-40B4-BE49-F238E27FC236}">
                  <a16:creationId xmlns="" xmlns:a16="http://schemas.microsoft.com/office/drawing/2014/main" id="{05CB379E-1C25-A8A9-4FB0-EFB59518B283}"/>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 xmlns:a16="http://schemas.microsoft.com/office/drawing/2014/main" id="{6625AE7A-7875-0EAD-E662-88955B17399B}"/>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 xmlns:a16="http://schemas.microsoft.com/office/drawing/2014/main" id="{4D54CE9B-0A5A-8E33-F0E9-1CDE93360789}"/>
              </a:ext>
            </a:extLst>
          </p:cNvPr>
          <p:cNvGrpSpPr/>
          <p:nvPr/>
        </p:nvGrpSpPr>
        <p:grpSpPr>
          <a:xfrm>
            <a:off x="115641" y="7707664"/>
            <a:ext cx="719798" cy="75493"/>
            <a:chOff x="289885" y="9667035"/>
            <a:chExt cx="719798" cy="75493"/>
          </a:xfrm>
        </p:grpSpPr>
        <p:cxnSp>
          <p:nvCxnSpPr>
            <p:cNvPr id="48" name="Straight Connector 47">
              <a:extLst>
                <a:ext uri="{FF2B5EF4-FFF2-40B4-BE49-F238E27FC236}">
                  <a16:creationId xmlns="" xmlns:a16="http://schemas.microsoft.com/office/drawing/2014/main" id="{41254E87-9716-283F-0E44-C05E43865B99}"/>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 xmlns:a16="http://schemas.microsoft.com/office/drawing/2014/main" id="{4F365CF4-7732-A9F8-0942-F8C28D8FFE41}"/>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 xmlns:a16="http://schemas.microsoft.com/office/drawing/2014/main" id="{5691564C-AF52-86A5-5FBB-EE7870C8EFC2}"/>
              </a:ext>
            </a:extLst>
          </p:cNvPr>
          <p:cNvGrpSpPr/>
          <p:nvPr/>
        </p:nvGrpSpPr>
        <p:grpSpPr>
          <a:xfrm>
            <a:off x="141041" y="7171914"/>
            <a:ext cx="719798" cy="75493"/>
            <a:chOff x="289885" y="9667035"/>
            <a:chExt cx="719798" cy="75493"/>
          </a:xfrm>
        </p:grpSpPr>
        <p:cxnSp>
          <p:nvCxnSpPr>
            <p:cNvPr id="51" name="Straight Connector 50">
              <a:extLst>
                <a:ext uri="{FF2B5EF4-FFF2-40B4-BE49-F238E27FC236}">
                  <a16:creationId xmlns="" xmlns:a16="http://schemas.microsoft.com/office/drawing/2014/main" id="{EE9D858F-C97D-5B53-C22C-BBB8DCAC1B40}"/>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 xmlns:a16="http://schemas.microsoft.com/office/drawing/2014/main" id="{AB34626B-1E32-C070-490B-E50BA37A12DD}"/>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 xmlns:a16="http://schemas.microsoft.com/office/drawing/2014/main" id="{AA3B4A35-DC45-0513-B96B-FB775F8141F4}"/>
              </a:ext>
            </a:extLst>
          </p:cNvPr>
          <p:cNvGrpSpPr/>
          <p:nvPr/>
        </p:nvGrpSpPr>
        <p:grpSpPr>
          <a:xfrm>
            <a:off x="298593" y="6599836"/>
            <a:ext cx="568596" cy="75493"/>
            <a:chOff x="441087" y="9667035"/>
            <a:chExt cx="568596" cy="75493"/>
          </a:xfrm>
        </p:grpSpPr>
        <p:cxnSp>
          <p:nvCxnSpPr>
            <p:cNvPr id="54" name="Straight Connector 53">
              <a:extLst>
                <a:ext uri="{FF2B5EF4-FFF2-40B4-BE49-F238E27FC236}">
                  <a16:creationId xmlns="" xmlns:a16="http://schemas.microsoft.com/office/drawing/2014/main" id="{89DD1B95-E5F2-550D-75C1-6FED8BD0F3B8}"/>
                </a:ext>
              </a:extLst>
            </p:cNvPr>
            <p:cNvCxnSpPr>
              <a:cxnSpLocks/>
            </p:cNvCxnSpPr>
            <p:nvPr/>
          </p:nvCxnSpPr>
          <p:spPr>
            <a:xfrm>
              <a:off x="441087" y="9704781"/>
              <a:ext cx="530850"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5" name="Oval 54">
              <a:extLst>
                <a:ext uri="{FF2B5EF4-FFF2-40B4-BE49-F238E27FC236}">
                  <a16:creationId xmlns="" xmlns:a16="http://schemas.microsoft.com/office/drawing/2014/main" id="{B96ACDF5-BF0F-B032-DE71-22DDC5340CA8}"/>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Text Placeholder 5">
            <a:extLst>
              <a:ext uri="{FF2B5EF4-FFF2-40B4-BE49-F238E27FC236}">
                <a16:creationId xmlns="" xmlns:a16="http://schemas.microsoft.com/office/drawing/2014/main" id="{9BA58124-D99F-F180-4094-74D2116109FF}"/>
              </a:ext>
            </a:extLst>
          </p:cNvPr>
          <p:cNvSpPr txBox="1">
            <a:spLocks/>
          </p:cNvSpPr>
          <p:nvPr/>
        </p:nvSpPr>
        <p:spPr>
          <a:xfrm>
            <a:off x="812507" y="9232899"/>
            <a:ext cx="842271" cy="664789"/>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06</a:t>
            </a:r>
          </a:p>
        </p:txBody>
      </p:sp>
      <p:grpSp>
        <p:nvGrpSpPr>
          <p:cNvPr id="57" name="Group 56">
            <a:extLst>
              <a:ext uri="{FF2B5EF4-FFF2-40B4-BE49-F238E27FC236}">
                <a16:creationId xmlns="" xmlns:a16="http://schemas.microsoft.com/office/drawing/2014/main" id="{655C8987-C7B3-9B51-3D17-BF6C34F255F8}"/>
              </a:ext>
            </a:extLst>
          </p:cNvPr>
          <p:cNvGrpSpPr/>
          <p:nvPr/>
        </p:nvGrpSpPr>
        <p:grpSpPr>
          <a:xfrm>
            <a:off x="119004" y="9455391"/>
            <a:ext cx="719798" cy="75493"/>
            <a:chOff x="289885" y="9667035"/>
            <a:chExt cx="719798" cy="75493"/>
          </a:xfrm>
        </p:grpSpPr>
        <p:cxnSp>
          <p:nvCxnSpPr>
            <p:cNvPr id="58" name="Straight Connector 57">
              <a:extLst>
                <a:ext uri="{FF2B5EF4-FFF2-40B4-BE49-F238E27FC236}">
                  <a16:creationId xmlns="" xmlns:a16="http://schemas.microsoft.com/office/drawing/2014/main" id="{1CFA54A3-2A54-E732-B637-E3998C2A7321}"/>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 xmlns:a16="http://schemas.microsoft.com/office/drawing/2014/main" id="{3F8F748F-CFFE-71B5-6432-CD7DFB421FE5}"/>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 Placeholder 5">
            <a:extLst>
              <a:ext uri="{FF2B5EF4-FFF2-40B4-BE49-F238E27FC236}">
                <a16:creationId xmlns="" xmlns:a16="http://schemas.microsoft.com/office/drawing/2014/main" id="{5AD8EDE2-A5B8-1237-AB41-889800E8B7AA}"/>
              </a:ext>
            </a:extLst>
          </p:cNvPr>
          <p:cNvSpPr txBox="1">
            <a:spLocks/>
          </p:cNvSpPr>
          <p:nvPr/>
        </p:nvSpPr>
        <p:spPr>
          <a:xfrm>
            <a:off x="832452" y="9639300"/>
            <a:ext cx="842271" cy="71896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07</a:t>
            </a:r>
          </a:p>
        </p:txBody>
      </p:sp>
      <p:grpSp>
        <p:nvGrpSpPr>
          <p:cNvPr id="61" name="Group 60">
            <a:extLst>
              <a:ext uri="{FF2B5EF4-FFF2-40B4-BE49-F238E27FC236}">
                <a16:creationId xmlns="" xmlns:a16="http://schemas.microsoft.com/office/drawing/2014/main" id="{FBE189D4-75D2-C726-AFFA-43A43FF77E1E}"/>
              </a:ext>
            </a:extLst>
          </p:cNvPr>
          <p:cNvGrpSpPr/>
          <p:nvPr/>
        </p:nvGrpSpPr>
        <p:grpSpPr>
          <a:xfrm>
            <a:off x="289885" y="9896912"/>
            <a:ext cx="562512" cy="75493"/>
            <a:chOff x="447171" y="9667035"/>
            <a:chExt cx="562512" cy="75493"/>
          </a:xfrm>
        </p:grpSpPr>
        <p:cxnSp>
          <p:nvCxnSpPr>
            <p:cNvPr id="62" name="Straight Connector 61">
              <a:extLst>
                <a:ext uri="{FF2B5EF4-FFF2-40B4-BE49-F238E27FC236}">
                  <a16:creationId xmlns="" xmlns:a16="http://schemas.microsoft.com/office/drawing/2014/main" id="{01B96598-8391-794E-1F28-9ECDAC5A6404}"/>
                </a:ext>
              </a:extLst>
            </p:cNvPr>
            <p:cNvCxnSpPr>
              <a:cxnSpLocks/>
            </p:cNvCxnSpPr>
            <p:nvPr/>
          </p:nvCxnSpPr>
          <p:spPr>
            <a:xfrm>
              <a:off x="447171" y="9704781"/>
              <a:ext cx="524766"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 xmlns:a16="http://schemas.microsoft.com/office/drawing/2014/main" id="{BF5D308D-5842-56CC-E36A-E33663E368D6}"/>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 xmlns:p14="http://schemas.microsoft.com/office/powerpoint/2010/main" val="32056844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 xmlns:a16="http://schemas.microsoft.com/office/drawing/2014/main" id="{DA1845F9-BE20-4C97-A228-07B246EA0EE8}"/>
              </a:ext>
            </a:extLst>
          </p:cNvPr>
          <p:cNvPicPr>
            <a:picLocks noGrp="1" noChangeAspect="1"/>
          </p:cNvPicPr>
          <p:nvPr>
            <p:ph type="pic" sz="quarter" idx="12"/>
          </p:nvPr>
        </p:nvPicPr>
        <p:blipFill rotWithShape="1">
          <a:blip r:embed="rId2" cstate="print">
            <a:extLst>
              <a:ext uri="{28A0092B-C50C-407E-A947-70E740481C1C}">
                <a14:useLocalDpi xmlns="" xmlns:a14="http://schemas.microsoft.com/office/drawing/2010/main"/>
              </a:ext>
            </a:extLst>
          </a:blip>
          <a:srcRect/>
          <a:stretch/>
        </p:blipFill>
        <p:spPr>
          <a:xfrm>
            <a:off x="677498" y="3177828"/>
            <a:ext cx="4370144" cy="5733269"/>
          </a:xfrm>
        </p:spPr>
      </p:pic>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34</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13</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 xmlns:a16="http://schemas.microsoft.com/office/drawing/2014/main" id="{703A66D0-34D8-80E7-19B5-47567A6BBC3A}"/>
              </a:ext>
            </a:extLst>
          </p:cNvPr>
          <p:cNvSpPr/>
          <p:nvPr/>
        </p:nvSpPr>
        <p:spPr>
          <a:xfrm>
            <a:off x="2836250" y="5794246"/>
            <a:ext cx="3983650"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 xmlns:a16="http://schemas.microsoft.com/office/drawing/2014/main" id="{A4956FEB-14CE-991F-A579-FF391A32C692}"/>
              </a:ext>
            </a:extLst>
          </p:cNvPr>
          <p:cNvSpPr txBox="1"/>
          <p:nvPr/>
        </p:nvSpPr>
        <p:spPr>
          <a:xfrm>
            <a:off x="2800350" y="5936165"/>
            <a:ext cx="4686934"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ТЕОРИЯ НА ПРОМЯНАТА</a:t>
            </a:r>
            <a:r>
              <a:rPr lang="en-US" sz="2800" b="1" kern="300" dirty="0" smtClean="0">
                <a:solidFill>
                  <a:srgbClr val="EB7339"/>
                </a:solidFill>
                <a:latin typeface="Calibri" panose="020F0502020204030204" pitchFamily="34" charset="0"/>
                <a:cs typeface="Calibri" panose="020F0502020204030204" pitchFamily="34" charset="0"/>
              </a:rPr>
              <a:t>-</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 xmlns:a16="http://schemas.microsoft.com/office/drawing/2014/main" id="{44D84A32-ACC5-3E52-1C9B-AEFAF5F96320}"/>
              </a:ext>
            </a:extLst>
          </p:cNvPr>
          <p:cNvSpPr/>
          <p:nvPr/>
        </p:nvSpPr>
        <p:spPr>
          <a:xfrm>
            <a:off x="2836250" y="6601304"/>
            <a:ext cx="3958250"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 xmlns:a16="http://schemas.microsoft.com/office/drawing/2014/main" id="{9072B2F8-6939-E19D-3B2B-E739D3BD1AB1}"/>
              </a:ext>
            </a:extLst>
          </p:cNvPr>
          <p:cNvSpPr txBox="1"/>
          <p:nvPr/>
        </p:nvSpPr>
        <p:spPr>
          <a:xfrm>
            <a:off x="2832100" y="6743223"/>
            <a:ext cx="4655184"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РЕЧНИК НА ТЕРМИНИТЕ</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 xmlns:a16="http://schemas.microsoft.com/office/drawing/2014/main" id="{A6D8BD1C-7E00-DF1A-4271-D47AB3F76550}"/>
              </a:ext>
            </a:extLst>
          </p:cNvPr>
          <p:cNvSpPr/>
          <p:nvPr/>
        </p:nvSpPr>
        <p:spPr>
          <a:xfrm>
            <a:off x="2836250" y="7412490"/>
            <a:ext cx="3094650"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9919B97-CCC3-AE70-5E41-9DAA4B7FC098}"/>
              </a:ext>
            </a:extLst>
          </p:cNvPr>
          <p:cNvSpPr txBox="1"/>
          <p:nvPr/>
        </p:nvSpPr>
        <p:spPr>
          <a:xfrm>
            <a:off x="2882900" y="7554409"/>
            <a:ext cx="4604384"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И СЪКРАЩЕНИЯТА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41773545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9">
            <a:extLst>
              <a:ext uri="{FF2B5EF4-FFF2-40B4-BE49-F238E27FC236}">
                <a16:creationId xmlns="" xmlns:a16="http://schemas.microsoft.com/office/drawing/2014/main" id="{5816246D-AB5C-1347-1F10-B9A8FAA26129}"/>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a:off x="-31624" y="752079"/>
            <a:ext cx="4193984" cy="265814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 xmlns:a16="http://schemas.microsoft.com/office/drawing/2014/main" id="{176638B2-369F-3ADF-131E-73597BF113B8}"/>
              </a:ext>
            </a:extLst>
          </p:cNvPr>
          <p:cNvSpPr/>
          <p:nvPr/>
        </p:nvSpPr>
        <p:spPr>
          <a:xfrm>
            <a:off x="3927373" y="8032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13</a:t>
            </a:r>
          </a:p>
        </p:txBody>
      </p:sp>
      <p:grpSp>
        <p:nvGrpSpPr>
          <p:cNvPr id="77" name="Graphic 2">
            <a:extLst>
              <a:ext uri="{FF2B5EF4-FFF2-40B4-BE49-F238E27FC236}">
                <a16:creationId xmlns="" xmlns:a16="http://schemas.microsoft.com/office/drawing/2014/main" id="{0224666B-5238-1145-7DF3-3400F730D2B1}"/>
              </a:ext>
            </a:extLst>
          </p:cNvPr>
          <p:cNvGrpSpPr/>
          <p:nvPr/>
        </p:nvGrpSpPr>
        <p:grpSpPr>
          <a:xfrm rot="5400000">
            <a:off x="5376624" y="2795825"/>
            <a:ext cx="3226276" cy="1139825"/>
            <a:chOff x="3357879" y="5072538"/>
            <a:chExt cx="593407" cy="259080"/>
          </a:xfrm>
          <a:solidFill>
            <a:srgbClr val="EB7339"/>
          </a:solidFill>
        </p:grpSpPr>
        <p:sp>
          <p:nvSpPr>
            <p:cNvPr id="78" name="Freeform 77">
              <a:extLst>
                <a:ext uri="{FF2B5EF4-FFF2-40B4-BE49-F238E27FC236}">
                  <a16:creationId xmlns=""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581164" y="3568700"/>
            <a:ext cx="6013565" cy="5454650"/>
          </a:xfrm>
          <a:prstGeom prst="rect">
            <a:avLst/>
          </a:prstGeom>
        </p:spPr>
        <p:txBody>
          <a:bodyPr numCol="2">
            <a:noAutofit/>
          </a:bodyPr>
          <a:lstStyle/>
          <a:p>
            <a:pPr>
              <a:spcBef>
                <a:spcPts val="0"/>
              </a:spcBef>
            </a:pPr>
            <a:r>
              <a:rPr lang="bg-BG" b="1" dirty="0" smtClean="0">
                <a:solidFill>
                  <a:srgbClr val="EB7339"/>
                </a:solidFill>
              </a:rPr>
              <a:t>Предположения</a:t>
            </a:r>
            <a:r>
              <a:rPr lang="en-US" b="1" dirty="0" smtClean="0">
                <a:solidFill>
                  <a:srgbClr val="EB7339"/>
                </a:solidFill>
              </a:rPr>
              <a:t>: </a:t>
            </a:r>
            <a:endParaRPr lang="en-US" b="1" dirty="0">
              <a:solidFill>
                <a:srgbClr val="EB7339"/>
              </a:solidFill>
            </a:endParaRPr>
          </a:p>
          <a:p>
            <a:pPr>
              <a:spcBef>
                <a:spcPts val="0"/>
              </a:spcBef>
            </a:pPr>
            <a:r>
              <a:rPr lang="ru-RU" dirty="0" err="1" smtClean="0"/>
              <a:t>Какво</a:t>
            </a:r>
            <a:r>
              <a:rPr lang="ru-RU" dirty="0" smtClean="0"/>
              <a:t> </a:t>
            </a:r>
            <a:r>
              <a:rPr lang="ru-RU" dirty="0" err="1" smtClean="0"/>
              <a:t>предполагате</a:t>
            </a:r>
            <a:r>
              <a:rPr lang="ru-RU" dirty="0" smtClean="0"/>
              <a:t> - как </a:t>
            </a:r>
            <a:r>
              <a:rPr lang="ru-RU" dirty="0" err="1" smtClean="0"/>
              <a:t>може</a:t>
            </a:r>
            <a:r>
              <a:rPr lang="ru-RU" dirty="0" smtClean="0"/>
              <a:t> да се случи </a:t>
            </a:r>
            <a:r>
              <a:rPr lang="ru-RU" dirty="0" err="1" smtClean="0"/>
              <a:t>промяната</a:t>
            </a:r>
            <a:r>
              <a:rPr lang="ru-RU" dirty="0" smtClean="0"/>
              <a:t> (напр. как </a:t>
            </a:r>
            <a:r>
              <a:rPr lang="ru-RU" dirty="0" err="1" smtClean="0"/>
              <a:t>обществеността</a:t>
            </a:r>
            <a:r>
              <a:rPr lang="ru-RU" dirty="0" smtClean="0"/>
              <a:t> </a:t>
            </a:r>
            <a:r>
              <a:rPr lang="ru-RU" dirty="0" err="1" smtClean="0"/>
              <a:t>ще</a:t>
            </a:r>
            <a:r>
              <a:rPr lang="ru-RU" dirty="0" smtClean="0"/>
              <a:t> </a:t>
            </a:r>
            <a:r>
              <a:rPr lang="ru-RU" dirty="0" err="1" smtClean="0"/>
              <a:t>реагира</a:t>
            </a:r>
            <a:r>
              <a:rPr lang="ru-RU" dirty="0" smtClean="0"/>
              <a:t> на дадена идея, </a:t>
            </a:r>
            <a:r>
              <a:rPr lang="ru-RU" dirty="0" err="1" smtClean="0"/>
              <a:t>възможност</a:t>
            </a:r>
            <a:r>
              <a:rPr lang="ru-RU" dirty="0" smtClean="0"/>
              <a:t> за дадено действие и т.н.). </a:t>
            </a:r>
            <a:r>
              <a:rPr lang="ru-RU" dirty="0" err="1" smtClean="0"/>
              <a:t>Това</a:t>
            </a:r>
            <a:r>
              <a:rPr lang="ru-RU" dirty="0" smtClean="0"/>
              <a:t> </a:t>
            </a:r>
            <a:r>
              <a:rPr lang="ru-RU" dirty="0" err="1" smtClean="0"/>
              <a:t>може</a:t>
            </a:r>
            <a:r>
              <a:rPr lang="ru-RU" dirty="0" smtClean="0"/>
              <a:t> да </a:t>
            </a:r>
            <a:r>
              <a:rPr lang="ru-RU" dirty="0" err="1" smtClean="0"/>
              <a:t>включва</a:t>
            </a:r>
            <a:r>
              <a:rPr lang="ru-RU" dirty="0" smtClean="0"/>
              <a:t> предположения </a:t>
            </a:r>
            <a:r>
              <a:rPr lang="ru-RU" dirty="0" err="1" smtClean="0"/>
              <a:t>относно</a:t>
            </a:r>
            <a:r>
              <a:rPr lang="ru-RU" dirty="0" smtClean="0"/>
              <a:t> </a:t>
            </a:r>
            <a:r>
              <a:rPr lang="ru-RU" dirty="0" err="1" smtClean="0"/>
              <a:t>екологичните</a:t>
            </a:r>
            <a:r>
              <a:rPr lang="ru-RU" dirty="0" smtClean="0"/>
              <a:t> и </a:t>
            </a:r>
            <a:r>
              <a:rPr lang="ru-RU" dirty="0" err="1" smtClean="0"/>
              <a:t>социално-икономически</a:t>
            </a:r>
            <a:r>
              <a:rPr lang="ru-RU" dirty="0" smtClean="0"/>
              <a:t> условия (</a:t>
            </a:r>
            <a:r>
              <a:rPr lang="ru-RU" dirty="0" err="1" smtClean="0"/>
              <a:t>мащаб</a:t>
            </a:r>
            <a:r>
              <a:rPr lang="ru-RU" dirty="0" smtClean="0"/>
              <a:t> на </a:t>
            </a:r>
            <a:r>
              <a:rPr lang="ru-RU" dirty="0" err="1" smtClean="0"/>
              <a:t>промяна</a:t>
            </a:r>
            <a:r>
              <a:rPr lang="ru-RU" dirty="0" smtClean="0"/>
              <a:t> в </a:t>
            </a:r>
            <a:r>
              <a:rPr lang="ru-RU" dirty="0" err="1" smtClean="0"/>
              <a:t>земеползването</a:t>
            </a:r>
            <a:r>
              <a:rPr lang="ru-RU" dirty="0" smtClean="0"/>
              <a:t>, </a:t>
            </a:r>
            <a:r>
              <a:rPr lang="ru-RU" dirty="0" err="1" smtClean="0"/>
              <a:t>загуба</a:t>
            </a:r>
            <a:r>
              <a:rPr lang="ru-RU" dirty="0" smtClean="0"/>
              <a:t> на </a:t>
            </a:r>
            <a:r>
              <a:rPr lang="ru-RU" dirty="0" err="1" smtClean="0"/>
              <a:t>биоразнообразие</a:t>
            </a:r>
            <a:r>
              <a:rPr lang="ru-RU" dirty="0" smtClean="0"/>
              <a:t>, </a:t>
            </a:r>
            <a:r>
              <a:rPr lang="ru-RU" dirty="0" err="1" smtClean="0"/>
              <a:t>икономическа</a:t>
            </a:r>
            <a:r>
              <a:rPr lang="ru-RU" dirty="0" smtClean="0"/>
              <a:t> </a:t>
            </a:r>
            <a:r>
              <a:rPr lang="ru-RU" dirty="0" err="1" smtClean="0"/>
              <a:t>стабилност</a:t>
            </a:r>
            <a:r>
              <a:rPr lang="ru-RU" dirty="0" smtClean="0"/>
              <a:t> и т.н.). </a:t>
            </a:r>
            <a:r>
              <a:rPr lang="ru-RU" dirty="0" err="1" smtClean="0"/>
              <a:t>Разбирането</a:t>
            </a:r>
            <a:r>
              <a:rPr lang="ru-RU" dirty="0" smtClean="0"/>
              <a:t> на </a:t>
            </a:r>
            <a:r>
              <a:rPr lang="ru-RU" dirty="0" err="1" smtClean="0"/>
              <a:t>предположенията</a:t>
            </a:r>
            <a:r>
              <a:rPr lang="ru-RU" dirty="0" smtClean="0"/>
              <a:t> е от </a:t>
            </a:r>
            <a:r>
              <a:rPr lang="ru-RU" dirty="0" err="1" smtClean="0"/>
              <a:t>ключово</a:t>
            </a:r>
            <a:r>
              <a:rPr lang="ru-RU" dirty="0" smtClean="0"/>
              <a:t> значение за </a:t>
            </a:r>
            <a:r>
              <a:rPr lang="ru-RU" dirty="0" err="1" smtClean="0"/>
              <a:t>разработването</a:t>
            </a:r>
            <a:r>
              <a:rPr lang="ru-RU" dirty="0" smtClean="0"/>
              <a:t> на ТП.</a:t>
            </a:r>
            <a:endParaRPr lang="en-US" dirty="0"/>
          </a:p>
          <a:p>
            <a:pPr>
              <a:spcBef>
                <a:spcPts val="0"/>
              </a:spcBef>
            </a:pPr>
            <a:endParaRPr lang="bg-BG" b="1" dirty="0" smtClean="0">
              <a:solidFill>
                <a:srgbClr val="EB7339"/>
              </a:solidFill>
            </a:endParaRPr>
          </a:p>
          <a:p>
            <a:pPr>
              <a:spcBef>
                <a:spcPts val="0"/>
              </a:spcBef>
            </a:pPr>
            <a:r>
              <a:rPr lang="bg-BG" b="1" dirty="0" smtClean="0">
                <a:solidFill>
                  <a:srgbClr val="EB7339"/>
                </a:solidFill>
              </a:rPr>
              <a:t>Работа в обратна последователност:</a:t>
            </a:r>
            <a:endParaRPr lang="en-US" b="1" dirty="0">
              <a:solidFill>
                <a:srgbClr val="EB7339"/>
              </a:solidFill>
            </a:endParaRPr>
          </a:p>
          <a:p>
            <a:pPr>
              <a:spcBef>
                <a:spcPts val="0"/>
              </a:spcBef>
            </a:pPr>
            <a:r>
              <a:rPr lang="ru-RU" dirty="0" smtClean="0"/>
              <a:t>Работете в обратна последователност - от  общата картина на промяната или краен резултат преминавате към идентифициране на целите, които ще Ви отведат там в обратен хронологичен ред. Задайте </a:t>
            </a:r>
            <a:r>
              <a:rPr lang="ru-RU" dirty="0" err="1" smtClean="0"/>
              <a:t>въпроса</a:t>
            </a:r>
            <a:r>
              <a:rPr lang="ru-RU" dirty="0" smtClean="0"/>
              <a:t> „</a:t>
            </a:r>
            <a:r>
              <a:rPr lang="ru-RU" dirty="0" err="1" smtClean="0"/>
              <a:t>Какво</a:t>
            </a:r>
            <a:r>
              <a:rPr lang="ru-RU" dirty="0" smtClean="0"/>
              <a:t> </a:t>
            </a:r>
            <a:r>
              <a:rPr lang="ru-RU" dirty="0" err="1" smtClean="0"/>
              <a:t>трябва</a:t>
            </a:r>
            <a:r>
              <a:rPr lang="ru-RU" dirty="0" smtClean="0"/>
              <a:t> да </a:t>
            </a:r>
            <a:r>
              <a:rPr lang="ru-RU" dirty="0" err="1" smtClean="0"/>
              <a:t>има</a:t>
            </a:r>
            <a:r>
              <a:rPr lang="ru-RU" dirty="0" smtClean="0"/>
              <a:t>, за да се случи </a:t>
            </a:r>
            <a:r>
              <a:rPr lang="ru-RU" dirty="0" err="1" smtClean="0"/>
              <a:t>това</a:t>
            </a:r>
            <a:r>
              <a:rPr lang="ru-RU" dirty="0" smtClean="0"/>
              <a:t>?“.</a:t>
            </a:r>
            <a:r>
              <a:rPr lang="en-US" dirty="0"/>
              <a:t> </a:t>
            </a:r>
          </a:p>
          <a:p>
            <a:pPr>
              <a:spcBef>
                <a:spcPts val="0"/>
              </a:spcBef>
            </a:pPr>
            <a:endParaRPr lang="bg-BG" b="1" dirty="0" smtClean="0">
              <a:solidFill>
                <a:srgbClr val="EB7339"/>
              </a:solidFill>
            </a:endParaRPr>
          </a:p>
          <a:p>
            <a:pPr>
              <a:spcBef>
                <a:spcPts val="0"/>
              </a:spcBef>
            </a:pPr>
            <a:r>
              <a:rPr lang="bg-BG" b="1" dirty="0" smtClean="0">
                <a:solidFill>
                  <a:srgbClr val="EB7339"/>
                </a:solidFill>
              </a:rPr>
              <a:t>Бариери</a:t>
            </a:r>
            <a:r>
              <a:rPr lang="en-US" b="1" dirty="0" smtClean="0">
                <a:solidFill>
                  <a:srgbClr val="EB7339"/>
                </a:solidFill>
              </a:rPr>
              <a:t>: </a:t>
            </a:r>
            <a:endParaRPr lang="en-US" b="1" dirty="0">
              <a:solidFill>
                <a:srgbClr val="EB7339"/>
              </a:solidFill>
            </a:endParaRPr>
          </a:p>
          <a:p>
            <a:pPr>
              <a:spcBef>
                <a:spcPts val="0"/>
              </a:spcBef>
            </a:pPr>
            <a:r>
              <a:rPr lang="ru-RU" dirty="0" err="1" smtClean="0"/>
              <a:t>Фактори</a:t>
            </a:r>
            <a:r>
              <a:rPr lang="ru-RU" dirty="0" smtClean="0"/>
              <a:t>, </a:t>
            </a:r>
            <a:r>
              <a:rPr lang="ru-RU" dirty="0" err="1" smtClean="0"/>
              <a:t>които</a:t>
            </a:r>
            <a:r>
              <a:rPr lang="ru-RU" dirty="0" smtClean="0"/>
              <a:t> </a:t>
            </a:r>
            <a:r>
              <a:rPr lang="ru-RU" dirty="0" err="1" smtClean="0"/>
              <a:t>могат</a:t>
            </a:r>
            <a:r>
              <a:rPr lang="ru-RU" dirty="0" smtClean="0"/>
              <a:t> да </a:t>
            </a:r>
            <a:r>
              <a:rPr lang="ru-RU" dirty="0" err="1" smtClean="0"/>
              <a:t>попречат</a:t>
            </a:r>
            <a:r>
              <a:rPr lang="ru-RU" dirty="0" smtClean="0"/>
              <a:t> на </a:t>
            </a:r>
            <a:r>
              <a:rPr lang="ru-RU" dirty="0" err="1" smtClean="0"/>
              <a:t>изпълнението</a:t>
            </a:r>
            <a:r>
              <a:rPr lang="ru-RU" dirty="0" smtClean="0"/>
              <a:t> </a:t>
            </a:r>
            <a:r>
              <a:rPr lang="ru-RU" dirty="0" err="1" smtClean="0"/>
              <a:t>на</a:t>
            </a:r>
            <a:r>
              <a:rPr lang="ru-RU" dirty="0" smtClean="0"/>
              <a:t> проекта и да нарушат </a:t>
            </a:r>
            <a:r>
              <a:rPr lang="ru-RU" dirty="0" err="1" smtClean="0"/>
              <a:t>логичната</a:t>
            </a:r>
            <a:r>
              <a:rPr lang="ru-RU" dirty="0" smtClean="0"/>
              <a:t> рамка, </a:t>
            </a:r>
            <a:r>
              <a:rPr lang="ru-RU" dirty="0" err="1" smtClean="0"/>
              <a:t>като</a:t>
            </a:r>
            <a:r>
              <a:rPr lang="ru-RU" dirty="0" smtClean="0"/>
              <a:t> по </a:t>
            </a:r>
            <a:r>
              <a:rPr lang="ru-RU" dirty="0" err="1" smtClean="0"/>
              <a:t>този</a:t>
            </a:r>
            <a:r>
              <a:rPr lang="ru-RU" dirty="0" smtClean="0"/>
              <a:t> начин забавят или </a:t>
            </a:r>
            <a:r>
              <a:rPr lang="ru-RU" dirty="0" err="1" smtClean="0"/>
              <a:t>предотвратяват</a:t>
            </a:r>
            <a:r>
              <a:rPr lang="ru-RU" dirty="0" smtClean="0"/>
              <a:t> </a:t>
            </a:r>
            <a:r>
              <a:rPr lang="ru-RU" dirty="0" err="1" smtClean="0"/>
              <a:t>промяната</a:t>
            </a:r>
            <a:r>
              <a:rPr lang="ru-RU" dirty="0" smtClean="0"/>
              <a:t> да се случи. Чрез </a:t>
            </a:r>
            <a:r>
              <a:rPr lang="ru-RU" dirty="0" err="1" smtClean="0"/>
              <a:t>определяне</a:t>
            </a:r>
            <a:r>
              <a:rPr lang="ru-RU" dirty="0" smtClean="0"/>
              <a:t> на </a:t>
            </a:r>
            <a:r>
              <a:rPr lang="ru-RU" dirty="0" err="1" smtClean="0"/>
              <a:t>бариерите</a:t>
            </a:r>
            <a:r>
              <a:rPr lang="ru-RU" dirty="0" smtClean="0"/>
              <a:t>, </a:t>
            </a:r>
            <a:r>
              <a:rPr lang="ru-RU" dirty="0" err="1" smtClean="0"/>
              <a:t>преди</a:t>
            </a:r>
            <a:r>
              <a:rPr lang="ru-RU" dirty="0" smtClean="0"/>
              <a:t> или по </a:t>
            </a:r>
            <a:r>
              <a:rPr lang="ru-RU" dirty="0" err="1" smtClean="0"/>
              <a:t>време</a:t>
            </a:r>
            <a:r>
              <a:rPr lang="ru-RU" dirty="0" smtClean="0"/>
              <a:t> на </a:t>
            </a:r>
            <a:r>
              <a:rPr lang="ru-RU" dirty="0" err="1" smtClean="0"/>
              <a:t>изпълнение</a:t>
            </a:r>
            <a:r>
              <a:rPr lang="ru-RU" dirty="0" smtClean="0"/>
              <a:t> </a:t>
            </a:r>
            <a:r>
              <a:rPr lang="ru-RU" dirty="0" err="1" smtClean="0"/>
              <a:t>на</a:t>
            </a:r>
            <a:r>
              <a:rPr lang="ru-RU" dirty="0" smtClean="0"/>
              <a:t> проекта е </a:t>
            </a:r>
            <a:r>
              <a:rPr lang="ru-RU" dirty="0" err="1" smtClean="0"/>
              <a:t>възможно</a:t>
            </a:r>
            <a:r>
              <a:rPr lang="ru-RU" dirty="0" smtClean="0"/>
              <a:t> да се приложат </a:t>
            </a:r>
            <a:r>
              <a:rPr lang="ru-RU" dirty="0" err="1" smtClean="0"/>
              <a:t>коригиращи</a:t>
            </a:r>
            <a:r>
              <a:rPr lang="ru-RU" dirty="0" smtClean="0"/>
              <a:t> действия. Пример за </a:t>
            </a:r>
            <a:r>
              <a:rPr lang="ru-RU" dirty="0" err="1" smtClean="0"/>
              <a:t>бариера</a:t>
            </a:r>
            <a:r>
              <a:rPr lang="ru-RU" dirty="0" smtClean="0"/>
              <a:t> </a:t>
            </a:r>
            <a:r>
              <a:rPr lang="ru-RU" dirty="0" err="1" smtClean="0"/>
              <a:t>може</a:t>
            </a:r>
            <a:r>
              <a:rPr lang="ru-RU" dirty="0" smtClean="0"/>
              <a:t> да </a:t>
            </a:r>
            <a:r>
              <a:rPr lang="ru-RU" dirty="0" err="1" smtClean="0"/>
              <a:t>бъде</a:t>
            </a:r>
            <a:r>
              <a:rPr lang="ru-RU" dirty="0" smtClean="0"/>
              <a:t> </a:t>
            </a:r>
            <a:r>
              <a:rPr lang="ru-RU" dirty="0" err="1" smtClean="0"/>
              <a:t>културната</a:t>
            </a:r>
            <a:r>
              <a:rPr lang="ru-RU" dirty="0" smtClean="0"/>
              <a:t> </a:t>
            </a:r>
            <a:r>
              <a:rPr lang="ru-RU" dirty="0" err="1" smtClean="0"/>
              <a:t>съпротива</a:t>
            </a:r>
            <a:r>
              <a:rPr lang="ru-RU" dirty="0" smtClean="0"/>
              <a:t> </a:t>
            </a:r>
            <a:r>
              <a:rPr lang="ru-RU" dirty="0" err="1" smtClean="0"/>
              <a:t>срещу</a:t>
            </a:r>
            <a:r>
              <a:rPr lang="ru-RU" dirty="0" smtClean="0"/>
              <a:t> </a:t>
            </a:r>
            <a:r>
              <a:rPr lang="ru-RU" dirty="0" err="1" smtClean="0"/>
              <a:t>промяната</a:t>
            </a:r>
            <a:r>
              <a:rPr lang="ru-RU" dirty="0" smtClean="0"/>
              <a:t>. </a:t>
            </a:r>
            <a:r>
              <a:rPr lang="ru-RU" dirty="0" err="1" smtClean="0"/>
              <a:t>Когато</a:t>
            </a:r>
            <a:r>
              <a:rPr lang="ru-RU" dirty="0" smtClean="0"/>
              <a:t> </a:t>
            </a:r>
            <a:r>
              <a:rPr lang="ru-RU" dirty="0" err="1" smtClean="0"/>
              <a:t>тази</a:t>
            </a:r>
            <a:r>
              <a:rPr lang="ru-RU" dirty="0" smtClean="0"/>
              <a:t> </a:t>
            </a:r>
            <a:r>
              <a:rPr lang="ru-RU" dirty="0" err="1" smtClean="0"/>
              <a:t>бариера</a:t>
            </a:r>
            <a:r>
              <a:rPr lang="ru-RU" dirty="0" smtClean="0"/>
              <a:t> </a:t>
            </a:r>
            <a:r>
              <a:rPr lang="ru-RU" dirty="0" err="1" smtClean="0"/>
              <a:t>бъде</a:t>
            </a:r>
            <a:r>
              <a:rPr lang="ru-RU" dirty="0" smtClean="0"/>
              <a:t> </a:t>
            </a:r>
            <a:r>
              <a:rPr lang="ru-RU" dirty="0" err="1" smtClean="0"/>
              <a:t>идентифицирана</a:t>
            </a:r>
            <a:r>
              <a:rPr lang="ru-RU" dirty="0" smtClean="0"/>
              <a:t>, </a:t>
            </a:r>
            <a:r>
              <a:rPr lang="ru-RU" dirty="0" err="1" smtClean="0"/>
              <a:t>може</a:t>
            </a:r>
            <a:r>
              <a:rPr lang="ru-RU" dirty="0" smtClean="0"/>
              <a:t> да се </a:t>
            </a:r>
            <a:r>
              <a:rPr lang="ru-RU" dirty="0" err="1" smtClean="0"/>
              <a:t>постави</a:t>
            </a:r>
            <a:r>
              <a:rPr lang="ru-RU" dirty="0" smtClean="0"/>
              <a:t> </a:t>
            </a:r>
            <a:r>
              <a:rPr lang="ru-RU" dirty="0" err="1" smtClean="0"/>
              <a:t>по-голям</a:t>
            </a:r>
            <a:r>
              <a:rPr lang="ru-RU" dirty="0" smtClean="0"/>
              <a:t> акцент </a:t>
            </a:r>
            <a:r>
              <a:rPr lang="ru-RU" dirty="0" err="1" smtClean="0"/>
              <a:t>върху</a:t>
            </a:r>
            <a:r>
              <a:rPr lang="ru-RU" dirty="0" smtClean="0"/>
              <a:t> </a:t>
            </a:r>
            <a:r>
              <a:rPr lang="ru-RU" dirty="0" err="1" smtClean="0"/>
              <a:t>ангажиран</a:t>
            </a:r>
            <a:r>
              <a:rPr lang="en-US" dirty="0" smtClean="0"/>
              <a:t>e</a:t>
            </a:r>
            <a:r>
              <a:rPr lang="bg-BG" dirty="0" smtClean="0"/>
              <a:t>то и информирането</a:t>
            </a:r>
            <a:r>
              <a:rPr lang="ru-RU" dirty="0" smtClean="0"/>
              <a:t> на </a:t>
            </a:r>
            <a:r>
              <a:rPr lang="ru-RU" dirty="0" err="1" smtClean="0"/>
              <a:t>общността</a:t>
            </a:r>
            <a:r>
              <a:rPr lang="ru-RU" dirty="0" smtClean="0"/>
              <a:t> или </a:t>
            </a:r>
            <a:r>
              <a:rPr lang="ru-RU" dirty="0" err="1" smtClean="0"/>
              <a:t>върху</a:t>
            </a:r>
            <a:r>
              <a:rPr lang="ru-RU" dirty="0" smtClean="0"/>
              <a:t> </a:t>
            </a:r>
            <a:r>
              <a:rPr lang="ru-RU" dirty="0" err="1" smtClean="0"/>
              <a:t>ангажирането</a:t>
            </a:r>
            <a:r>
              <a:rPr lang="ru-RU" dirty="0" smtClean="0"/>
              <a:t> на </a:t>
            </a:r>
            <a:r>
              <a:rPr lang="ru-RU" dirty="0" err="1" smtClean="0"/>
              <a:t>лидерите</a:t>
            </a:r>
            <a:r>
              <a:rPr lang="ru-RU" dirty="0" smtClean="0"/>
              <a:t> </a:t>
            </a:r>
            <a:r>
              <a:rPr lang="ru-RU" dirty="0" err="1" smtClean="0"/>
              <a:t>на</a:t>
            </a:r>
            <a:r>
              <a:rPr lang="ru-RU" dirty="0" smtClean="0"/>
              <a:t> </a:t>
            </a:r>
            <a:r>
              <a:rPr lang="ru-RU" dirty="0" err="1" smtClean="0"/>
              <a:t>общността</a:t>
            </a:r>
            <a:r>
              <a:rPr lang="ru-RU" dirty="0" smtClean="0"/>
              <a:t>.</a:t>
            </a:r>
            <a:endParaRPr lang="en-US" dirty="0" smtClean="0"/>
          </a:p>
          <a:p>
            <a:pPr>
              <a:spcBef>
                <a:spcPts val="0"/>
              </a:spcBef>
            </a:pPr>
            <a:r>
              <a:rPr lang="bg-BG" b="1" dirty="0" smtClean="0">
                <a:solidFill>
                  <a:srgbClr val="EB7339"/>
                </a:solidFill>
              </a:rPr>
              <a:t>Индикатори</a:t>
            </a:r>
            <a:r>
              <a:rPr lang="en-US" b="1" dirty="0" smtClean="0">
                <a:solidFill>
                  <a:srgbClr val="EB7339"/>
                </a:solidFill>
              </a:rPr>
              <a:t>: </a:t>
            </a:r>
          </a:p>
          <a:p>
            <a:pPr>
              <a:spcBef>
                <a:spcPts val="0"/>
              </a:spcBef>
            </a:pPr>
            <a:r>
              <a:rPr lang="ru-RU" dirty="0" err="1" smtClean="0"/>
              <a:t>Индикатори</a:t>
            </a:r>
            <a:r>
              <a:rPr lang="ru-RU" dirty="0" smtClean="0"/>
              <a:t>, </a:t>
            </a:r>
            <a:r>
              <a:rPr lang="ru-RU" dirty="0" err="1" smtClean="0"/>
              <a:t>които</a:t>
            </a:r>
            <a:r>
              <a:rPr lang="ru-RU" dirty="0" smtClean="0"/>
              <a:t> </a:t>
            </a:r>
            <a:r>
              <a:rPr lang="ru-RU" dirty="0" err="1" smtClean="0"/>
              <a:t>демонстрират</a:t>
            </a:r>
            <a:r>
              <a:rPr lang="ru-RU" dirty="0" smtClean="0"/>
              <a:t> </a:t>
            </a:r>
            <a:r>
              <a:rPr lang="ru-RU" dirty="0" err="1" smtClean="0"/>
              <a:t>напредък</a:t>
            </a:r>
            <a:r>
              <a:rPr lang="ru-RU" dirty="0" smtClean="0"/>
              <a:t>  по </a:t>
            </a:r>
            <a:r>
              <a:rPr lang="ru-RU" dirty="0" err="1" smtClean="0"/>
              <a:t>пътя</a:t>
            </a:r>
            <a:r>
              <a:rPr lang="ru-RU" dirty="0" smtClean="0"/>
              <a:t> на </a:t>
            </a:r>
            <a:r>
              <a:rPr lang="ru-RU" dirty="0" err="1" smtClean="0"/>
              <a:t>промяната</a:t>
            </a:r>
            <a:r>
              <a:rPr lang="ru-RU" dirty="0" smtClean="0"/>
              <a:t>. Например, индикатор за </a:t>
            </a:r>
            <a:r>
              <a:rPr lang="ru-RU" dirty="0" err="1" smtClean="0"/>
              <a:t>подобрено</a:t>
            </a:r>
            <a:r>
              <a:rPr lang="ru-RU" dirty="0" smtClean="0"/>
              <a:t> управление на </a:t>
            </a:r>
            <a:r>
              <a:rPr lang="ru-RU" dirty="0" err="1" smtClean="0"/>
              <a:t>свързаните</a:t>
            </a:r>
            <a:r>
              <a:rPr lang="ru-RU" dirty="0" smtClean="0"/>
              <a:t> с климата </a:t>
            </a:r>
            <a:r>
              <a:rPr lang="ru-RU" dirty="0" err="1" smtClean="0"/>
              <a:t>рискове</a:t>
            </a:r>
            <a:r>
              <a:rPr lang="ru-RU" dirty="0" smtClean="0"/>
              <a:t> в </a:t>
            </a:r>
            <a:r>
              <a:rPr lang="ru-RU" dirty="0" err="1" smtClean="0"/>
              <a:t>частния</a:t>
            </a:r>
            <a:r>
              <a:rPr lang="ru-RU" dirty="0" smtClean="0"/>
              <a:t> сектор </a:t>
            </a:r>
            <a:r>
              <a:rPr lang="ru-RU" dirty="0" err="1" smtClean="0"/>
              <a:t>може</a:t>
            </a:r>
            <a:r>
              <a:rPr lang="ru-RU" dirty="0" smtClean="0"/>
              <a:t> да </a:t>
            </a:r>
            <a:r>
              <a:rPr lang="ru-RU" dirty="0" err="1" smtClean="0"/>
              <a:t>бъде</a:t>
            </a:r>
            <a:r>
              <a:rPr lang="ru-RU" dirty="0" smtClean="0"/>
              <a:t> „</a:t>
            </a:r>
            <a:r>
              <a:rPr lang="ru-RU" dirty="0" err="1" smtClean="0"/>
              <a:t>процентът</a:t>
            </a:r>
            <a:r>
              <a:rPr lang="ru-RU" dirty="0" smtClean="0"/>
              <a:t> на </a:t>
            </a:r>
            <a:r>
              <a:rPr lang="ru-RU" dirty="0" err="1" smtClean="0"/>
              <a:t>предприятията</a:t>
            </a:r>
            <a:r>
              <a:rPr lang="ru-RU" dirty="0" smtClean="0"/>
              <a:t>, </a:t>
            </a:r>
            <a:r>
              <a:rPr lang="ru-RU" dirty="0" err="1" smtClean="0"/>
              <a:t>които</a:t>
            </a:r>
            <a:r>
              <a:rPr lang="ru-RU" dirty="0" smtClean="0"/>
              <a:t> </a:t>
            </a:r>
            <a:r>
              <a:rPr lang="ru-RU" dirty="0" err="1" smtClean="0"/>
              <a:t>са</a:t>
            </a:r>
            <a:r>
              <a:rPr lang="ru-RU" dirty="0" smtClean="0"/>
              <a:t> </a:t>
            </a:r>
            <a:r>
              <a:rPr lang="ru-RU" dirty="0" err="1" smtClean="0"/>
              <a:t>въвели</a:t>
            </a:r>
            <a:r>
              <a:rPr lang="ru-RU" dirty="0" smtClean="0"/>
              <a:t> корпоративна </a:t>
            </a:r>
            <a:r>
              <a:rPr lang="ru-RU" dirty="0" err="1" smtClean="0"/>
              <a:t>социална</a:t>
            </a:r>
            <a:r>
              <a:rPr lang="ru-RU" dirty="0" smtClean="0"/>
              <a:t> </a:t>
            </a:r>
            <a:r>
              <a:rPr lang="ru-RU" dirty="0" err="1" smtClean="0"/>
              <a:t>отговорност</a:t>
            </a:r>
            <a:r>
              <a:rPr lang="ru-RU" dirty="0" smtClean="0"/>
              <a:t> с цел устойчиво развитие“.</a:t>
            </a:r>
            <a:r>
              <a:rPr lang="en-US" dirty="0"/>
              <a:t> </a:t>
            </a:r>
          </a:p>
          <a:p>
            <a:pPr>
              <a:spcBef>
                <a:spcPts val="0"/>
              </a:spcBef>
            </a:pPr>
            <a:endParaRPr lang="bg-BG" b="1" dirty="0" smtClean="0"/>
          </a:p>
          <a:p>
            <a:pPr>
              <a:spcBef>
                <a:spcPts val="0"/>
              </a:spcBef>
            </a:pPr>
            <a:r>
              <a:rPr lang="bg-BG" b="1" dirty="0" smtClean="0"/>
              <a:t>Други полезни идеи за индикатори</a:t>
            </a:r>
            <a:r>
              <a:rPr lang="en-US" b="1" dirty="0" smtClean="0"/>
              <a:t>:</a:t>
            </a:r>
            <a:endParaRPr lang="en-US" b="1" dirty="0"/>
          </a:p>
          <a:p>
            <a:pPr marL="171450" indent="-171450" algn="l">
              <a:spcBef>
                <a:spcPts val="0"/>
              </a:spcBef>
              <a:buClr>
                <a:srgbClr val="EB7339"/>
              </a:buClr>
              <a:buFont typeface="Arial" panose="020B0604020202020204" pitchFamily="34" charset="0"/>
              <a:buChar char="•"/>
            </a:pPr>
            <a:r>
              <a:rPr lang="ru-RU" dirty="0" err="1" smtClean="0"/>
              <a:t>Индикаторите</a:t>
            </a:r>
            <a:r>
              <a:rPr lang="ru-RU" dirty="0" smtClean="0"/>
              <a:t> предоставят </a:t>
            </a:r>
            <a:r>
              <a:rPr lang="ru-RU" dirty="0" err="1" smtClean="0"/>
              <a:t>доказателства</a:t>
            </a:r>
            <a:r>
              <a:rPr lang="ru-RU" dirty="0" smtClean="0"/>
              <a:t>, за </a:t>
            </a:r>
            <a:r>
              <a:rPr lang="ru-RU" dirty="0" err="1" smtClean="0"/>
              <a:t>постигане</a:t>
            </a:r>
            <a:r>
              <a:rPr lang="ru-RU" dirty="0" smtClean="0"/>
              <a:t> или не на определен </a:t>
            </a:r>
            <a:r>
              <a:rPr lang="ru-RU" dirty="0" err="1" smtClean="0"/>
              <a:t>резултат</a:t>
            </a:r>
            <a:r>
              <a:rPr lang="ru-RU" dirty="0" smtClean="0"/>
              <a:t> или на определено условие. </a:t>
            </a:r>
            <a:r>
              <a:rPr lang="ru-RU" dirty="0" err="1" smtClean="0"/>
              <a:t>Индикаторът</a:t>
            </a:r>
            <a:r>
              <a:rPr lang="ru-RU" dirty="0" smtClean="0"/>
              <a:t> </a:t>
            </a:r>
            <a:r>
              <a:rPr lang="ru-RU" dirty="0" err="1" smtClean="0"/>
              <a:t>може</a:t>
            </a:r>
            <a:r>
              <a:rPr lang="ru-RU" dirty="0" smtClean="0"/>
              <a:t> да </a:t>
            </a:r>
            <a:r>
              <a:rPr lang="ru-RU" dirty="0" err="1" smtClean="0"/>
              <a:t>бъде</a:t>
            </a:r>
            <a:r>
              <a:rPr lang="ru-RU" dirty="0" smtClean="0"/>
              <a:t> количествен или качествен. </a:t>
            </a:r>
          </a:p>
          <a:p>
            <a:pPr marL="171450" indent="-171450" algn="l">
              <a:spcBef>
                <a:spcPts val="0"/>
              </a:spcBef>
              <a:buClr>
                <a:srgbClr val="EB7339"/>
              </a:buClr>
            </a:pPr>
            <a:endParaRPr lang="en-US" dirty="0"/>
          </a:p>
          <a:p>
            <a:pPr marL="171450" indent="-171450" algn="l">
              <a:spcBef>
                <a:spcPts val="0"/>
              </a:spcBef>
              <a:buClr>
                <a:srgbClr val="EB7339"/>
              </a:buClr>
              <a:buFont typeface="Arial" panose="020B0604020202020204" pitchFamily="34" charset="0"/>
              <a:buChar char="•"/>
            </a:pPr>
            <a:r>
              <a:rPr lang="ru-RU" dirty="0" err="1" smtClean="0"/>
              <a:t>Индикаторите</a:t>
            </a:r>
            <a:r>
              <a:rPr lang="ru-RU" dirty="0" smtClean="0"/>
              <a:t> предоставят „улики и </a:t>
            </a:r>
            <a:r>
              <a:rPr lang="ru-RU" dirty="0" err="1" smtClean="0"/>
              <a:t>насоки</a:t>
            </a:r>
            <a:r>
              <a:rPr lang="ru-RU" dirty="0" smtClean="0"/>
              <a:t> за </a:t>
            </a:r>
            <a:r>
              <a:rPr lang="ru-RU" dirty="0" err="1" smtClean="0"/>
              <a:t>това</a:t>
            </a:r>
            <a:r>
              <a:rPr lang="ru-RU" dirty="0" smtClean="0"/>
              <a:t> как се </a:t>
            </a:r>
            <a:r>
              <a:rPr lang="ru-RU" dirty="0" err="1" smtClean="0"/>
              <a:t>случва</a:t>
            </a:r>
            <a:r>
              <a:rPr lang="ru-RU" dirty="0" smtClean="0"/>
              <a:t> </a:t>
            </a:r>
            <a:r>
              <a:rPr lang="ru-RU" dirty="0" err="1" smtClean="0"/>
              <a:t>промяната</a:t>
            </a:r>
            <a:r>
              <a:rPr lang="ru-RU" dirty="0" smtClean="0"/>
              <a:t> и дали се </a:t>
            </a:r>
            <a:r>
              <a:rPr lang="ru-RU" dirty="0" err="1" smtClean="0"/>
              <a:t>постигат</a:t>
            </a:r>
            <a:r>
              <a:rPr lang="ru-RU" dirty="0" smtClean="0"/>
              <a:t> </a:t>
            </a:r>
            <a:r>
              <a:rPr lang="ru-RU" dirty="0" err="1" smtClean="0"/>
              <a:t>резултати</a:t>
            </a:r>
            <a:r>
              <a:rPr lang="ru-RU" dirty="0" smtClean="0"/>
              <a:t>“ (</a:t>
            </a:r>
            <a:r>
              <a:rPr lang="ru-RU" dirty="0" err="1" smtClean="0"/>
              <a:t>Climate-Eval</a:t>
            </a:r>
            <a:r>
              <a:rPr lang="ru-RU" dirty="0" smtClean="0"/>
              <a:t> </a:t>
            </a:r>
            <a:r>
              <a:rPr lang="ru-RU" dirty="0" err="1" smtClean="0"/>
              <a:t>Community</a:t>
            </a:r>
            <a:r>
              <a:rPr lang="ru-RU" dirty="0" smtClean="0"/>
              <a:t> </a:t>
            </a:r>
            <a:r>
              <a:rPr lang="ru-RU" dirty="0" err="1" smtClean="0"/>
              <a:t>of</a:t>
            </a:r>
            <a:r>
              <a:rPr lang="ru-RU" dirty="0" smtClean="0"/>
              <a:t> </a:t>
            </a:r>
            <a:r>
              <a:rPr lang="ru-RU" dirty="0" err="1" smtClean="0"/>
              <a:t>Practice</a:t>
            </a:r>
            <a:r>
              <a:rPr lang="ru-RU" dirty="0" smtClean="0"/>
              <a:t>, 2015).</a:t>
            </a:r>
            <a:r>
              <a:rPr lang="en-US" dirty="0"/>
              <a:t> </a:t>
            </a:r>
            <a:endParaRPr lang="bg-BG" dirty="0" smtClean="0"/>
          </a:p>
          <a:p>
            <a:pPr marL="171450" indent="-171450" algn="l">
              <a:spcBef>
                <a:spcPts val="0"/>
              </a:spcBef>
              <a:buClr>
                <a:srgbClr val="EB7339"/>
              </a:buClr>
              <a:buFont typeface="Arial" panose="020B0604020202020204" pitchFamily="34" charset="0"/>
              <a:buChar char="•"/>
            </a:pPr>
            <a:endParaRPr lang="en-US" dirty="0"/>
          </a:p>
          <a:p>
            <a:pPr>
              <a:spcBef>
                <a:spcPts val="0"/>
              </a:spcBef>
            </a:pPr>
            <a:r>
              <a:rPr lang="ru-RU" b="1" dirty="0" smtClean="0">
                <a:solidFill>
                  <a:srgbClr val="EB7339"/>
                </a:solidFill>
              </a:rPr>
              <a:t>Логика - „за да се случи това ...“ и „ако, тогава ...“:</a:t>
            </a:r>
          </a:p>
          <a:p>
            <a:pPr>
              <a:spcBef>
                <a:spcPts val="0"/>
              </a:spcBef>
            </a:pPr>
            <a:r>
              <a:rPr lang="ru-RU" dirty="0" smtClean="0"/>
              <a:t>Това са полезни начини за тестване на Вашите резултати. Връщайки се към крайния резултат или промяна, която искате да видите, поставете фразата „за да се случи това …“ между всяко предварително условие/резултат. Можете </a:t>
            </a:r>
            <a:r>
              <a:rPr lang="ru-RU" dirty="0" err="1" smtClean="0"/>
              <a:t>също</a:t>
            </a:r>
            <a:r>
              <a:rPr lang="ru-RU" dirty="0" smtClean="0"/>
              <a:t> </a:t>
            </a:r>
            <a:r>
              <a:rPr lang="ru-RU" dirty="0" err="1" smtClean="0"/>
              <a:t>така</a:t>
            </a:r>
            <a:r>
              <a:rPr lang="ru-RU" dirty="0" smtClean="0"/>
              <a:t> да </a:t>
            </a:r>
            <a:r>
              <a:rPr lang="ru-RU" dirty="0" err="1" smtClean="0"/>
              <a:t>тествате</a:t>
            </a:r>
            <a:r>
              <a:rPr lang="ru-RU" dirty="0" smtClean="0"/>
              <a:t> </a:t>
            </a:r>
            <a:r>
              <a:rPr lang="ru-RU" dirty="0" err="1" smtClean="0"/>
              <a:t>логиката</a:t>
            </a:r>
            <a:r>
              <a:rPr lang="ru-RU" dirty="0" smtClean="0"/>
              <a:t> си, </a:t>
            </a:r>
            <a:r>
              <a:rPr lang="ru-RU" dirty="0" err="1" smtClean="0"/>
              <a:t>като</a:t>
            </a:r>
            <a:r>
              <a:rPr lang="ru-RU" dirty="0" smtClean="0"/>
              <a:t> </a:t>
            </a:r>
            <a:r>
              <a:rPr lang="ru-RU" dirty="0" err="1" smtClean="0"/>
              <a:t>прочетете</a:t>
            </a:r>
            <a:r>
              <a:rPr lang="ru-RU" dirty="0" smtClean="0"/>
              <a:t> „</a:t>
            </a:r>
            <a:r>
              <a:rPr lang="ru-RU" dirty="0" err="1" smtClean="0"/>
              <a:t>напред</a:t>
            </a:r>
            <a:r>
              <a:rPr lang="ru-RU" dirty="0" smtClean="0"/>
              <a:t>“, т.е. от ранните резултати към крайния резултат, като вмъкнете фразата „ако, тогава ...“ между отделните резултати. </a:t>
            </a:r>
            <a:r>
              <a:rPr lang="ru-RU" dirty="0" err="1" smtClean="0"/>
              <a:t>Това</a:t>
            </a:r>
            <a:r>
              <a:rPr lang="ru-RU" dirty="0" smtClean="0"/>
              <a:t> </a:t>
            </a:r>
            <a:r>
              <a:rPr lang="ru-RU" dirty="0" err="1" smtClean="0"/>
              <a:t>трябва</a:t>
            </a:r>
            <a:r>
              <a:rPr lang="ru-RU" dirty="0" smtClean="0"/>
              <a:t> да </a:t>
            </a:r>
            <a:r>
              <a:rPr lang="ru-RU" dirty="0" err="1" smtClean="0"/>
              <a:t>протича</a:t>
            </a:r>
            <a:r>
              <a:rPr lang="ru-RU" dirty="0" smtClean="0"/>
              <a:t> логично, </a:t>
            </a:r>
            <a:r>
              <a:rPr lang="ru-RU" dirty="0" err="1" smtClean="0"/>
              <a:t>показвайки</a:t>
            </a:r>
            <a:r>
              <a:rPr lang="ru-RU" dirty="0" smtClean="0"/>
              <a:t>, </a:t>
            </a:r>
            <a:r>
              <a:rPr lang="ru-RU" dirty="0" err="1" smtClean="0"/>
              <a:t>че</a:t>
            </a:r>
            <a:r>
              <a:rPr lang="ru-RU" dirty="0" smtClean="0"/>
              <a:t> </a:t>
            </a:r>
            <a:r>
              <a:rPr lang="ru-RU" dirty="0" err="1" smtClean="0"/>
              <a:t>ако</a:t>
            </a:r>
            <a:r>
              <a:rPr lang="ru-RU" dirty="0" smtClean="0"/>
              <a:t> един </a:t>
            </a:r>
            <a:r>
              <a:rPr lang="ru-RU" dirty="0" err="1" smtClean="0"/>
              <a:t>резултат</a:t>
            </a:r>
            <a:r>
              <a:rPr lang="ru-RU" dirty="0" smtClean="0"/>
              <a:t> е </a:t>
            </a:r>
            <a:r>
              <a:rPr lang="ru-RU" dirty="0" err="1" smtClean="0"/>
              <a:t>постигнат</a:t>
            </a:r>
            <a:r>
              <a:rPr lang="ru-RU" dirty="0" smtClean="0"/>
              <a:t>, разумно логично е </a:t>
            </a:r>
            <a:r>
              <a:rPr lang="ru-RU" dirty="0" err="1" smtClean="0"/>
              <a:t>следващият</a:t>
            </a:r>
            <a:r>
              <a:rPr lang="ru-RU" dirty="0" smtClean="0"/>
              <a:t> да е постижим.</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35</a:t>
            </a:fld>
            <a:endParaRPr lang="en-US" dirty="0"/>
          </a:p>
        </p:txBody>
      </p:sp>
      <p:sp>
        <p:nvSpPr>
          <p:cNvPr id="13" name="Rectangle 12">
            <a:extLst>
              <a:ext uri="{FF2B5EF4-FFF2-40B4-BE49-F238E27FC236}">
                <a16:creationId xmlns="" xmlns:a16="http://schemas.microsoft.com/office/drawing/2014/main" id="{3B882552-2919-E9BB-CD57-69E692217DA0}"/>
              </a:ext>
            </a:extLst>
          </p:cNvPr>
          <p:cNvSpPr/>
          <p:nvPr/>
        </p:nvSpPr>
        <p:spPr>
          <a:xfrm>
            <a:off x="1033104" y="1110623"/>
            <a:ext cx="3926246"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958850" y="1166583"/>
            <a:ext cx="4628973"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ТЕОРИЯ НА ПРОМЯНАТА</a:t>
            </a:r>
            <a:r>
              <a:rPr lang="en-US" sz="2800" b="1" kern="300" dirty="0" smtClean="0">
                <a:solidFill>
                  <a:srgbClr val="EB7339"/>
                </a:solidFill>
                <a:latin typeface="Calibri" panose="020F0502020204030204" pitchFamily="34" charset="0"/>
                <a:cs typeface="Calibri" panose="020F0502020204030204" pitchFamily="34" charset="0"/>
              </a:rPr>
              <a:t>-</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 xmlns:a16="http://schemas.microsoft.com/office/drawing/2014/main" id="{F14F1E8A-21BC-BD5A-983A-6BEDC1D23EBD}"/>
              </a:ext>
            </a:extLst>
          </p:cNvPr>
          <p:cNvSpPr/>
          <p:nvPr/>
        </p:nvSpPr>
        <p:spPr>
          <a:xfrm>
            <a:off x="1033104" y="1798456"/>
            <a:ext cx="393259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B3E635CE-187A-BBDC-559B-5A9CE0DFBA8C}"/>
              </a:ext>
            </a:extLst>
          </p:cNvPr>
          <p:cNvSpPr txBox="1"/>
          <p:nvPr/>
        </p:nvSpPr>
        <p:spPr>
          <a:xfrm>
            <a:off x="965200" y="1854416"/>
            <a:ext cx="4622623"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РЕЧНИК НА ТЕРМИНИТЕ</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 xmlns:a16="http://schemas.microsoft.com/office/drawing/2014/main" id="{85295880-4682-EA76-AB6D-A354DC99B4CB}"/>
              </a:ext>
            </a:extLst>
          </p:cNvPr>
          <p:cNvSpPr/>
          <p:nvPr/>
        </p:nvSpPr>
        <p:spPr>
          <a:xfrm>
            <a:off x="1033104" y="2494137"/>
            <a:ext cx="2922946"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 xmlns:a16="http://schemas.microsoft.com/office/drawing/2014/main" id="{769AF585-6C6E-AA03-0927-6BE7134C2085}"/>
              </a:ext>
            </a:extLst>
          </p:cNvPr>
          <p:cNvSpPr txBox="1"/>
          <p:nvPr/>
        </p:nvSpPr>
        <p:spPr>
          <a:xfrm>
            <a:off x="977900" y="2550097"/>
            <a:ext cx="4609923"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И СЪКРАЩЕНИЯТА</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7885883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aphic 2">
            <a:extLst>
              <a:ext uri="{FF2B5EF4-FFF2-40B4-BE49-F238E27FC236}">
                <a16:creationId xmlns="" xmlns:a16="http://schemas.microsoft.com/office/drawing/2014/main" id="{0224666B-5238-1145-7DF3-3400F730D2B1}"/>
              </a:ext>
            </a:extLst>
          </p:cNvPr>
          <p:cNvGrpSpPr/>
          <p:nvPr/>
        </p:nvGrpSpPr>
        <p:grpSpPr>
          <a:xfrm rot="10800000">
            <a:off x="2200031" y="9017948"/>
            <a:ext cx="3833889" cy="1673865"/>
            <a:chOff x="3357879" y="5072538"/>
            <a:chExt cx="593407" cy="259080"/>
          </a:xfrm>
          <a:solidFill>
            <a:srgbClr val="EB7339"/>
          </a:solidFill>
        </p:grpSpPr>
        <p:sp>
          <p:nvSpPr>
            <p:cNvPr id="78" name="Freeform 77">
              <a:extLst>
                <a:ext uri="{FF2B5EF4-FFF2-40B4-BE49-F238E27FC236}">
                  <a16:creationId xmlns=""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784364" y="957603"/>
            <a:ext cx="6013565" cy="7665697"/>
          </a:xfrm>
          <a:prstGeom prst="rect">
            <a:avLst/>
          </a:prstGeom>
        </p:spPr>
        <p:txBody>
          <a:bodyPr numCol="2">
            <a:noAutofit/>
          </a:bodyPr>
          <a:lstStyle/>
          <a:p>
            <a:pPr>
              <a:spcBef>
                <a:spcPts val="0"/>
              </a:spcBef>
            </a:pPr>
            <a:r>
              <a:rPr lang="bg-BG" b="1" dirty="0" smtClean="0">
                <a:solidFill>
                  <a:srgbClr val="EB7339"/>
                </a:solidFill>
              </a:rPr>
              <a:t>Резултати:</a:t>
            </a:r>
            <a:endParaRPr lang="en-US" b="1" dirty="0">
              <a:solidFill>
                <a:srgbClr val="EB7339"/>
              </a:solidFill>
            </a:endParaRPr>
          </a:p>
          <a:p>
            <a:pPr>
              <a:spcBef>
                <a:spcPts val="0"/>
              </a:spcBef>
            </a:pPr>
            <a:r>
              <a:rPr lang="ru-RU" dirty="0" smtClean="0"/>
              <a:t>Резултати, продукти, стоки или услуги, които са резултат от интервенция. Например, една намеса може да бъде провеждането на обществена консултация. </a:t>
            </a:r>
            <a:r>
              <a:rPr lang="ru-RU" dirty="0" err="1" smtClean="0"/>
              <a:t>Резултатът</a:t>
            </a:r>
            <a:r>
              <a:rPr lang="ru-RU" dirty="0" smtClean="0"/>
              <a:t> </a:t>
            </a:r>
            <a:r>
              <a:rPr lang="ru-RU" dirty="0" err="1" smtClean="0"/>
              <a:t>може</a:t>
            </a:r>
            <a:r>
              <a:rPr lang="ru-RU" dirty="0" smtClean="0"/>
              <a:t> да </a:t>
            </a:r>
            <a:r>
              <a:rPr lang="ru-RU" dirty="0" err="1" smtClean="0"/>
              <a:t>бъде</a:t>
            </a:r>
            <a:r>
              <a:rPr lang="ru-RU" dirty="0" smtClean="0"/>
              <a:t>, </a:t>
            </a:r>
            <a:r>
              <a:rPr lang="ru-RU" dirty="0" err="1" smtClean="0"/>
              <a:t>че</a:t>
            </a:r>
            <a:r>
              <a:rPr lang="ru-RU" dirty="0" smtClean="0"/>
              <a:t> 200 души </a:t>
            </a:r>
            <a:r>
              <a:rPr lang="ru-RU" dirty="0" err="1" smtClean="0"/>
              <a:t>са</a:t>
            </a:r>
            <a:r>
              <a:rPr lang="ru-RU" dirty="0" smtClean="0"/>
              <a:t> </a:t>
            </a:r>
            <a:r>
              <a:rPr lang="ru-RU" dirty="0" err="1" smtClean="0"/>
              <a:t>участвали</a:t>
            </a:r>
            <a:r>
              <a:rPr lang="ru-RU" dirty="0" smtClean="0"/>
              <a:t> и </a:t>
            </a:r>
            <a:r>
              <a:rPr lang="ru-RU" dirty="0" err="1" smtClean="0"/>
              <a:t>са</a:t>
            </a:r>
            <a:r>
              <a:rPr lang="ru-RU" dirty="0" smtClean="0"/>
              <a:t> били </a:t>
            </a:r>
            <a:r>
              <a:rPr lang="ru-RU" dirty="0" err="1" smtClean="0"/>
              <a:t>консултирани</a:t>
            </a:r>
            <a:r>
              <a:rPr lang="ru-RU" dirty="0" smtClean="0"/>
              <a:t> </a:t>
            </a:r>
            <a:r>
              <a:rPr lang="ru-RU" dirty="0" err="1" smtClean="0"/>
              <a:t>относно</a:t>
            </a:r>
            <a:r>
              <a:rPr lang="ru-RU" dirty="0" smtClean="0"/>
              <a:t> </a:t>
            </a:r>
            <a:r>
              <a:rPr lang="ru-RU" dirty="0" err="1" smtClean="0"/>
              <a:t>възможностите</a:t>
            </a:r>
            <a:r>
              <a:rPr lang="ru-RU" dirty="0" smtClean="0"/>
              <a:t> за </a:t>
            </a:r>
            <a:r>
              <a:rPr lang="ru-RU" dirty="0" err="1" smtClean="0"/>
              <a:t>адаптиране</a:t>
            </a:r>
            <a:r>
              <a:rPr lang="ru-RU" dirty="0" smtClean="0"/>
              <a:t> </a:t>
            </a:r>
            <a:r>
              <a:rPr lang="ru-RU" dirty="0" err="1" smtClean="0"/>
              <a:t>към</a:t>
            </a:r>
            <a:r>
              <a:rPr lang="ru-RU" dirty="0" smtClean="0"/>
              <a:t> </a:t>
            </a:r>
            <a:r>
              <a:rPr lang="ru-RU" dirty="0" err="1" smtClean="0"/>
              <a:t>изменението</a:t>
            </a:r>
            <a:r>
              <a:rPr lang="ru-RU" dirty="0" smtClean="0"/>
              <a:t> на климата. Крайният резултат (вижте по-долу) може да бъде по-голяма ангажираност на общността към избрания начин за адаптиране.</a:t>
            </a:r>
            <a:r>
              <a:rPr lang="en-US" dirty="0"/>
              <a:t> </a:t>
            </a:r>
          </a:p>
          <a:p>
            <a:pPr>
              <a:spcBef>
                <a:spcPts val="0"/>
              </a:spcBef>
            </a:pPr>
            <a:endParaRPr lang="bg-BG" b="1" dirty="0" smtClean="0">
              <a:solidFill>
                <a:srgbClr val="EB7339"/>
              </a:solidFill>
            </a:endParaRPr>
          </a:p>
          <a:p>
            <a:pPr>
              <a:spcBef>
                <a:spcPts val="0"/>
              </a:spcBef>
            </a:pPr>
            <a:r>
              <a:rPr lang="bg-BG" b="1" dirty="0" smtClean="0">
                <a:solidFill>
                  <a:srgbClr val="EB7339"/>
                </a:solidFill>
              </a:rPr>
              <a:t>Ефект и Въздействие</a:t>
            </a:r>
            <a:r>
              <a:rPr lang="en-US" b="1" dirty="0" smtClean="0">
                <a:solidFill>
                  <a:srgbClr val="EB7339"/>
                </a:solidFill>
              </a:rPr>
              <a:t>: </a:t>
            </a:r>
            <a:endParaRPr lang="en-US" b="1" dirty="0">
              <a:solidFill>
                <a:srgbClr val="EB7339"/>
              </a:solidFill>
            </a:endParaRPr>
          </a:p>
          <a:p>
            <a:pPr>
              <a:spcBef>
                <a:spcPts val="0"/>
              </a:spcBef>
            </a:pPr>
            <a:r>
              <a:rPr lang="ru-RU" dirty="0" err="1" smtClean="0"/>
              <a:t>Вероятните</a:t>
            </a:r>
            <a:r>
              <a:rPr lang="ru-RU" dirty="0" smtClean="0"/>
              <a:t> или </a:t>
            </a:r>
            <a:r>
              <a:rPr lang="ru-RU" dirty="0" err="1" smtClean="0"/>
              <a:t>постигнати</a:t>
            </a:r>
            <a:r>
              <a:rPr lang="ru-RU" dirty="0" smtClean="0"/>
              <a:t> </a:t>
            </a:r>
            <a:r>
              <a:rPr lang="ru-RU" dirty="0" err="1" smtClean="0"/>
              <a:t>ефекти</a:t>
            </a:r>
            <a:r>
              <a:rPr lang="ru-RU" dirty="0" smtClean="0"/>
              <a:t> и </a:t>
            </a:r>
            <a:r>
              <a:rPr lang="ru-RU" dirty="0" err="1" smtClean="0"/>
              <a:t>дългосрочно</a:t>
            </a:r>
            <a:r>
              <a:rPr lang="ru-RU" dirty="0" smtClean="0"/>
              <a:t> </a:t>
            </a:r>
            <a:r>
              <a:rPr lang="ru-RU" dirty="0" err="1" smtClean="0"/>
              <a:t>въздействие</a:t>
            </a:r>
            <a:r>
              <a:rPr lang="ru-RU" dirty="0" smtClean="0">
                <a:solidFill>
                  <a:srgbClr val="FF0000"/>
                </a:solidFill>
              </a:rPr>
              <a:t> </a:t>
            </a:r>
            <a:r>
              <a:rPr lang="ru-RU" dirty="0" smtClean="0"/>
              <a:t>от </a:t>
            </a:r>
            <a:r>
              <a:rPr lang="ru-RU" dirty="0" err="1" smtClean="0"/>
              <a:t>интервенциите</a:t>
            </a:r>
            <a:r>
              <a:rPr lang="ru-RU" dirty="0" smtClean="0"/>
              <a:t>. </a:t>
            </a:r>
            <a:r>
              <a:rPr lang="ru-RU" dirty="0" err="1" smtClean="0"/>
              <a:t>Това</a:t>
            </a:r>
            <a:r>
              <a:rPr lang="ru-RU" dirty="0" smtClean="0"/>
              <a:t> </a:t>
            </a:r>
            <a:r>
              <a:rPr lang="ru-RU" dirty="0" err="1" smtClean="0"/>
              <a:t>въздействие</a:t>
            </a:r>
            <a:r>
              <a:rPr lang="ru-RU" dirty="0" smtClean="0"/>
              <a:t> и </a:t>
            </a:r>
            <a:r>
              <a:rPr lang="ru-RU" dirty="0" err="1" smtClean="0"/>
              <a:t>дългосрочни</a:t>
            </a:r>
            <a:r>
              <a:rPr lang="ru-RU" dirty="0" smtClean="0"/>
              <a:t> </a:t>
            </a:r>
            <a:r>
              <a:rPr lang="ru-RU" dirty="0" err="1" smtClean="0"/>
              <a:t>ефекти</a:t>
            </a:r>
            <a:r>
              <a:rPr lang="ru-RU" dirty="0" smtClean="0"/>
              <a:t> се </a:t>
            </a:r>
            <a:r>
              <a:rPr lang="ru-RU" dirty="0" err="1" smtClean="0"/>
              <a:t>получават</a:t>
            </a:r>
            <a:r>
              <a:rPr lang="ru-RU" dirty="0" smtClean="0"/>
              <a:t> след </a:t>
            </a:r>
            <a:r>
              <a:rPr lang="ru-RU" dirty="0" err="1" smtClean="0"/>
              <a:t>постигане</a:t>
            </a:r>
            <a:r>
              <a:rPr lang="ru-RU" dirty="0" smtClean="0"/>
              <a:t> на </a:t>
            </a:r>
            <a:r>
              <a:rPr lang="ru-RU" dirty="0" err="1" smtClean="0"/>
              <a:t>по-краткосрочни</a:t>
            </a:r>
            <a:r>
              <a:rPr lang="ru-RU" dirty="0" smtClean="0"/>
              <a:t> </a:t>
            </a:r>
            <a:r>
              <a:rPr lang="ru-RU" dirty="0" err="1" smtClean="0"/>
              <a:t>резултати</a:t>
            </a:r>
            <a:r>
              <a:rPr lang="ru-RU" dirty="0" smtClean="0"/>
              <a:t> и </a:t>
            </a:r>
            <a:r>
              <a:rPr lang="ru-RU" dirty="0" err="1" smtClean="0"/>
              <a:t>понякога</a:t>
            </a:r>
            <a:r>
              <a:rPr lang="ru-RU" dirty="0" smtClean="0"/>
              <a:t> </a:t>
            </a:r>
            <a:r>
              <a:rPr lang="ru-RU" dirty="0" err="1" smtClean="0"/>
              <a:t>дълго</a:t>
            </a:r>
            <a:r>
              <a:rPr lang="ru-RU" dirty="0" smtClean="0"/>
              <a:t> след </a:t>
            </a:r>
            <a:r>
              <a:rPr lang="ru-RU" dirty="0" err="1" smtClean="0"/>
              <a:t>приключване</a:t>
            </a:r>
            <a:r>
              <a:rPr lang="ru-RU" dirty="0" smtClean="0"/>
              <a:t> на </a:t>
            </a:r>
            <a:r>
              <a:rPr lang="ru-RU" dirty="0" err="1" smtClean="0"/>
              <a:t>проектните</a:t>
            </a:r>
            <a:r>
              <a:rPr lang="ru-RU" dirty="0" smtClean="0"/>
              <a:t> </a:t>
            </a:r>
            <a:r>
              <a:rPr lang="ru-RU" dirty="0" err="1" smtClean="0"/>
              <a:t>дейности</a:t>
            </a:r>
            <a:r>
              <a:rPr lang="ru-RU" dirty="0" smtClean="0">
                <a:solidFill>
                  <a:schemeClr val="tx1"/>
                </a:solidFill>
              </a:rPr>
              <a:t>. </a:t>
            </a:r>
            <a:r>
              <a:rPr lang="ru-RU" dirty="0" err="1" smtClean="0"/>
              <a:t>Ефектът</a:t>
            </a:r>
            <a:r>
              <a:rPr lang="ru-RU" dirty="0" smtClean="0">
                <a:solidFill>
                  <a:schemeClr val="tx1"/>
                </a:solidFill>
              </a:rPr>
              <a:t> </a:t>
            </a:r>
            <a:r>
              <a:rPr lang="ru-RU" dirty="0" err="1" smtClean="0"/>
              <a:t>може</a:t>
            </a:r>
            <a:r>
              <a:rPr lang="ru-RU" dirty="0" smtClean="0"/>
              <a:t> да е </a:t>
            </a:r>
            <a:r>
              <a:rPr lang="ru-RU" dirty="0" err="1" smtClean="0"/>
              <a:t>подобрени</a:t>
            </a:r>
            <a:r>
              <a:rPr lang="ru-RU" dirty="0" smtClean="0"/>
              <a:t> знания, </a:t>
            </a:r>
            <a:r>
              <a:rPr lang="ru-RU" dirty="0" err="1" smtClean="0"/>
              <a:t>нагласи</a:t>
            </a:r>
            <a:r>
              <a:rPr lang="ru-RU" dirty="0" smtClean="0"/>
              <a:t>, </a:t>
            </a:r>
            <a:r>
              <a:rPr lang="ru-RU" dirty="0" err="1" smtClean="0"/>
              <a:t>вярвания</a:t>
            </a:r>
            <a:r>
              <a:rPr lang="ru-RU" dirty="0" smtClean="0"/>
              <a:t>, умения, поведение, </a:t>
            </a:r>
            <a:r>
              <a:rPr lang="ru-RU" dirty="0" err="1" smtClean="0"/>
              <a:t>достъп</a:t>
            </a:r>
            <a:r>
              <a:rPr lang="ru-RU" dirty="0" smtClean="0"/>
              <a:t>, политики и условия за </a:t>
            </a:r>
            <a:r>
              <a:rPr lang="ru-RU" dirty="0" err="1" smtClean="0"/>
              <a:t>околната</a:t>
            </a:r>
            <a:r>
              <a:rPr lang="ru-RU" dirty="0" smtClean="0"/>
              <a:t> среда. В TП тези очаквани ефекти и въздействие могат да се считат за „предварителни условия“ (неща, които трябва да бъдат налице, за да е възможно да се постигне следващият резултат.</a:t>
            </a:r>
          </a:p>
          <a:p>
            <a:pPr>
              <a:spcBef>
                <a:spcPts val="0"/>
              </a:spcBef>
            </a:pPr>
            <a:endParaRPr lang="en-US" dirty="0"/>
          </a:p>
          <a:p>
            <a:pPr>
              <a:spcBef>
                <a:spcPts val="0"/>
              </a:spcBef>
            </a:pPr>
            <a:r>
              <a:rPr lang="bg-BG" b="1" dirty="0" smtClean="0">
                <a:solidFill>
                  <a:srgbClr val="EB7339"/>
                </a:solidFill>
              </a:rPr>
              <a:t>Крайни резултати</a:t>
            </a:r>
            <a:r>
              <a:rPr lang="en-US" b="1" dirty="0" smtClean="0">
                <a:solidFill>
                  <a:srgbClr val="EB7339"/>
                </a:solidFill>
              </a:rPr>
              <a:t>: </a:t>
            </a:r>
            <a:endParaRPr lang="en-US" b="1" dirty="0">
              <a:solidFill>
                <a:srgbClr val="EB7339"/>
              </a:solidFill>
            </a:endParaRPr>
          </a:p>
          <a:p>
            <a:pPr>
              <a:spcBef>
                <a:spcPts val="0"/>
              </a:spcBef>
            </a:pPr>
            <a:r>
              <a:rPr lang="ru-RU" dirty="0" err="1" smtClean="0"/>
              <a:t>Най-значмият</a:t>
            </a:r>
            <a:r>
              <a:rPr lang="ru-RU" dirty="0" smtClean="0"/>
              <a:t> </a:t>
            </a:r>
            <a:r>
              <a:rPr lang="ru-RU" dirty="0" err="1" smtClean="0"/>
              <a:t>ефект</a:t>
            </a:r>
            <a:r>
              <a:rPr lang="ru-RU" dirty="0" smtClean="0"/>
              <a:t>/и, </a:t>
            </a:r>
            <a:r>
              <a:rPr lang="ru-RU" dirty="0" err="1" smtClean="0"/>
              <a:t>който</a:t>
            </a:r>
            <a:r>
              <a:rPr lang="ru-RU" dirty="0" smtClean="0"/>
              <a:t> </a:t>
            </a:r>
            <a:r>
              <a:rPr lang="ru-RU" dirty="0" err="1" smtClean="0"/>
              <a:t>искате</a:t>
            </a:r>
            <a:r>
              <a:rPr lang="ru-RU" dirty="0" smtClean="0"/>
              <a:t> да постигнете. Това се вижда в началото на Вашата диаграма на Теория на промяната. (или </a:t>
            </a:r>
            <a:r>
              <a:rPr lang="ru-RU" dirty="0" err="1" smtClean="0"/>
              <a:t>по-точно</a:t>
            </a:r>
            <a:r>
              <a:rPr lang="ru-RU" dirty="0" smtClean="0"/>
              <a:t> под </a:t>
            </a:r>
            <a:r>
              <a:rPr lang="ru-RU" dirty="0" err="1" smtClean="0"/>
              <a:t>определената</a:t>
            </a:r>
            <a:r>
              <a:rPr lang="ru-RU" dirty="0" smtClean="0"/>
              <a:t> </a:t>
            </a:r>
            <a:r>
              <a:rPr lang="ru-RU" dirty="0" err="1" smtClean="0"/>
              <a:t>визия</a:t>
            </a:r>
            <a:r>
              <a:rPr lang="ru-RU" dirty="0" smtClean="0"/>
              <a:t>) и </a:t>
            </a:r>
            <a:r>
              <a:rPr lang="ru-RU" dirty="0" err="1" smtClean="0"/>
              <a:t>трябва</a:t>
            </a:r>
            <a:r>
              <a:rPr lang="ru-RU" dirty="0" smtClean="0"/>
              <a:t> да </a:t>
            </a:r>
            <a:r>
              <a:rPr lang="ru-RU" dirty="0" err="1" smtClean="0"/>
              <a:t>формулира</a:t>
            </a:r>
            <a:r>
              <a:rPr lang="ru-RU" dirty="0" smtClean="0"/>
              <a:t> </a:t>
            </a:r>
            <a:r>
              <a:rPr lang="ru-RU" dirty="0" err="1" smtClean="0"/>
              <a:t>основната</a:t>
            </a:r>
            <a:r>
              <a:rPr lang="ru-RU" dirty="0" smtClean="0"/>
              <a:t> </a:t>
            </a:r>
            <a:r>
              <a:rPr lang="ru-RU" dirty="0" err="1" smtClean="0"/>
              <a:t>промяна</a:t>
            </a:r>
            <a:r>
              <a:rPr lang="ru-RU" dirty="0" smtClean="0"/>
              <a:t>/</a:t>
            </a:r>
            <a:r>
              <a:rPr lang="ru-RU" dirty="0" err="1" smtClean="0"/>
              <a:t>промени</a:t>
            </a:r>
            <a:r>
              <a:rPr lang="ru-RU" dirty="0" smtClean="0"/>
              <a:t>, </a:t>
            </a:r>
            <a:r>
              <a:rPr lang="ru-RU" dirty="0" err="1" smtClean="0"/>
              <a:t>която</a:t>
            </a:r>
            <a:r>
              <a:rPr lang="ru-RU" dirty="0" smtClean="0"/>
              <a:t> </a:t>
            </a:r>
            <a:r>
              <a:rPr lang="ru-RU" dirty="0" err="1" smtClean="0"/>
              <a:t>искате</a:t>
            </a:r>
            <a:r>
              <a:rPr lang="ru-RU" dirty="0" smtClean="0"/>
              <a:t> да постигнете.</a:t>
            </a:r>
          </a:p>
          <a:p>
            <a:pPr>
              <a:spcBef>
                <a:spcPts val="0"/>
              </a:spcBef>
            </a:pPr>
            <a:r>
              <a:rPr lang="en-US" dirty="0"/>
              <a:t> </a:t>
            </a:r>
          </a:p>
          <a:p>
            <a:pPr>
              <a:spcBef>
                <a:spcPts val="0"/>
              </a:spcBef>
            </a:pPr>
            <a:r>
              <a:rPr lang="bg-BG" b="1" dirty="0" smtClean="0">
                <a:solidFill>
                  <a:srgbClr val="EB7339"/>
                </a:solidFill>
              </a:rPr>
              <a:t>Непосредствен ефект</a:t>
            </a:r>
            <a:r>
              <a:rPr lang="en-US" b="1" dirty="0" smtClean="0">
                <a:solidFill>
                  <a:srgbClr val="EB7339"/>
                </a:solidFill>
              </a:rPr>
              <a:t>: </a:t>
            </a:r>
            <a:endParaRPr lang="en-US" b="1" dirty="0">
              <a:solidFill>
                <a:srgbClr val="EB7339"/>
              </a:solidFill>
            </a:endParaRPr>
          </a:p>
          <a:p>
            <a:pPr>
              <a:spcBef>
                <a:spcPts val="0"/>
              </a:spcBef>
            </a:pPr>
            <a:r>
              <a:rPr lang="ru-RU" dirty="0" smtClean="0"/>
              <a:t>Резултат, който допринася за постигането на Вашия краен резултат и като такъв е предпоставка за крайния резултат.</a:t>
            </a:r>
          </a:p>
          <a:p>
            <a:pPr>
              <a:spcBef>
                <a:spcPts val="0"/>
              </a:spcBef>
            </a:pPr>
            <a:r>
              <a:rPr lang="en-US" dirty="0"/>
              <a:t> </a:t>
            </a:r>
          </a:p>
          <a:p>
            <a:pPr algn="l">
              <a:spcBef>
                <a:spcPts val="0"/>
              </a:spcBef>
            </a:pPr>
            <a:r>
              <a:rPr lang="bg-BG" b="1" dirty="0" smtClean="0">
                <a:solidFill>
                  <a:srgbClr val="EB7339"/>
                </a:solidFill>
              </a:rPr>
              <a:t>Път на промяната:</a:t>
            </a:r>
            <a:endParaRPr lang="en-US" dirty="0">
              <a:solidFill>
                <a:srgbClr val="EB7339"/>
              </a:solidFill>
            </a:endParaRPr>
          </a:p>
          <a:p>
            <a:pPr>
              <a:spcBef>
                <a:spcPts val="0"/>
              </a:spcBef>
            </a:pPr>
            <a:r>
              <a:rPr lang="ru-RU" dirty="0" smtClean="0"/>
              <a:t>С </a:t>
            </a:r>
            <a:r>
              <a:rPr lang="ru-RU" dirty="0" err="1" smtClean="0"/>
              <a:t>негова</a:t>
            </a:r>
            <a:r>
              <a:rPr lang="ru-RU" dirty="0" smtClean="0"/>
              <a:t> </a:t>
            </a:r>
            <a:r>
              <a:rPr lang="ru-RU" dirty="0" err="1" smtClean="0"/>
              <a:t>помощ</a:t>
            </a:r>
            <a:r>
              <a:rPr lang="ru-RU" dirty="0" smtClean="0"/>
              <a:t> </a:t>
            </a:r>
            <a:r>
              <a:rPr lang="ru-RU" dirty="0" err="1" smtClean="0"/>
              <a:t>демонстрираме</a:t>
            </a:r>
            <a:r>
              <a:rPr lang="ru-RU" dirty="0" smtClean="0"/>
              <a:t> </a:t>
            </a:r>
            <a:r>
              <a:rPr lang="ru-RU" dirty="0" err="1" smtClean="0"/>
              <a:t>всеки</a:t>
            </a:r>
            <a:r>
              <a:rPr lang="ru-RU" dirty="0" smtClean="0"/>
              <a:t> </a:t>
            </a:r>
            <a:r>
              <a:rPr lang="ru-RU" dirty="0" err="1" smtClean="0"/>
              <a:t>резултат</a:t>
            </a:r>
            <a:r>
              <a:rPr lang="ru-RU" dirty="0" smtClean="0"/>
              <a:t> в </a:t>
            </a:r>
            <a:r>
              <a:rPr lang="ru-RU" dirty="0" err="1" smtClean="0"/>
              <a:t>неговата</a:t>
            </a:r>
            <a:r>
              <a:rPr lang="ru-RU" dirty="0" smtClean="0"/>
              <a:t> </a:t>
            </a:r>
            <a:r>
              <a:rPr lang="ru-RU" dirty="0" err="1" smtClean="0"/>
              <a:t>логическа</a:t>
            </a:r>
            <a:r>
              <a:rPr lang="ru-RU" dirty="0" smtClean="0"/>
              <a:t> </a:t>
            </a:r>
            <a:r>
              <a:rPr lang="ru-RU" dirty="0" err="1" smtClean="0"/>
              <a:t>връзка</a:t>
            </a:r>
            <a:r>
              <a:rPr lang="ru-RU" dirty="0" smtClean="0"/>
              <a:t> с </a:t>
            </a:r>
            <a:r>
              <a:rPr lang="ru-RU" dirty="0" err="1" smtClean="0"/>
              <a:t>всички</a:t>
            </a:r>
            <a:r>
              <a:rPr lang="ru-RU" dirty="0" smtClean="0"/>
              <a:t> </a:t>
            </a:r>
            <a:r>
              <a:rPr lang="ru-RU" dirty="0" err="1" smtClean="0"/>
              <a:t>останали</a:t>
            </a:r>
            <a:r>
              <a:rPr lang="ru-RU" dirty="0" smtClean="0"/>
              <a:t>, </a:t>
            </a:r>
            <a:r>
              <a:rPr lang="ru-RU" dirty="0" err="1" smtClean="0"/>
              <a:t>както</a:t>
            </a:r>
            <a:r>
              <a:rPr lang="ru-RU" dirty="0" smtClean="0"/>
              <a:t> и </a:t>
            </a:r>
            <a:r>
              <a:rPr lang="ru-RU" dirty="0" err="1" smtClean="0"/>
              <a:t>хронологичия</a:t>
            </a:r>
            <a:r>
              <a:rPr lang="ru-RU" dirty="0" smtClean="0"/>
              <a:t> ред. </a:t>
            </a:r>
            <a:r>
              <a:rPr lang="ru-RU" dirty="0" err="1" smtClean="0"/>
              <a:t>Тези</a:t>
            </a:r>
            <a:r>
              <a:rPr lang="ru-RU" dirty="0" smtClean="0"/>
              <a:t> подходи </a:t>
            </a:r>
            <a:r>
              <a:rPr lang="ru-RU" dirty="0" err="1" smtClean="0"/>
              <a:t>илюстрират</a:t>
            </a:r>
            <a:r>
              <a:rPr lang="ru-RU" dirty="0" smtClean="0"/>
              <a:t> (</a:t>
            </a:r>
            <a:r>
              <a:rPr lang="ru-RU" dirty="0" err="1" smtClean="0"/>
              <a:t>предполагаемите</a:t>
            </a:r>
            <a:r>
              <a:rPr lang="ru-RU" dirty="0" smtClean="0"/>
              <a:t>) </a:t>
            </a:r>
            <a:r>
              <a:rPr lang="ru-RU" dirty="0" err="1" smtClean="0"/>
              <a:t>причинно-следствени</a:t>
            </a:r>
            <a:r>
              <a:rPr lang="ru-RU" dirty="0" smtClean="0"/>
              <a:t> </a:t>
            </a:r>
            <a:r>
              <a:rPr lang="ru-RU" dirty="0" err="1" smtClean="0"/>
              <a:t>връзки</a:t>
            </a:r>
            <a:r>
              <a:rPr lang="ru-RU" dirty="0" smtClean="0"/>
              <a:t> между </a:t>
            </a:r>
            <a:r>
              <a:rPr lang="ru-RU" dirty="0" err="1" smtClean="0"/>
              <a:t>дългосрочната</a:t>
            </a:r>
            <a:r>
              <a:rPr lang="ru-RU" dirty="0" smtClean="0"/>
              <a:t> цел и </a:t>
            </a:r>
            <a:r>
              <a:rPr lang="ru-RU" dirty="0" err="1" smtClean="0"/>
              <a:t>резултатите</a:t>
            </a:r>
            <a:r>
              <a:rPr lang="ru-RU" dirty="0" smtClean="0"/>
              <a:t>  от </a:t>
            </a:r>
            <a:r>
              <a:rPr lang="ru-RU" dirty="0" err="1" smtClean="0"/>
              <a:t>отделните</a:t>
            </a:r>
            <a:r>
              <a:rPr lang="ru-RU" dirty="0" smtClean="0"/>
              <a:t> </a:t>
            </a:r>
            <a:r>
              <a:rPr lang="ru-RU" dirty="0" err="1" smtClean="0"/>
              <a:t>етапи</a:t>
            </a:r>
            <a:r>
              <a:rPr lang="ru-RU" dirty="0" smtClean="0"/>
              <a:t>.</a:t>
            </a:r>
            <a:endParaRPr lang="en-US" dirty="0"/>
          </a:p>
          <a:p>
            <a:pPr>
              <a:spcBef>
                <a:spcPts val="0"/>
              </a:spcBef>
            </a:pPr>
            <a:r>
              <a:rPr lang="bg-BG" b="1" dirty="0" smtClean="0">
                <a:solidFill>
                  <a:srgbClr val="EB7339"/>
                </a:solidFill>
              </a:rPr>
              <a:t>Предварителни условия</a:t>
            </a:r>
            <a:r>
              <a:rPr lang="en-US" b="1" dirty="0" smtClean="0">
                <a:solidFill>
                  <a:srgbClr val="EB7339"/>
                </a:solidFill>
              </a:rPr>
              <a:t>: </a:t>
            </a:r>
            <a:endParaRPr lang="en-US" b="1" dirty="0">
              <a:solidFill>
                <a:srgbClr val="EB7339"/>
              </a:solidFill>
            </a:endParaRPr>
          </a:p>
          <a:p>
            <a:pPr>
              <a:spcBef>
                <a:spcPts val="0"/>
              </a:spcBef>
            </a:pPr>
            <a:r>
              <a:rPr lang="ru-RU" dirty="0" smtClean="0"/>
              <a:t>Условия, </a:t>
            </a:r>
            <a:r>
              <a:rPr lang="ru-RU" dirty="0" err="1" smtClean="0"/>
              <a:t>които</a:t>
            </a:r>
            <a:r>
              <a:rPr lang="ru-RU" dirty="0" smtClean="0"/>
              <a:t> </a:t>
            </a:r>
            <a:r>
              <a:rPr lang="ru-RU" dirty="0" err="1" smtClean="0"/>
              <a:t>трябва</a:t>
            </a:r>
            <a:r>
              <a:rPr lang="ru-RU" dirty="0" smtClean="0"/>
              <a:t> да </a:t>
            </a:r>
            <a:r>
              <a:rPr lang="ru-RU" dirty="0" err="1" smtClean="0"/>
              <a:t>бъдат</a:t>
            </a:r>
            <a:r>
              <a:rPr lang="ru-RU" dirty="0" smtClean="0"/>
              <a:t> </a:t>
            </a:r>
            <a:r>
              <a:rPr lang="ru-RU" dirty="0" err="1" smtClean="0"/>
              <a:t>налице</a:t>
            </a:r>
            <a:r>
              <a:rPr lang="ru-RU" dirty="0" smtClean="0"/>
              <a:t>, за да </a:t>
            </a:r>
            <a:r>
              <a:rPr lang="ru-RU" dirty="0" err="1" smtClean="0"/>
              <a:t>бъде</a:t>
            </a:r>
            <a:r>
              <a:rPr lang="ru-RU" dirty="0" smtClean="0"/>
              <a:t> </a:t>
            </a:r>
            <a:r>
              <a:rPr lang="ru-RU" dirty="0" err="1" smtClean="0"/>
              <a:t>възможен</a:t>
            </a:r>
            <a:r>
              <a:rPr lang="ru-RU" dirty="0" smtClean="0"/>
              <a:t> или </a:t>
            </a:r>
            <a:r>
              <a:rPr lang="ru-RU" dirty="0" err="1" smtClean="0"/>
              <a:t>по-вероятен</a:t>
            </a:r>
            <a:r>
              <a:rPr lang="ru-RU" dirty="0" smtClean="0"/>
              <a:t> </a:t>
            </a:r>
            <a:r>
              <a:rPr lang="ru-RU" dirty="0" err="1" smtClean="0"/>
              <a:t>следващият</a:t>
            </a:r>
            <a:r>
              <a:rPr lang="ru-RU" dirty="0" smtClean="0"/>
              <a:t> </a:t>
            </a:r>
            <a:r>
              <a:rPr lang="ru-RU" dirty="0" err="1" smtClean="0"/>
              <a:t>резултат</a:t>
            </a:r>
            <a:r>
              <a:rPr lang="ru-RU" dirty="0" smtClean="0"/>
              <a:t>.  </a:t>
            </a:r>
          </a:p>
          <a:p>
            <a:pPr>
              <a:spcBef>
                <a:spcPts val="0"/>
              </a:spcBef>
            </a:pPr>
            <a:r>
              <a:rPr lang="ru-RU" dirty="0" smtClean="0"/>
              <a:t>Теория на промяната, ТП: независимо от използваната дефиниция е процес на планиране, който определя как може да се постигне промяна. </a:t>
            </a:r>
            <a:r>
              <a:rPr lang="ru-RU" dirty="0" err="1" smtClean="0"/>
              <a:t>Други</a:t>
            </a:r>
            <a:r>
              <a:rPr lang="ru-RU" dirty="0" smtClean="0"/>
              <a:t> дефиниции </a:t>
            </a:r>
            <a:r>
              <a:rPr lang="ru-RU" dirty="0" err="1" smtClean="0"/>
              <a:t>включват</a:t>
            </a:r>
            <a:r>
              <a:rPr lang="ru-RU" dirty="0" smtClean="0"/>
              <a:t> „</a:t>
            </a:r>
            <a:r>
              <a:rPr lang="ru-RU" dirty="0" err="1" smtClean="0"/>
              <a:t>обяснение</a:t>
            </a:r>
            <a:r>
              <a:rPr lang="ru-RU" dirty="0" smtClean="0"/>
              <a:t> на </a:t>
            </a:r>
            <a:r>
              <a:rPr lang="ru-RU" dirty="0" err="1" smtClean="0"/>
              <a:t>това</a:t>
            </a:r>
            <a:r>
              <a:rPr lang="ru-RU" dirty="0" smtClean="0"/>
              <a:t> как </a:t>
            </a:r>
            <a:r>
              <a:rPr lang="ru-RU" dirty="0" err="1" smtClean="0"/>
              <a:t>група</a:t>
            </a:r>
            <a:r>
              <a:rPr lang="ru-RU" dirty="0" smtClean="0"/>
              <a:t> </a:t>
            </a:r>
            <a:r>
              <a:rPr lang="ru-RU" dirty="0" err="1" smtClean="0"/>
              <a:t>заинтересовани</a:t>
            </a:r>
            <a:r>
              <a:rPr lang="ru-RU" dirty="0" smtClean="0"/>
              <a:t> </a:t>
            </a:r>
            <a:r>
              <a:rPr lang="ru-RU" dirty="0" err="1" smtClean="0"/>
              <a:t>страни</a:t>
            </a:r>
            <a:r>
              <a:rPr lang="ru-RU" dirty="0" smtClean="0"/>
              <a:t> </a:t>
            </a:r>
            <a:r>
              <a:rPr lang="ru-RU" dirty="0" err="1" smtClean="0"/>
              <a:t>очакват</a:t>
            </a:r>
            <a:r>
              <a:rPr lang="ru-RU" dirty="0" smtClean="0"/>
              <a:t> да </a:t>
            </a:r>
            <a:r>
              <a:rPr lang="ru-RU" dirty="0" err="1" smtClean="0"/>
              <a:t>постигнат</a:t>
            </a:r>
            <a:r>
              <a:rPr lang="ru-RU" dirty="0" smtClean="0"/>
              <a:t> </a:t>
            </a:r>
            <a:r>
              <a:rPr lang="ru-RU" dirty="0" err="1" smtClean="0"/>
              <a:t>общоприета</a:t>
            </a:r>
            <a:r>
              <a:rPr lang="ru-RU" dirty="0" smtClean="0"/>
              <a:t> </a:t>
            </a:r>
            <a:r>
              <a:rPr lang="ru-RU" dirty="0" err="1" smtClean="0"/>
              <a:t>дългосрочна</a:t>
            </a:r>
            <a:r>
              <a:rPr lang="ru-RU" dirty="0" smtClean="0"/>
              <a:t> цел“ (</a:t>
            </a:r>
            <a:r>
              <a:rPr lang="ru-RU" dirty="0" err="1" smtClean="0"/>
              <a:t>Anderson</a:t>
            </a:r>
            <a:r>
              <a:rPr lang="ru-RU" dirty="0" smtClean="0"/>
              <a:t>, 2005) и „</a:t>
            </a:r>
            <a:r>
              <a:rPr lang="ru-RU" dirty="0" err="1" smtClean="0"/>
              <a:t>процес</a:t>
            </a:r>
            <a:r>
              <a:rPr lang="ru-RU" dirty="0" smtClean="0"/>
              <a:t> на </a:t>
            </a:r>
            <a:r>
              <a:rPr lang="ru-RU" dirty="0" err="1" smtClean="0"/>
              <a:t>планиране</a:t>
            </a:r>
            <a:r>
              <a:rPr lang="ru-RU" dirty="0" smtClean="0"/>
              <a:t> и оценка на проекта, </a:t>
            </a:r>
            <a:r>
              <a:rPr lang="ru-RU" dirty="0" err="1" smtClean="0"/>
              <a:t>който</a:t>
            </a:r>
            <a:r>
              <a:rPr lang="ru-RU" dirty="0" smtClean="0"/>
              <a:t> </a:t>
            </a:r>
            <a:r>
              <a:rPr lang="ru-RU" dirty="0" err="1" smtClean="0"/>
              <a:t>представя</a:t>
            </a:r>
            <a:r>
              <a:rPr lang="ru-RU" dirty="0" smtClean="0"/>
              <a:t> </a:t>
            </a:r>
            <a:r>
              <a:rPr lang="ru-RU" dirty="0" err="1" smtClean="0"/>
              <a:t>връзката</a:t>
            </a:r>
            <a:r>
              <a:rPr lang="ru-RU" dirty="0" smtClean="0"/>
              <a:t> между </a:t>
            </a:r>
            <a:r>
              <a:rPr lang="ru-RU" dirty="0" err="1" smtClean="0"/>
              <a:t>дългосрочна</a:t>
            </a:r>
            <a:r>
              <a:rPr lang="ru-RU" dirty="0" smtClean="0"/>
              <a:t> цел на проекта и </a:t>
            </a:r>
            <a:r>
              <a:rPr lang="ru-RU" dirty="0" err="1" smtClean="0"/>
              <a:t>междинните</a:t>
            </a:r>
            <a:r>
              <a:rPr lang="ru-RU" dirty="0" smtClean="0"/>
              <a:t> </a:t>
            </a:r>
            <a:r>
              <a:rPr lang="ru-RU" dirty="0" err="1" smtClean="0"/>
              <a:t>и</a:t>
            </a:r>
            <a:r>
              <a:rPr lang="ru-RU" dirty="0" smtClean="0"/>
              <a:t> </a:t>
            </a:r>
            <a:r>
              <a:rPr lang="ru-RU" dirty="0" err="1" smtClean="0"/>
              <a:t>ранните</a:t>
            </a:r>
            <a:r>
              <a:rPr lang="ru-RU" dirty="0" smtClean="0"/>
              <a:t> </a:t>
            </a:r>
            <a:r>
              <a:rPr lang="ru-RU" dirty="0" err="1" smtClean="0"/>
              <a:t>промени</a:t>
            </a:r>
            <a:r>
              <a:rPr lang="ru-RU" dirty="0" smtClean="0"/>
              <a:t>, </a:t>
            </a:r>
            <a:r>
              <a:rPr lang="ru-RU" dirty="0" err="1" smtClean="0"/>
              <a:t>които</a:t>
            </a:r>
            <a:r>
              <a:rPr lang="ru-RU" dirty="0" smtClean="0"/>
              <a:t> </a:t>
            </a:r>
            <a:r>
              <a:rPr lang="ru-RU" dirty="0" err="1" smtClean="0"/>
              <a:t>са</a:t>
            </a:r>
            <a:r>
              <a:rPr lang="ru-RU" dirty="0" smtClean="0"/>
              <a:t> </a:t>
            </a:r>
            <a:r>
              <a:rPr lang="ru-RU" dirty="0" err="1" smtClean="0"/>
              <a:t>необходими</a:t>
            </a:r>
            <a:r>
              <a:rPr lang="ru-RU" dirty="0" smtClean="0"/>
              <a:t>, за да се </a:t>
            </a:r>
            <a:r>
              <a:rPr lang="ru-RU" dirty="0" err="1" smtClean="0"/>
              <a:t>осъществи</a:t>
            </a:r>
            <a:r>
              <a:rPr lang="ru-RU" dirty="0" smtClean="0"/>
              <a:t>“ (</a:t>
            </a:r>
            <a:r>
              <a:rPr lang="ru-RU" dirty="0" err="1" smtClean="0"/>
              <a:t>Conservation</a:t>
            </a:r>
            <a:r>
              <a:rPr lang="ru-RU" dirty="0" smtClean="0"/>
              <a:t> </a:t>
            </a:r>
            <a:r>
              <a:rPr lang="ru-RU" dirty="0" err="1" smtClean="0"/>
              <a:t>International</a:t>
            </a:r>
            <a:r>
              <a:rPr lang="ru-RU" dirty="0" smtClean="0"/>
              <a:t>, 2013).</a:t>
            </a:r>
          </a:p>
          <a:p>
            <a:pPr>
              <a:spcBef>
                <a:spcPts val="0"/>
              </a:spcBef>
            </a:pPr>
            <a:endParaRPr lang="en-US" dirty="0"/>
          </a:p>
          <a:p>
            <a:pPr>
              <a:spcBef>
                <a:spcPts val="0"/>
              </a:spcBef>
            </a:pPr>
            <a:r>
              <a:rPr lang="ru-RU" b="1" dirty="0" err="1" smtClean="0">
                <a:solidFill>
                  <a:srgbClr val="EB7339"/>
                </a:solidFill>
              </a:rPr>
              <a:t>Праг</a:t>
            </a:r>
            <a:r>
              <a:rPr lang="ru-RU" b="1" dirty="0" smtClean="0">
                <a:solidFill>
                  <a:srgbClr val="EB7339"/>
                </a:solidFill>
              </a:rPr>
              <a:t>:</a:t>
            </a:r>
          </a:p>
          <a:p>
            <a:pPr>
              <a:spcBef>
                <a:spcPts val="0"/>
              </a:spcBef>
            </a:pPr>
            <a:r>
              <a:rPr lang="ru-RU" dirty="0" smtClean="0"/>
              <a:t>Прагът е различен от индикатора, тъй като идентифицира точката, в която е постигнат резултатът. Например, индикатор за подобрено управление на свързаните с климата рискове в частния сектор може да бъде „процентът на предприятията, които са се присъединили към схема за застраховане срещу въздействието на климата“, но прагът може да бъде „75% от предприятията са се присъединили към схема за застраховане срещу въздействието на климата ”. Като </a:t>
            </a:r>
            <a:r>
              <a:rPr lang="ru-RU" dirty="0" err="1" smtClean="0"/>
              <a:t>такъв</a:t>
            </a:r>
            <a:r>
              <a:rPr lang="ru-RU" dirty="0" smtClean="0"/>
              <a:t>, </a:t>
            </a:r>
            <a:r>
              <a:rPr lang="ru-RU" dirty="0" err="1" smtClean="0"/>
              <a:t>прагът</a:t>
            </a:r>
            <a:r>
              <a:rPr lang="ru-RU" dirty="0" smtClean="0"/>
              <a:t> </a:t>
            </a:r>
            <a:r>
              <a:rPr lang="ru-RU" dirty="0" err="1" smtClean="0"/>
              <a:t>изисква</a:t>
            </a:r>
            <a:r>
              <a:rPr lang="ru-RU" dirty="0" smtClean="0"/>
              <a:t> </a:t>
            </a:r>
            <a:r>
              <a:rPr lang="ru-RU" dirty="0" err="1" smtClean="0"/>
              <a:t>обсъждане</a:t>
            </a:r>
            <a:r>
              <a:rPr lang="ru-RU" dirty="0" smtClean="0"/>
              <a:t> и </a:t>
            </a:r>
            <a:r>
              <a:rPr lang="ru-RU" dirty="0" err="1" smtClean="0"/>
              <a:t>съгласие</a:t>
            </a:r>
            <a:r>
              <a:rPr lang="ru-RU" dirty="0" smtClean="0"/>
              <a:t> за </a:t>
            </a:r>
            <a:r>
              <a:rPr lang="ru-RU" dirty="0" err="1" smtClean="0"/>
              <a:t>това</a:t>
            </a:r>
            <a:r>
              <a:rPr lang="ru-RU" dirty="0" smtClean="0"/>
              <a:t>, </a:t>
            </a:r>
            <a:r>
              <a:rPr lang="ru-RU" dirty="0" err="1" smtClean="0"/>
              <a:t>което</a:t>
            </a:r>
            <a:r>
              <a:rPr lang="ru-RU" dirty="0" smtClean="0"/>
              <a:t> се приема </a:t>
            </a:r>
            <a:r>
              <a:rPr lang="ru-RU" dirty="0" err="1" smtClean="0"/>
              <a:t>като</a:t>
            </a:r>
            <a:r>
              <a:rPr lang="ru-RU" dirty="0" smtClean="0"/>
              <a:t> успех.</a:t>
            </a:r>
            <a:r>
              <a:rPr lang="en-US" dirty="0"/>
              <a:t> </a:t>
            </a:r>
            <a:endParaRPr lang="bg-BG" dirty="0" smtClean="0"/>
          </a:p>
          <a:p>
            <a:pPr>
              <a:spcBef>
                <a:spcPts val="0"/>
              </a:spcBef>
            </a:pPr>
            <a:endParaRPr lang="en-US" dirty="0">
              <a:solidFill>
                <a:schemeClr val="tx1"/>
              </a:solidFill>
            </a:endParaRPr>
          </a:p>
          <a:p>
            <a:pPr>
              <a:spcBef>
                <a:spcPts val="0"/>
              </a:spcBef>
            </a:pPr>
            <a:r>
              <a:rPr lang="ru-RU" b="1" dirty="0" smtClean="0">
                <a:solidFill>
                  <a:srgbClr val="EB7339"/>
                </a:solidFill>
              </a:rPr>
              <a:t>Декларация за </a:t>
            </a:r>
            <a:r>
              <a:rPr lang="ru-RU" b="1" dirty="0" err="1" smtClean="0">
                <a:solidFill>
                  <a:srgbClr val="EB7339"/>
                </a:solidFill>
              </a:rPr>
              <a:t>визия</a:t>
            </a:r>
            <a:r>
              <a:rPr lang="ru-RU" b="1" dirty="0" smtClean="0">
                <a:solidFill>
                  <a:srgbClr val="EB7339"/>
                </a:solidFill>
              </a:rPr>
              <a:t>:</a:t>
            </a:r>
          </a:p>
          <a:p>
            <a:pPr>
              <a:spcBef>
                <a:spcPts val="0"/>
              </a:spcBef>
            </a:pPr>
            <a:r>
              <a:rPr lang="ru-RU" dirty="0" smtClean="0"/>
              <a:t>Идеалистично описание на желаните резултати, въздействие и ефект, постигнати след успешно завършване на проект или програма. </a:t>
            </a:r>
            <a:r>
              <a:rPr lang="ru-RU" dirty="0" err="1" smtClean="0"/>
              <a:t>Това</a:t>
            </a:r>
            <a:r>
              <a:rPr lang="ru-RU" dirty="0" smtClean="0"/>
              <a:t> е </a:t>
            </a:r>
            <a:r>
              <a:rPr lang="ru-RU" dirty="0" err="1" smtClean="0"/>
              <a:t>съобщението</a:t>
            </a:r>
            <a:r>
              <a:rPr lang="ru-RU" dirty="0" smtClean="0"/>
              <a:t>, </a:t>
            </a:r>
            <a:r>
              <a:rPr lang="ru-RU" dirty="0" err="1" smtClean="0"/>
              <a:t>което</a:t>
            </a:r>
            <a:r>
              <a:rPr lang="ru-RU" dirty="0" smtClean="0"/>
              <a:t> е предназначено да </a:t>
            </a:r>
            <a:r>
              <a:rPr lang="ru-RU" dirty="0" err="1" smtClean="0"/>
              <a:t>вдъхнови</a:t>
            </a:r>
            <a:r>
              <a:rPr lang="ru-RU" dirty="0" smtClean="0"/>
              <a:t> </a:t>
            </a:r>
            <a:r>
              <a:rPr lang="ru-RU" dirty="0" err="1" smtClean="0"/>
              <a:t>бенефициентите</a:t>
            </a:r>
            <a:r>
              <a:rPr lang="ru-RU" dirty="0" smtClean="0"/>
              <a:t> на проекта, </a:t>
            </a:r>
            <a:r>
              <a:rPr lang="ru-RU" dirty="0" err="1" smtClean="0"/>
              <a:t>финансиращите</a:t>
            </a:r>
            <a:r>
              <a:rPr lang="ru-RU" dirty="0" smtClean="0"/>
              <a:t> и </a:t>
            </a:r>
            <a:r>
              <a:rPr lang="ru-RU" dirty="0" err="1" smtClean="0"/>
              <a:t>тези</a:t>
            </a:r>
            <a:r>
              <a:rPr lang="ru-RU" dirty="0" smtClean="0"/>
              <a:t>, </a:t>
            </a:r>
            <a:r>
              <a:rPr lang="ru-RU" dirty="0" err="1" smtClean="0"/>
              <a:t>които</a:t>
            </a:r>
            <a:r>
              <a:rPr lang="ru-RU" dirty="0" smtClean="0"/>
              <a:t> </a:t>
            </a:r>
            <a:r>
              <a:rPr lang="ru-RU" dirty="0" err="1" smtClean="0"/>
              <a:t>изпълняват</a:t>
            </a:r>
            <a:r>
              <a:rPr lang="ru-RU" dirty="0" smtClean="0"/>
              <a:t> проекта</a:t>
            </a:r>
            <a:r>
              <a:rPr lang="en-US" dirty="0" smtClean="0"/>
              <a:t>.</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36</a:t>
            </a:fld>
            <a:endParaRPr lang="en-US" dirty="0"/>
          </a:p>
        </p:txBody>
      </p:sp>
    </p:spTree>
    <p:extLst>
      <p:ext uri="{BB962C8B-B14F-4D97-AF65-F5344CB8AC3E}">
        <p14:creationId xmlns="" xmlns:p14="http://schemas.microsoft.com/office/powerpoint/2010/main" val="42389869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 xmlns:a16="http://schemas.microsoft.com/office/drawing/2014/main" id="{9C8E5EBD-7ACA-5142-B824-41255ACC3AD0}"/>
              </a:ext>
            </a:extLst>
          </p:cNvPr>
          <p:cNvSpPr>
            <a:spLocks noGrp="1"/>
          </p:cNvSpPr>
          <p:nvPr>
            <p:ph type="body" sz="quarter" idx="15"/>
          </p:nvPr>
        </p:nvSpPr>
        <p:spPr/>
        <p:txBody>
          <a:bodyPr/>
          <a:lstStyle/>
          <a:p>
            <a:r>
              <a:rPr lang="en-US" b="0" dirty="0"/>
              <a:t>www.climatechampions.how</a:t>
            </a:r>
          </a:p>
        </p:txBody>
      </p:sp>
      <p:grpSp>
        <p:nvGrpSpPr>
          <p:cNvPr id="14" name="Graphic 3">
            <a:extLst>
              <a:ext uri="{FF2B5EF4-FFF2-40B4-BE49-F238E27FC236}">
                <a16:creationId xmlns="" xmlns:a16="http://schemas.microsoft.com/office/drawing/2014/main" id="{6655FFE1-4B55-A94D-9335-305E417A6C69}"/>
              </a:ext>
            </a:extLst>
          </p:cNvPr>
          <p:cNvGrpSpPr/>
          <p:nvPr/>
        </p:nvGrpSpPr>
        <p:grpSpPr>
          <a:xfrm>
            <a:off x="6118737" y="9277069"/>
            <a:ext cx="280634" cy="280634"/>
            <a:chOff x="1950027" y="2499889"/>
            <a:chExt cx="850463" cy="850463"/>
          </a:xfrm>
        </p:grpSpPr>
        <p:sp>
          <p:nvSpPr>
            <p:cNvPr id="15" name="Freeform 14">
              <a:extLst>
                <a:ext uri="{FF2B5EF4-FFF2-40B4-BE49-F238E27FC236}">
                  <a16:creationId xmlns="" xmlns:a16="http://schemas.microsoft.com/office/drawing/2014/main" id="{B0A79935-E87D-8249-9A9B-ADFDE02EF1B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6" name="Graphic 3">
              <a:extLst>
                <a:ext uri="{FF2B5EF4-FFF2-40B4-BE49-F238E27FC236}">
                  <a16:creationId xmlns="" xmlns:a16="http://schemas.microsoft.com/office/drawing/2014/main" id="{12120928-CC1E-894A-B932-5E466806FC6F}"/>
                </a:ext>
              </a:extLst>
            </p:cNvPr>
            <p:cNvGrpSpPr/>
            <p:nvPr/>
          </p:nvGrpSpPr>
          <p:grpSpPr>
            <a:xfrm>
              <a:off x="2107521" y="2657382"/>
              <a:ext cx="535476" cy="535477"/>
              <a:chOff x="2107521" y="2657382"/>
              <a:chExt cx="535476" cy="535477"/>
            </a:xfrm>
            <a:solidFill>
              <a:srgbClr val="FFFFFF"/>
            </a:solidFill>
          </p:grpSpPr>
          <p:sp>
            <p:nvSpPr>
              <p:cNvPr id="17" name="Freeform 16">
                <a:extLst>
                  <a:ext uri="{FF2B5EF4-FFF2-40B4-BE49-F238E27FC236}">
                    <a16:creationId xmlns="" xmlns:a16="http://schemas.microsoft.com/office/drawing/2014/main" id="{A071255F-18FD-1545-AD01-865B7140F5A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8F9F2A48-47CA-E84C-9AA0-FF764411D59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 xmlns:a16="http://schemas.microsoft.com/office/drawing/2014/main" id="{79768179-DCA1-7544-95D2-71186F877F0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0" name="Graphic 3">
            <a:extLst>
              <a:ext uri="{FF2B5EF4-FFF2-40B4-BE49-F238E27FC236}">
                <a16:creationId xmlns="" xmlns:a16="http://schemas.microsoft.com/office/drawing/2014/main" id="{DD84D2E2-E37C-8547-A474-DD8391AB8269}"/>
              </a:ext>
            </a:extLst>
          </p:cNvPr>
          <p:cNvGrpSpPr/>
          <p:nvPr/>
        </p:nvGrpSpPr>
        <p:grpSpPr>
          <a:xfrm>
            <a:off x="5426506" y="9277069"/>
            <a:ext cx="280634" cy="280634"/>
            <a:chOff x="-147782" y="2499889"/>
            <a:chExt cx="850463" cy="850463"/>
          </a:xfrm>
        </p:grpSpPr>
        <p:sp>
          <p:nvSpPr>
            <p:cNvPr id="21" name="Freeform 20">
              <a:extLst>
                <a:ext uri="{FF2B5EF4-FFF2-40B4-BE49-F238E27FC236}">
                  <a16:creationId xmlns="" xmlns:a16="http://schemas.microsoft.com/office/drawing/2014/main" id="{D623606C-8152-A749-88E2-B5730B96C4D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 xmlns:a16="http://schemas.microsoft.com/office/drawing/2014/main" id="{7655820C-573A-FA4B-A950-E02E983E7BB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3" name="Graphic 3">
            <a:extLst>
              <a:ext uri="{FF2B5EF4-FFF2-40B4-BE49-F238E27FC236}">
                <a16:creationId xmlns="" xmlns:a16="http://schemas.microsoft.com/office/drawing/2014/main" id="{A2476545-66DF-1A4E-8F6E-772B0D8C3484}"/>
              </a:ext>
            </a:extLst>
          </p:cNvPr>
          <p:cNvGrpSpPr/>
          <p:nvPr/>
        </p:nvGrpSpPr>
        <p:grpSpPr>
          <a:xfrm>
            <a:off x="6464645" y="9277069"/>
            <a:ext cx="280634" cy="280634"/>
            <a:chOff x="2998302" y="2499889"/>
            <a:chExt cx="850463" cy="850463"/>
          </a:xfrm>
        </p:grpSpPr>
        <p:sp>
          <p:nvSpPr>
            <p:cNvPr id="24" name="Freeform 23">
              <a:extLst>
                <a:ext uri="{FF2B5EF4-FFF2-40B4-BE49-F238E27FC236}">
                  <a16:creationId xmlns="" xmlns:a16="http://schemas.microsoft.com/office/drawing/2014/main" id="{CCBC304B-9D40-E140-8AF6-D3A385E6F20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 xmlns:a16="http://schemas.microsoft.com/office/drawing/2014/main" id="{7F8DCB40-E078-6749-AE0F-B87186ACE4C2}"/>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aphic 3">
            <a:extLst>
              <a:ext uri="{FF2B5EF4-FFF2-40B4-BE49-F238E27FC236}">
                <a16:creationId xmlns="" xmlns:a16="http://schemas.microsoft.com/office/drawing/2014/main" id="{EE9FE6B7-574E-BA43-9AC7-6FF593D5AB6E}"/>
              </a:ext>
            </a:extLst>
          </p:cNvPr>
          <p:cNvGrpSpPr/>
          <p:nvPr/>
        </p:nvGrpSpPr>
        <p:grpSpPr>
          <a:xfrm>
            <a:off x="5080599" y="9277069"/>
            <a:ext cx="280634" cy="280842"/>
            <a:chOff x="-1196056" y="2499889"/>
            <a:chExt cx="850463" cy="851093"/>
          </a:xfrm>
        </p:grpSpPr>
        <p:sp>
          <p:nvSpPr>
            <p:cNvPr id="28" name="Freeform 27">
              <a:extLst>
                <a:ext uri="{FF2B5EF4-FFF2-40B4-BE49-F238E27FC236}">
                  <a16:creationId xmlns="" xmlns:a16="http://schemas.microsoft.com/office/drawing/2014/main" id="{D0E73F42-2990-074E-BDDB-C57AEA8264D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71CB2147-4B9A-4748-BE8E-C8018DF23F89}"/>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DB36F6A5-0683-9542-AB4A-A712838733EF}"/>
              </a:ext>
            </a:extLst>
          </p:cNvPr>
          <p:cNvGrpSpPr/>
          <p:nvPr/>
        </p:nvGrpSpPr>
        <p:grpSpPr>
          <a:xfrm>
            <a:off x="5772622" y="9277069"/>
            <a:ext cx="280634" cy="280634"/>
            <a:chOff x="5339337" y="8702010"/>
            <a:chExt cx="280634" cy="280634"/>
          </a:xfrm>
          <a:solidFill>
            <a:srgbClr val="12B4CB"/>
          </a:solidFill>
        </p:grpSpPr>
        <p:sp>
          <p:nvSpPr>
            <p:cNvPr id="31" name="Freeform 30">
              <a:extLst>
                <a:ext uri="{FF2B5EF4-FFF2-40B4-BE49-F238E27FC236}">
                  <a16:creationId xmlns="" xmlns:a16="http://schemas.microsoft.com/office/drawing/2014/main" id="{65C113C3-2706-C94D-A10C-79C3C75C4E79}"/>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2" name="Graphic 31" descr="World with solid fill">
              <a:extLst>
                <a:ext uri="{FF2B5EF4-FFF2-40B4-BE49-F238E27FC236}">
                  <a16:creationId xmlns="" xmlns:a16="http://schemas.microsoft.com/office/drawing/2014/main" id="{AAA33D17-BCDD-8240-A0E3-4205B70C1F26}"/>
                </a:ext>
              </a:extLst>
            </p:cNvPr>
            <p:cNvPicPr>
              <a:picLocks noChangeAspect="1"/>
            </p:cNvPicPr>
            <p:nvPr/>
          </p:nvPicPr>
          <p:blipFill>
            <a:blip r:embed="rId3" cstate="print">
              <a:extLst>
                <a:ext uri="{28A0092B-C50C-407E-A947-70E740481C1C}">
                  <a14:useLocalDpi xmlns="" xmlns:a14="http://schemas.microsoft.com/office/drawing/2010/main"/>
                </a:ext>
                <a:ext uri="{96DAC541-7B7A-43D3-8B79-37D633B846F1}">
                  <asvg:svgBlip xmlns="" xmlns:asvg="http://schemas.microsoft.com/office/drawing/2016/SVG/main" r:embed="rId4"/>
                </a:ext>
              </a:extLst>
            </a:blip>
            <a:stretch>
              <a:fillRect/>
            </a:stretch>
          </p:blipFill>
          <p:spPr>
            <a:xfrm>
              <a:off x="5356616" y="8719289"/>
              <a:ext cx="246077" cy="246077"/>
            </a:xfrm>
            <a:prstGeom prst="rect">
              <a:avLst/>
            </a:prstGeom>
          </p:spPr>
        </p:pic>
      </p:grpSp>
      <p:grpSp>
        <p:nvGrpSpPr>
          <p:cNvPr id="36" name="Group 35">
            <a:extLst>
              <a:ext uri="{FF2B5EF4-FFF2-40B4-BE49-F238E27FC236}">
                <a16:creationId xmlns="" xmlns:a16="http://schemas.microsoft.com/office/drawing/2014/main" id="{9593F5BB-D04D-7744-B9BC-4AEFA1922142}"/>
              </a:ext>
            </a:extLst>
          </p:cNvPr>
          <p:cNvGrpSpPr/>
          <p:nvPr/>
        </p:nvGrpSpPr>
        <p:grpSpPr>
          <a:xfrm>
            <a:off x="457895" y="4695458"/>
            <a:ext cx="6240819" cy="4003494"/>
            <a:chOff x="1950803" y="3053151"/>
            <a:chExt cx="5608871" cy="3418425"/>
          </a:xfrm>
        </p:grpSpPr>
        <p:pic>
          <p:nvPicPr>
            <p:cNvPr id="37" name="Picture 36">
              <a:extLst>
                <a:ext uri="{FF2B5EF4-FFF2-40B4-BE49-F238E27FC236}">
                  <a16:creationId xmlns="" xmlns:a16="http://schemas.microsoft.com/office/drawing/2014/main" id="{E0E9161E-301E-E94D-AC89-72EEA4DF987B}"/>
                </a:ext>
              </a:extLst>
            </p:cNvPr>
            <p:cNvPicPr>
              <a:picLocks noChangeAspect="1"/>
            </p:cNvPicPr>
            <p:nvPr/>
          </p:nvPicPr>
          <p:blipFill rotWithShape="1">
            <a:blip r:embed="rId5" cstate="print">
              <a:extLst>
                <a:ext uri="{28A0092B-C50C-407E-A947-70E740481C1C}">
                  <a14:useLocalDpi xmlns="" xmlns:a14="http://schemas.microsoft.com/office/drawing/2010/main"/>
                </a:ext>
              </a:extLst>
            </a:blip>
            <a:srcRect/>
            <a:stretch/>
          </p:blipFill>
          <p:spPr>
            <a:xfrm>
              <a:off x="1950803" y="3053151"/>
              <a:ext cx="5608871" cy="3418425"/>
            </a:xfrm>
            <a:prstGeom prst="rect">
              <a:avLst/>
            </a:prstGeom>
          </p:spPr>
        </p:pic>
        <p:sp>
          <p:nvSpPr>
            <p:cNvPr id="38" name="Rectangle 37">
              <a:extLst>
                <a:ext uri="{FF2B5EF4-FFF2-40B4-BE49-F238E27FC236}">
                  <a16:creationId xmlns="" xmlns:a16="http://schemas.microsoft.com/office/drawing/2014/main" id="{66AC613F-6CE3-A942-AD13-64C3B885CC6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23" name="Text Placeholder 7">
            <a:extLst>
              <a:ext uri="{FF2B5EF4-FFF2-40B4-BE49-F238E27FC236}">
                <a16:creationId xmlns="" xmlns:a16="http://schemas.microsoft.com/office/drawing/2014/main" id="{60EF6026-6CFF-9A49-8438-F3531F8838EB}"/>
              </a:ext>
            </a:extLst>
          </p:cNvPr>
          <p:cNvSpPr txBox="1">
            <a:spLocks/>
          </p:cNvSpPr>
          <p:nvPr/>
        </p:nvSpPr>
        <p:spPr>
          <a:xfrm>
            <a:off x="4868788" y="8523290"/>
            <a:ext cx="2023493" cy="708318"/>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bg-BG" sz="1800" dirty="0" smtClean="0">
                <a:solidFill>
                  <a:srgbClr val="354F92"/>
                </a:solidFill>
              </a:rPr>
              <a:t>Следете ни на:</a:t>
            </a:r>
            <a:endParaRPr lang="en-US" sz="1800" dirty="0">
              <a:solidFill>
                <a:srgbClr val="354F92"/>
              </a:solidFill>
            </a:endParaRPr>
          </a:p>
        </p:txBody>
      </p:sp>
      <p:sp>
        <p:nvSpPr>
          <p:cNvPr id="2" name="Rectangle 1">
            <a:extLst>
              <a:ext uri="{FF2B5EF4-FFF2-40B4-BE49-F238E27FC236}">
                <a16:creationId xmlns="" xmlns:a16="http://schemas.microsoft.com/office/drawing/2014/main" id="{DE803701-3DBD-2C14-94A1-262001EFC4BD}"/>
              </a:ext>
            </a:extLst>
          </p:cNvPr>
          <p:cNvSpPr/>
          <p:nvPr/>
        </p:nvSpPr>
        <p:spPr>
          <a:xfrm>
            <a:off x="1466666" y="5236558"/>
            <a:ext cx="4240474" cy="2754076"/>
          </a:xfrm>
          <a:prstGeom prst="rect">
            <a:avLst/>
          </a:prstGeom>
          <a:blipFill>
            <a:blip r:embed="rId6" cstate="print">
              <a:extLst>
                <a:ext uri="{28A0092B-C50C-407E-A947-70E740481C1C}">
                  <a14:useLocalDpi xmlns=""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 xmlns:a16="http://schemas.microsoft.com/office/drawing/2014/main" id="{60A524BF-A8DF-2315-C91D-54B78941BFA2}"/>
              </a:ext>
            </a:extLst>
          </p:cNvPr>
          <p:cNvSpPr/>
          <p:nvPr/>
        </p:nvSpPr>
        <p:spPr>
          <a:xfrm>
            <a:off x="4079140" y="7270996"/>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 xmlns:a16="http://schemas.microsoft.com/office/drawing/2014/main" id="{B9441A39-FCDE-C4C6-F9BE-82E20E0CBD7D}"/>
              </a:ext>
            </a:extLst>
          </p:cNvPr>
          <p:cNvSpPr txBox="1">
            <a:spLocks/>
          </p:cNvSpPr>
          <p:nvPr/>
        </p:nvSpPr>
        <p:spPr>
          <a:xfrm>
            <a:off x="4079140" y="7577933"/>
            <a:ext cx="1282093" cy="84942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a:solidFill>
                  <a:schemeClr val="bg1"/>
                </a:solidFill>
                <a:hlinkClick r:id="rId7">
                  <a:extLst>
                    <a:ext uri="{A12FA001-AC4F-418D-AE19-62706E023703}">
                      <ahyp:hlinkClr xmlns="" xmlns:ahyp="http://schemas.microsoft.com/office/drawing/2018/hyperlinkcolor" val="tx"/>
                    </a:ext>
                  </a:extLst>
                </a:hlinkClick>
              </a:rPr>
              <a:t>CLICK TO VIEW</a:t>
            </a:r>
            <a:endParaRPr lang="en-US" sz="2000" dirty="0">
              <a:solidFill>
                <a:schemeClr val="bg1"/>
              </a:solidFill>
            </a:endParaRPr>
          </a:p>
        </p:txBody>
      </p:sp>
      <p:grpSp>
        <p:nvGrpSpPr>
          <p:cNvPr id="27" name="Graphic 2">
            <a:extLst>
              <a:ext uri="{FF2B5EF4-FFF2-40B4-BE49-F238E27FC236}">
                <a16:creationId xmlns="" xmlns:a16="http://schemas.microsoft.com/office/drawing/2014/main" id="{612D114A-9EF7-E835-3A79-F3F349827DFA}"/>
              </a:ext>
            </a:extLst>
          </p:cNvPr>
          <p:cNvGrpSpPr/>
          <p:nvPr/>
        </p:nvGrpSpPr>
        <p:grpSpPr>
          <a:xfrm rot="5400000">
            <a:off x="5021314" y="2686328"/>
            <a:ext cx="3833889" cy="1242831"/>
            <a:chOff x="3357879" y="5072538"/>
            <a:chExt cx="593407" cy="259080"/>
          </a:xfrm>
          <a:solidFill>
            <a:srgbClr val="EB7339"/>
          </a:solidFill>
        </p:grpSpPr>
        <p:sp>
          <p:nvSpPr>
            <p:cNvPr id="33" name="Freeform 32">
              <a:extLst>
                <a:ext uri="{FF2B5EF4-FFF2-40B4-BE49-F238E27FC236}">
                  <a16:creationId xmlns="" xmlns:a16="http://schemas.microsoft.com/office/drawing/2014/main" id="{F281ECC3-4940-439B-D72B-79B8BEBC8BA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 xmlns:a16="http://schemas.microsoft.com/office/drawing/2014/main" id="{A8021D56-A6E9-4F4A-F6F5-91E30192CF5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 xmlns:a16="http://schemas.microsoft.com/office/drawing/2014/main" id="{B3778A1C-A5F0-C360-077D-D22A04184AD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Box 4">
            <a:extLst>
              <a:ext uri="{FF2B5EF4-FFF2-40B4-BE49-F238E27FC236}">
                <a16:creationId xmlns="" xmlns:a16="http://schemas.microsoft.com/office/drawing/2014/main" id="{6AD9A062-6051-0B19-2FEE-5C9EEDBEF4AB}"/>
              </a:ext>
            </a:extLst>
          </p:cNvPr>
          <p:cNvSpPr txBox="1"/>
          <p:nvPr/>
        </p:nvSpPr>
        <p:spPr>
          <a:xfrm>
            <a:off x="1066800" y="2578508"/>
            <a:ext cx="5228841" cy="1754326"/>
          </a:xfrm>
          <a:prstGeom prst="rect">
            <a:avLst/>
          </a:prstGeom>
          <a:noFill/>
        </p:spPr>
        <p:txBody>
          <a:bodyPr wrap="square" rtlCol="0">
            <a:spAutoFit/>
          </a:bodyPr>
          <a:lstStyle/>
          <a:p>
            <a:r>
              <a:rPr lang="ru-RU" sz="2000" b="1" dirty="0" smtClean="0">
                <a:solidFill>
                  <a:srgbClr val="354F92"/>
                </a:solidFill>
              </a:rPr>
              <a:t>Станете климатичен шампион във Вашата общност – разгледайте другите ни ресурси </a:t>
            </a:r>
            <a:r>
              <a:rPr lang="en-IE" sz="2000" b="1" dirty="0" smtClean="0">
                <a:solidFill>
                  <a:srgbClr val="354F92"/>
                </a:solidFill>
              </a:rPr>
              <a:t>:-</a:t>
            </a:r>
            <a:endParaRPr lang="en-IE" sz="2000" b="1" dirty="0">
              <a:solidFill>
                <a:srgbClr val="354F92"/>
              </a:solidFill>
            </a:endParaRPr>
          </a:p>
          <a:p>
            <a:pPr marL="342900" indent="-342900">
              <a:buFont typeface="Arial" panose="020B0604020202020204" pitchFamily="34" charset="0"/>
              <a:buChar char="•"/>
            </a:pPr>
            <a:r>
              <a:rPr lang="bg-BG" sz="1600" b="1" dirty="0" smtClean="0">
                <a:solidFill>
                  <a:srgbClr val="EB7339"/>
                </a:solidFill>
              </a:rPr>
              <a:t>Общностите в действие – сборник от 30 добри практики </a:t>
            </a:r>
            <a:r>
              <a:rPr lang="en-IE" sz="1600" b="1" dirty="0" smtClean="0">
                <a:solidFill>
                  <a:srgbClr val="EB7339"/>
                </a:solidFill>
              </a:rPr>
              <a:t>– </a:t>
            </a:r>
            <a:r>
              <a:rPr lang="bg-BG" sz="1600" b="1" dirty="0" err="1" smtClean="0">
                <a:solidFill>
                  <a:srgbClr val="EB7339"/>
                </a:solidFill>
              </a:rPr>
              <a:t>натиснет</a:t>
            </a:r>
            <a:r>
              <a:rPr lang="bg-BG" sz="1600" b="1" smtClean="0">
                <a:solidFill>
                  <a:srgbClr val="EB7339"/>
                </a:solidFill>
              </a:rPr>
              <a:t> </a:t>
            </a:r>
            <a:r>
              <a:rPr lang="bg-BG" sz="1600" b="1" smtClean="0">
                <a:solidFill>
                  <a:srgbClr val="EB7339"/>
                </a:solidFill>
                <a:hlinkClick r:id="rId8"/>
              </a:rPr>
              <a:t>тук</a:t>
            </a:r>
            <a:r>
              <a:rPr lang="bg-BG" sz="1600" b="1" smtClean="0">
                <a:solidFill>
                  <a:srgbClr val="EB7339"/>
                </a:solidFill>
              </a:rPr>
              <a:t> </a:t>
            </a:r>
            <a:r>
              <a:rPr lang="bg-BG" sz="2000" b="1" smtClean="0">
                <a:solidFill>
                  <a:srgbClr val="0070C0"/>
                </a:solidFill>
              </a:rPr>
              <a:t> </a:t>
            </a:r>
            <a:endParaRPr lang="en-IE" sz="2000" b="1" dirty="0">
              <a:solidFill>
                <a:srgbClr val="EB7339"/>
              </a:solidFill>
            </a:endParaRPr>
          </a:p>
          <a:p>
            <a:pPr marL="342900" indent="-342900">
              <a:buFont typeface="Arial" panose="020B0604020202020204" pitchFamily="34" charset="0"/>
              <a:buChar char="•"/>
            </a:pPr>
            <a:r>
              <a:rPr lang="bg-BG" sz="1600" b="1" dirty="0" smtClean="0">
                <a:solidFill>
                  <a:srgbClr val="EB7339"/>
                </a:solidFill>
              </a:rPr>
              <a:t>Курс “Шампиони в борбата с климатичните промени” </a:t>
            </a:r>
            <a:r>
              <a:rPr lang="en-GB" sz="1600" b="1" dirty="0" smtClean="0">
                <a:solidFill>
                  <a:srgbClr val="EB7339"/>
                </a:solidFill>
              </a:rPr>
              <a:t>– </a:t>
            </a:r>
            <a:r>
              <a:rPr lang="bg-BG" sz="1600" b="1" dirty="0" smtClean="0">
                <a:solidFill>
                  <a:srgbClr val="EB7339"/>
                </a:solidFill>
              </a:rPr>
              <a:t>натиснете </a:t>
            </a:r>
            <a:r>
              <a:rPr lang="en-GB" sz="1600" b="1" dirty="0" smtClean="0">
                <a:solidFill>
                  <a:srgbClr val="EB7339"/>
                </a:solidFill>
                <a:hlinkClick r:id="rId9"/>
              </a:rPr>
              <a:t> </a:t>
            </a:r>
            <a:r>
              <a:rPr lang="bg-BG" sz="1600" b="1" dirty="0" smtClean="0">
                <a:solidFill>
                  <a:srgbClr val="EB7339"/>
                </a:solidFill>
                <a:hlinkClick r:id="rId9"/>
              </a:rPr>
              <a:t>тук</a:t>
            </a:r>
            <a:endParaRPr lang="en-IE" sz="1600" b="1" dirty="0">
              <a:solidFill>
                <a:srgbClr val="0070C0"/>
              </a:solidFill>
            </a:endParaRPr>
          </a:p>
        </p:txBody>
      </p:sp>
    </p:spTree>
    <p:extLst>
      <p:ext uri="{BB962C8B-B14F-4D97-AF65-F5344CB8AC3E}">
        <p14:creationId xmlns="" xmlns:p14="http://schemas.microsoft.com/office/powerpoint/2010/main" val="23695163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4" descr="Silhouette of a bicycle, outside during sunset or sunrise">
            <a:extLst>
              <a:ext uri="{FF2B5EF4-FFF2-40B4-BE49-F238E27FC236}">
                <a16:creationId xmlns="" xmlns:a16="http://schemas.microsoft.com/office/drawing/2014/main" id="{D9C23E18-5F40-7168-EAE6-CA99E57EF857}"/>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44079" y="678437"/>
            <a:ext cx="4026808" cy="268453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642063" y="3566816"/>
            <a:ext cx="5917596" cy="856246"/>
          </a:xfrm>
          <a:prstGeom prst="rect">
            <a:avLst/>
          </a:prstGeom>
        </p:spPr>
        <p:txBody>
          <a:bodyPr/>
          <a:lstStyle/>
          <a:p>
            <a:r>
              <a:rPr lang="bg-BG" sz="1400" i="1" dirty="0" smtClean="0"/>
              <a:t>Теория на промяната (ТП) </a:t>
            </a:r>
            <a:r>
              <a:rPr lang="bg-BG" sz="1400" b="0" i="1" dirty="0" smtClean="0"/>
              <a:t>се превърна в често срещан термин сред ангажираните с адаптиране към промените на климата през последните години. Все по-голям брой донори и финансиращи организации изискват теории за промяна, което създава още едно  препятствие за преодоляване, особено за малките общности, където ресурсите са ограничени и персоналът често е пренатоварен.</a:t>
            </a:r>
          </a:p>
          <a:p>
            <a:r>
              <a:rPr lang="ru-RU" sz="1400" b="0" i="1" dirty="0" smtClean="0"/>
              <a:t>Но за общности, </a:t>
            </a:r>
            <a:r>
              <a:rPr lang="ru-RU" sz="1400" b="0" i="1" dirty="0" err="1" smtClean="0"/>
              <a:t>които</a:t>
            </a:r>
            <a:r>
              <a:rPr lang="ru-RU" sz="1400" b="0" i="1" dirty="0" smtClean="0"/>
              <a:t> се стремят да </a:t>
            </a:r>
            <a:r>
              <a:rPr lang="ru-RU" sz="1400" b="0" i="1" dirty="0" err="1" smtClean="0"/>
              <a:t>станат</a:t>
            </a:r>
            <a:r>
              <a:rPr lang="ru-RU" sz="1400" b="0" i="1" dirty="0" smtClean="0"/>
              <a:t> </a:t>
            </a:r>
            <a:r>
              <a:rPr lang="ru-RU" sz="1400" b="0" i="1" dirty="0" err="1" smtClean="0"/>
              <a:t>шампиони</a:t>
            </a:r>
            <a:r>
              <a:rPr lang="ru-RU" sz="1400" b="0" i="1" dirty="0" smtClean="0"/>
              <a:t> в </a:t>
            </a:r>
            <a:r>
              <a:rPr lang="ru-RU" sz="1400" b="0" i="1" dirty="0" err="1" smtClean="0"/>
              <a:t>борбата</a:t>
            </a:r>
            <a:r>
              <a:rPr lang="ru-RU" sz="1400" b="0" i="1" dirty="0" smtClean="0"/>
              <a:t> с </a:t>
            </a:r>
            <a:r>
              <a:rPr lang="ru-RU" sz="1400" b="0" i="1" dirty="0" err="1" smtClean="0"/>
              <a:t>климатичните</a:t>
            </a:r>
            <a:r>
              <a:rPr lang="ru-RU" sz="1400" b="0" i="1" dirty="0" smtClean="0"/>
              <a:t> </a:t>
            </a:r>
            <a:r>
              <a:rPr lang="ru-RU" sz="1400" b="0" i="1" dirty="0" err="1" smtClean="0"/>
              <a:t>промени</a:t>
            </a:r>
            <a:r>
              <a:rPr lang="ru-RU" sz="1400" b="0" i="1" dirty="0" smtClean="0"/>
              <a:t> и да предотвратят </a:t>
            </a:r>
            <a:r>
              <a:rPr lang="ru-RU" sz="1400" b="0" i="1" dirty="0" err="1" smtClean="0"/>
              <a:t>загубата</a:t>
            </a:r>
            <a:r>
              <a:rPr lang="ru-RU" sz="1400" b="0" i="1" dirty="0" smtClean="0"/>
              <a:t> на </a:t>
            </a:r>
            <a:r>
              <a:rPr lang="ru-RU" sz="1400" b="0" i="1" dirty="0" err="1" smtClean="0"/>
              <a:t>биоразнообразие</a:t>
            </a:r>
            <a:r>
              <a:rPr lang="ru-RU" sz="1400" b="0" i="1" dirty="0" smtClean="0"/>
              <a:t>, </a:t>
            </a:r>
            <a:r>
              <a:rPr lang="ru-RU" sz="1400" b="0" i="1" dirty="0" err="1" smtClean="0"/>
              <a:t>Теорията</a:t>
            </a:r>
            <a:r>
              <a:rPr lang="ru-RU" sz="1400" b="0" i="1" dirty="0" smtClean="0"/>
              <a:t> </a:t>
            </a:r>
            <a:r>
              <a:rPr lang="ru-RU" sz="1400" b="0" i="1" dirty="0" err="1" smtClean="0"/>
              <a:t>на</a:t>
            </a:r>
            <a:r>
              <a:rPr lang="ru-RU" sz="1400" b="0" i="1" dirty="0" smtClean="0"/>
              <a:t> </a:t>
            </a:r>
            <a:r>
              <a:rPr lang="ru-RU" sz="1400" b="0" i="1" dirty="0" err="1" smtClean="0"/>
              <a:t>промяната</a:t>
            </a:r>
            <a:r>
              <a:rPr lang="ru-RU" sz="1400" b="0" i="1" dirty="0" smtClean="0"/>
              <a:t> </a:t>
            </a:r>
            <a:r>
              <a:rPr lang="ru-RU" sz="1400" b="0" i="1" dirty="0" err="1" smtClean="0"/>
              <a:t>може</a:t>
            </a:r>
            <a:r>
              <a:rPr lang="ru-RU" sz="1400" b="0" i="1" dirty="0" smtClean="0"/>
              <a:t> да </a:t>
            </a:r>
            <a:r>
              <a:rPr lang="ru-RU" sz="1400" b="0" i="1" dirty="0" err="1" smtClean="0"/>
              <a:t>бъде</a:t>
            </a:r>
            <a:r>
              <a:rPr lang="ru-RU" sz="1400" b="0" i="1" dirty="0" smtClean="0"/>
              <a:t> много мощен инструмент. В </a:t>
            </a:r>
            <a:r>
              <a:rPr lang="ru-RU" sz="1400" b="0" i="1" dirty="0" err="1" smtClean="0"/>
              <a:t>този</a:t>
            </a:r>
            <a:r>
              <a:rPr lang="ru-RU" sz="1400" b="0" i="1" dirty="0" smtClean="0"/>
              <a:t> </a:t>
            </a:r>
            <a:r>
              <a:rPr lang="bg-BG" sz="1400" b="0" i="1" dirty="0" smtClean="0"/>
              <a:t>н</a:t>
            </a:r>
            <a:r>
              <a:rPr lang="ru-RU" sz="1400" b="0" i="1" dirty="0" err="1" smtClean="0"/>
              <a:t>аръчник</a:t>
            </a:r>
            <a:r>
              <a:rPr lang="ru-RU" sz="1400" b="0" i="1" dirty="0" smtClean="0"/>
              <a:t> </a:t>
            </a:r>
            <a:r>
              <a:rPr lang="ru-RU" sz="1400" b="0" i="1" dirty="0" err="1" smtClean="0"/>
              <a:t>насочваме</a:t>
            </a:r>
            <a:r>
              <a:rPr lang="ru-RU" sz="1400" b="0" i="1" dirty="0" smtClean="0"/>
              <a:t> </a:t>
            </a:r>
            <a:r>
              <a:rPr lang="ru-RU" sz="1400" b="0" i="1" dirty="0" err="1" smtClean="0"/>
              <a:t>светлината</a:t>
            </a:r>
            <a:r>
              <a:rPr lang="ru-RU" sz="1400" b="0" i="1" dirty="0" smtClean="0"/>
              <a:t> на </a:t>
            </a:r>
            <a:r>
              <a:rPr lang="ru-RU" sz="1400" b="0" i="1" dirty="0" err="1" smtClean="0"/>
              <a:t>прожекторите</a:t>
            </a:r>
            <a:r>
              <a:rPr lang="ru-RU" sz="1400" b="0" i="1" dirty="0" smtClean="0"/>
              <a:t> </a:t>
            </a:r>
            <a:r>
              <a:rPr lang="ru-RU" sz="1400" b="0" i="1" dirty="0" err="1" smtClean="0"/>
              <a:t>върху</a:t>
            </a:r>
            <a:r>
              <a:rPr lang="ru-RU" sz="1400" b="0" i="1" dirty="0" smtClean="0"/>
              <a:t> ТП и </a:t>
            </a:r>
            <a:r>
              <a:rPr lang="ru-RU" sz="1400" b="0" i="1" dirty="0" err="1" smtClean="0"/>
              <a:t>защо</a:t>
            </a:r>
            <a:r>
              <a:rPr lang="ru-RU" sz="1400" b="0" i="1" dirty="0" smtClean="0"/>
              <a:t> </a:t>
            </a:r>
            <a:r>
              <a:rPr lang="ru-RU" sz="1400" b="0" i="1" dirty="0" err="1" smtClean="0"/>
              <a:t>тя</a:t>
            </a:r>
            <a:r>
              <a:rPr lang="ru-RU" sz="1400" b="0" i="1" dirty="0" smtClean="0"/>
              <a:t> </a:t>
            </a:r>
            <a:r>
              <a:rPr lang="ru-RU" sz="1400" b="0" i="1" dirty="0" err="1" smtClean="0"/>
              <a:t>има</a:t>
            </a:r>
            <a:r>
              <a:rPr lang="ru-RU" sz="1400" b="0" i="1" dirty="0" smtClean="0"/>
              <a:t> значение? </a:t>
            </a:r>
            <a:r>
              <a:rPr lang="ru-RU" sz="1400" b="0" i="1" dirty="0" err="1" smtClean="0"/>
              <a:t>Какво</a:t>
            </a:r>
            <a:r>
              <a:rPr lang="ru-RU" sz="1400" b="0" i="1" dirty="0" smtClean="0"/>
              <a:t> все пак </a:t>
            </a:r>
            <a:r>
              <a:rPr lang="ru-RU" sz="1400" b="0" i="1" dirty="0" err="1" smtClean="0"/>
              <a:t>означава</a:t>
            </a:r>
            <a:r>
              <a:rPr lang="ru-RU" sz="1400" b="0" i="1" dirty="0" smtClean="0"/>
              <a:t> ТП и как да </a:t>
            </a:r>
            <a:r>
              <a:rPr lang="ru-RU" sz="1400" b="0" i="1" dirty="0" err="1" smtClean="0"/>
              <a:t>започнете</a:t>
            </a:r>
            <a:r>
              <a:rPr lang="ru-RU" sz="1400" b="0" i="1" dirty="0" smtClean="0"/>
              <a:t> </a:t>
            </a:r>
            <a:r>
              <a:rPr lang="ru-RU" sz="1400" b="0" i="1" dirty="0" err="1" smtClean="0"/>
              <a:t>да</a:t>
            </a:r>
            <a:r>
              <a:rPr lang="ru-RU" sz="1400" b="0" i="1" dirty="0" smtClean="0"/>
              <a:t> </a:t>
            </a:r>
            <a:r>
              <a:rPr lang="ru-RU" sz="1400" b="0" i="1" dirty="0" err="1" smtClean="0"/>
              <a:t>разработвате</a:t>
            </a:r>
            <a:r>
              <a:rPr lang="ru-RU" sz="1400" b="0" i="1" dirty="0" smtClean="0"/>
              <a:t> </a:t>
            </a:r>
            <a:r>
              <a:rPr lang="ru-RU" sz="1400" b="0" i="1" dirty="0" err="1" smtClean="0"/>
              <a:t>такава</a:t>
            </a:r>
            <a:r>
              <a:rPr lang="ru-RU" sz="1400" b="0" i="1" dirty="0" smtClean="0"/>
              <a:t>?</a:t>
            </a:r>
            <a:endParaRPr lang="en-GB" sz="1600" b="0" i="1" dirty="0"/>
          </a:p>
          <a:p>
            <a:endParaRPr lang="en-US" sz="16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642063" y="6056995"/>
            <a:ext cx="6037210" cy="1286782"/>
          </a:xfrm>
          <a:prstGeom prst="rect">
            <a:avLst/>
          </a:prstGeom>
        </p:spPr>
        <p:txBody>
          <a:bodyPr>
            <a:noAutofit/>
          </a:bodyPr>
          <a:lstStyle/>
          <a:p>
            <a:r>
              <a:rPr lang="bg-BG" dirty="0" smtClean="0">
                <a:ea typeface="Calibri"/>
              </a:rPr>
              <a:t>В това практическо ръководство ще </a:t>
            </a:r>
            <a:r>
              <a:rPr lang="bg-BG" dirty="0" smtClean="0">
                <a:ea typeface="Calibri"/>
              </a:rPr>
              <a:t>представим </a:t>
            </a:r>
            <a:r>
              <a:rPr lang="bg-BG" dirty="0" smtClean="0">
                <a:ea typeface="Calibri"/>
              </a:rPr>
              <a:t>някои от най-често срещаните характеристики на TП и ще разгледаме как, ако се използва по подходящ начин, може да бъде полезен инструмент за общностите на шампионите по изменение на климата при планирането и разработването на проекти. По този начин се надяваме да разбулим загадките и жаргона, с който често се свързва </a:t>
            </a:r>
            <a:r>
              <a:rPr lang="bg-BG" dirty="0" smtClean="0">
                <a:ea typeface="Calibri"/>
              </a:rPr>
              <a:t>ТП</a:t>
            </a:r>
            <a:r>
              <a:rPr lang="bg-BG" dirty="0" smtClean="0">
                <a:ea typeface="Calibri"/>
              </a:rPr>
              <a:t>. В заключението подчертаваме някои ключови послания за тези, които разработват TП за проекти за адаптиране към изменението на климата. Включили сме и полезен речник на термините и съкращенията в края на това ръководство, за да ви помогнем да се ориентирате в терминологията </a:t>
            </a:r>
            <a:r>
              <a:rPr lang="bg-BG" dirty="0" smtClean="0"/>
              <a:t> </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4</a:t>
            </a:fld>
            <a:endParaRPr lang="en-US" dirty="0"/>
          </a:p>
        </p:txBody>
      </p:sp>
      <p:sp>
        <p:nvSpPr>
          <p:cNvPr id="12" name="Slide Number Placeholder 3">
            <a:extLst>
              <a:ext uri="{FF2B5EF4-FFF2-40B4-BE49-F238E27FC236}">
                <a16:creationId xmlns=""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4</a:t>
            </a:fld>
            <a:endParaRPr lang="en-US" dirty="0"/>
          </a:p>
        </p:txBody>
      </p:sp>
      <p:sp>
        <p:nvSpPr>
          <p:cNvPr id="13" name="Text Placeholder 5">
            <a:extLst>
              <a:ext uri="{FF2B5EF4-FFF2-40B4-BE49-F238E27FC236}">
                <a16:creationId xmlns="" xmlns:a16="http://schemas.microsoft.com/office/drawing/2014/main" id="{FBCC5EE7-B4F8-D090-7F32-D7AE4E693186}"/>
              </a:ext>
            </a:extLst>
          </p:cNvPr>
          <p:cNvSpPr txBox="1">
            <a:spLocks/>
          </p:cNvSpPr>
          <p:nvPr/>
        </p:nvSpPr>
        <p:spPr>
          <a:xfrm>
            <a:off x="680644" y="7787509"/>
            <a:ext cx="2011050" cy="1606175"/>
          </a:xfrm>
          <a:prstGeom prst="rect">
            <a:avLst/>
          </a:prstGeom>
        </p:spPr>
        <p:txBody>
          <a:bodyPr numCol="1" spcCol="216000">
            <a:normAutofit fontScale="85000" lnSpcReduction="10000"/>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ru-RU" sz="2000" dirty="0" smtClean="0">
                <a:solidFill>
                  <a:srgbClr val="EB7339"/>
                </a:solidFill>
              </a:rPr>
              <a:t>За </a:t>
            </a:r>
            <a:r>
              <a:rPr lang="ru-RU" sz="2000" dirty="0" err="1" smtClean="0">
                <a:solidFill>
                  <a:srgbClr val="EB7339"/>
                </a:solidFill>
              </a:rPr>
              <a:t>бърз</a:t>
            </a:r>
            <a:r>
              <a:rPr lang="ru-RU" sz="2000" dirty="0" smtClean="0">
                <a:solidFill>
                  <a:srgbClr val="EB7339"/>
                </a:solidFill>
              </a:rPr>
              <a:t> и </a:t>
            </a:r>
            <a:r>
              <a:rPr lang="ru-RU" sz="2000" dirty="0" err="1" smtClean="0">
                <a:solidFill>
                  <a:srgbClr val="EB7339"/>
                </a:solidFill>
              </a:rPr>
              <a:t>лесен</a:t>
            </a:r>
            <a:r>
              <a:rPr lang="ru-RU" sz="2000" dirty="0" smtClean="0">
                <a:solidFill>
                  <a:srgbClr val="EB7339"/>
                </a:solidFill>
              </a:rPr>
              <a:t> старт на </a:t>
            </a:r>
            <a:r>
              <a:rPr lang="ru-RU" sz="2000" dirty="0" err="1" smtClean="0">
                <a:solidFill>
                  <a:srgbClr val="EB7339"/>
                </a:solidFill>
              </a:rPr>
              <a:t>процеса</a:t>
            </a:r>
            <a:r>
              <a:rPr lang="ru-RU" sz="2000" dirty="0" smtClean="0">
                <a:solidFill>
                  <a:srgbClr val="EB7339"/>
                </a:solidFill>
              </a:rPr>
              <a:t> </a:t>
            </a:r>
            <a:r>
              <a:rPr lang="ru-RU" sz="2000" dirty="0" err="1" smtClean="0">
                <a:solidFill>
                  <a:srgbClr val="EB7339"/>
                </a:solidFill>
              </a:rPr>
              <a:t>на</a:t>
            </a:r>
            <a:r>
              <a:rPr lang="ru-RU" sz="2000" dirty="0" smtClean="0">
                <a:solidFill>
                  <a:srgbClr val="EB7339"/>
                </a:solidFill>
              </a:rPr>
              <a:t> </a:t>
            </a:r>
            <a:r>
              <a:rPr lang="ru-RU" sz="2000" dirty="0" err="1" smtClean="0">
                <a:solidFill>
                  <a:srgbClr val="EB7339"/>
                </a:solidFill>
              </a:rPr>
              <a:t>разработване</a:t>
            </a:r>
            <a:r>
              <a:rPr lang="ru-RU" sz="2000" dirty="0" smtClean="0">
                <a:solidFill>
                  <a:srgbClr val="EB7339"/>
                </a:solidFill>
              </a:rPr>
              <a:t> на </a:t>
            </a:r>
            <a:r>
              <a:rPr lang="ru-RU" sz="2000" b="1" dirty="0" smtClean="0">
                <a:solidFill>
                  <a:srgbClr val="EB7339"/>
                </a:solidFill>
              </a:rPr>
              <a:t>Теория на </a:t>
            </a:r>
            <a:r>
              <a:rPr lang="ru-RU" sz="2000" b="1" dirty="0" err="1" smtClean="0">
                <a:solidFill>
                  <a:srgbClr val="EB7339"/>
                </a:solidFill>
              </a:rPr>
              <a:t>промяната</a:t>
            </a:r>
            <a:r>
              <a:rPr lang="ru-RU" sz="2000" b="1" dirty="0" smtClean="0">
                <a:solidFill>
                  <a:srgbClr val="EB7339"/>
                </a:solidFill>
              </a:rPr>
              <a:t> </a:t>
            </a:r>
            <a:r>
              <a:rPr lang="ru-RU" sz="2000" dirty="0" smtClean="0">
                <a:solidFill>
                  <a:srgbClr val="EB7339"/>
                </a:solidFill>
              </a:rPr>
              <a:t>можете   да посетите </a:t>
            </a:r>
            <a:r>
              <a:rPr lang="ru-RU" sz="2000" dirty="0" err="1" smtClean="0">
                <a:solidFill>
                  <a:srgbClr val="EB7339"/>
                </a:solidFill>
              </a:rPr>
              <a:t>следния</a:t>
            </a:r>
            <a:r>
              <a:rPr lang="ru-RU" sz="2000" dirty="0" smtClean="0">
                <a:solidFill>
                  <a:srgbClr val="EB7339"/>
                </a:solidFill>
              </a:rPr>
              <a:t> </a:t>
            </a:r>
            <a:r>
              <a:rPr lang="ru-RU" sz="2000" dirty="0" err="1" smtClean="0">
                <a:solidFill>
                  <a:srgbClr val="EB7339"/>
                </a:solidFill>
              </a:rPr>
              <a:t>линк</a:t>
            </a:r>
            <a:r>
              <a:rPr lang="ru-RU" sz="2000" dirty="0" smtClean="0">
                <a:solidFill>
                  <a:srgbClr val="EB7339"/>
                </a:solidFill>
              </a:rPr>
              <a:t>: </a:t>
            </a:r>
          </a:p>
        </p:txBody>
      </p:sp>
      <p:grpSp>
        <p:nvGrpSpPr>
          <p:cNvPr id="29" name="Group 28">
            <a:extLst>
              <a:ext uri="{FF2B5EF4-FFF2-40B4-BE49-F238E27FC236}">
                <a16:creationId xmlns="" xmlns:a16="http://schemas.microsoft.com/office/drawing/2014/main" id="{8B7ED04B-476C-64D7-12BE-DF84EE1D66A8}"/>
              </a:ext>
            </a:extLst>
          </p:cNvPr>
          <p:cNvGrpSpPr/>
          <p:nvPr/>
        </p:nvGrpSpPr>
        <p:grpSpPr>
          <a:xfrm>
            <a:off x="2603825" y="7334631"/>
            <a:ext cx="4617395" cy="3357182"/>
            <a:chOff x="1540571" y="6358953"/>
            <a:chExt cx="5313303" cy="3863158"/>
          </a:xfrm>
        </p:grpSpPr>
        <p:pic>
          <p:nvPicPr>
            <p:cNvPr id="14" name="Picture 13">
              <a:extLst>
                <a:ext uri="{FF2B5EF4-FFF2-40B4-BE49-F238E27FC236}">
                  <a16:creationId xmlns="" xmlns:a16="http://schemas.microsoft.com/office/drawing/2014/main" id="{E6451415-4AD6-0FEE-25E2-084D8CFE3770}"/>
                </a:ext>
              </a:extLst>
            </p:cNvPr>
            <p:cNvPicPr>
              <a:picLocks noChangeAspect="1"/>
            </p:cNvPicPr>
            <p:nvPr/>
          </p:nvPicPr>
          <p:blipFill>
            <a:blip r:embed="rId3" cstate="screen">
              <a:extLst>
                <a:ext uri="{28A0092B-C50C-407E-A947-70E740481C1C}">
                  <a14:useLocalDpi xmlns="" xmlns:a14="http://schemas.microsoft.com/office/drawing/2010/main"/>
                </a:ext>
              </a:extLst>
            </a:blip>
            <a:stretch>
              <a:fillRect/>
            </a:stretch>
          </p:blipFill>
          <p:spPr>
            <a:xfrm>
              <a:off x="1540571" y="6358953"/>
              <a:ext cx="5313303" cy="3863158"/>
            </a:xfrm>
            <a:prstGeom prst="rect">
              <a:avLst/>
            </a:prstGeom>
            <a:noFill/>
          </p:spPr>
        </p:pic>
        <p:sp>
          <p:nvSpPr>
            <p:cNvPr id="15" name="Rectangle 14">
              <a:extLst>
                <a:ext uri="{FF2B5EF4-FFF2-40B4-BE49-F238E27FC236}">
                  <a16:creationId xmlns="" xmlns:a16="http://schemas.microsoft.com/office/drawing/2014/main" id="{78732ABF-F07C-A652-3F07-B77D16264A0B}"/>
                </a:ext>
              </a:extLst>
            </p:cNvPr>
            <p:cNvSpPr/>
            <p:nvPr/>
          </p:nvSpPr>
          <p:spPr>
            <a:xfrm>
              <a:off x="2321279" y="6770285"/>
              <a:ext cx="3757961" cy="2364058"/>
            </a:xfrm>
            <a:prstGeom prst="rect">
              <a:avLst/>
            </a:prstGeom>
            <a:blipFill>
              <a:blip r:embed="rId4" cstate="print">
                <a:extLst>
                  <a:ext uri="{28A0092B-C50C-407E-A947-70E740481C1C}">
                    <a14:useLocalDpi xmlns=""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val 15">
            <a:extLst>
              <a:ext uri="{FF2B5EF4-FFF2-40B4-BE49-F238E27FC236}">
                <a16:creationId xmlns="" xmlns:a16="http://schemas.microsoft.com/office/drawing/2014/main" id="{6B802AD0-86E0-9FBC-B4A7-AD3629F31E11}"/>
              </a:ext>
            </a:extLst>
          </p:cNvPr>
          <p:cNvSpPr/>
          <p:nvPr/>
        </p:nvSpPr>
        <p:spPr>
          <a:xfrm>
            <a:off x="2520822" y="9220991"/>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4">
            <a:extLst>
              <a:ext uri="{FF2B5EF4-FFF2-40B4-BE49-F238E27FC236}">
                <a16:creationId xmlns="" xmlns:a16="http://schemas.microsoft.com/office/drawing/2014/main" id="{98BE0C81-034B-F864-91F0-189D9B878071}"/>
              </a:ext>
            </a:extLst>
          </p:cNvPr>
          <p:cNvSpPr txBox="1">
            <a:spLocks/>
          </p:cNvSpPr>
          <p:nvPr/>
        </p:nvSpPr>
        <p:spPr>
          <a:xfrm>
            <a:off x="2520822" y="9527928"/>
            <a:ext cx="1282093" cy="84942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smtClean="0">
                <a:solidFill>
                  <a:schemeClr val="bg1"/>
                </a:solidFill>
                <a:hlinkClick r:id="rId5">
                  <a:extLst>
                    <a:ext uri="{A12FA001-AC4F-418D-AE19-62706E023703}">
                      <ahyp:hlinkClr xmlns="" xmlns:ahyp="http://schemas.microsoft.com/office/drawing/2018/hyperlinkcolor" val="tx"/>
                    </a:ext>
                  </a:extLst>
                </a:hlinkClick>
              </a:rPr>
              <a:t>CLICK TO VIEW</a:t>
            </a:r>
            <a:endParaRPr lang="en-US" sz="2000" dirty="0">
              <a:solidFill>
                <a:schemeClr val="bg1"/>
              </a:solidFill>
            </a:endParaRPr>
          </a:p>
        </p:txBody>
      </p:sp>
      <p:sp>
        <p:nvSpPr>
          <p:cNvPr id="26" name="Rectangle 25">
            <a:extLst>
              <a:ext uri="{FF2B5EF4-FFF2-40B4-BE49-F238E27FC236}">
                <a16:creationId xmlns="" xmlns:a16="http://schemas.microsoft.com/office/drawing/2014/main" id="{4E372CDF-CDD1-C237-8555-538ACF5A7869}"/>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 xmlns:a16="http://schemas.microsoft.com/office/drawing/2014/main" id="{11D4B53B-B95F-F268-8437-C890D4098FE7}"/>
              </a:ext>
            </a:extLst>
          </p:cNvPr>
          <p:cNvSpPr/>
          <p:nvPr/>
        </p:nvSpPr>
        <p:spPr>
          <a:xfrm>
            <a:off x="3972401" y="879490"/>
            <a:ext cx="3274219"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5">
            <a:extLst>
              <a:ext uri="{FF2B5EF4-FFF2-40B4-BE49-F238E27FC236}">
                <a16:creationId xmlns="" xmlns:a16="http://schemas.microsoft.com/office/drawing/2014/main" id="{1C8FE907-81FC-DC03-1024-E9B6E050D0B2}"/>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01</a:t>
            </a:r>
          </a:p>
        </p:txBody>
      </p:sp>
      <p:sp>
        <p:nvSpPr>
          <p:cNvPr id="37" name="Rectangle 36">
            <a:extLst>
              <a:ext uri="{FF2B5EF4-FFF2-40B4-BE49-F238E27FC236}">
                <a16:creationId xmlns="" xmlns:a16="http://schemas.microsoft.com/office/drawing/2014/main" id="{A5B97098-75AD-2F47-9EF8-9914A1E5621D}"/>
              </a:ext>
            </a:extLst>
          </p:cNvPr>
          <p:cNvSpPr/>
          <p:nvPr/>
        </p:nvSpPr>
        <p:spPr>
          <a:xfrm>
            <a:off x="1700268" y="1369381"/>
            <a:ext cx="272887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8" name="TextBox 37">
            <a:extLst>
              <a:ext uri="{FF2B5EF4-FFF2-40B4-BE49-F238E27FC236}">
                <a16:creationId xmlns="" xmlns:a16="http://schemas.microsoft.com/office/drawing/2014/main" id="{237F0961-104C-BA68-1F32-646833F9FB46}"/>
              </a:ext>
            </a:extLst>
          </p:cNvPr>
          <p:cNvSpPr txBox="1"/>
          <p:nvPr/>
        </p:nvSpPr>
        <p:spPr>
          <a:xfrm>
            <a:off x="1812242" y="1537833"/>
            <a:ext cx="6395896" cy="523220"/>
          </a:xfrm>
          <a:prstGeom prst="rect">
            <a:avLst/>
          </a:prstGeom>
          <a:noFill/>
        </p:spPr>
        <p:txBody>
          <a:bodyPr wrap="square" rtlCol="0">
            <a:spAutoFit/>
          </a:bodyPr>
          <a:lstStyle/>
          <a:p>
            <a:r>
              <a:rPr lang="bg-BG" sz="2800" b="1" dirty="0" smtClean="0">
                <a:solidFill>
                  <a:srgbClr val="EB7339"/>
                </a:solidFill>
                <a:latin typeface="Calibri" panose="020F0502020204030204" pitchFamily="34" charset="0"/>
                <a:cs typeface="Calibri" panose="020F0502020204030204" pitchFamily="34" charset="0"/>
              </a:rPr>
              <a:t>ВЪВЕДЕНИЕ</a:t>
            </a:r>
            <a:endParaRPr lang="en-US" sz="2800" b="1" dirty="0">
              <a:solidFill>
                <a:srgbClr val="EB7339"/>
              </a:solidFill>
              <a:latin typeface="Calibri" panose="020F0502020204030204" pitchFamily="34" charset="0"/>
              <a:cs typeface="Calibri" panose="020F0502020204030204" pitchFamily="34" charset="0"/>
            </a:endParaRPr>
          </a:p>
        </p:txBody>
      </p:sp>
      <p:grpSp>
        <p:nvGrpSpPr>
          <p:cNvPr id="39" name="Graphic 2">
            <a:extLst>
              <a:ext uri="{FF2B5EF4-FFF2-40B4-BE49-F238E27FC236}">
                <a16:creationId xmlns="" xmlns:a16="http://schemas.microsoft.com/office/drawing/2014/main" id="{CE9FEBA7-296B-B842-D8C7-C671837BAE8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 xmlns:a16="http://schemas.microsoft.com/office/drawing/2014/main" id="{342C0C13-7BCF-E27F-1B19-105394297DC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 xmlns:a16="http://schemas.microsoft.com/office/drawing/2014/main" id="{25184F95-27AD-A3CC-A470-C6738A9EDA4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 xmlns:a16="http://schemas.microsoft.com/office/drawing/2014/main" id="{765D0AF8-8E9E-0A65-CA31-677DA40C0D4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Стрелка надясно 21"/>
          <p:cNvSpPr/>
          <p:nvPr/>
        </p:nvSpPr>
        <p:spPr>
          <a:xfrm rot="1134383">
            <a:off x="2133600" y="9105900"/>
            <a:ext cx="514350" cy="3746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extLst>
      <p:ext uri="{BB962C8B-B14F-4D97-AF65-F5344CB8AC3E}">
        <p14:creationId xmlns="" xmlns:p14="http://schemas.microsoft.com/office/powerpoint/2010/main" val="41186390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 xmlns:a16="http://schemas.microsoft.com/office/drawing/2014/main" id="{40C1D71E-E555-9B4B-8184-6F68DA01B51E}"/>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13" name="TextBox 12">
            <a:extLst>
              <a:ext uri="{FF2B5EF4-FFF2-40B4-BE49-F238E27FC236}">
                <a16:creationId xmlns=""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5</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02</a:t>
            </a:r>
          </a:p>
        </p:txBody>
      </p:sp>
      <p:grpSp>
        <p:nvGrpSpPr>
          <p:cNvPr id="16" name="Graphic 2">
            <a:extLst>
              <a:ext uri="{FF2B5EF4-FFF2-40B4-BE49-F238E27FC236}">
                <a16:creationId xmlns="" xmlns:a16="http://schemas.microsoft.com/office/drawing/2014/main" id="{CD88B36D-B88D-494D-BFDD-1AD375999C58}"/>
              </a:ext>
            </a:extLst>
          </p:cNvPr>
          <p:cNvGrpSpPr/>
          <p:nvPr/>
        </p:nvGrpSpPr>
        <p:grpSpPr>
          <a:xfrm rot="10800000">
            <a:off x="600808" y="8486398"/>
            <a:ext cx="5105132" cy="2228886"/>
            <a:chOff x="3357879" y="5072538"/>
            <a:chExt cx="593407" cy="259080"/>
          </a:xfrm>
          <a:solidFill>
            <a:srgbClr val="EB7339"/>
          </a:solidFill>
        </p:grpSpPr>
        <p:sp>
          <p:nvSpPr>
            <p:cNvPr id="17" name="Freeform 16">
              <a:extLst>
                <a:ext uri="{FF2B5EF4-FFF2-40B4-BE49-F238E27FC236}">
                  <a16:creationId xmlns="" xmlns:a16="http://schemas.microsoft.com/office/drawing/2014/main" id="{68AEDB80-D38B-7348-9EB1-ADDA52DBCD06}"/>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94BC9577-5CF9-6249-A55E-FC4759151C0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 xmlns:a16="http://schemas.microsoft.com/office/drawing/2014/main" id="{3E87938C-BD2E-2B49-B2BA-F4E9631DE17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 xmlns:a16="http://schemas.microsoft.com/office/drawing/2014/main" id="{15CE94B8-0CFF-DDBA-3B27-5EE8D9109F62}"/>
              </a:ext>
            </a:extLst>
          </p:cNvPr>
          <p:cNvGrpSpPr/>
          <p:nvPr/>
        </p:nvGrpSpPr>
        <p:grpSpPr>
          <a:xfrm rot="16200000">
            <a:off x="-1145635" y="2099303"/>
            <a:ext cx="3975892" cy="1735863"/>
            <a:chOff x="3357879" y="5072538"/>
            <a:chExt cx="593407" cy="259080"/>
          </a:xfrm>
          <a:solidFill>
            <a:srgbClr val="EB7339"/>
          </a:solidFill>
        </p:grpSpPr>
        <p:sp>
          <p:nvSpPr>
            <p:cNvPr id="15" name="Freeform 14">
              <a:extLst>
                <a:ext uri="{FF2B5EF4-FFF2-40B4-BE49-F238E27FC236}">
                  <a16:creationId xmlns="" xmlns:a16="http://schemas.microsoft.com/office/drawing/2014/main" id="{D56FF5AB-D683-5C3D-DB6E-360FDD71524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2A11CB5D-8A19-9AD0-D99A-D7B2B8229BD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15AF2CA5-97E7-B65C-6EBC-3351DF00AB4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Rectangle 23">
            <a:extLst>
              <a:ext uri="{FF2B5EF4-FFF2-40B4-BE49-F238E27FC236}">
                <a16:creationId xmlns="" xmlns:a16="http://schemas.microsoft.com/office/drawing/2014/main" id="{E7E21199-CE04-5D48-D894-4BA427275232}"/>
              </a:ext>
            </a:extLst>
          </p:cNvPr>
          <p:cNvSpPr/>
          <p:nvPr/>
        </p:nvSpPr>
        <p:spPr>
          <a:xfrm>
            <a:off x="2461065" y="4474246"/>
            <a:ext cx="3244876"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 xmlns:a16="http://schemas.microsoft.com/office/drawing/2014/main" id="{0F96A4BD-176D-E0FB-18EC-E76F57BCD5C5}"/>
              </a:ext>
            </a:extLst>
          </p:cNvPr>
          <p:cNvSpPr txBox="1"/>
          <p:nvPr/>
        </p:nvSpPr>
        <p:spPr>
          <a:xfrm>
            <a:off x="2573039" y="4568053"/>
            <a:ext cx="3955035" cy="523220"/>
          </a:xfrm>
          <a:prstGeom prst="rect">
            <a:avLst/>
          </a:prstGeom>
          <a:noFill/>
        </p:spPr>
        <p:txBody>
          <a:bodyPr wrap="square" rtlCol="0">
            <a:spAutoFit/>
          </a:bodyPr>
          <a:lstStyle/>
          <a:p>
            <a:r>
              <a:rPr lang="bg-BG" sz="2800" b="1" dirty="0" smtClean="0">
                <a:solidFill>
                  <a:srgbClr val="EB7339"/>
                </a:solidFill>
                <a:latin typeface="Calibri" panose="020F0502020204030204" pitchFamily="34" charset="0"/>
                <a:cs typeface="Calibri" panose="020F0502020204030204" pitchFamily="34" charset="0"/>
              </a:rPr>
              <a:t>КАКВО Е ТЕОРИЯ </a:t>
            </a:r>
            <a:endParaRPr lang="en-US" sz="2800" b="1" dirty="0">
              <a:solidFill>
                <a:srgbClr val="EB7339"/>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 xmlns:a16="http://schemas.microsoft.com/office/drawing/2014/main" id="{374714AB-37EF-F744-6FE8-951DF36C0218}"/>
              </a:ext>
            </a:extLst>
          </p:cNvPr>
          <p:cNvSpPr/>
          <p:nvPr/>
        </p:nvSpPr>
        <p:spPr>
          <a:xfrm>
            <a:off x="2461065" y="5237876"/>
            <a:ext cx="3257452"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 xmlns:a16="http://schemas.microsoft.com/office/drawing/2014/main" id="{70E13C1B-829C-26F0-CE04-14516C5F1029}"/>
              </a:ext>
            </a:extLst>
          </p:cNvPr>
          <p:cNvSpPr txBox="1"/>
          <p:nvPr/>
        </p:nvSpPr>
        <p:spPr>
          <a:xfrm>
            <a:off x="2573039" y="5331683"/>
            <a:ext cx="6395896" cy="523220"/>
          </a:xfrm>
          <a:prstGeom prst="rect">
            <a:avLst/>
          </a:prstGeom>
          <a:noFill/>
        </p:spPr>
        <p:txBody>
          <a:bodyPr wrap="square" rtlCol="0">
            <a:spAutoFit/>
          </a:bodyPr>
          <a:lstStyle/>
          <a:p>
            <a:r>
              <a:rPr lang="bg-BG" sz="2800" b="1" dirty="0" smtClean="0">
                <a:solidFill>
                  <a:srgbClr val="EB7339"/>
                </a:solidFill>
                <a:latin typeface="Calibri" panose="020F0502020204030204" pitchFamily="34" charset="0"/>
                <a:cs typeface="Calibri" panose="020F0502020204030204" pitchFamily="34" charset="0"/>
              </a:rPr>
              <a:t>НА ПРОМЯНАТА</a:t>
            </a:r>
            <a:r>
              <a:rPr lang="en-US" sz="2800" b="1" dirty="0" smtClean="0">
                <a:solidFill>
                  <a:srgbClr val="EB7339"/>
                </a:solidFill>
                <a:latin typeface="Calibri" panose="020F0502020204030204" pitchFamily="34" charset="0"/>
                <a:cs typeface="Calibri" panose="020F0502020204030204" pitchFamily="34" charset="0"/>
              </a:rPr>
              <a:t>? </a:t>
            </a:r>
            <a:endParaRPr lang="en-US" sz="2800" b="1"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78210631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Placeholder 11">
            <a:extLst>
              <a:ext uri="{FF2B5EF4-FFF2-40B4-BE49-F238E27FC236}">
                <a16:creationId xmlns="" xmlns:a16="http://schemas.microsoft.com/office/drawing/2014/main" id="{FBA43700-C9D0-EE08-FD1F-D9CCF3C0B46F}"/>
              </a:ext>
            </a:extLst>
          </p:cNvPr>
          <p:cNvPicPr>
            <a:picLocks noChangeAspect="1"/>
          </p:cNvPicPr>
          <p:nvPr/>
        </p:nvPicPr>
        <p:blipFill rotWithShape="1">
          <a:blip r:embed="rId3" cstate="print">
            <a:extLst>
              <a:ext uri="{28A0092B-C50C-407E-A947-70E740481C1C}">
                <a14:useLocalDpi xmlns="" xmlns:a14="http://schemas.microsoft.com/office/drawing/2010/main"/>
              </a:ext>
            </a:extLst>
          </a:blip>
          <a:srcRect/>
          <a:stretch/>
        </p:blipFill>
        <p:spPr>
          <a:xfrm>
            <a:off x="3615214" y="582304"/>
            <a:ext cx="3955035" cy="2731597"/>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819868" y="3569901"/>
            <a:ext cx="5895907" cy="708318"/>
          </a:xfrm>
          <a:prstGeom prst="rect">
            <a:avLst/>
          </a:prstGeom>
        </p:spPr>
        <p:txBody>
          <a:bodyPr/>
          <a:lstStyle/>
          <a:p>
            <a:r>
              <a:rPr lang="bg-BG" sz="1400" b="0" i="1" dirty="0" smtClean="0"/>
              <a:t>Едно от най-големите предизвикателства за практиците е, че няма единна дефиниция за Теория на промяната (TП), тя може да означава различни неща за различните хора. Следователно и очакванията за това как трябва да се използва също се различават.</a:t>
            </a:r>
            <a:r>
              <a:rPr lang="bg-BG" sz="1600" dirty="0" smtClean="0"/>
              <a:t>  </a:t>
            </a:r>
            <a:endParaRPr lang="en-US" sz="1500" b="0"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812507" y="4556943"/>
            <a:ext cx="6045493" cy="1363270"/>
          </a:xfrm>
          <a:prstGeom prst="rect">
            <a:avLst/>
          </a:prstGeom>
        </p:spPr>
        <p:txBody>
          <a:bodyPr numCol="1">
            <a:normAutofit/>
          </a:bodyPr>
          <a:lstStyle/>
          <a:p>
            <a:r>
              <a:rPr lang="ru-RU" dirty="0" smtClean="0"/>
              <a:t>И </a:t>
            </a:r>
            <a:r>
              <a:rPr lang="ru-RU" dirty="0" err="1" smtClean="0"/>
              <a:t>така</a:t>
            </a:r>
            <a:r>
              <a:rPr lang="ru-RU" dirty="0" smtClean="0"/>
              <a:t>, </a:t>
            </a:r>
            <a:r>
              <a:rPr lang="ru-RU" dirty="0" err="1" smtClean="0"/>
              <a:t>нека</a:t>
            </a:r>
            <a:r>
              <a:rPr lang="ru-RU" dirty="0" smtClean="0"/>
              <a:t> </a:t>
            </a:r>
            <a:r>
              <a:rPr lang="ru-RU" dirty="0" err="1" smtClean="0"/>
              <a:t>започнем</a:t>
            </a:r>
            <a:r>
              <a:rPr lang="ru-RU" dirty="0" smtClean="0"/>
              <a:t> с </a:t>
            </a:r>
            <a:r>
              <a:rPr lang="ru-RU" dirty="0" err="1" smtClean="0"/>
              <a:t>това</a:t>
            </a:r>
            <a:r>
              <a:rPr lang="ru-RU" dirty="0" smtClean="0"/>
              <a:t>, за </a:t>
            </a:r>
            <a:r>
              <a:rPr lang="ru-RU" dirty="0" err="1" smtClean="0"/>
              <a:t>което</a:t>
            </a:r>
            <a:r>
              <a:rPr lang="ru-RU" dirty="0" smtClean="0"/>
              <a:t> </a:t>
            </a:r>
            <a:r>
              <a:rPr lang="ru-RU" dirty="0" err="1" smtClean="0"/>
              <a:t>има</a:t>
            </a:r>
            <a:r>
              <a:rPr lang="ru-RU" dirty="0" smtClean="0"/>
              <a:t> </a:t>
            </a:r>
            <a:r>
              <a:rPr lang="ru-RU" dirty="0" err="1" smtClean="0"/>
              <a:t>съгласие</a:t>
            </a:r>
            <a:r>
              <a:rPr lang="ru-RU" dirty="0" smtClean="0"/>
              <a:t>. В </a:t>
            </a:r>
            <a:r>
              <a:rPr lang="ru-RU" dirty="0" err="1" smtClean="0"/>
              <a:t>литературата</a:t>
            </a:r>
            <a:r>
              <a:rPr lang="ru-RU" dirty="0" smtClean="0"/>
              <a:t> за TП </a:t>
            </a:r>
            <a:r>
              <a:rPr lang="ru-RU" dirty="0" err="1" smtClean="0"/>
              <a:t>има</a:t>
            </a:r>
            <a:r>
              <a:rPr lang="ru-RU" dirty="0" smtClean="0"/>
              <a:t> широко </a:t>
            </a:r>
            <a:r>
              <a:rPr lang="ru-RU" dirty="0" err="1" smtClean="0"/>
              <a:t>схващане</a:t>
            </a:r>
            <a:r>
              <a:rPr lang="ru-RU" dirty="0" smtClean="0"/>
              <a:t>, </a:t>
            </a:r>
            <a:r>
              <a:rPr lang="ru-RU" dirty="0" err="1" smtClean="0"/>
              <a:t>че</a:t>
            </a:r>
            <a:r>
              <a:rPr lang="ru-RU" dirty="0" smtClean="0"/>
              <a:t> </a:t>
            </a:r>
            <a:r>
              <a:rPr lang="ru-RU" dirty="0" err="1" smtClean="0"/>
              <a:t>това</a:t>
            </a:r>
            <a:r>
              <a:rPr lang="ru-RU" dirty="0" smtClean="0"/>
              <a:t> е </a:t>
            </a:r>
            <a:r>
              <a:rPr lang="ru-RU" b="1" i="1" dirty="0" err="1" smtClean="0"/>
              <a:t>процес</a:t>
            </a:r>
            <a:r>
              <a:rPr lang="ru-RU" b="1" i="1" dirty="0" smtClean="0"/>
              <a:t> на </a:t>
            </a:r>
            <a:r>
              <a:rPr lang="ru-RU" b="1" i="1" dirty="0" err="1" smtClean="0"/>
              <a:t>планиране</a:t>
            </a:r>
            <a:r>
              <a:rPr lang="ru-RU" b="1" i="1" dirty="0" smtClean="0"/>
              <a:t>, </a:t>
            </a:r>
            <a:r>
              <a:rPr lang="ru-RU" b="1" i="1" dirty="0" err="1" smtClean="0"/>
              <a:t>който</a:t>
            </a:r>
            <a:r>
              <a:rPr lang="ru-RU" b="1" i="1" dirty="0" smtClean="0"/>
              <a:t> </a:t>
            </a:r>
            <a:r>
              <a:rPr lang="ru-RU" b="1" i="1" dirty="0" err="1" smtClean="0"/>
              <a:t>формулира</a:t>
            </a:r>
            <a:r>
              <a:rPr lang="ru-RU" b="1" i="1" dirty="0" smtClean="0"/>
              <a:t> как </a:t>
            </a:r>
            <a:r>
              <a:rPr lang="ru-RU" b="1" i="1" dirty="0" err="1" smtClean="0"/>
              <a:t>може</a:t>
            </a:r>
            <a:r>
              <a:rPr lang="ru-RU" b="1" i="1" dirty="0" smtClean="0"/>
              <a:t> да се </a:t>
            </a:r>
            <a:r>
              <a:rPr lang="ru-RU" b="1" i="1" dirty="0" err="1" smtClean="0"/>
              <a:t>постигне</a:t>
            </a:r>
            <a:r>
              <a:rPr lang="ru-RU" b="1" i="1" dirty="0" smtClean="0"/>
              <a:t> </a:t>
            </a:r>
            <a:r>
              <a:rPr lang="ru-RU" b="1" i="1" dirty="0" err="1" smtClean="0"/>
              <a:t>промяна</a:t>
            </a:r>
            <a:r>
              <a:rPr lang="ru-RU" b="1" i="1" dirty="0" smtClean="0"/>
              <a:t>.</a:t>
            </a:r>
            <a:r>
              <a:rPr lang="ru-RU" dirty="0" smtClean="0"/>
              <a:t> В </a:t>
            </a:r>
            <a:r>
              <a:rPr lang="ru-RU" dirty="0" err="1" smtClean="0"/>
              <a:t>началото</a:t>
            </a:r>
            <a:r>
              <a:rPr lang="ru-RU" dirty="0" smtClean="0"/>
              <a:t> се </a:t>
            </a:r>
            <a:r>
              <a:rPr lang="ru-RU" dirty="0" err="1" smtClean="0"/>
              <a:t>определя</a:t>
            </a:r>
            <a:r>
              <a:rPr lang="ru-RU" dirty="0" smtClean="0"/>
              <a:t> </a:t>
            </a:r>
            <a:r>
              <a:rPr lang="ru-RU" dirty="0" err="1" smtClean="0"/>
              <a:t>дългосрочната</a:t>
            </a:r>
            <a:r>
              <a:rPr lang="ru-RU" dirty="0" smtClean="0"/>
              <a:t> цел и </a:t>
            </a:r>
            <a:r>
              <a:rPr lang="ru-RU" dirty="0" err="1" smtClean="0"/>
              <a:t>визията</a:t>
            </a:r>
            <a:r>
              <a:rPr lang="ru-RU" dirty="0" smtClean="0"/>
              <a:t> („</a:t>
            </a:r>
            <a:r>
              <a:rPr lang="ru-RU" dirty="0" err="1" smtClean="0"/>
              <a:t>промяната</a:t>
            </a:r>
            <a:r>
              <a:rPr lang="ru-RU" dirty="0" smtClean="0"/>
              <a:t>, </a:t>
            </a:r>
            <a:r>
              <a:rPr lang="ru-RU" dirty="0" err="1" smtClean="0"/>
              <a:t>която</a:t>
            </a:r>
            <a:r>
              <a:rPr lang="ru-RU" dirty="0" smtClean="0"/>
              <a:t> </a:t>
            </a:r>
            <a:r>
              <a:rPr lang="ru-RU" dirty="0" err="1" smtClean="0"/>
              <a:t>искаме</a:t>
            </a:r>
            <a:r>
              <a:rPr lang="ru-RU" dirty="0" smtClean="0"/>
              <a:t> да се случи“) и </a:t>
            </a:r>
            <a:r>
              <a:rPr lang="ru-RU" dirty="0" err="1" smtClean="0"/>
              <a:t>тръгваме</a:t>
            </a:r>
            <a:r>
              <a:rPr lang="ru-RU" dirty="0" smtClean="0"/>
              <a:t> по </a:t>
            </a:r>
            <a:r>
              <a:rPr lang="ru-RU" dirty="0" err="1" smtClean="0"/>
              <a:t>обратен</a:t>
            </a:r>
            <a:r>
              <a:rPr lang="ru-RU" dirty="0" smtClean="0"/>
              <a:t> </a:t>
            </a:r>
            <a:r>
              <a:rPr lang="ru-RU" dirty="0" err="1" smtClean="0"/>
              <a:t>ред</a:t>
            </a:r>
            <a:r>
              <a:rPr lang="ru-RU" dirty="0" smtClean="0"/>
              <a:t> да определим </a:t>
            </a:r>
            <a:r>
              <a:rPr lang="ru-RU" dirty="0" err="1" smtClean="0"/>
              <a:t>всяка</a:t>
            </a:r>
            <a:r>
              <a:rPr lang="ru-RU" dirty="0" smtClean="0"/>
              <a:t> </a:t>
            </a:r>
            <a:r>
              <a:rPr lang="ru-RU" dirty="0" err="1" smtClean="0"/>
              <a:t>стъпка</a:t>
            </a:r>
            <a:r>
              <a:rPr lang="ru-RU" dirty="0" smtClean="0"/>
              <a:t> по </a:t>
            </a:r>
            <a:r>
              <a:rPr lang="ru-RU" dirty="0" err="1" smtClean="0"/>
              <a:t>пътя</a:t>
            </a:r>
            <a:r>
              <a:rPr lang="ru-RU" dirty="0" smtClean="0"/>
              <a:t> </a:t>
            </a:r>
            <a:r>
              <a:rPr lang="ru-RU" dirty="0" err="1" smtClean="0"/>
              <a:t>към</a:t>
            </a:r>
            <a:r>
              <a:rPr lang="ru-RU" dirty="0" smtClean="0"/>
              <a:t> </a:t>
            </a:r>
            <a:r>
              <a:rPr lang="ru-RU" dirty="0" err="1" smtClean="0"/>
              <a:t>постигане</a:t>
            </a:r>
            <a:r>
              <a:rPr lang="ru-RU" dirty="0" smtClean="0"/>
              <a:t> на </a:t>
            </a:r>
            <a:r>
              <a:rPr lang="ru-RU" dirty="0" err="1" smtClean="0"/>
              <a:t>определената</a:t>
            </a:r>
            <a:r>
              <a:rPr lang="ru-RU" dirty="0" smtClean="0"/>
              <a:t> цел.</a:t>
            </a:r>
            <a:endParaRPr lang="bg-BG" dirty="0" smtClean="0"/>
          </a:p>
          <a:p>
            <a:r>
              <a:rPr lang="en-US" dirty="0" smtClean="0"/>
              <a:t> </a:t>
            </a:r>
            <a:endParaRPr lang="en-US" dirty="0"/>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6</a:t>
            </a:fld>
            <a:endParaRPr lang="en-US" dirty="0"/>
          </a:p>
        </p:txBody>
      </p:sp>
      <p:sp>
        <p:nvSpPr>
          <p:cNvPr id="8" name="Rectangle 7">
            <a:extLst>
              <a:ext uri="{FF2B5EF4-FFF2-40B4-BE49-F238E27FC236}">
                <a16:creationId xmlns=""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02</a:t>
            </a:r>
          </a:p>
        </p:txBody>
      </p:sp>
      <p:sp>
        <p:nvSpPr>
          <p:cNvPr id="13" name="Rectangle 12">
            <a:extLst>
              <a:ext uri="{FF2B5EF4-FFF2-40B4-BE49-F238E27FC236}">
                <a16:creationId xmlns="" xmlns:a16="http://schemas.microsoft.com/office/drawing/2014/main" id="{3B882552-2919-E9BB-CD57-69E692217DA0}"/>
              </a:ext>
            </a:extLst>
          </p:cNvPr>
          <p:cNvSpPr/>
          <p:nvPr/>
        </p:nvSpPr>
        <p:spPr>
          <a:xfrm>
            <a:off x="2536492" y="1202082"/>
            <a:ext cx="3244876"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 xmlns:a16="http://schemas.microsoft.com/office/drawing/2014/main" id="{8102F6D4-9864-ECB5-0786-CD7854F1BBDC}"/>
              </a:ext>
            </a:extLst>
          </p:cNvPr>
          <p:cNvSpPr txBox="1"/>
          <p:nvPr/>
        </p:nvSpPr>
        <p:spPr>
          <a:xfrm>
            <a:off x="2648466" y="1295889"/>
            <a:ext cx="3955035" cy="523220"/>
          </a:xfrm>
          <a:prstGeom prst="rect">
            <a:avLst/>
          </a:prstGeom>
          <a:noFill/>
        </p:spPr>
        <p:txBody>
          <a:bodyPr wrap="square" rtlCol="0">
            <a:spAutoFit/>
          </a:bodyPr>
          <a:lstStyle/>
          <a:p>
            <a:r>
              <a:rPr lang="bg-BG" sz="2800" b="1" dirty="0" smtClean="0">
                <a:solidFill>
                  <a:srgbClr val="EB7339"/>
                </a:solidFill>
                <a:latin typeface="Calibri" panose="020F0502020204030204" pitchFamily="34" charset="0"/>
                <a:cs typeface="Calibri" panose="020F0502020204030204" pitchFamily="34" charset="0"/>
              </a:rPr>
              <a:t>КАКВО Е ТЕОРИЯ </a:t>
            </a:r>
            <a:endParaRPr lang="en-US" sz="2800" b="1" dirty="0">
              <a:solidFill>
                <a:srgbClr val="EB7339"/>
              </a:solidFill>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 xmlns:a16="http://schemas.microsoft.com/office/drawing/2014/main" id="{52624F7E-333E-7DE9-C748-597AC582972F}"/>
              </a:ext>
            </a:extLst>
          </p:cNvPr>
          <p:cNvSpPr/>
          <p:nvPr/>
        </p:nvSpPr>
        <p:spPr>
          <a:xfrm>
            <a:off x="2536492" y="1965712"/>
            <a:ext cx="2812748" cy="6022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 xmlns:a16="http://schemas.microsoft.com/office/drawing/2014/main" id="{63876922-0FB9-6C3F-E217-510B4D70B07B}"/>
              </a:ext>
            </a:extLst>
          </p:cNvPr>
          <p:cNvSpPr txBox="1"/>
          <p:nvPr/>
        </p:nvSpPr>
        <p:spPr>
          <a:xfrm>
            <a:off x="2549406" y="1968078"/>
            <a:ext cx="2822694" cy="523220"/>
          </a:xfrm>
          <a:prstGeom prst="rect">
            <a:avLst/>
          </a:prstGeom>
          <a:noFill/>
        </p:spPr>
        <p:txBody>
          <a:bodyPr wrap="square" rtlCol="0">
            <a:spAutoFit/>
          </a:bodyPr>
          <a:lstStyle/>
          <a:p>
            <a:r>
              <a:rPr lang="bg-BG" sz="2800" b="1" dirty="0" smtClean="0">
                <a:solidFill>
                  <a:srgbClr val="EB7339"/>
                </a:solidFill>
                <a:latin typeface="Calibri" panose="020F0502020204030204" pitchFamily="34" charset="0"/>
                <a:cs typeface="Calibri" panose="020F0502020204030204" pitchFamily="34" charset="0"/>
              </a:rPr>
              <a:t>НА ПРОМЯНАТА</a:t>
            </a:r>
            <a:r>
              <a:rPr lang="en-US" sz="2800" b="1" dirty="0" smtClean="0">
                <a:solidFill>
                  <a:srgbClr val="EB7339"/>
                </a:solidFill>
                <a:latin typeface="Calibri" panose="020F0502020204030204" pitchFamily="34" charset="0"/>
                <a:cs typeface="Calibri" panose="020F0502020204030204" pitchFamily="34" charset="0"/>
              </a:rPr>
              <a:t>?</a:t>
            </a:r>
          </a:p>
        </p:txBody>
      </p:sp>
      <p:sp>
        <p:nvSpPr>
          <p:cNvPr id="23" name="Text Placeholder 5">
            <a:extLst>
              <a:ext uri="{FF2B5EF4-FFF2-40B4-BE49-F238E27FC236}">
                <a16:creationId xmlns="" xmlns:a16="http://schemas.microsoft.com/office/drawing/2014/main" id="{BB57C95D-D4F7-0F0D-41A3-10DDE4AA2439}"/>
              </a:ext>
            </a:extLst>
          </p:cNvPr>
          <p:cNvSpPr txBox="1">
            <a:spLocks/>
          </p:cNvSpPr>
          <p:nvPr/>
        </p:nvSpPr>
        <p:spPr>
          <a:xfrm>
            <a:off x="1350991" y="7118252"/>
            <a:ext cx="4902098" cy="4434911"/>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460"/>
              </a:lnSpc>
              <a:spcBef>
                <a:spcPts val="1600"/>
              </a:spcBef>
              <a:buClr>
                <a:srgbClr val="EB7339"/>
              </a:buClr>
            </a:pPr>
            <a:r>
              <a:rPr lang="bg-BG" sz="1400" dirty="0" smtClean="0"/>
              <a:t>помага при определянето на крайната „дестинация“</a:t>
            </a:r>
            <a:r>
              <a:rPr lang="en-US" sz="1300" dirty="0" smtClean="0"/>
              <a:t>, </a:t>
            </a:r>
            <a:r>
              <a:rPr lang="bg-BG" sz="1300" dirty="0" smtClean="0"/>
              <a:t>как очаквате да стигнете до там;  </a:t>
            </a:r>
            <a:endParaRPr lang="bg-BG" sz="1300" dirty="0"/>
          </a:p>
          <a:p>
            <a:pPr algn="l">
              <a:lnSpc>
                <a:spcPts val="1460"/>
              </a:lnSpc>
              <a:spcBef>
                <a:spcPts val="1600"/>
              </a:spcBef>
              <a:buClr>
                <a:srgbClr val="EB7339"/>
              </a:buClr>
            </a:pPr>
            <a:r>
              <a:rPr lang="bg-BG" sz="1300" dirty="0" smtClean="0"/>
              <a:t>подсказва какви са предизвикателствата и прави предположения за естеството на пътуването;</a:t>
            </a:r>
            <a:endParaRPr lang="en-US" sz="1300" dirty="0"/>
          </a:p>
          <a:p>
            <a:pPr algn="l">
              <a:lnSpc>
                <a:spcPts val="1460"/>
              </a:lnSpc>
              <a:spcBef>
                <a:spcPts val="1600"/>
              </a:spcBef>
              <a:buClr>
                <a:srgbClr val="EB7339"/>
              </a:buClr>
            </a:pPr>
            <a:r>
              <a:rPr lang="bg-BG" sz="1300" dirty="0" smtClean="0"/>
              <a:t>предупреждава, че като при всяко пътуване, може да срещнете препятствия;  </a:t>
            </a:r>
            <a:endParaRPr lang="en-US" sz="1300" dirty="0"/>
          </a:p>
          <a:p>
            <a:pPr algn="l">
              <a:lnSpc>
                <a:spcPts val="1460"/>
              </a:lnSpc>
              <a:spcBef>
                <a:spcPts val="1600"/>
              </a:spcBef>
              <a:buClr>
                <a:srgbClr val="EB7339"/>
              </a:buClr>
            </a:pPr>
            <a:r>
              <a:rPr lang="bg-BG" sz="1300" dirty="0" smtClean="0"/>
              <a:t>и е необходимо да промените маршрута; </a:t>
            </a:r>
            <a:endParaRPr lang="ru-RU" sz="1300" dirty="0" smtClean="0"/>
          </a:p>
          <a:p>
            <a:pPr algn="l">
              <a:lnSpc>
                <a:spcPts val="1460"/>
              </a:lnSpc>
              <a:spcBef>
                <a:spcPts val="1600"/>
              </a:spcBef>
              <a:buClr>
                <a:srgbClr val="EB7339"/>
              </a:buClr>
            </a:pPr>
            <a:r>
              <a:rPr lang="ru-RU" sz="1300" dirty="0" smtClean="0"/>
              <a:t>този процес съответства на процеса на адаптация, при който възникват постоянни промени в съответствие с параметрите на външната среда.</a:t>
            </a:r>
            <a:endParaRPr lang="en-US" sz="1300" dirty="0"/>
          </a:p>
          <a:p>
            <a:pPr algn="l">
              <a:lnSpc>
                <a:spcPts val="1460"/>
              </a:lnSpc>
              <a:spcBef>
                <a:spcPts val="1600"/>
              </a:spcBef>
              <a:buClr>
                <a:srgbClr val="EB7339"/>
              </a:buClr>
            </a:pPr>
            <a:r>
              <a:rPr lang="bg-BG" sz="1300" dirty="0" smtClean="0"/>
              <a:t> </a:t>
            </a:r>
            <a:endParaRPr lang="en-US" sz="1300" dirty="0"/>
          </a:p>
        </p:txBody>
      </p:sp>
      <p:sp>
        <p:nvSpPr>
          <p:cNvPr id="24" name="Text Placeholder 5">
            <a:extLst>
              <a:ext uri="{FF2B5EF4-FFF2-40B4-BE49-F238E27FC236}">
                <a16:creationId xmlns="" xmlns:a16="http://schemas.microsoft.com/office/drawing/2014/main" id="{182B1F9B-108E-9B4F-EB8E-1D833792B21E}"/>
              </a:ext>
            </a:extLst>
          </p:cNvPr>
          <p:cNvSpPr txBox="1">
            <a:spLocks/>
          </p:cNvSpPr>
          <p:nvPr/>
        </p:nvSpPr>
        <p:spPr>
          <a:xfrm>
            <a:off x="266843" y="5715869"/>
            <a:ext cx="6979777" cy="1210118"/>
          </a:xfrm>
          <a:prstGeom prst="rect">
            <a:avLst/>
          </a:prstGeom>
          <a:solidFill>
            <a:srgbClr val="354F92"/>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542925" algn="l">
              <a:lnSpc>
                <a:spcPct val="100000"/>
              </a:lnSpc>
            </a:pPr>
            <a:r>
              <a:rPr lang="bg-BG" sz="1500" b="1" dirty="0" smtClean="0">
                <a:solidFill>
                  <a:schemeClr val="bg1"/>
                </a:solidFill>
              </a:rPr>
              <a:t>За много хора</a:t>
            </a:r>
            <a:r>
              <a:rPr lang="en-US" sz="1500" b="1" dirty="0" smtClean="0">
                <a:solidFill>
                  <a:schemeClr val="bg1"/>
                </a:solidFill>
              </a:rPr>
              <a:t>, </a:t>
            </a:r>
            <a:r>
              <a:rPr lang="en-US" sz="1500" b="1" dirty="0" smtClean="0">
                <a:solidFill>
                  <a:schemeClr val="bg1"/>
                </a:solidFill>
                <a:highlight>
                  <a:srgbClr val="EB7339"/>
                </a:highlight>
              </a:rPr>
              <a:t>‘</a:t>
            </a:r>
            <a:r>
              <a:rPr lang="bg-BG" sz="1500" b="1" dirty="0" smtClean="0">
                <a:solidFill>
                  <a:schemeClr val="bg1"/>
                </a:solidFill>
                <a:highlight>
                  <a:srgbClr val="EB7339"/>
                </a:highlight>
              </a:rPr>
              <a:t>Теория на промяната</a:t>
            </a:r>
            <a:r>
              <a:rPr lang="en-US" sz="1500" b="1" dirty="0" smtClean="0">
                <a:solidFill>
                  <a:schemeClr val="bg1"/>
                </a:solidFill>
                <a:highlight>
                  <a:srgbClr val="EB7339"/>
                </a:highlight>
              </a:rPr>
              <a:t>’ </a:t>
            </a:r>
            <a:r>
              <a:rPr lang="bg-BG" sz="1500" b="1" dirty="0" smtClean="0">
                <a:solidFill>
                  <a:schemeClr val="bg1"/>
                </a:solidFill>
                <a:highlight>
                  <a:srgbClr val="EB7339"/>
                </a:highlight>
              </a:rPr>
              <a:t> </a:t>
            </a:r>
            <a:r>
              <a:rPr lang="ru-RU" sz="1500" b="1" dirty="0" smtClean="0">
                <a:solidFill>
                  <a:schemeClr val="bg1"/>
                </a:solidFill>
              </a:rPr>
              <a:t>не е много полезен термин; звучи академично, теоретично и неясно. По </a:t>
            </a:r>
            <a:r>
              <a:rPr lang="ru-RU" sz="1500" b="1" dirty="0" err="1" smtClean="0">
                <a:solidFill>
                  <a:schemeClr val="bg1"/>
                </a:solidFill>
              </a:rPr>
              <a:t>тази</a:t>
            </a:r>
            <a:r>
              <a:rPr lang="ru-RU" sz="1500" b="1" dirty="0" smtClean="0">
                <a:solidFill>
                  <a:schemeClr val="bg1"/>
                </a:solidFill>
              </a:rPr>
              <a:t> причина ТП </a:t>
            </a:r>
            <a:r>
              <a:rPr lang="ru-RU" sz="1500" b="1" dirty="0" err="1" smtClean="0">
                <a:solidFill>
                  <a:schemeClr val="bg1"/>
                </a:solidFill>
              </a:rPr>
              <a:t>често</a:t>
            </a:r>
            <a:r>
              <a:rPr lang="ru-RU" sz="1500" b="1" dirty="0" smtClean="0">
                <a:solidFill>
                  <a:schemeClr val="bg1"/>
                </a:solidFill>
              </a:rPr>
              <a:t> се </a:t>
            </a:r>
            <a:r>
              <a:rPr lang="ru-RU" sz="1500" b="1" dirty="0" err="1" smtClean="0">
                <a:solidFill>
                  <a:schemeClr val="bg1"/>
                </a:solidFill>
              </a:rPr>
              <a:t>п</a:t>
            </a:r>
            <a:r>
              <a:rPr lang="bg-BG" sz="1500" b="1" dirty="0" smtClean="0">
                <a:solidFill>
                  <a:schemeClr val="bg1"/>
                </a:solidFill>
              </a:rPr>
              <a:t>е</a:t>
            </a:r>
            <a:r>
              <a:rPr lang="ru-RU" sz="1500" b="1" dirty="0" err="1" smtClean="0">
                <a:solidFill>
                  <a:schemeClr val="bg1"/>
                </a:solidFill>
              </a:rPr>
              <a:t>рифразира</a:t>
            </a:r>
            <a:r>
              <a:rPr lang="ru-RU" sz="1500" b="1" dirty="0" smtClean="0">
                <a:solidFill>
                  <a:schemeClr val="bg1"/>
                </a:solidFill>
              </a:rPr>
              <a:t>. </a:t>
            </a:r>
            <a:r>
              <a:rPr lang="bg-BG" sz="1500" b="1" dirty="0" smtClean="0">
                <a:solidFill>
                  <a:schemeClr val="bg1"/>
                </a:solidFill>
              </a:rPr>
              <a:t>Понякога се описва като пътна карта, защото: </a:t>
            </a:r>
            <a:endParaRPr lang="en-US" sz="1500" b="1" dirty="0">
              <a:solidFill>
                <a:schemeClr val="bg1"/>
              </a:solidFill>
            </a:endParaRPr>
          </a:p>
        </p:txBody>
      </p:sp>
      <p:grpSp>
        <p:nvGrpSpPr>
          <p:cNvPr id="25" name="Group 24">
            <a:extLst>
              <a:ext uri="{FF2B5EF4-FFF2-40B4-BE49-F238E27FC236}">
                <a16:creationId xmlns="" xmlns:a16="http://schemas.microsoft.com/office/drawing/2014/main" id="{944E114C-99CC-2EB9-6FE9-04CA523C9CBF}"/>
              </a:ext>
            </a:extLst>
          </p:cNvPr>
          <p:cNvGrpSpPr/>
          <p:nvPr/>
        </p:nvGrpSpPr>
        <p:grpSpPr>
          <a:xfrm>
            <a:off x="6062253" y="8933367"/>
            <a:ext cx="872937" cy="1008043"/>
            <a:chOff x="8823055" y="3850915"/>
            <a:chExt cx="751563" cy="867883"/>
          </a:xfrm>
          <a:solidFill>
            <a:srgbClr val="404040"/>
          </a:solidFill>
        </p:grpSpPr>
        <p:sp>
          <p:nvSpPr>
            <p:cNvPr id="26" name="Freeform 25">
              <a:extLst>
                <a:ext uri="{FF2B5EF4-FFF2-40B4-BE49-F238E27FC236}">
                  <a16:creationId xmlns="" xmlns:a16="http://schemas.microsoft.com/office/drawing/2014/main" id="{1199E0EC-2576-8820-4CF6-B86068FA2271}"/>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EB7339"/>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7" name="Graphic 2">
              <a:extLst>
                <a:ext uri="{FF2B5EF4-FFF2-40B4-BE49-F238E27FC236}">
                  <a16:creationId xmlns="" xmlns:a16="http://schemas.microsoft.com/office/drawing/2014/main" id="{AD6A6A21-FFC1-351C-3D3E-FF5803504543}"/>
                </a:ext>
              </a:extLst>
            </p:cNvPr>
            <p:cNvGrpSpPr/>
            <p:nvPr/>
          </p:nvGrpSpPr>
          <p:grpSpPr>
            <a:xfrm>
              <a:off x="8823055" y="3850915"/>
              <a:ext cx="751563" cy="867883"/>
              <a:chOff x="8823055" y="3850915"/>
              <a:chExt cx="751563" cy="867883"/>
            </a:xfrm>
            <a:grpFill/>
          </p:grpSpPr>
          <p:sp>
            <p:nvSpPr>
              <p:cNvPr id="28" name="Freeform 27">
                <a:extLst>
                  <a:ext uri="{FF2B5EF4-FFF2-40B4-BE49-F238E27FC236}">
                    <a16:creationId xmlns="" xmlns:a16="http://schemas.microsoft.com/office/drawing/2014/main" id="{8BF0F328-595B-84B0-14DC-6C4165828D7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E7C49B73-EBDD-B95E-2F80-F18B637263D1}"/>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121D3566-1078-BA7E-B36C-35780CBC4B6F}"/>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17AFC046-7595-EDF0-E057-10B4A8DD00E7}"/>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477C96BD-5782-E7F3-394C-4BD9EFB52EBD}"/>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4A19F8C5-BB17-DC31-506C-5FC2AB3380EA}"/>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4" name="Freeform 33">
                <a:extLst>
                  <a:ext uri="{FF2B5EF4-FFF2-40B4-BE49-F238E27FC236}">
                    <a16:creationId xmlns="" xmlns:a16="http://schemas.microsoft.com/office/drawing/2014/main" id="{C2FE44C4-49F5-65F7-274F-A6CBB9E2E235}"/>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 xmlns:a16="http://schemas.microsoft.com/office/drawing/2014/main" id="{E79578F7-98EC-875A-D839-437D31D6FEDB}"/>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 xmlns:a16="http://schemas.microsoft.com/office/drawing/2014/main" id="{7B8C0125-3545-43AC-A1E2-E86851479610}"/>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37" name="Text Placeholder 5">
            <a:extLst>
              <a:ext uri="{FF2B5EF4-FFF2-40B4-BE49-F238E27FC236}">
                <a16:creationId xmlns="" xmlns:a16="http://schemas.microsoft.com/office/drawing/2014/main" id="{18CF3408-174F-5A05-799A-88CEF1F97B29}"/>
              </a:ext>
            </a:extLst>
          </p:cNvPr>
          <p:cNvSpPr txBox="1">
            <a:spLocks/>
          </p:cNvSpPr>
          <p:nvPr/>
        </p:nvSpPr>
        <p:spPr>
          <a:xfrm>
            <a:off x="994233" y="7063403"/>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smtClean="0">
                <a:solidFill>
                  <a:srgbClr val="EB7339"/>
                </a:solidFill>
              </a:rPr>
              <a:t>01</a:t>
            </a:r>
            <a:endParaRPr lang="en-US" sz="1800" b="1" dirty="0">
              <a:solidFill>
                <a:srgbClr val="EB7339"/>
              </a:solidFill>
            </a:endParaRPr>
          </a:p>
        </p:txBody>
      </p:sp>
      <p:sp>
        <p:nvSpPr>
          <p:cNvPr id="38" name="Text Placeholder 5">
            <a:extLst>
              <a:ext uri="{FF2B5EF4-FFF2-40B4-BE49-F238E27FC236}">
                <a16:creationId xmlns="" xmlns:a16="http://schemas.microsoft.com/office/drawing/2014/main" id="{471257F8-2528-015B-629D-A06D0E136CA8}"/>
              </a:ext>
            </a:extLst>
          </p:cNvPr>
          <p:cNvSpPr txBox="1">
            <a:spLocks/>
          </p:cNvSpPr>
          <p:nvPr/>
        </p:nvSpPr>
        <p:spPr>
          <a:xfrm>
            <a:off x="994234" y="7631644"/>
            <a:ext cx="626504" cy="59965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02</a:t>
            </a:r>
          </a:p>
        </p:txBody>
      </p:sp>
      <p:sp>
        <p:nvSpPr>
          <p:cNvPr id="39" name="Text Placeholder 5">
            <a:extLst>
              <a:ext uri="{FF2B5EF4-FFF2-40B4-BE49-F238E27FC236}">
                <a16:creationId xmlns="" xmlns:a16="http://schemas.microsoft.com/office/drawing/2014/main" id="{B1210DFB-371D-9951-D88A-DBA010C344FB}"/>
              </a:ext>
            </a:extLst>
          </p:cNvPr>
          <p:cNvSpPr txBox="1">
            <a:spLocks/>
          </p:cNvSpPr>
          <p:nvPr/>
        </p:nvSpPr>
        <p:spPr>
          <a:xfrm>
            <a:off x="994234" y="8231302"/>
            <a:ext cx="626504" cy="537041"/>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03</a:t>
            </a:r>
          </a:p>
        </p:txBody>
      </p:sp>
      <p:sp>
        <p:nvSpPr>
          <p:cNvPr id="40" name="Text Placeholder 5">
            <a:extLst>
              <a:ext uri="{FF2B5EF4-FFF2-40B4-BE49-F238E27FC236}">
                <a16:creationId xmlns="" xmlns:a16="http://schemas.microsoft.com/office/drawing/2014/main" id="{AA3AFB5D-80A0-3DF5-85C2-616024248DFB}"/>
              </a:ext>
            </a:extLst>
          </p:cNvPr>
          <p:cNvSpPr txBox="1">
            <a:spLocks/>
          </p:cNvSpPr>
          <p:nvPr/>
        </p:nvSpPr>
        <p:spPr>
          <a:xfrm>
            <a:off x="994233" y="8763000"/>
            <a:ext cx="842271" cy="82287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04</a:t>
            </a:r>
          </a:p>
        </p:txBody>
      </p:sp>
      <p:sp>
        <p:nvSpPr>
          <p:cNvPr id="43" name="Text Placeholder 5">
            <a:extLst>
              <a:ext uri="{FF2B5EF4-FFF2-40B4-BE49-F238E27FC236}">
                <a16:creationId xmlns="" xmlns:a16="http://schemas.microsoft.com/office/drawing/2014/main" id="{94699BBB-5A58-3D13-4597-028FC00726BC}"/>
              </a:ext>
            </a:extLst>
          </p:cNvPr>
          <p:cNvSpPr txBox="1">
            <a:spLocks/>
          </p:cNvSpPr>
          <p:nvPr/>
        </p:nvSpPr>
        <p:spPr>
          <a:xfrm>
            <a:off x="994233" y="9213850"/>
            <a:ext cx="842271" cy="971683"/>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05</a:t>
            </a:r>
          </a:p>
        </p:txBody>
      </p:sp>
      <p:grpSp>
        <p:nvGrpSpPr>
          <p:cNvPr id="48" name="Group 47">
            <a:extLst>
              <a:ext uri="{FF2B5EF4-FFF2-40B4-BE49-F238E27FC236}">
                <a16:creationId xmlns="" xmlns:a16="http://schemas.microsoft.com/office/drawing/2014/main" id="{A6CEBEEF-A5A9-CA93-674B-7FDB2B6385DE}"/>
              </a:ext>
            </a:extLst>
          </p:cNvPr>
          <p:cNvGrpSpPr/>
          <p:nvPr/>
        </p:nvGrpSpPr>
        <p:grpSpPr>
          <a:xfrm>
            <a:off x="300730" y="9482885"/>
            <a:ext cx="719798" cy="75493"/>
            <a:chOff x="289885" y="9667035"/>
            <a:chExt cx="719798" cy="75493"/>
          </a:xfrm>
        </p:grpSpPr>
        <p:cxnSp>
          <p:nvCxnSpPr>
            <p:cNvPr id="46" name="Straight Connector 45">
              <a:extLst>
                <a:ext uri="{FF2B5EF4-FFF2-40B4-BE49-F238E27FC236}">
                  <a16:creationId xmlns="" xmlns:a16="http://schemas.microsoft.com/office/drawing/2014/main" id="{61BB963B-4CDA-296F-8F45-72553207A55D}"/>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 xmlns:a16="http://schemas.microsoft.com/office/drawing/2014/main" id="{D3699411-7F67-CC4C-B80F-33818A77E5F8}"/>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 xmlns:a16="http://schemas.microsoft.com/office/drawing/2014/main" id="{E948AA6E-E6A7-E4B4-F3CE-35405D94B374}"/>
              </a:ext>
            </a:extLst>
          </p:cNvPr>
          <p:cNvGrpSpPr/>
          <p:nvPr/>
        </p:nvGrpSpPr>
        <p:grpSpPr>
          <a:xfrm>
            <a:off x="281680" y="9010046"/>
            <a:ext cx="719798" cy="75493"/>
            <a:chOff x="289885" y="9667035"/>
            <a:chExt cx="719798" cy="75493"/>
          </a:xfrm>
        </p:grpSpPr>
        <p:cxnSp>
          <p:nvCxnSpPr>
            <p:cNvPr id="50" name="Straight Connector 49">
              <a:extLst>
                <a:ext uri="{FF2B5EF4-FFF2-40B4-BE49-F238E27FC236}">
                  <a16:creationId xmlns="" xmlns:a16="http://schemas.microsoft.com/office/drawing/2014/main" id="{3F3F8657-BBFC-5564-B04D-FB2A812D6C72}"/>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 xmlns:a16="http://schemas.microsoft.com/office/drawing/2014/main" id="{B96FE2E2-AB94-B200-A84C-CE02075D42F6}"/>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2" name="Group 51">
            <a:extLst>
              <a:ext uri="{FF2B5EF4-FFF2-40B4-BE49-F238E27FC236}">
                <a16:creationId xmlns="" xmlns:a16="http://schemas.microsoft.com/office/drawing/2014/main" id="{268C7444-5E93-A706-59CE-D804AA6BB1F5}"/>
              </a:ext>
            </a:extLst>
          </p:cNvPr>
          <p:cNvGrpSpPr/>
          <p:nvPr/>
        </p:nvGrpSpPr>
        <p:grpSpPr>
          <a:xfrm>
            <a:off x="294380" y="8479703"/>
            <a:ext cx="719798" cy="75493"/>
            <a:chOff x="289885" y="9667035"/>
            <a:chExt cx="719798" cy="75493"/>
          </a:xfrm>
        </p:grpSpPr>
        <p:cxnSp>
          <p:nvCxnSpPr>
            <p:cNvPr id="53" name="Straight Connector 52">
              <a:extLst>
                <a:ext uri="{FF2B5EF4-FFF2-40B4-BE49-F238E27FC236}">
                  <a16:creationId xmlns="" xmlns:a16="http://schemas.microsoft.com/office/drawing/2014/main" id="{06A56327-C87B-3FAB-66FC-8353841CA901}"/>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 xmlns:a16="http://schemas.microsoft.com/office/drawing/2014/main" id="{5866CDBE-FF6A-0E90-1249-4985C368911A}"/>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 xmlns:a16="http://schemas.microsoft.com/office/drawing/2014/main" id="{585EE4A9-D02B-7C77-8F98-74B6F881DC72}"/>
              </a:ext>
            </a:extLst>
          </p:cNvPr>
          <p:cNvGrpSpPr/>
          <p:nvPr/>
        </p:nvGrpSpPr>
        <p:grpSpPr>
          <a:xfrm>
            <a:off x="294380" y="7867165"/>
            <a:ext cx="719798" cy="75493"/>
            <a:chOff x="289885" y="9667035"/>
            <a:chExt cx="719798" cy="75493"/>
          </a:xfrm>
        </p:grpSpPr>
        <p:cxnSp>
          <p:nvCxnSpPr>
            <p:cNvPr id="56" name="Straight Connector 55">
              <a:extLst>
                <a:ext uri="{FF2B5EF4-FFF2-40B4-BE49-F238E27FC236}">
                  <a16:creationId xmlns="" xmlns:a16="http://schemas.microsoft.com/office/drawing/2014/main" id="{8029FC76-6CC9-2FBA-F2E5-6895F23D4912}"/>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 xmlns:a16="http://schemas.microsoft.com/office/drawing/2014/main" id="{FC6D1FF6-EF8B-1C8C-C5AC-D7ABE6A3E1D0}"/>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 name="Group 57">
            <a:extLst>
              <a:ext uri="{FF2B5EF4-FFF2-40B4-BE49-F238E27FC236}">
                <a16:creationId xmlns="" xmlns:a16="http://schemas.microsoft.com/office/drawing/2014/main" id="{3313611F-5CB2-9F6B-BBA3-04A406442B8A}"/>
              </a:ext>
            </a:extLst>
          </p:cNvPr>
          <p:cNvGrpSpPr/>
          <p:nvPr/>
        </p:nvGrpSpPr>
        <p:grpSpPr>
          <a:xfrm>
            <a:off x="294380" y="7327621"/>
            <a:ext cx="719798" cy="75493"/>
            <a:chOff x="289885" y="9667035"/>
            <a:chExt cx="719798" cy="75493"/>
          </a:xfrm>
        </p:grpSpPr>
        <p:cxnSp>
          <p:nvCxnSpPr>
            <p:cNvPr id="59" name="Straight Connector 58">
              <a:extLst>
                <a:ext uri="{FF2B5EF4-FFF2-40B4-BE49-F238E27FC236}">
                  <a16:creationId xmlns="" xmlns:a16="http://schemas.microsoft.com/office/drawing/2014/main" id="{E4EEF0D5-FC83-D520-58FC-6840939563C8}"/>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 xmlns:a16="http://schemas.microsoft.com/office/drawing/2014/main" id="{C5608346-3B79-663E-53BE-FBDFE06E9830}"/>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 xmlns:p14="http://schemas.microsoft.com/office/powerpoint/2010/main" val="28041452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 xmlns:a16="http://schemas.microsoft.com/office/drawing/2014/main" id="{9565E2E9-2640-684B-A75E-FDD42CF07AAE}"/>
              </a:ext>
            </a:extLst>
          </p:cNvPr>
          <p:cNvPicPr>
            <a:picLocks noGrp="1" noChangeAspect="1"/>
          </p:cNvPicPr>
          <p:nvPr>
            <p:ph type="pic" sz="quarter" idx="11"/>
          </p:nvPr>
        </p:nvPicPr>
        <p:blipFill rotWithShape="1">
          <a:blip r:embed="rId3" cstate="print">
            <a:extLst>
              <a:ext uri="{28A0092B-C50C-407E-A947-70E740481C1C}">
                <a14:useLocalDpi xmlns="" xmlns:a14="http://schemas.microsoft.com/office/drawing/2010/main"/>
              </a:ext>
            </a:extLst>
          </a:blip>
          <a:srcRect/>
          <a:stretch/>
        </p:blipFill>
        <p:spPr/>
      </p:pic>
      <p:sp>
        <p:nvSpPr>
          <p:cNvPr id="4" name="Text Placeholder 3">
            <a:extLst>
              <a:ext uri="{FF2B5EF4-FFF2-40B4-BE49-F238E27FC236}">
                <a16:creationId xmlns="" xmlns:a16="http://schemas.microsoft.com/office/drawing/2014/main" id="{21257D6B-A7EE-F343-852B-97AC7A3B2263}"/>
              </a:ext>
            </a:extLst>
          </p:cNvPr>
          <p:cNvSpPr>
            <a:spLocks noGrp="1"/>
          </p:cNvSpPr>
          <p:nvPr>
            <p:ph type="body" sz="quarter" idx="16"/>
          </p:nvPr>
        </p:nvSpPr>
        <p:spPr/>
        <p:txBody>
          <a:bodyPr/>
          <a:lstStyle/>
          <a:p>
            <a:r>
              <a:rPr lang="bg-BG" dirty="0" smtClean="0"/>
              <a:t>ПОЛЕЗНИ ДЕФИНИЦИИ НА ТЕОРИЯ НА ПРОМЯНАТА</a:t>
            </a:r>
            <a:endParaRPr lang="en-US" dirty="0"/>
          </a:p>
        </p:txBody>
      </p:sp>
      <p:grpSp>
        <p:nvGrpSpPr>
          <p:cNvPr id="9" name="Graphic 2">
            <a:extLst>
              <a:ext uri="{FF2B5EF4-FFF2-40B4-BE49-F238E27FC236}">
                <a16:creationId xmlns="" xmlns:a16="http://schemas.microsoft.com/office/drawing/2014/main" id="{5A1F39DB-5271-624E-8893-DF9568933CF1}"/>
              </a:ext>
            </a:extLst>
          </p:cNvPr>
          <p:cNvGrpSpPr/>
          <p:nvPr/>
        </p:nvGrpSpPr>
        <p:grpSpPr>
          <a:xfrm rot="5400000">
            <a:off x="4997825" y="6614764"/>
            <a:ext cx="3833889" cy="1673865"/>
            <a:chOff x="3357879" y="5072538"/>
            <a:chExt cx="593407" cy="259080"/>
          </a:xfrm>
          <a:solidFill>
            <a:schemeClr val="bg1">
              <a:alpha val="38336"/>
            </a:schemeClr>
          </a:solidFill>
        </p:grpSpPr>
        <p:sp>
          <p:nvSpPr>
            <p:cNvPr id="10" name="Freeform 9">
              <a:extLst>
                <a:ext uri="{FF2B5EF4-FFF2-40B4-BE49-F238E27FC236}">
                  <a16:creationId xmlns="" xmlns:a16="http://schemas.microsoft.com/office/drawing/2014/main" id="{B971FED9-6B3B-4447-81BC-9A2164EE5EA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F3362876-0016-DD4A-8193-230860435AB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 xmlns:a16="http://schemas.microsoft.com/office/drawing/2014/main" id="{F0F161AC-C618-4D4F-A79E-7663786FC28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2" name="Text Placeholder 11">
            <a:extLst>
              <a:ext uri="{FF2B5EF4-FFF2-40B4-BE49-F238E27FC236}">
                <a16:creationId xmlns="" xmlns:a16="http://schemas.microsoft.com/office/drawing/2014/main" id="{2A979B87-5B03-E813-1E6D-09675AE1DABD}"/>
              </a:ext>
            </a:extLst>
          </p:cNvPr>
          <p:cNvSpPr>
            <a:spLocks noGrp="1"/>
          </p:cNvSpPr>
          <p:nvPr>
            <p:ph type="body" sz="quarter" idx="13"/>
          </p:nvPr>
        </p:nvSpPr>
        <p:spPr>
          <a:xfrm>
            <a:off x="836612" y="3987103"/>
            <a:ext cx="5886449" cy="1738312"/>
          </a:xfrm>
        </p:spPr>
        <p:txBody>
          <a:bodyPr/>
          <a:lstStyle/>
          <a:p>
            <a:pPr>
              <a:lnSpc>
                <a:spcPct val="100000"/>
              </a:lnSpc>
              <a:spcBef>
                <a:spcPts val="0"/>
              </a:spcBef>
            </a:pPr>
            <a:r>
              <a:rPr lang="en-US" sz="1600" b="0" i="1" dirty="0" smtClean="0">
                <a:solidFill>
                  <a:srgbClr val="354F92"/>
                </a:solidFill>
              </a:rPr>
              <a:t>“</a:t>
            </a:r>
            <a:r>
              <a:rPr lang="ru-RU" sz="1600" b="0" i="1" dirty="0" smtClean="0">
                <a:solidFill>
                  <a:srgbClr val="354F92"/>
                </a:solidFill>
              </a:rPr>
              <a:t>По същество, Теория на промяната е обяснение на това как група заинтересовани страни очаква да постигне общо избрана дългосрочна цел“ (Андерсън, 2005 г.)</a:t>
            </a:r>
            <a:r>
              <a:rPr lang="en-US" sz="1600" b="0" i="1" dirty="0" smtClean="0">
                <a:solidFill>
                  <a:srgbClr val="354F92"/>
                </a:solidFill>
              </a:rPr>
              <a:t>” </a:t>
            </a:r>
          </a:p>
          <a:p>
            <a:r>
              <a:rPr lang="en-US" sz="1800" dirty="0" smtClean="0">
                <a:solidFill>
                  <a:srgbClr val="EB7339"/>
                </a:solidFill>
              </a:rPr>
              <a:t>(</a:t>
            </a:r>
            <a:r>
              <a:rPr lang="en-US" sz="1800" dirty="0">
                <a:solidFill>
                  <a:srgbClr val="EB7339"/>
                </a:solidFill>
              </a:rPr>
              <a:t>Anderson, 2005)</a:t>
            </a:r>
          </a:p>
          <a:p>
            <a:endParaRPr lang="en-US" dirty="0"/>
          </a:p>
        </p:txBody>
      </p:sp>
      <p:sp>
        <p:nvSpPr>
          <p:cNvPr id="14" name="Text Placeholder 11">
            <a:extLst>
              <a:ext uri="{FF2B5EF4-FFF2-40B4-BE49-F238E27FC236}">
                <a16:creationId xmlns="" xmlns:a16="http://schemas.microsoft.com/office/drawing/2014/main" id="{170B7184-0FB0-2E2D-7470-69930DA765F2}"/>
              </a:ext>
            </a:extLst>
          </p:cNvPr>
          <p:cNvSpPr txBox="1">
            <a:spLocks/>
          </p:cNvSpPr>
          <p:nvPr/>
        </p:nvSpPr>
        <p:spPr>
          <a:xfrm>
            <a:off x="876705" y="6042624"/>
            <a:ext cx="5806258" cy="173831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1800" b="1" i="0" kern="1200">
                <a:solidFill>
                  <a:srgbClr val="011E3B"/>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en-US" sz="1600" b="0" i="1" dirty="0" smtClean="0">
                <a:solidFill>
                  <a:srgbClr val="354F92"/>
                </a:solidFill>
              </a:rPr>
              <a:t>“</a:t>
            </a:r>
            <a:r>
              <a:rPr lang="ru-RU" sz="1600" b="0" i="1" dirty="0" smtClean="0">
                <a:solidFill>
                  <a:srgbClr val="354F92"/>
                </a:solidFill>
              </a:rPr>
              <a:t>Теория на </a:t>
            </a:r>
            <a:r>
              <a:rPr lang="ru-RU" sz="1600" b="0" i="1" dirty="0" err="1" smtClean="0">
                <a:solidFill>
                  <a:srgbClr val="354F92"/>
                </a:solidFill>
              </a:rPr>
              <a:t>промяната</a:t>
            </a:r>
            <a:r>
              <a:rPr lang="ru-RU" sz="1600" b="0" i="1" dirty="0" smtClean="0">
                <a:solidFill>
                  <a:srgbClr val="354F92"/>
                </a:solidFill>
              </a:rPr>
              <a:t> е </a:t>
            </a:r>
            <a:r>
              <a:rPr lang="ru-RU" sz="1600" b="0" i="1" dirty="0" err="1" smtClean="0">
                <a:solidFill>
                  <a:srgbClr val="354F92"/>
                </a:solidFill>
              </a:rPr>
              <a:t>процес</a:t>
            </a:r>
            <a:r>
              <a:rPr lang="ru-RU" sz="1600" b="0" i="1" dirty="0" smtClean="0">
                <a:solidFill>
                  <a:srgbClr val="354F92"/>
                </a:solidFill>
              </a:rPr>
              <a:t> на </a:t>
            </a:r>
            <a:r>
              <a:rPr lang="ru-RU" sz="1600" b="0" i="1" dirty="0" err="1" smtClean="0">
                <a:solidFill>
                  <a:srgbClr val="354F92"/>
                </a:solidFill>
              </a:rPr>
              <a:t>планиране</a:t>
            </a:r>
            <a:r>
              <a:rPr lang="ru-RU" sz="1600" b="0" i="1" dirty="0" smtClean="0">
                <a:solidFill>
                  <a:srgbClr val="354F92"/>
                </a:solidFill>
              </a:rPr>
              <a:t> и оценка на проекта, </a:t>
            </a:r>
            <a:r>
              <a:rPr lang="ru-RU" sz="1600" b="0" i="1" dirty="0" err="1" smtClean="0">
                <a:solidFill>
                  <a:srgbClr val="354F92"/>
                </a:solidFill>
              </a:rPr>
              <a:t>който</a:t>
            </a:r>
            <a:r>
              <a:rPr lang="ru-RU" sz="1600" b="0" i="1" dirty="0" smtClean="0">
                <a:solidFill>
                  <a:srgbClr val="354F92"/>
                </a:solidFill>
              </a:rPr>
              <a:t> </a:t>
            </a:r>
            <a:r>
              <a:rPr lang="ru-RU" sz="1600" b="0" i="1" dirty="0" err="1" smtClean="0">
                <a:solidFill>
                  <a:srgbClr val="354F92"/>
                </a:solidFill>
              </a:rPr>
              <a:t>очертава</a:t>
            </a:r>
            <a:r>
              <a:rPr lang="ru-RU" sz="1600" b="0" i="1" dirty="0" smtClean="0">
                <a:solidFill>
                  <a:srgbClr val="354F92"/>
                </a:solidFill>
              </a:rPr>
              <a:t> </a:t>
            </a:r>
            <a:r>
              <a:rPr lang="ru-RU" sz="1600" b="0" i="1" dirty="0" err="1" smtClean="0">
                <a:solidFill>
                  <a:srgbClr val="354F92"/>
                </a:solidFill>
              </a:rPr>
              <a:t>връзката</a:t>
            </a:r>
            <a:r>
              <a:rPr lang="ru-RU" sz="1600" b="0" i="1" dirty="0" smtClean="0">
                <a:solidFill>
                  <a:srgbClr val="354F92"/>
                </a:solidFill>
              </a:rPr>
              <a:t> между </a:t>
            </a:r>
            <a:r>
              <a:rPr lang="ru-RU" sz="1600" b="0" i="1" dirty="0" err="1" smtClean="0">
                <a:solidFill>
                  <a:srgbClr val="354F92"/>
                </a:solidFill>
              </a:rPr>
              <a:t>дългосрочната</a:t>
            </a:r>
            <a:r>
              <a:rPr lang="ru-RU" sz="1600" b="0" i="1" dirty="0" smtClean="0">
                <a:solidFill>
                  <a:srgbClr val="354F92"/>
                </a:solidFill>
              </a:rPr>
              <a:t> цел на даден проект и </a:t>
            </a:r>
            <a:r>
              <a:rPr lang="ru-RU" sz="1600" b="0" i="1" dirty="0" err="1" smtClean="0">
                <a:solidFill>
                  <a:srgbClr val="354F92"/>
                </a:solidFill>
              </a:rPr>
              <a:t>междинните</a:t>
            </a:r>
            <a:r>
              <a:rPr lang="ru-RU" sz="1600" b="0" i="1" dirty="0" smtClean="0">
                <a:solidFill>
                  <a:srgbClr val="354F92"/>
                </a:solidFill>
              </a:rPr>
              <a:t> </a:t>
            </a:r>
            <a:r>
              <a:rPr lang="ru-RU" sz="1600" b="0" i="1" dirty="0" err="1" smtClean="0">
                <a:solidFill>
                  <a:srgbClr val="354F92"/>
                </a:solidFill>
              </a:rPr>
              <a:t>и</a:t>
            </a:r>
            <a:r>
              <a:rPr lang="ru-RU" sz="1600" b="0" i="1" dirty="0" smtClean="0">
                <a:solidFill>
                  <a:srgbClr val="354F92"/>
                </a:solidFill>
              </a:rPr>
              <a:t> </a:t>
            </a:r>
            <a:r>
              <a:rPr lang="ru-RU" sz="1600" b="0" i="1" dirty="0" err="1" smtClean="0">
                <a:solidFill>
                  <a:srgbClr val="354F92"/>
                </a:solidFill>
              </a:rPr>
              <a:t>ранните</a:t>
            </a:r>
            <a:r>
              <a:rPr lang="ru-RU" sz="1600" b="0" i="1" dirty="0" smtClean="0">
                <a:solidFill>
                  <a:srgbClr val="354F92"/>
                </a:solidFill>
              </a:rPr>
              <a:t> </a:t>
            </a:r>
            <a:r>
              <a:rPr lang="ru-RU" sz="1600" b="0" i="1" dirty="0" err="1" smtClean="0">
                <a:solidFill>
                  <a:srgbClr val="354F92"/>
                </a:solidFill>
              </a:rPr>
              <a:t>промени</a:t>
            </a:r>
            <a:r>
              <a:rPr lang="ru-RU" sz="1600" b="0" i="1" dirty="0" smtClean="0">
                <a:solidFill>
                  <a:srgbClr val="354F92"/>
                </a:solidFill>
              </a:rPr>
              <a:t>, </a:t>
            </a:r>
            <a:r>
              <a:rPr lang="ru-RU" sz="1600" b="0" i="1" dirty="0" err="1" smtClean="0">
                <a:solidFill>
                  <a:srgbClr val="354F92"/>
                </a:solidFill>
              </a:rPr>
              <a:t>които</a:t>
            </a:r>
            <a:r>
              <a:rPr lang="ru-RU" sz="1600" b="0" i="1" dirty="0" smtClean="0">
                <a:solidFill>
                  <a:srgbClr val="354F92"/>
                </a:solidFill>
              </a:rPr>
              <a:t> </a:t>
            </a:r>
            <a:r>
              <a:rPr lang="ru-RU" sz="1600" b="0" i="1" dirty="0" err="1" smtClean="0">
                <a:solidFill>
                  <a:srgbClr val="354F92"/>
                </a:solidFill>
              </a:rPr>
              <a:t>са</a:t>
            </a:r>
            <a:r>
              <a:rPr lang="ru-RU" sz="1600" b="0" i="1" dirty="0" smtClean="0">
                <a:solidFill>
                  <a:srgbClr val="354F92"/>
                </a:solidFill>
              </a:rPr>
              <a:t> </a:t>
            </a:r>
            <a:r>
              <a:rPr lang="ru-RU" sz="1600" b="0" i="1" dirty="0" err="1" smtClean="0">
                <a:solidFill>
                  <a:srgbClr val="354F92"/>
                </a:solidFill>
              </a:rPr>
              <a:t>необходими</a:t>
            </a:r>
            <a:r>
              <a:rPr lang="ru-RU" sz="1600" b="0" i="1" dirty="0" smtClean="0">
                <a:solidFill>
                  <a:srgbClr val="354F92"/>
                </a:solidFill>
              </a:rPr>
              <a:t>, за да я </a:t>
            </a:r>
            <a:r>
              <a:rPr lang="ru-RU" sz="1600" b="0" i="1" dirty="0" err="1" smtClean="0">
                <a:solidFill>
                  <a:srgbClr val="354F92"/>
                </a:solidFill>
              </a:rPr>
              <a:t>осъществим</a:t>
            </a:r>
            <a:r>
              <a:rPr lang="ru-RU" sz="1600" b="0" i="1" dirty="0" smtClean="0">
                <a:solidFill>
                  <a:srgbClr val="354F92"/>
                </a:solidFill>
              </a:rPr>
              <a:t>. Той </a:t>
            </a:r>
            <a:r>
              <a:rPr lang="ru-RU" sz="1600" b="0" i="1" dirty="0" err="1" smtClean="0">
                <a:solidFill>
                  <a:srgbClr val="354F92"/>
                </a:solidFill>
              </a:rPr>
              <a:t>насърчава</a:t>
            </a:r>
            <a:r>
              <a:rPr lang="ru-RU" sz="1600" b="0" i="1" dirty="0" smtClean="0">
                <a:solidFill>
                  <a:srgbClr val="354F92"/>
                </a:solidFill>
              </a:rPr>
              <a:t> </a:t>
            </a:r>
            <a:r>
              <a:rPr lang="ru-RU" sz="1600" b="0" i="1" dirty="0" err="1" smtClean="0">
                <a:solidFill>
                  <a:srgbClr val="354F92"/>
                </a:solidFill>
              </a:rPr>
              <a:t>проектен</a:t>
            </a:r>
            <a:r>
              <a:rPr lang="ru-RU" sz="1600" b="0" i="1" dirty="0" smtClean="0">
                <a:solidFill>
                  <a:srgbClr val="354F92"/>
                </a:solidFill>
              </a:rPr>
              <a:t> </a:t>
            </a:r>
            <a:r>
              <a:rPr lang="ru-RU" sz="1600" b="0" i="1" dirty="0" err="1" smtClean="0">
                <a:solidFill>
                  <a:srgbClr val="354F92"/>
                </a:solidFill>
              </a:rPr>
              <a:t>екип</a:t>
            </a:r>
            <a:r>
              <a:rPr lang="ru-RU" sz="1600" b="0" i="1" dirty="0" smtClean="0">
                <a:solidFill>
                  <a:srgbClr val="354F92"/>
                </a:solidFill>
              </a:rPr>
              <a:t> или </a:t>
            </a:r>
            <a:r>
              <a:rPr lang="ru-RU" sz="1600" b="0" i="1" dirty="0" err="1" smtClean="0">
                <a:solidFill>
                  <a:srgbClr val="354F92"/>
                </a:solidFill>
              </a:rPr>
              <a:t>група</a:t>
            </a:r>
            <a:r>
              <a:rPr lang="ru-RU" sz="1600" b="0" i="1" dirty="0" smtClean="0">
                <a:solidFill>
                  <a:srgbClr val="354F92"/>
                </a:solidFill>
              </a:rPr>
              <a:t> от </a:t>
            </a:r>
            <a:r>
              <a:rPr lang="ru-RU" sz="1600" b="0" i="1" dirty="0" err="1" smtClean="0">
                <a:solidFill>
                  <a:srgbClr val="354F92"/>
                </a:solidFill>
              </a:rPr>
              <a:t>заинтересовани</a:t>
            </a:r>
            <a:r>
              <a:rPr lang="ru-RU" sz="1600" b="0" i="1" dirty="0" smtClean="0">
                <a:solidFill>
                  <a:srgbClr val="354F92"/>
                </a:solidFill>
              </a:rPr>
              <a:t> </a:t>
            </a:r>
            <a:r>
              <a:rPr lang="ru-RU" sz="1600" b="0" i="1" dirty="0" err="1" smtClean="0">
                <a:solidFill>
                  <a:srgbClr val="354F92"/>
                </a:solidFill>
              </a:rPr>
              <a:t>страни</a:t>
            </a:r>
            <a:r>
              <a:rPr lang="ru-RU" sz="1600" b="0" i="1" dirty="0" smtClean="0">
                <a:solidFill>
                  <a:srgbClr val="354F92"/>
                </a:solidFill>
              </a:rPr>
              <a:t> да </a:t>
            </a:r>
            <a:r>
              <a:rPr lang="ru-RU" sz="1600" b="0" i="1" dirty="0" err="1" smtClean="0">
                <a:solidFill>
                  <a:srgbClr val="354F92"/>
                </a:solidFill>
              </a:rPr>
              <a:t>обяснят</a:t>
            </a:r>
            <a:r>
              <a:rPr lang="ru-RU" sz="1600" b="0" i="1" dirty="0" smtClean="0">
                <a:solidFill>
                  <a:srgbClr val="354F92"/>
                </a:solidFill>
              </a:rPr>
              <a:t> как се </a:t>
            </a:r>
            <a:r>
              <a:rPr lang="ru-RU" sz="1600" b="0" i="1" dirty="0" err="1" smtClean="0">
                <a:solidFill>
                  <a:srgbClr val="354F92"/>
                </a:solidFill>
              </a:rPr>
              <a:t>възприма</a:t>
            </a:r>
            <a:r>
              <a:rPr lang="ru-RU" sz="1600" b="0" i="1" dirty="0" smtClean="0">
                <a:solidFill>
                  <a:srgbClr val="354F92"/>
                </a:solidFill>
              </a:rPr>
              <a:t> </a:t>
            </a:r>
            <a:r>
              <a:rPr lang="ru-RU" sz="1600" b="0" i="1" dirty="0" err="1" smtClean="0">
                <a:solidFill>
                  <a:srgbClr val="354F92"/>
                </a:solidFill>
              </a:rPr>
              <a:t>проектът</a:t>
            </a:r>
            <a:r>
              <a:rPr lang="ru-RU" sz="1600" b="0" i="1" dirty="0" smtClean="0">
                <a:solidFill>
                  <a:srgbClr val="354F92"/>
                </a:solidFill>
              </a:rPr>
              <a:t>, за да </a:t>
            </a:r>
            <a:r>
              <a:rPr lang="ru-RU" sz="1600" b="0" i="1" dirty="0" err="1" smtClean="0">
                <a:solidFill>
                  <a:srgbClr val="354F92"/>
                </a:solidFill>
              </a:rPr>
              <a:t>постигне</a:t>
            </a:r>
            <a:r>
              <a:rPr lang="ru-RU" sz="1600" b="0" i="1" dirty="0" smtClean="0">
                <a:solidFill>
                  <a:srgbClr val="354F92"/>
                </a:solidFill>
              </a:rPr>
              <a:t> целите си и </a:t>
            </a:r>
            <a:r>
              <a:rPr lang="ru-RU" sz="1600" b="0" i="1" dirty="0" err="1" smtClean="0">
                <a:solidFill>
                  <a:srgbClr val="354F92"/>
                </a:solidFill>
              </a:rPr>
              <a:t>процесът</a:t>
            </a:r>
            <a:r>
              <a:rPr lang="ru-RU" sz="1600" b="0" i="1" dirty="0" smtClean="0">
                <a:solidFill>
                  <a:srgbClr val="354F92"/>
                </a:solidFill>
              </a:rPr>
              <a:t>, чрез </a:t>
            </a:r>
            <a:r>
              <a:rPr lang="ru-RU" sz="1600" b="0" i="1" dirty="0" err="1" smtClean="0">
                <a:solidFill>
                  <a:srgbClr val="354F92"/>
                </a:solidFill>
              </a:rPr>
              <a:t>който</a:t>
            </a:r>
            <a:r>
              <a:rPr lang="ru-RU" sz="1600" b="0" i="1" dirty="0" smtClean="0">
                <a:solidFill>
                  <a:srgbClr val="354F92"/>
                </a:solidFill>
              </a:rPr>
              <a:t> </a:t>
            </a:r>
            <a:r>
              <a:rPr lang="ru-RU" sz="1600" b="0" i="1" dirty="0" err="1" smtClean="0">
                <a:solidFill>
                  <a:srgbClr val="354F92"/>
                </a:solidFill>
              </a:rPr>
              <a:t>ще</a:t>
            </a:r>
            <a:r>
              <a:rPr lang="ru-RU" sz="1600" b="0" i="1" dirty="0" smtClean="0">
                <a:solidFill>
                  <a:srgbClr val="354F92"/>
                </a:solidFill>
              </a:rPr>
              <a:t> </a:t>
            </a:r>
            <a:r>
              <a:rPr lang="ru-RU" sz="1600" b="0" i="1" dirty="0" err="1" smtClean="0">
                <a:solidFill>
                  <a:srgbClr val="354F92"/>
                </a:solidFill>
              </a:rPr>
              <a:t>настъпят</a:t>
            </a:r>
            <a:r>
              <a:rPr lang="ru-RU" sz="1600" b="0" i="1" dirty="0" smtClean="0">
                <a:solidFill>
                  <a:srgbClr val="354F92"/>
                </a:solidFill>
              </a:rPr>
              <a:t> </a:t>
            </a:r>
            <a:r>
              <a:rPr lang="ru-RU" sz="1600" b="0" i="1" dirty="0" err="1" smtClean="0">
                <a:solidFill>
                  <a:srgbClr val="354F92"/>
                </a:solidFill>
              </a:rPr>
              <a:t>промените</a:t>
            </a:r>
            <a:r>
              <a:rPr lang="ru-RU" sz="1600" b="0" i="1" dirty="0" smtClean="0">
                <a:solidFill>
                  <a:srgbClr val="354F92"/>
                </a:solidFill>
              </a:rPr>
              <a:t>. </a:t>
            </a:r>
            <a:r>
              <a:rPr lang="ru-RU" sz="1600" b="0" i="1" dirty="0" err="1" smtClean="0">
                <a:solidFill>
                  <a:srgbClr val="354F92"/>
                </a:solidFill>
              </a:rPr>
              <a:t>Подходът</a:t>
            </a:r>
            <a:r>
              <a:rPr lang="ru-RU" sz="1600" b="0" i="1" dirty="0" smtClean="0">
                <a:solidFill>
                  <a:srgbClr val="354F92"/>
                </a:solidFill>
              </a:rPr>
              <a:t> се </a:t>
            </a:r>
            <a:r>
              <a:rPr lang="ru-RU" sz="1600" b="0" i="1" dirty="0" err="1" smtClean="0">
                <a:solidFill>
                  <a:srgbClr val="354F92"/>
                </a:solidFill>
              </a:rPr>
              <a:t>основава</a:t>
            </a:r>
            <a:r>
              <a:rPr lang="ru-RU" sz="1600" b="0" i="1" dirty="0" smtClean="0">
                <a:solidFill>
                  <a:srgbClr val="354F92"/>
                </a:solidFill>
              </a:rPr>
              <a:t> на </a:t>
            </a:r>
            <a:r>
              <a:rPr lang="ru-RU" sz="1600" b="0" i="1" dirty="0" err="1" smtClean="0">
                <a:solidFill>
                  <a:srgbClr val="354F92"/>
                </a:solidFill>
              </a:rPr>
              <a:t>теорията</a:t>
            </a:r>
            <a:r>
              <a:rPr lang="ru-RU" sz="1600" b="0" i="1" dirty="0" smtClean="0">
                <a:solidFill>
                  <a:srgbClr val="354F92"/>
                </a:solidFill>
              </a:rPr>
              <a:t> и </a:t>
            </a:r>
            <a:r>
              <a:rPr lang="ru-RU" sz="1600" b="0" i="1" dirty="0" err="1" smtClean="0">
                <a:solidFill>
                  <a:srgbClr val="354F92"/>
                </a:solidFill>
              </a:rPr>
              <a:t>предположенията</a:t>
            </a:r>
            <a:r>
              <a:rPr lang="ru-RU" sz="1600" b="0" i="1" dirty="0" smtClean="0">
                <a:solidFill>
                  <a:srgbClr val="354F92"/>
                </a:solidFill>
              </a:rPr>
              <a:t>, </a:t>
            </a:r>
            <a:r>
              <a:rPr lang="ru-RU" sz="1600" b="0" i="1" dirty="0" err="1" smtClean="0">
                <a:solidFill>
                  <a:srgbClr val="354F92"/>
                </a:solidFill>
              </a:rPr>
              <a:t>които</a:t>
            </a:r>
            <a:r>
              <a:rPr lang="ru-RU" sz="1600" b="0" i="1" dirty="0" smtClean="0">
                <a:solidFill>
                  <a:srgbClr val="354F92"/>
                </a:solidFill>
              </a:rPr>
              <a:t> </a:t>
            </a:r>
            <a:r>
              <a:rPr lang="ru-RU" sz="1600" b="0" i="1" dirty="0" err="1" smtClean="0">
                <a:solidFill>
                  <a:srgbClr val="354F92"/>
                </a:solidFill>
              </a:rPr>
              <a:t>са</a:t>
            </a:r>
            <a:r>
              <a:rPr lang="ru-RU" sz="1600" b="0" i="1" dirty="0" smtClean="0">
                <a:solidFill>
                  <a:srgbClr val="354F92"/>
                </a:solidFill>
              </a:rPr>
              <a:t> в </a:t>
            </a:r>
            <a:r>
              <a:rPr lang="ru-RU" sz="1600" b="0" i="1" dirty="0" err="1" smtClean="0">
                <a:solidFill>
                  <a:srgbClr val="354F92"/>
                </a:solidFill>
              </a:rPr>
              <a:t>основата</a:t>
            </a:r>
            <a:r>
              <a:rPr lang="ru-RU" sz="1600" b="0" i="1" dirty="0" smtClean="0">
                <a:solidFill>
                  <a:srgbClr val="354F92"/>
                </a:solidFill>
              </a:rPr>
              <a:t> на </a:t>
            </a:r>
            <a:r>
              <a:rPr lang="ru-RU" sz="1600" b="0" i="1" dirty="0" err="1" smtClean="0">
                <a:solidFill>
                  <a:srgbClr val="354F92"/>
                </a:solidFill>
              </a:rPr>
              <a:t>пътя</a:t>
            </a:r>
            <a:r>
              <a:rPr lang="ru-RU" sz="1600" b="0" i="1" dirty="0" smtClean="0">
                <a:solidFill>
                  <a:srgbClr val="354F92"/>
                </a:solidFill>
              </a:rPr>
              <a:t> </a:t>
            </a:r>
            <a:r>
              <a:rPr lang="ru-RU" sz="1600" b="0" i="1" dirty="0" err="1" smtClean="0">
                <a:solidFill>
                  <a:srgbClr val="354F92"/>
                </a:solidFill>
              </a:rPr>
              <a:t>на</a:t>
            </a:r>
            <a:r>
              <a:rPr lang="ru-RU" sz="1600" b="0" i="1" dirty="0" smtClean="0">
                <a:solidFill>
                  <a:srgbClr val="354F92"/>
                </a:solidFill>
              </a:rPr>
              <a:t> </a:t>
            </a:r>
            <a:r>
              <a:rPr lang="ru-RU" sz="1600" b="0" i="1" dirty="0" err="1" smtClean="0">
                <a:solidFill>
                  <a:srgbClr val="354F92"/>
                </a:solidFill>
              </a:rPr>
              <a:t>промяната</a:t>
            </a:r>
            <a:r>
              <a:rPr lang="ru-RU" sz="1600" b="0" i="1" dirty="0" smtClean="0">
                <a:solidFill>
                  <a:srgbClr val="354F92"/>
                </a:solidFill>
              </a:rPr>
              <a:t> от </a:t>
            </a:r>
            <a:r>
              <a:rPr lang="ru-RU" sz="1600" b="0" i="1" dirty="0" err="1" smtClean="0">
                <a:solidFill>
                  <a:srgbClr val="354F92"/>
                </a:solidFill>
              </a:rPr>
              <a:t>прилагането</a:t>
            </a:r>
            <a:r>
              <a:rPr lang="ru-RU" sz="1600" b="0" i="1" dirty="0" smtClean="0">
                <a:solidFill>
                  <a:srgbClr val="354F92"/>
                </a:solidFill>
              </a:rPr>
              <a:t> на избрани намеси и </a:t>
            </a:r>
            <a:r>
              <a:rPr lang="ru-RU" sz="1600" b="0" i="1" dirty="0" err="1" smtClean="0">
                <a:solidFill>
                  <a:srgbClr val="354F92"/>
                </a:solidFill>
              </a:rPr>
              <a:t>дейности</a:t>
            </a:r>
            <a:r>
              <a:rPr lang="ru-RU" sz="1600" b="0" i="1" dirty="0" smtClean="0">
                <a:solidFill>
                  <a:srgbClr val="354F92"/>
                </a:solidFill>
              </a:rPr>
              <a:t> до </a:t>
            </a:r>
            <a:r>
              <a:rPr lang="ru-RU" sz="1600" b="0" i="1" dirty="0" err="1" smtClean="0">
                <a:solidFill>
                  <a:srgbClr val="354F92"/>
                </a:solidFill>
              </a:rPr>
              <a:t>планираните</a:t>
            </a:r>
            <a:r>
              <a:rPr lang="ru-RU" sz="1600" b="0" i="1" dirty="0" smtClean="0">
                <a:solidFill>
                  <a:srgbClr val="354F92"/>
                </a:solidFill>
              </a:rPr>
              <a:t> </a:t>
            </a:r>
            <a:r>
              <a:rPr lang="ru-RU" sz="1600" b="0" i="1" dirty="0" err="1" smtClean="0">
                <a:solidFill>
                  <a:srgbClr val="354F92"/>
                </a:solidFill>
              </a:rPr>
              <a:t>резултати</a:t>
            </a:r>
            <a:r>
              <a:rPr lang="ru-RU" sz="1600" b="0" i="1" dirty="0" smtClean="0">
                <a:solidFill>
                  <a:srgbClr val="354F92"/>
                </a:solidFill>
              </a:rPr>
              <a:t>.</a:t>
            </a:r>
            <a:r>
              <a:rPr lang="en-US" sz="1600" b="0" i="1" dirty="0" smtClean="0">
                <a:solidFill>
                  <a:srgbClr val="354F92"/>
                </a:solidFill>
              </a:rPr>
              <a:t>” </a:t>
            </a:r>
            <a:endParaRPr lang="en-US" sz="1600" b="0" i="1" dirty="0">
              <a:solidFill>
                <a:srgbClr val="354F92"/>
              </a:solidFill>
            </a:endParaRPr>
          </a:p>
          <a:p>
            <a:r>
              <a:rPr lang="en-US" dirty="0">
                <a:solidFill>
                  <a:srgbClr val="EB7339"/>
                </a:solidFill>
              </a:rPr>
              <a:t>(Conservation International, 2013) </a:t>
            </a:r>
            <a:endParaRPr lang="en-US" dirty="0"/>
          </a:p>
        </p:txBody>
      </p:sp>
      <p:grpSp>
        <p:nvGrpSpPr>
          <p:cNvPr id="15" name="Group 14">
            <a:extLst>
              <a:ext uri="{FF2B5EF4-FFF2-40B4-BE49-F238E27FC236}">
                <a16:creationId xmlns="" xmlns:a16="http://schemas.microsoft.com/office/drawing/2014/main" id="{4978F41A-AFB1-3479-AD39-68E07C18F74C}"/>
              </a:ext>
            </a:extLst>
          </p:cNvPr>
          <p:cNvGrpSpPr/>
          <p:nvPr/>
        </p:nvGrpSpPr>
        <p:grpSpPr>
          <a:xfrm>
            <a:off x="2815172" y="251646"/>
            <a:ext cx="1929325" cy="1404581"/>
            <a:chOff x="3400450" y="986392"/>
            <a:chExt cx="1487826" cy="1083162"/>
          </a:xfrm>
          <a:solidFill>
            <a:srgbClr val="262626"/>
          </a:solidFill>
        </p:grpSpPr>
        <p:sp>
          <p:nvSpPr>
            <p:cNvPr id="16" name="Freeform 15">
              <a:extLst>
                <a:ext uri="{FF2B5EF4-FFF2-40B4-BE49-F238E27FC236}">
                  <a16:creationId xmlns="" xmlns:a16="http://schemas.microsoft.com/office/drawing/2014/main" id="{26B4D131-0E78-1C66-C26C-7D244A62C28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dirty="0"/>
            </a:p>
          </p:txBody>
        </p:sp>
        <p:sp>
          <p:nvSpPr>
            <p:cNvPr id="17" name="Freeform 16">
              <a:extLst>
                <a:ext uri="{FF2B5EF4-FFF2-40B4-BE49-F238E27FC236}">
                  <a16:creationId xmlns="" xmlns:a16="http://schemas.microsoft.com/office/drawing/2014/main" id="{002BA3EF-BF59-3139-C4C0-61C3C750474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grpSp>
        <p:nvGrpSpPr>
          <p:cNvPr id="18" name="Graphic 2">
            <a:extLst>
              <a:ext uri="{FF2B5EF4-FFF2-40B4-BE49-F238E27FC236}">
                <a16:creationId xmlns="" xmlns:a16="http://schemas.microsoft.com/office/drawing/2014/main" id="{3FE1E453-FE91-967D-F587-98F88073DCB1}"/>
              </a:ext>
            </a:extLst>
          </p:cNvPr>
          <p:cNvGrpSpPr/>
          <p:nvPr/>
        </p:nvGrpSpPr>
        <p:grpSpPr>
          <a:xfrm rot="15828522">
            <a:off x="-1695717" y="4219081"/>
            <a:ext cx="3833889" cy="1673865"/>
            <a:chOff x="3357879" y="5072538"/>
            <a:chExt cx="593407" cy="259080"/>
          </a:xfrm>
          <a:solidFill>
            <a:schemeClr val="bg1">
              <a:alpha val="38336"/>
            </a:schemeClr>
          </a:solidFill>
        </p:grpSpPr>
        <p:sp>
          <p:nvSpPr>
            <p:cNvPr id="19" name="Freeform 18">
              <a:extLst>
                <a:ext uri="{FF2B5EF4-FFF2-40B4-BE49-F238E27FC236}">
                  <a16:creationId xmlns="" xmlns:a16="http://schemas.microsoft.com/office/drawing/2014/main" id="{B6413353-42F3-FE7B-D176-39F2349F493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8DA68652-9F09-676F-9240-E01D40EB17A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5BCA5283-51D2-1765-439C-608FE23A136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199089930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 xmlns:a16="http://schemas.microsoft.com/office/drawing/2014/main" id="{F88DE817-ADA2-FA20-405E-C3D2E9D2BD9A}"/>
              </a:ext>
            </a:extLst>
          </p:cNvPr>
          <p:cNvPicPr>
            <a:picLocks noGrp="1" noChangeAspect="1"/>
          </p:cNvPicPr>
          <p:nvPr>
            <p:ph type="pic" sz="quarter" idx="12"/>
          </p:nvPr>
        </p:nvPicPr>
        <p:blipFill>
          <a:blip r:embed="rId2" cstate="print">
            <a:extLst>
              <a:ext uri="{28A0092B-C50C-407E-A947-70E740481C1C}">
                <a14:useLocalDpi xmlns="" xmlns:a14="http://schemas.microsoft.com/office/drawing/2010/main"/>
              </a:ext>
            </a:extLst>
          </a:blip>
          <a:srcRect/>
          <a:stretch>
            <a:fillRect/>
          </a:stretch>
        </p:blipFill>
        <p:spPr/>
      </p:pic>
      <p:sp>
        <p:nvSpPr>
          <p:cNvPr id="13" name="TextBox 12">
            <a:extLst>
              <a:ext uri="{FF2B5EF4-FFF2-40B4-BE49-F238E27FC236}">
                <a16:creationId xmlns=""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pPr/>
              <a:t>8</a:t>
            </a:fld>
            <a:endParaRPr lang="en-US" dirty="0"/>
          </a:p>
        </p:txBody>
      </p:sp>
      <p:sp>
        <p:nvSpPr>
          <p:cNvPr id="6" name="Text Placeholder 5">
            <a:extLst>
              <a:ext uri="{FF2B5EF4-FFF2-40B4-BE49-F238E27FC236}">
                <a16:creationId xmlns="" xmlns:a16="http://schemas.microsoft.com/office/drawing/2014/main" id="{CE6D19B4-CD33-8540-A5E5-2B1BECD2AF2C}"/>
              </a:ext>
            </a:extLst>
          </p:cNvPr>
          <p:cNvSpPr>
            <a:spLocks noGrp="1"/>
          </p:cNvSpPr>
          <p:nvPr>
            <p:ph type="body" sz="quarter" idx="14"/>
          </p:nvPr>
        </p:nvSpPr>
        <p:spPr/>
        <p:txBody>
          <a:bodyPr/>
          <a:lstStyle/>
          <a:p>
            <a:r>
              <a:rPr lang="en-US" dirty="0"/>
              <a:t>03</a:t>
            </a:r>
          </a:p>
        </p:txBody>
      </p:sp>
      <p:grpSp>
        <p:nvGrpSpPr>
          <p:cNvPr id="2" name="Graphic 2">
            <a:extLst>
              <a:ext uri="{FF2B5EF4-FFF2-40B4-BE49-F238E27FC236}">
                <a16:creationId xmlns=""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 xmlns:a16="http://schemas.microsoft.com/office/drawing/2014/main" id="{558A045A-5260-38BB-415F-8EC4425E971C}"/>
              </a:ext>
            </a:extLst>
          </p:cNvPr>
          <p:cNvSpPr/>
          <p:nvPr/>
        </p:nvSpPr>
        <p:spPr>
          <a:xfrm>
            <a:off x="1848931" y="5984179"/>
            <a:ext cx="3736529" cy="744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3E3DC06B-9906-AFC7-F43D-F63D2DFE2997}"/>
              </a:ext>
            </a:extLst>
          </p:cNvPr>
          <p:cNvSpPr txBox="1"/>
          <p:nvPr/>
        </p:nvSpPr>
        <p:spPr>
          <a:xfrm>
            <a:off x="1896443" y="6095618"/>
            <a:ext cx="3711878"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ЗАЩО ТП Е ПОЛЕЗНА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 xmlns:a16="http://schemas.microsoft.com/office/drawing/2014/main" id="{0323616E-AB53-8BD2-42FE-6154BFD1D6A6}"/>
              </a:ext>
            </a:extLst>
          </p:cNvPr>
          <p:cNvSpPr/>
          <p:nvPr/>
        </p:nvSpPr>
        <p:spPr>
          <a:xfrm>
            <a:off x="1848930" y="7646970"/>
            <a:ext cx="3767009" cy="1180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 xmlns:a16="http://schemas.microsoft.com/office/drawing/2014/main" id="{99B6CCA0-DE74-BE90-6459-73CE770BFF42}"/>
              </a:ext>
            </a:extLst>
          </p:cNvPr>
          <p:cNvSpPr txBox="1"/>
          <p:nvPr/>
        </p:nvSpPr>
        <p:spPr>
          <a:xfrm>
            <a:off x="1910731" y="7704482"/>
            <a:ext cx="3629010" cy="954107"/>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КЪМ КЛИМАТИЧНИТЕ ПРОМЕНИ</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 xmlns:a16="http://schemas.microsoft.com/office/drawing/2014/main" id="{8F943430-EDAE-1CB2-A23D-718667FA14AD}"/>
              </a:ext>
            </a:extLst>
          </p:cNvPr>
          <p:cNvSpPr/>
          <p:nvPr/>
        </p:nvSpPr>
        <p:spPr>
          <a:xfrm>
            <a:off x="1845797" y="6811017"/>
            <a:ext cx="375607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 xmlns:a16="http://schemas.microsoft.com/office/drawing/2014/main" id="{EF7FFD97-A287-741C-27AB-3D3C5CEBAD54}"/>
              </a:ext>
            </a:extLst>
          </p:cNvPr>
          <p:cNvSpPr txBox="1"/>
          <p:nvPr/>
        </p:nvSpPr>
        <p:spPr>
          <a:xfrm>
            <a:off x="1910731" y="6715565"/>
            <a:ext cx="3644250" cy="954107"/>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ЗА ПРОЕКТИ ЗА АДАПТИРАНЕ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42286783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6">
            <a:extLst>
              <a:ext uri="{FF2B5EF4-FFF2-40B4-BE49-F238E27FC236}">
                <a16:creationId xmlns="" xmlns:a16="http://schemas.microsoft.com/office/drawing/2014/main" id="{2276ED88-09C0-33E9-0AAF-2CB8049AD000}"/>
              </a:ext>
            </a:extLst>
          </p:cNvPr>
          <p:cNvPicPr>
            <a:picLocks noChangeAspect="1"/>
          </p:cNvPicPr>
          <p:nvPr/>
        </p:nvPicPr>
        <p:blipFill rotWithShape="1">
          <a:blip r:embed="rId2" cstate="print">
            <a:extLst>
              <a:ext uri="{28A0092B-C50C-407E-A947-70E740481C1C}">
                <a14:useLocalDpi xmlns="" xmlns:a14="http://schemas.microsoft.com/office/drawing/2010/main"/>
              </a:ext>
            </a:extLst>
          </a:blip>
          <a:srcRect/>
          <a:stretch/>
        </p:blipFill>
        <p:spPr>
          <a:xfrm>
            <a:off x="-48414" y="630662"/>
            <a:ext cx="4477558" cy="303834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 xmlns:a16="http://schemas.microsoft.com/office/drawing/2014/main" id="{F768CD91-E4E1-CF48-902A-0AF6DFDED717}"/>
              </a:ext>
            </a:extLst>
          </p:cNvPr>
          <p:cNvSpPr>
            <a:spLocks noGrp="1"/>
          </p:cNvSpPr>
          <p:nvPr>
            <p:ph type="body" sz="quarter" idx="13"/>
          </p:nvPr>
        </p:nvSpPr>
        <p:spPr>
          <a:xfrm>
            <a:off x="829545" y="3798277"/>
            <a:ext cx="4922326" cy="1041380"/>
          </a:xfrm>
          <a:prstGeom prst="rect">
            <a:avLst/>
          </a:prstGeom>
        </p:spPr>
        <p:txBody>
          <a:bodyPr/>
          <a:lstStyle/>
          <a:p>
            <a:r>
              <a:rPr lang="ru-RU" sz="1400" b="0" i="1" dirty="0" smtClean="0"/>
              <a:t>TП е много </a:t>
            </a:r>
            <a:r>
              <a:rPr lang="ru-RU" sz="1400" b="0" i="1" dirty="0" err="1" smtClean="0"/>
              <a:t>подходяща</a:t>
            </a:r>
            <a:r>
              <a:rPr lang="ru-RU" sz="1400" b="0" i="1" dirty="0" smtClean="0"/>
              <a:t> за </a:t>
            </a:r>
            <a:r>
              <a:rPr lang="ru-RU" sz="1400" b="0" i="1" dirty="0" err="1" smtClean="0"/>
              <a:t>сложни</a:t>
            </a:r>
            <a:r>
              <a:rPr lang="ru-RU" sz="1400" b="0" i="1" dirty="0" smtClean="0"/>
              <a:t>, </a:t>
            </a:r>
            <a:r>
              <a:rPr lang="ru-RU" sz="1400" b="0" i="1" dirty="0" err="1" smtClean="0"/>
              <a:t>многостранни</a:t>
            </a:r>
            <a:r>
              <a:rPr lang="ru-RU" sz="1400" b="0" i="1" dirty="0" smtClean="0"/>
              <a:t> и </a:t>
            </a:r>
            <a:r>
              <a:rPr lang="ru-RU" sz="1400" b="0" i="1" dirty="0" err="1" smtClean="0"/>
              <a:t>дългосрочни</a:t>
            </a:r>
            <a:r>
              <a:rPr lang="ru-RU" sz="1400" b="0" i="1" dirty="0" smtClean="0"/>
              <a:t> </a:t>
            </a:r>
            <a:r>
              <a:rPr lang="ru-RU" sz="1400" b="0" i="1" dirty="0" err="1" smtClean="0"/>
              <a:t>проблеми</a:t>
            </a:r>
            <a:r>
              <a:rPr lang="ru-RU" sz="1400" b="0" i="1" dirty="0" smtClean="0"/>
              <a:t>, </a:t>
            </a:r>
            <a:r>
              <a:rPr lang="ru-RU" sz="1400" b="0" i="1" dirty="0" err="1" smtClean="0"/>
              <a:t>тъй</a:t>
            </a:r>
            <a:r>
              <a:rPr lang="ru-RU" sz="1400" b="0" i="1" dirty="0" smtClean="0"/>
              <a:t> </a:t>
            </a:r>
            <a:r>
              <a:rPr lang="ru-RU" sz="1400" b="0" i="1" dirty="0" err="1" smtClean="0"/>
              <a:t>като</a:t>
            </a:r>
            <a:r>
              <a:rPr lang="ru-RU" sz="1400" b="0" i="1" dirty="0" smtClean="0"/>
              <a:t> </a:t>
            </a:r>
            <a:r>
              <a:rPr lang="ru-RU" sz="1400" b="0" i="1" dirty="0" err="1" smtClean="0"/>
              <a:t>помага</a:t>
            </a:r>
            <a:r>
              <a:rPr lang="ru-RU" sz="1400" b="0" i="1" dirty="0" smtClean="0"/>
              <a:t> на потребителя да се </a:t>
            </a:r>
            <a:r>
              <a:rPr lang="ru-RU" sz="1400" b="0" i="1" dirty="0" err="1" smtClean="0"/>
              <a:t>съсредоточи</a:t>
            </a:r>
            <a:r>
              <a:rPr lang="ru-RU" sz="1400" b="0" i="1" dirty="0" smtClean="0"/>
              <a:t> </a:t>
            </a:r>
            <a:r>
              <a:rPr lang="ru-RU" sz="1400" b="0" i="1" dirty="0" err="1" smtClean="0"/>
              <a:t>върху</a:t>
            </a:r>
            <a:r>
              <a:rPr lang="ru-RU" sz="1400" b="0" i="1" dirty="0" smtClean="0"/>
              <a:t> </a:t>
            </a:r>
            <a:r>
              <a:rPr lang="ru-RU" sz="1400" b="0" i="1" dirty="0" err="1" smtClean="0"/>
              <a:t>въпроса</a:t>
            </a:r>
            <a:r>
              <a:rPr lang="ru-RU" sz="1400" b="0" i="1" dirty="0" smtClean="0"/>
              <a:t> „как да </a:t>
            </a:r>
            <a:r>
              <a:rPr lang="ru-RU" sz="1400" b="0" i="1" dirty="0" err="1" smtClean="0"/>
              <a:t>накарам</a:t>
            </a:r>
            <a:r>
              <a:rPr lang="ru-RU" sz="1400" b="0" i="1" dirty="0" smtClean="0"/>
              <a:t> </a:t>
            </a:r>
            <a:r>
              <a:rPr lang="ru-RU" sz="1400" b="0" i="1" dirty="0" err="1" smtClean="0"/>
              <a:t>промяната</a:t>
            </a:r>
            <a:r>
              <a:rPr lang="ru-RU" sz="1400" b="0" i="1" dirty="0" smtClean="0"/>
              <a:t> </a:t>
            </a:r>
            <a:r>
              <a:rPr lang="ru-RU" sz="1400" b="0" i="1" dirty="0" err="1" smtClean="0"/>
              <a:t>да</a:t>
            </a:r>
            <a:r>
              <a:rPr lang="ru-RU" sz="1400" b="0" i="1" dirty="0" smtClean="0"/>
              <a:t> се случи?“, вместо „</a:t>
            </a:r>
            <a:r>
              <a:rPr lang="ru-RU" sz="1400" b="0" i="1" dirty="0" err="1" smtClean="0"/>
              <a:t>какво</a:t>
            </a:r>
            <a:r>
              <a:rPr lang="ru-RU" sz="1400" b="0" i="1" dirty="0" smtClean="0"/>
              <a:t> </a:t>
            </a:r>
            <a:r>
              <a:rPr lang="ru-RU" sz="1400" b="0" i="1" dirty="0" err="1" smtClean="0"/>
              <a:t>трябва</a:t>
            </a:r>
            <a:r>
              <a:rPr lang="ru-RU" sz="1400" b="0" i="1" dirty="0" smtClean="0"/>
              <a:t> да </a:t>
            </a:r>
            <a:r>
              <a:rPr lang="ru-RU" sz="1400" b="0" i="1" dirty="0" err="1" smtClean="0"/>
              <a:t>прави</a:t>
            </a:r>
            <a:r>
              <a:rPr lang="ru-RU" sz="1400" b="0" i="1" dirty="0" smtClean="0"/>
              <a:t> </a:t>
            </a:r>
            <a:r>
              <a:rPr lang="ru-RU" sz="1400" b="0" i="1" dirty="0" err="1" smtClean="0"/>
              <a:t>моят</a:t>
            </a:r>
            <a:r>
              <a:rPr lang="ru-RU" sz="1400" b="0" i="1" dirty="0" smtClean="0"/>
              <a:t> проект?“</a:t>
            </a:r>
            <a:endParaRPr lang="en-US" sz="1400" b="0" i="1" dirty="0"/>
          </a:p>
        </p:txBody>
      </p:sp>
      <p:sp>
        <p:nvSpPr>
          <p:cNvPr id="6" name="Text Placeholder 5">
            <a:extLst>
              <a:ext uri="{FF2B5EF4-FFF2-40B4-BE49-F238E27FC236}">
                <a16:creationId xmlns="" xmlns:a16="http://schemas.microsoft.com/office/drawing/2014/main" id="{8B5A1D1A-D238-6D4D-8FCB-439E9F78ADF3}"/>
              </a:ext>
            </a:extLst>
          </p:cNvPr>
          <p:cNvSpPr>
            <a:spLocks noGrp="1"/>
          </p:cNvSpPr>
          <p:nvPr>
            <p:ph type="body" sz="quarter" idx="16"/>
          </p:nvPr>
        </p:nvSpPr>
        <p:spPr>
          <a:xfrm>
            <a:off x="871570" y="4902591"/>
            <a:ext cx="5909058" cy="1505243"/>
          </a:xfrm>
          <a:prstGeom prst="rect">
            <a:avLst/>
          </a:prstGeom>
        </p:spPr>
        <p:txBody>
          <a:bodyPr>
            <a:noAutofit/>
          </a:bodyPr>
          <a:lstStyle/>
          <a:p>
            <a:r>
              <a:rPr lang="ru-RU" dirty="0" err="1" smtClean="0"/>
              <a:t>Може</a:t>
            </a:r>
            <a:r>
              <a:rPr lang="ru-RU" dirty="0" smtClean="0"/>
              <a:t> да ни </a:t>
            </a:r>
            <a:r>
              <a:rPr lang="ru-RU" dirty="0" err="1" smtClean="0"/>
              <a:t>помогне</a:t>
            </a:r>
            <a:r>
              <a:rPr lang="ru-RU" dirty="0" smtClean="0"/>
              <a:t> да избегнем </a:t>
            </a:r>
            <a:r>
              <a:rPr lang="ru-RU" dirty="0" err="1" smtClean="0"/>
              <a:t>попадането</a:t>
            </a:r>
            <a:r>
              <a:rPr lang="ru-RU" dirty="0" smtClean="0"/>
              <a:t> в капана на </a:t>
            </a:r>
            <a:r>
              <a:rPr lang="ru-RU" dirty="0" err="1" smtClean="0"/>
              <a:t>проектиране</a:t>
            </a:r>
            <a:r>
              <a:rPr lang="ru-RU" dirty="0" smtClean="0"/>
              <a:t> </a:t>
            </a:r>
            <a:r>
              <a:rPr lang="ru-RU" dirty="0" err="1" smtClean="0"/>
              <a:t>на</a:t>
            </a:r>
            <a:r>
              <a:rPr lang="ru-RU" dirty="0" smtClean="0"/>
              <a:t> </a:t>
            </a:r>
            <a:r>
              <a:rPr lang="ru-RU" dirty="0" err="1" smtClean="0"/>
              <a:t>дейности</a:t>
            </a:r>
            <a:r>
              <a:rPr lang="ru-RU" dirty="0" smtClean="0"/>
              <a:t>, с </a:t>
            </a:r>
            <a:r>
              <a:rPr lang="ru-RU" dirty="0" err="1" smtClean="0"/>
              <a:t>които</a:t>
            </a:r>
            <a:r>
              <a:rPr lang="ru-RU" dirty="0" smtClean="0"/>
              <a:t> </a:t>
            </a:r>
            <a:r>
              <a:rPr lang="ru-RU" dirty="0" err="1" smtClean="0"/>
              <a:t>сме</a:t>
            </a:r>
            <a:r>
              <a:rPr lang="ru-RU" dirty="0" smtClean="0"/>
              <a:t> </a:t>
            </a:r>
            <a:r>
              <a:rPr lang="ru-RU" dirty="0" err="1" smtClean="0"/>
              <a:t>запознати</a:t>
            </a:r>
            <a:r>
              <a:rPr lang="ru-RU" dirty="0" smtClean="0"/>
              <a:t>, а не на </a:t>
            </a:r>
            <a:r>
              <a:rPr lang="ru-RU" dirty="0" err="1" smtClean="0"/>
              <a:t>тези</a:t>
            </a:r>
            <a:r>
              <a:rPr lang="ru-RU" dirty="0" smtClean="0"/>
              <a:t>, </a:t>
            </a:r>
            <a:r>
              <a:rPr lang="ru-RU" dirty="0" err="1" smtClean="0"/>
              <a:t>които</a:t>
            </a:r>
            <a:r>
              <a:rPr lang="ru-RU" dirty="0" smtClean="0"/>
              <a:t> </a:t>
            </a:r>
            <a:r>
              <a:rPr lang="ru-RU" dirty="0" err="1" smtClean="0"/>
              <a:t>са</a:t>
            </a:r>
            <a:r>
              <a:rPr lang="ru-RU" dirty="0" smtClean="0"/>
              <a:t> </a:t>
            </a:r>
            <a:r>
              <a:rPr lang="ru-RU" dirty="0" err="1" smtClean="0"/>
              <a:t>най-подходящи</a:t>
            </a:r>
            <a:r>
              <a:rPr lang="ru-RU" dirty="0" smtClean="0"/>
              <a:t> за </a:t>
            </a:r>
            <a:r>
              <a:rPr lang="ru-RU" dirty="0" err="1" smtClean="0"/>
              <a:t>промяната</a:t>
            </a:r>
            <a:r>
              <a:rPr lang="ru-RU" dirty="0" smtClean="0"/>
              <a:t>, </a:t>
            </a:r>
            <a:r>
              <a:rPr lang="ru-RU" dirty="0" err="1" smtClean="0"/>
              <a:t>която</a:t>
            </a:r>
            <a:r>
              <a:rPr lang="ru-RU" dirty="0" smtClean="0"/>
              <a:t> </a:t>
            </a:r>
            <a:r>
              <a:rPr lang="ru-RU" dirty="0" err="1" smtClean="0"/>
              <a:t>искаме</a:t>
            </a:r>
            <a:r>
              <a:rPr lang="ru-RU" dirty="0" smtClean="0"/>
              <a:t> да постигнем. Например, </a:t>
            </a:r>
            <a:r>
              <a:rPr lang="ru-RU" dirty="0" err="1" smtClean="0"/>
              <a:t>ние</a:t>
            </a:r>
            <a:r>
              <a:rPr lang="ru-RU" dirty="0" smtClean="0"/>
              <a:t> </a:t>
            </a:r>
            <a:r>
              <a:rPr lang="ru-RU" dirty="0" err="1" smtClean="0"/>
              <a:t>често</a:t>
            </a:r>
            <a:r>
              <a:rPr lang="ru-RU" dirty="0" smtClean="0"/>
              <a:t> </a:t>
            </a:r>
            <a:r>
              <a:rPr lang="ru-RU" dirty="0" err="1" smtClean="0"/>
              <a:t>разглеждаме</a:t>
            </a:r>
            <a:r>
              <a:rPr lang="ru-RU" dirty="0" smtClean="0"/>
              <a:t> </a:t>
            </a:r>
            <a:r>
              <a:rPr lang="ru-RU" dirty="0" err="1" smtClean="0"/>
              <a:t>семинарите</a:t>
            </a:r>
            <a:r>
              <a:rPr lang="ru-RU" dirty="0" smtClean="0"/>
              <a:t> </a:t>
            </a:r>
            <a:r>
              <a:rPr lang="ru-RU" dirty="0" err="1" smtClean="0"/>
              <a:t>като</a:t>
            </a:r>
            <a:r>
              <a:rPr lang="ru-RU" dirty="0" smtClean="0"/>
              <a:t> средство за </a:t>
            </a:r>
            <a:r>
              <a:rPr lang="ru-RU" dirty="0" err="1" smtClean="0"/>
              <a:t>ангажиране</a:t>
            </a:r>
            <a:r>
              <a:rPr lang="ru-RU" dirty="0" smtClean="0"/>
              <a:t> на </a:t>
            </a:r>
            <a:r>
              <a:rPr lang="ru-RU" dirty="0" err="1" smtClean="0"/>
              <a:t>заинтересованите</a:t>
            </a:r>
            <a:r>
              <a:rPr lang="ru-RU" dirty="0" smtClean="0"/>
              <a:t> </a:t>
            </a:r>
            <a:r>
              <a:rPr lang="ru-RU" dirty="0" err="1" smtClean="0"/>
              <a:t>страни</a:t>
            </a:r>
            <a:r>
              <a:rPr lang="ru-RU" dirty="0" smtClean="0"/>
              <a:t>. И все пак, </a:t>
            </a:r>
            <a:r>
              <a:rPr lang="ru-RU" dirty="0" err="1" smtClean="0"/>
              <a:t>ако</a:t>
            </a:r>
            <a:r>
              <a:rPr lang="ru-RU" dirty="0" smtClean="0"/>
              <a:t> </a:t>
            </a:r>
            <a:r>
              <a:rPr lang="ru-RU" dirty="0" err="1" smtClean="0"/>
              <a:t>желаният</a:t>
            </a:r>
            <a:r>
              <a:rPr lang="ru-RU" dirty="0" smtClean="0"/>
              <a:t> </a:t>
            </a:r>
            <a:r>
              <a:rPr lang="ru-RU" dirty="0" err="1" smtClean="0"/>
              <a:t>резултат</a:t>
            </a:r>
            <a:r>
              <a:rPr lang="ru-RU" dirty="0" smtClean="0"/>
              <a:t> е „</a:t>
            </a:r>
            <a:r>
              <a:rPr lang="ru-RU" i="1" dirty="0" err="1" smtClean="0"/>
              <a:t>поддържане</a:t>
            </a:r>
            <a:r>
              <a:rPr lang="ru-RU" i="1" dirty="0" smtClean="0"/>
              <a:t> на постоянна </a:t>
            </a:r>
            <a:r>
              <a:rPr lang="ru-RU" i="1" dirty="0" err="1" smtClean="0"/>
              <a:t>осведоменост</a:t>
            </a:r>
            <a:r>
              <a:rPr lang="ru-RU" i="1" dirty="0" smtClean="0"/>
              <a:t> за </a:t>
            </a:r>
            <a:r>
              <a:rPr lang="ru-RU" i="1" dirty="0" err="1" smtClean="0"/>
              <a:t>рисковете</a:t>
            </a:r>
            <a:r>
              <a:rPr lang="ru-RU" i="1" dirty="0" smtClean="0"/>
              <a:t>, </a:t>
            </a:r>
            <a:r>
              <a:rPr lang="ru-RU" i="1" dirty="0" err="1" smtClean="0"/>
              <a:t>свързани</a:t>
            </a:r>
            <a:r>
              <a:rPr lang="ru-RU" i="1" dirty="0" smtClean="0"/>
              <a:t> с </a:t>
            </a:r>
            <a:r>
              <a:rPr lang="ru-RU" i="1" dirty="0" err="1" smtClean="0"/>
              <a:t>изменението</a:t>
            </a:r>
            <a:r>
              <a:rPr lang="ru-RU" i="1" dirty="0" smtClean="0"/>
              <a:t> на климата и </a:t>
            </a:r>
            <a:r>
              <a:rPr lang="ru-RU" i="1" dirty="0" err="1" smtClean="0"/>
              <a:t>загубата</a:t>
            </a:r>
            <a:r>
              <a:rPr lang="ru-RU" i="1" dirty="0" smtClean="0"/>
              <a:t> на </a:t>
            </a:r>
            <a:r>
              <a:rPr lang="ru-RU" i="1" dirty="0" err="1" smtClean="0"/>
              <a:t>биоразнообразие</a:t>
            </a:r>
            <a:r>
              <a:rPr lang="ru-RU" i="1" dirty="0" smtClean="0"/>
              <a:t> в </a:t>
            </a:r>
            <a:r>
              <a:rPr lang="ru-RU" i="1" dirty="0" err="1" smtClean="0"/>
              <a:t>общностите</a:t>
            </a:r>
            <a:r>
              <a:rPr lang="ru-RU" dirty="0" smtClean="0"/>
              <a:t>“, </a:t>
            </a:r>
            <a:r>
              <a:rPr lang="ru-RU" dirty="0" err="1" smtClean="0"/>
              <a:t>тогава</a:t>
            </a:r>
            <a:r>
              <a:rPr lang="ru-RU" dirty="0" smtClean="0"/>
              <a:t> </a:t>
            </a:r>
            <a:r>
              <a:rPr lang="ru-RU" dirty="0" err="1" smtClean="0"/>
              <a:t>може</a:t>
            </a:r>
            <a:r>
              <a:rPr lang="ru-RU" dirty="0" smtClean="0"/>
              <a:t> да се </a:t>
            </a:r>
            <a:r>
              <a:rPr lang="ru-RU" dirty="0" err="1" smtClean="0"/>
              <a:t>обмисли</a:t>
            </a:r>
            <a:r>
              <a:rPr lang="ru-RU" dirty="0" smtClean="0"/>
              <a:t> набор от </a:t>
            </a:r>
            <a:r>
              <a:rPr lang="ru-RU" dirty="0" err="1" smtClean="0"/>
              <a:t>алтернативни</a:t>
            </a:r>
            <a:r>
              <a:rPr lang="ru-RU" dirty="0" smtClean="0"/>
              <a:t> </a:t>
            </a:r>
            <a:r>
              <a:rPr lang="ru-RU" dirty="0" err="1" smtClean="0"/>
              <a:t>дейности</a:t>
            </a:r>
            <a:r>
              <a:rPr lang="ru-RU" dirty="0" smtClean="0"/>
              <a:t>, </a:t>
            </a:r>
            <a:r>
              <a:rPr lang="ru-RU" dirty="0" err="1" smtClean="0"/>
              <a:t>като</a:t>
            </a:r>
            <a:r>
              <a:rPr lang="ru-RU" dirty="0" smtClean="0"/>
              <a:t> например обучение и </a:t>
            </a:r>
            <a:r>
              <a:rPr lang="ru-RU" dirty="0" err="1" smtClean="0"/>
              <a:t>повишаване</a:t>
            </a:r>
            <a:r>
              <a:rPr lang="ru-RU" dirty="0" smtClean="0"/>
              <a:t> </a:t>
            </a:r>
            <a:r>
              <a:rPr lang="ru-RU" dirty="0" err="1" smtClean="0"/>
              <a:t>уменията</a:t>
            </a:r>
            <a:r>
              <a:rPr lang="ru-RU" dirty="0" smtClean="0"/>
              <a:t> на </a:t>
            </a:r>
            <a:r>
              <a:rPr lang="ru-RU" dirty="0" err="1" smtClean="0"/>
              <a:t>шампионите</a:t>
            </a:r>
            <a:r>
              <a:rPr lang="ru-RU" dirty="0" smtClean="0"/>
              <a:t> по климата от </a:t>
            </a:r>
            <a:r>
              <a:rPr lang="ru-RU" dirty="0" err="1" smtClean="0"/>
              <a:t>общността</a:t>
            </a:r>
            <a:r>
              <a:rPr lang="ru-RU" dirty="0" smtClean="0"/>
              <a:t>, </a:t>
            </a:r>
            <a:r>
              <a:rPr lang="ru-RU" dirty="0" err="1" smtClean="0"/>
              <a:t>които</a:t>
            </a:r>
            <a:r>
              <a:rPr lang="ru-RU" dirty="0" smtClean="0"/>
              <a:t> да </a:t>
            </a:r>
            <a:r>
              <a:rPr lang="ru-RU" dirty="0" err="1" smtClean="0"/>
              <a:t>които</a:t>
            </a:r>
            <a:r>
              <a:rPr lang="ru-RU" dirty="0" smtClean="0"/>
              <a:t> </a:t>
            </a:r>
            <a:r>
              <a:rPr lang="ru-RU" dirty="0" err="1" smtClean="0"/>
              <a:t>са</a:t>
            </a:r>
            <a:r>
              <a:rPr lang="ru-RU" dirty="0" smtClean="0"/>
              <a:t> в </a:t>
            </a:r>
            <a:r>
              <a:rPr lang="ru-RU" dirty="0" err="1" smtClean="0"/>
              <a:t>в</a:t>
            </a:r>
            <a:r>
              <a:rPr lang="ru-RU" dirty="0" smtClean="0"/>
              <a:t> позиция да </a:t>
            </a:r>
            <a:r>
              <a:rPr lang="ru-RU" dirty="0" err="1" smtClean="0"/>
              <a:t>постигнат</a:t>
            </a:r>
            <a:r>
              <a:rPr lang="ru-RU" dirty="0" smtClean="0"/>
              <a:t> </a:t>
            </a:r>
            <a:r>
              <a:rPr lang="ru-RU" dirty="0" err="1" smtClean="0"/>
              <a:t>бързо</a:t>
            </a:r>
            <a:r>
              <a:rPr lang="ru-RU" dirty="0" smtClean="0"/>
              <a:t> </a:t>
            </a:r>
            <a:r>
              <a:rPr lang="ru-RU" dirty="0" err="1" smtClean="0"/>
              <a:t>социално</a:t>
            </a:r>
            <a:r>
              <a:rPr lang="ru-RU" dirty="0" smtClean="0"/>
              <a:t> </a:t>
            </a:r>
            <a:r>
              <a:rPr lang="ru-RU" dirty="0" err="1" smtClean="0"/>
              <a:t>въздействие</a:t>
            </a:r>
            <a:r>
              <a:rPr lang="ru-RU" dirty="0" smtClean="0"/>
              <a:t>. </a:t>
            </a:r>
          </a:p>
        </p:txBody>
      </p:sp>
      <p:sp>
        <p:nvSpPr>
          <p:cNvPr id="4" name="Slide Number Placeholder 3">
            <a:extLst>
              <a:ext uri="{FF2B5EF4-FFF2-40B4-BE49-F238E27FC236}">
                <a16:creationId xmlns=""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pPr/>
              <a:t>9</a:t>
            </a:fld>
            <a:endParaRPr lang="en-US" dirty="0"/>
          </a:p>
        </p:txBody>
      </p:sp>
      <p:sp>
        <p:nvSpPr>
          <p:cNvPr id="12" name="Slide Number Placeholder 3">
            <a:extLst>
              <a:ext uri="{FF2B5EF4-FFF2-40B4-BE49-F238E27FC236}">
                <a16:creationId xmlns=""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9</a:t>
            </a:fld>
            <a:endParaRPr lang="en-US" dirty="0"/>
          </a:p>
        </p:txBody>
      </p:sp>
      <p:sp>
        <p:nvSpPr>
          <p:cNvPr id="13" name="Text Placeholder 5">
            <a:extLst>
              <a:ext uri="{FF2B5EF4-FFF2-40B4-BE49-F238E27FC236}">
                <a16:creationId xmlns="" xmlns:a16="http://schemas.microsoft.com/office/drawing/2014/main" id="{FBCC5EE7-B4F8-D090-7F32-D7AE4E693186}"/>
              </a:ext>
            </a:extLst>
          </p:cNvPr>
          <p:cNvSpPr txBox="1">
            <a:spLocks/>
          </p:cNvSpPr>
          <p:nvPr/>
        </p:nvSpPr>
        <p:spPr>
          <a:xfrm>
            <a:off x="835388" y="6670790"/>
            <a:ext cx="1818599" cy="1822834"/>
          </a:xfrm>
          <a:prstGeom prst="rect">
            <a:avLst/>
          </a:prstGeom>
        </p:spPr>
        <p:txBody>
          <a:bodyPr numCol="1" spcCol="216000">
            <a:normAutofit fontScale="85000" lnSpcReduction="10000"/>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ru-RU" sz="1600" dirty="0" err="1" smtClean="0">
                <a:solidFill>
                  <a:srgbClr val="EB7339"/>
                </a:solidFill>
              </a:rPr>
              <a:t>Има</a:t>
            </a:r>
            <a:r>
              <a:rPr lang="ru-RU" sz="1600" dirty="0" smtClean="0">
                <a:solidFill>
                  <a:srgbClr val="EB7339"/>
                </a:solidFill>
              </a:rPr>
              <a:t> </a:t>
            </a:r>
            <a:r>
              <a:rPr lang="ru-RU" sz="1600" dirty="0" err="1" smtClean="0">
                <a:solidFill>
                  <a:srgbClr val="EB7339"/>
                </a:solidFill>
              </a:rPr>
              <a:t>редица</a:t>
            </a:r>
            <a:r>
              <a:rPr lang="ru-RU" sz="1600" dirty="0" smtClean="0">
                <a:solidFill>
                  <a:srgbClr val="EB7339"/>
                </a:solidFill>
              </a:rPr>
              <a:t> </a:t>
            </a:r>
            <a:r>
              <a:rPr lang="ru-RU" sz="1600" dirty="0" err="1" smtClean="0">
                <a:solidFill>
                  <a:srgbClr val="EB7339"/>
                </a:solidFill>
              </a:rPr>
              <a:t>други</a:t>
            </a:r>
            <a:r>
              <a:rPr lang="ru-RU" sz="1600" dirty="0" smtClean="0">
                <a:solidFill>
                  <a:srgbClr val="EB7339"/>
                </a:solidFill>
              </a:rPr>
              <a:t> причини, </a:t>
            </a:r>
            <a:r>
              <a:rPr lang="ru-RU" sz="1600" dirty="0" err="1" smtClean="0">
                <a:solidFill>
                  <a:srgbClr val="EB7339"/>
                </a:solidFill>
              </a:rPr>
              <a:t>които</a:t>
            </a:r>
            <a:r>
              <a:rPr lang="ru-RU" sz="1600" dirty="0" smtClean="0">
                <a:solidFill>
                  <a:srgbClr val="EB7339"/>
                </a:solidFill>
              </a:rPr>
              <a:t> </a:t>
            </a:r>
            <a:r>
              <a:rPr lang="ru-RU" sz="1600" dirty="0" err="1" smtClean="0">
                <a:solidFill>
                  <a:srgbClr val="EB7339"/>
                </a:solidFill>
              </a:rPr>
              <a:t>превръщат</a:t>
            </a:r>
            <a:r>
              <a:rPr lang="ru-RU" sz="1600" dirty="0" smtClean="0">
                <a:solidFill>
                  <a:srgbClr val="EB7339"/>
                </a:solidFill>
              </a:rPr>
              <a:t> </a:t>
            </a:r>
            <a:r>
              <a:rPr lang="ru-RU" sz="1600" b="1" dirty="0" smtClean="0">
                <a:solidFill>
                  <a:srgbClr val="EB7339"/>
                </a:solidFill>
              </a:rPr>
              <a:t>TП в полезен инструмент за </a:t>
            </a:r>
            <a:r>
              <a:rPr lang="ru-RU" sz="1600" b="1" dirty="0" err="1" smtClean="0">
                <a:solidFill>
                  <a:srgbClr val="EB7339"/>
                </a:solidFill>
              </a:rPr>
              <a:t>планиране</a:t>
            </a:r>
            <a:r>
              <a:rPr lang="ru-RU" sz="1600" b="1" dirty="0" smtClean="0">
                <a:solidFill>
                  <a:srgbClr val="EB7339"/>
                </a:solidFill>
              </a:rPr>
              <a:t> на </a:t>
            </a:r>
            <a:r>
              <a:rPr lang="ru-RU" sz="1600" b="1" dirty="0" err="1" smtClean="0">
                <a:solidFill>
                  <a:srgbClr val="EB7339"/>
                </a:solidFill>
              </a:rPr>
              <a:t>адаптирането</a:t>
            </a:r>
            <a:r>
              <a:rPr lang="ru-RU" sz="1600" b="1" dirty="0" smtClean="0">
                <a:solidFill>
                  <a:srgbClr val="EB7339"/>
                </a:solidFill>
              </a:rPr>
              <a:t> </a:t>
            </a:r>
            <a:r>
              <a:rPr lang="ru-RU" sz="1600" b="1" dirty="0" err="1" smtClean="0">
                <a:solidFill>
                  <a:srgbClr val="EB7339"/>
                </a:solidFill>
              </a:rPr>
              <a:t>към</a:t>
            </a:r>
            <a:r>
              <a:rPr lang="ru-RU" sz="1600" b="1" dirty="0" smtClean="0">
                <a:solidFill>
                  <a:srgbClr val="EB7339"/>
                </a:solidFill>
              </a:rPr>
              <a:t> </a:t>
            </a:r>
            <a:r>
              <a:rPr lang="ru-RU" sz="1600" b="1" dirty="0" err="1" smtClean="0">
                <a:solidFill>
                  <a:srgbClr val="EB7339"/>
                </a:solidFill>
              </a:rPr>
              <a:t>изменението</a:t>
            </a:r>
            <a:r>
              <a:rPr lang="ru-RU" sz="1600" b="1" dirty="0" smtClean="0">
                <a:solidFill>
                  <a:srgbClr val="EB7339"/>
                </a:solidFill>
              </a:rPr>
              <a:t> </a:t>
            </a:r>
            <a:r>
              <a:rPr lang="ru-RU" sz="1600" b="1" dirty="0" err="1" smtClean="0">
                <a:solidFill>
                  <a:srgbClr val="EB7339"/>
                </a:solidFill>
              </a:rPr>
              <a:t>на</a:t>
            </a:r>
            <a:r>
              <a:rPr lang="ru-RU" sz="1600" b="1" dirty="0" smtClean="0">
                <a:solidFill>
                  <a:srgbClr val="EB7339"/>
                </a:solidFill>
              </a:rPr>
              <a:t> климата:</a:t>
            </a:r>
            <a:endParaRPr lang="en-US" sz="1600" b="1" dirty="0">
              <a:solidFill>
                <a:srgbClr val="EB7339"/>
              </a:solidFill>
            </a:endParaRPr>
          </a:p>
        </p:txBody>
      </p:sp>
      <p:sp>
        <p:nvSpPr>
          <p:cNvPr id="26" name="Rectangle 25">
            <a:extLst>
              <a:ext uri="{FF2B5EF4-FFF2-40B4-BE49-F238E27FC236}">
                <a16:creationId xmlns="" xmlns:a16="http://schemas.microsoft.com/office/drawing/2014/main" id="{4E372CDF-CDD1-C237-8555-538ACF5A7869}"/>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 xmlns:a16="http://schemas.microsoft.com/office/drawing/2014/main" id="{11D4B53B-B95F-F268-8437-C890D4098FE7}"/>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5">
            <a:extLst>
              <a:ext uri="{FF2B5EF4-FFF2-40B4-BE49-F238E27FC236}">
                <a16:creationId xmlns="" xmlns:a16="http://schemas.microsoft.com/office/drawing/2014/main" id="{1C8FE907-81FC-DC03-1024-E9B6E050D0B2}"/>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03</a:t>
            </a:r>
          </a:p>
        </p:txBody>
      </p:sp>
      <p:grpSp>
        <p:nvGrpSpPr>
          <p:cNvPr id="39" name="Graphic 2">
            <a:extLst>
              <a:ext uri="{FF2B5EF4-FFF2-40B4-BE49-F238E27FC236}">
                <a16:creationId xmlns="" xmlns:a16="http://schemas.microsoft.com/office/drawing/2014/main" id="{CE9FEBA7-296B-B842-D8C7-C671837BAE8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 xmlns:a16="http://schemas.microsoft.com/office/drawing/2014/main" id="{342C0C13-7BCF-E27F-1B19-105394297DC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1" name="Freeform 40">
              <a:extLst>
                <a:ext uri="{FF2B5EF4-FFF2-40B4-BE49-F238E27FC236}">
                  <a16:creationId xmlns="" xmlns:a16="http://schemas.microsoft.com/office/drawing/2014/main" id="{25184F95-27AD-A3CC-A470-C6738A9EDA4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2" name="Freeform 41">
              <a:extLst>
                <a:ext uri="{FF2B5EF4-FFF2-40B4-BE49-F238E27FC236}">
                  <a16:creationId xmlns="" xmlns:a16="http://schemas.microsoft.com/office/drawing/2014/main" id="{765D0AF8-8E9E-0A65-CA31-677DA40C0D4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8" name="Rectangle 7">
            <a:extLst>
              <a:ext uri="{FF2B5EF4-FFF2-40B4-BE49-F238E27FC236}">
                <a16:creationId xmlns="" xmlns:a16="http://schemas.microsoft.com/office/drawing/2014/main" id="{C8CE69A9-6C5E-8E2B-0D97-402600D1838E}"/>
              </a:ext>
            </a:extLst>
          </p:cNvPr>
          <p:cNvSpPr/>
          <p:nvPr/>
        </p:nvSpPr>
        <p:spPr>
          <a:xfrm>
            <a:off x="164709" y="1052892"/>
            <a:ext cx="427514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 xmlns:a16="http://schemas.microsoft.com/office/drawing/2014/main" id="{379A839C-0FFA-C3C0-C298-42D91320E8B4}"/>
              </a:ext>
            </a:extLst>
          </p:cNvPr>
          <p:cNvSpPr txBox="1"/>
          <p:nvPr/>
        </p:nvSpPr>
        <p:spPr>
          <a:xfrm>
            <a:off x="104922" y="1202787"/>
            <a:ext cx="417480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ЗАЩО ТП Е ПОЛЕЗНА ЗА </a:t>
            </a:r>
          </a:p>
        </p:txBody>
      </p:sp>
      <p:sp>
        <p:nvSpPr>
          <p:cNvPr id="10" name="Rectangle 9">
            <a:extLst>
              <a:ext uri="{FF2B5EF4-FFF2-40B4-BE49-F238E27FC236}">
                <a16:creationId xmlns="" xmlns:a16="http://schemas.microsoft.com/office/drawing/2014/main" id="{ACA21313-0CFB-9C58-AC53-E5CDCDE92579}"/>
              </a:ext>
            </a:extLst>
          </p:cNvPr>
          <p:cNvSpPr/>
          <p:nvPr/>
        </p:nvSpPr>
        <p:spPr>
          <a:xfrm>
            <a:off x="152400" y="2676996"/>
            <a:ext cx="443223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 xmlns:a16="http://schemas.microsoft.com/office/drawing/2014/main" id="{102E6270-DE31-B599-89C2-8CCD648FEA00}"/>
              </a:ext>
            </a:extLst>
          </p:cNvPr>
          <p:cNvSpPr txBox="1"/>
          <p:nvPr/>
        </p:nvSpPr>
        <p:spPr>
          <a:xfrm>
            <a:off x="-320040" y="2818915"/>
            <a:ext cx="5005168" cy="523220"/>
          </a:xfrm>
          <a:prstGeom prst="rect">
            <a:avLst/>
          </a:prstGeom>
          <a:noFill/>
        </p:spPr>
        <p:txBody>
          <a:bodyPr wrap="square" rtlCol="0">
            <a:spAutoFit/>
          </a:bodyPr>
          <a:lstStyle/>
          <a:p>
            <a:pPr algn="ctr"/>
            <a:r>
              <a:rPr lang="bg-BG" sz="2800" b="1" kern="300" dirty="0" smtClean="0">
                <a:solidFill>
                  <a:srgbClr val="EB7339"/>
                </a:solidFill>
                <a:latin typeface="Calibri" panose="020F0502020204030204" pitchFamily="34" charset="0"/>
                <a:cs typeface="Calibri" panose="020F0502020204030204" pitchFamily="34" charset="0"/>
              </a:rPr>
              <a:t>     КЛИМАТИЧНИТЕ ПРОМЕНИ</a:t>
            </a:r>
            <a:r>
              <a:rPr lang="en-US" sz="2800" b="1" kern="300" dirty="0" smtClean="0">
                <a:solidFill>
                  <a:srgbClr val="EB7339"/>
                </a:solidFill>
                <a:latin typeface="Calibri" panose="020F0502020204030204" pitchFamily="34" charset="0"/>
                <a:cs typeface="Calibri" panose="020F0502020204030204" pitchFamily="34" charset="0"/>
              </a:rPr>
              <a:t>?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 xmlns:a16="http://schemas.microsoft.com/office/drawing/2014/main" id="{0DCBF71D-7643-3F31-A611-62754B5F2038}"/>
              </a:ext>
            </a:extLst>
          </p:cNvPr>
          <p:cNvSpPr/>
          <p:nvPr/>
        </p:nvSpPr>
        <p:spPr>
          <a:xfrm>
            <a:off x="160021" y="1862145"/>
            <a:ext cx="431031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 xmlns:a16="http://schemas.microsoft.com/office/drawing/2014/main" id="{DADF3881-4154-FBB2-6AB4-5022D0E19295}"/>
              </a:ext>
            </a:extLst>
          </p:cNvPr>
          <p:cNvSpPr txBox="1"/>
          <p:nvPr/>
        </p:nvSpPr>
        <p:spPr>
          <a:xfrm>
            <a:off x="115472" y="1990578"/>
            <a:ext cx="4209970" cy="523220"/>
          </a:xfrm>
          <a:prstGeom prst="rect">
            <a:avLst/>
          </a:prstGeom>
          <a:noFill/>
        </p:spPr>
        <p:txBody>
          <a:bodyPr wrap="square" rtlCol="0">
            <a:spAutoFit/>
          </a:bodyPr>
          <a:lstStyle/>
          <a:p>
            <a:r>
              <a:rPr lang="bg-BG" sz="2800" b="1" kern="300" dirty="0" smtClean="0">
                <a:solidFill>
                  <a:srgbClr val="EB7339"/>
                </a:solidFill>
                <a:latin typeface="Calibri" panose="020F0502020204030204" pitchFamily="34" charset="0"/>
                <a:cs typeface="Calibri" panose="020F0502020204030204" pitchFamily="34" charset="0"/>
              </a:rPr>
              <a:t>АДАПТИРАНЕ КЪМ</a:t>
            </a:r>
          </a:p>
        </p:txBody>
      </p:sp>
      <p:cxnSp>
        <p:nvCxnSpPr>
          <p:cNvPr id="20" name="Straight Connector 19">
            <a:extLst>
              <a:ext uri="{FF2B5EF4-FFF2-40B4-BE49-F238E27FC236}">
                <a16:creationId xmlns="" xmlns:a16="http://schemas.microsoft.com/office/drawing/2014/main" id="{10C6676C-862B-FED0-5B43-636A60F4352F}"/>
              </a:ext>
            </a:extLst>
          </p:cNvPr>
          <p:cNvCxnSpPr>
            <a:cxnSpLocks/>
          </p:cNvCxnSpPr>
          <p:nvPr/>
        </p:nvCxnSpPr>
        <p:spPr>
          <a:xfrm flipV="1">
            <a:off x="7034378" y="6810961"/>
            <a:ext cx="0" cy="1876788"/>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905ABF60-9456-2EED-3875-D535810FA25A}"/>
              </a:ext>
            </a:extLst>
          </p:cNvPr>
          <p:cNvCxnSpPr>
            <a:cxnSpLocks/>
          </p:cNvCxnSpPr>
          <p:nvPr/>
        </p:nvCxnSpPr>
        <p:spPr>
          <a:xfrm flipH="1">
            <a:off x="6679273" y="6824412"/>
            <a:ext cx="359818"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5CD9D853-C35E-09CB-1BC1-10A1312EA989}"/>
              </a:ext>
            </a:extLst>
          </p:cNvPr>
          <p:cNvCxnSpPr>
            <a:cxnSpLocks/>
          </p:cNvCxnSpPr>
          <p:nvPr/>
        </p:nvCxnSpPr>
        <p:spPr>
          <a:xfrm flipH="1">
            <a:off x="2482095" y="6824363"/>
            <a:ext cx="93425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3">
            <a:extLst>
              <a:ext uri="{FF2B5EF4-FFF2-40B4-BE49-F238E27FC236}">
                <a16:creationId xmlns="" xmlns:a16="http://schemas.microsoft.com/office/drawing/2014/main" id="{F00E9DBA-95CC-CC8F-8FA5-2A7A4C0CF3C7}"/>
              </a:ext>
            </a:extLst>
          </p:cNvPr>
          <p:cNvSpPr txBox="1">
            <a:spLocks/>
          </p:cNvSpPr>
          <p:nvPr/>
        </p:nvSpPr>
        <p:spPr>
          <a:xfrm>
            <a:off x="4053038" y="6693468"/>
            <a:ext cx="2785227" cy="157130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ru-RU" kern="0" dirty="0" smtClean="0">
                <a:solidFill>
                  <a:srgbClr val="404040"/>
                </a:solidFill>
              </a:rPr>
              <a:t>TП насърчава контекстуален анализ - как може да се случи </a:t>
            </a:r>
            <a:r>
              <a:rPr lang="ru-RU" b="1" kern="0" dirty="0" smtClean="0">
                <a:solidFill>
                  <a:srgbClr val="404040"/>
                </a:solidFill>
              </a:rPr>
              <a:t>промяна в дадено местоположение, сектор или социална група,</a:t>
            </a:r>
            <a:r>
              <a:rPr lang="ru-RU" kern="0" dirty="0" smtClean="0">
                <a:solidFill>
                  <a:srgbClr val="404040"/>
                </a:solidFill>
              </a:rPr>
              <a:t> какви са бариерите и предположенията в този контекст, което е в съответствие с планирането на адаптацията. </a:t>
            </a:r>
            <a:r>
              <a:rPr lang="ru-RU" kern="0" dirty="0" err="1" smtClean="0">
                <a:solidFill>
                  <a:srgbClr val="404040"/>
                </a:solidFill>
              </a:rPr>
              <a:t>Изменението</a:t>
            </a:r>
            <a:r>
              <a:rPr lang="ru-RU" kern="0" dirty="0" smtClean="0">
                <a:solidFill>
                  <a:srgbClr val="404040"/>
                </a:solidFill>
              </a:rPr>
              <a:t> на климата е глобален проблем, но </a:t>
            </a:r>
            <a:r>
              <a:rPr lang="ru-RU" kern="0" dirty="0" err="1" smtClean="0">
                <a:solidFill>
                  <a:srgbClr val="404040"/>
                </a:solidFill>
              </a:rPr>
              <a:t>адаптирането</a:t>
            </a:r>
            <a:r>
              <a:rPr lang="ru-RU" kern="0" dirty="0" smtClean="0">
                <a:solidFill>
                  <a:srgbClr val="404040"/>
                </a:solidFill>
              </a:rPr>
              <a:t> </a:t>
            </a:r>
            <a:r>
              <a:rPr lang="ru-RU" kern="0" dirty="0" err="1" smtClean="0">
                <a:solidFill>
                  <a:srgbClr val="404040"/>
                </a:solidFill>
              </a:rPr>
              <a:t>зависи</a:t>
            </a:r>
            <a:r>
              <a:rPr lang="ru-RU" kern="0" dirty="0" smtClean="0">
                <a:solidFill>
                  <a:srgbClr val="404040"/>
                </a:solidFill>
              </a:rPr>
              <a:t> от контекста.</a:t>
            </a:r>
          </a:p>
          <a:p>
            <a:pPr lvl="0" algn="just">
              <a:buClr>
                <a:srgbClr val="8C3D76"/>
              </a:buClr>
            </a:pPr>
            <a:endParaRPr lang="en-US" kern="0" dirty="0">
              <a:solidFill>
                <a:srgbClr val="404040"/>
              </a:solidFill>
            </a:endParaRPr>
          </a:p>
        </p:txBody>
      </p:sp>
      <p:grpSp>
        <p:nvGrpSpPr>
          <p:cNvPr id="27" name="Group 26">
            <a:extLst>
              <a:ext uri="{FF2B5EF4-FFF2-40B4-BE49-F238E27FC236}">
                <a16:creationId xmlns="" xmlns:a16="http://schemas.microsoft.com/office/drawing/2014/main" id="{CC2C76E7-E65B-4C81-F87C-018196EC5FF4}"/>
              </a:ext>
            </a:extLst>
          </p:cNvPr>
          <p:cNvGrpSpPr/>
          <p:nvPr/>
        </p:nvGrpSpPr>
        <p:grpSpPr>
          <a:xfrm>
            <a:off x="3349116" y="6519674"/>
            <a:ext cx="637790" cy="619042"/>
            <a:chOff x="1154522" y="282747"/>
            <a:chExt cx="718363" cy="697247"/>
          </a:xfrm>
        </p:grpSpPr>
        <p:sp>
          <p:nvSpPr>
            <p:cNvPr id="28" name="Freeform 27">
              <a:extLst>
                <a:ext uri="{FF2B5EF4-FFF2-40B4-BE49-F238E27FC236}">
                  <a16:creationId xmlns="" xmlns:a16="http://schemas.microsoft.com/office/drawing/2014/main" id="{C49E867E-5036-EF76-C410-3BCE505CE069}"/>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30" name="Text Placeholder 3">
              <a:extLst>
                <a:ext uri="{FF2B5EF4-FFF2-40B4-BE49-F238E27FC236}">
                  <a16:creationId xmlns="" xmlns:a16="http://schemas.microsoft.com/office/drawing/2014/main" id="{9A58F7E9-FD6C-3393-DC59-B20F9D4802E3}"/>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01</a:t>
              </a:r>
              <a:endParaRPr lang="en-US" dirty="0">
                <a:solidFill>
                  <a:schemeClr val="bg1"/>
                </a:solidFill>
              </a:endParaRPr>
            </a:p>
          </p:txBody>
        </p:sp>
      </p:grpSp>
      <p:cxnSp>
        <p:nvCxnSpPr>
          <p:cNvPr id="46" name="Straight Connector 45">
            <a:extLst>
              <a:ext uri="{FF2B5EF4-FFF2-40B4-BE49-F238E27FC236}">
                <a16:creationId xmlns="" xmlns:a16="http://schemas.microsoft.com/office/drawing/2014/main" id="{E681ADE4-E4DC-C4A1-2252-EA9D3171F77B}"/>
              </a:ext>
            </a:extLst>
          </p:cNvPr>
          <p:cNvCxnSpPr>
            <a:cxnSpLocks/>
          </p:cNvCxnSpPr>
          <p:nvPr/>
        </p:nvCxnSpPr>
        <p:spPr>
          <a:xfrm flipH="1">
            <a:off x="5176465" y="8687749"/>
            <a:ext cx="18467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 xmlns:a16="http://schemas.microsoft.com/office/drawing/2014/main" id="{5321F725-D0C9-6450-B322-364FD236389E}"/>
              </a:ext>
            </a:extLst>
          </p:cNvPr>
          <p:cNvGrpSpPr/>
          <p:nvPr/>
        </p:nvGrpSpPr>
        <p:grpSpPr>
          <a:xfrm rot="10800000" flipH="1">
            <a:off x="1035176" y="8639491"/>
            <a:ext cx="1314324" cy="1641256"/>
            <a:chOff x="1016350" y="9470384"/>
            <a:chExt cx="1783412" cy="1641256"/>
          </a:xfrm>
        </p:grpSpPr>
        <p:cxnSp>
          <p:nvCxnSpPr>
            <p:cNvPr id="47" name="Straight Connector 46">
              <a:extLst>
                <a:ext uri="{FF2B5EF4-FFF2-40B4-BE49-F238E27FC236}">
                  <a16:creationId xmlns="" xmlns:a16="http://schemas.microsoft.com/office/drawing/2014/main" id="{CDB66D1B-535C-2619-44C6-8B8B79D32F5B}"/>
                </a:ext>
              </a:extLst>
            </p:cNvPr>
            <p:cNvCxnSpPr>
              <a:cxnSpLocks/>
            </p:cNvCxnSpPr>
            <p:nvPr/>
          </p:nvCxnSpPr>
          <p:spPr>
            <a:xfrm rot="10800000">
              <a:off x="1016351" y="11111640"/>
              <a:ext cx="1783411"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 xmlns:a16="http://schemas.microsoft.com/office/drawing/2014/main" id="{7DB8FDFD-C5BC-A8A6-73DA-E4BB7D457F79}"/>
                </a:ext>
              </a:extLst>
            </p:cNvPr>
            <p:cNvCxnSpPr>
              <a:cxnSpLocks/>
            </p:cNvCxnSpPr>
            <p:nvPr/>
          </p:nvCxnSpPr>
          <p:spPr>
            <a:xfrm rot="10800000" flipH="1">
              <a:off x="1016350" y="9470384"/>
              <a:ext cx="0" cy="1633902"/>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 xmlns:a16="http://schemas.microsoft.com/office/drawing/2014/main" id="{7050AC7B-7B3D-4A00-DD77-58E43D624D3F}"/>
              </a:ext>
            </a:extLst>
          </p:cNvPr>
          <p:cNvSpPr/>
          <p:nvPr/>
        </p:nvSpPr>
        <p:spPr>
          <a:xfrm>
            <a:off x="2650445" y="6754605"/>
            <a:ext cx="583277" cy="2164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4" name="Graphic 3">
            <a:extLst>
              <a:ext uri="{FF2B5EF4-FFF2-40B4-BE49-F238E27FC236}">
                <a16:creationId xmlns="" xmlns:a16="http://schemas.microsoft.com/office/drawing/2014/main" id="{B2CBDF19-16B6-A80D-F6A3-509E4641F319}"/>
              </a:ext>
            </a:extLst>
          </p:cNvPr>
          <p:cNvGrpSpPr/>
          <p:nvPr/>
        </p:nvGrpSpPr>
        <p:grpSpPr>
          <a:xfrm>
            <a:off x="2665138" y="6538180"/>
            <a:ext cx="568584" cy="574024"/>
            <a:chOff x="6582714" y="331356"/>
            <a:chExt cx="1146476" cy="1157445"/>
          </a:xfrm>
          <a:solidFill>
            <a:srgbClr val="404040"/>
          </a:solidFill>
        </p:grpSpPr>
        <p:sp>
          <p:nvSpPr>
            <p:cNvPr id="75" name="Freeform 74">
              <a:extLst>
                <a:ext uri="{FF2B5EF4-FFF2-40B4-BE49-F238E27FC236}">
                  <a16:creationId xmlns="" xmlns:a16="http://schemas.microsoft.com/office/drawing/2014/main" id="{A262A320-7CD4-C947-18EB-802B14710A63}"/>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EB7339"/>
            </a:solidFill>
            <a:ln w="27426" cap="flat">
              <a:noFill/>
              <a:prstDash val="solid"/>
              <a:miter/>
            </a:ln>
          </p:spPr>
          <p:txBody>
            <a:bodyPr rtlCol="0" anchor="ctr"/>
            <a:lstStyle/>
            <a:p>
              <a:endParaRPr lang="en-US" dirty="0"/>
            </a:p>
          </p:txBody>
        </p:sp>
        <p:grpSp>
          <p:nvGrpSpPr>
            <p:cNvPr id="76" name="Graphic 3">
              <a:extLst>
                <a:ext uri="{FF2B5EF4-FFF2-40B4-BE49-F238E27FC236}">
                  <a16:creationId xmlns="" xmlns:a16="http://schemas.microsoft.com/office/drawing/2014/main" id="{2F3FE522-3A47-BFDA-BB91-643D2E50A6F3}"/>
                </a:ext>
              </a:extLst>
            </p:cNvPr>
            <p:cNvGrpSpPr/>
            <p:nvPr/>
          </p:nvGrpSpPr>
          <p:grpSpPr>
            <a:xfrm>
              <a:off x="6582714" y="331356"/>
              <a:ext cx="1146476" cy="1157445"/>
              <a:chOff x="6582714" y="331356"/>
              <a:chExt cx="1146476" cy="1157445"/>
            </a:xfrm>
            <a:grpFill/>
          </p:grpSpPr>
          <p:sp>
            <p:nvSpPr>
              <p:cNvPr id="77" name="Freeform 76">
                <a:extLst>
                  <a:ext uri="{FF2B5EF4-FFF2-40B4-BE49-F238E27FC236}">
                    <a16:creationId xmlns="" xmlns:a16="http://schemas.microsoft.com/office/drawing/2014/main" id="{8734C9ED-A70B-6470-7E6B-16022F576B46}"/>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grpFill/>
              <a:ln w="27426" cap="flat">
                <a:noFill/>
                <a:prstDash val="solid"/>
                <a:miter/>
              </a:ln>
            </p:spPr>
            <p:txBody>
              <a:bodyPr rtlCol="0" anchor="ctr"/>
              <a:lstStyle/>
              <a:p>
                <a:endParaRPr lang="en-US" dirty="0"/>
              </a:p>
            </p:txBody>
          </p:sp>
          <p:sp>
            <p:nvSpPr>
              <p:cNvPr id="78" name="Freeform 77">
                <a:extLst>
                  <a:ext uri="{FF2B5EF4-FFF2-40B4-BE49-F238E27FC236}">
                    <a16:creationId xmlns="" xmlns:a16="http://schemas.microsoft.com/office/drawing/2014/main" id="{1B9BC23D-0E96-E727-1DC2-E23588A7B643}"/>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grpFill/>
              <a:ln w="27426" cap="flat">
                <a:noFill/>
                <a:prstDash val="solid"/>
                <a:miter/>
              </a:ln>
            </p:spPr>
            <p:txBody>
              <a:bodyPr rtlCol="0" anchor="ctr"/>
              <a:lstStyle/>
              <a:p>
                <a:endParaRPr lang="en-US" dirty="0"/>
              </a:p>
            </p:txBody>
          </p:sp>
          <p:sp>
            <p:nvSpPr>
              <p:cNvPr id="79" name="Freeform 78">
                <a:extLst>
                  <a:ext uri="{FF2B5EF4-FFF2-40B4-BE49-F238E27FC236}">
                    <a16:creationId xmlns="" xmlns:a16="http://schemas.microsoft.com/office/drawing/2014/main" id="{37A5EC52-0F86-2471-56E8-BD4183765B5A}"/>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grpFill/>
              <a:ln w="27426" cap="flat">
                <a:noFill/>
                <a:prstDash val="solid"/>
                <a:miter/>
              </a:ln>
            </p:spPr>
            <p:txBody>
              <a:bodyPr rtlCol="0" anchor="ctr"/>
              <a:lstStyle/>
              <a:p>
                <a:endParaRPr lang="en-US" dirty="0"/>
              </a:p>
            </p:txBody>
          </p:sp>
          <p:sp>
            <p:nvSpPr>
              <p:cNvPr id="80" name="Freeform 79">
                <a:extLst>
                  <a:ext uri="{FF2B5EF4-FFF2-40B4-BE49-F238E27FC236}">
                    <a16:creationId xmlns="" xmlns:a16="http://schemas.microsoft.com/office/drawing/2014/main" id="{10233E0A-BC9F-8A4D-FD1B-DFB4E6EE2589}"/>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grpFill/>
              <a:ln w="27426" cap="flat">
                <a:noFill/>
                <a:prstDash val="solid"/>
                <a:miter/>
              </a:ln>
            </p:spPr>
            <p:txBody>
              <a:bodyPr rtlCol="0" anchor="ctr"/>
              <a:lstStyle/>
              <a:p>
                <a:endParaRPr lang="en-US" dirty="0"/>
              </a:p>
            </p:txBody>
          </p:sp>
          <p:sp>
            <p:nvSpPr>
              <p:cNvPr id="81" name="Freeform 80">
                <a:extLst>
                  <a:ext uri="{FF2B5EF4-FFF2-40B4-BE49-F238E27FC236}">
                    <a16:creationId xmlns="" xmlns:a16="http://schemas.microsoft.com/office/drawing/2014/main" id="{F71B3623-714D-54F3-7B9E-C97E6A0E373F}"/>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grpFill/>
              <a:ln w="27426" cap="flat">
                <a:noFill/>
                <a:prstDash val="solid"/>
                <a:miter/>
              </a:ln>
            </p:spPr>
            <p:txBody>
              <a:bodyPr rtlCol="0" anchor="ctr"/>
              <a:lstStyle/>
              <a:p>
                <a:endParaRPr lang="en-US" dirty="0"/>
              </a:p>
            </p:txBody>
          </p:sp>
          <p:sp>
            <p:nvSpPr>
              <p:cNvPr id="82" name="Freeform 81">
                <a:extLst>
                  <a:ext uri="{FF2B5EF4-FFF2-40B4-BE49-F238E27FC236}">
                    <a16:creationId xmlns="" xmlns:a16="http://schemas.microsoft.com/office/drawing/2014/main" id="{2B1B8EB4-A874-E184-7C01-53A19B94E248}"/>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grpFill/>
              <a:ln w="27426" cap="flat">
                <a:noFill/>
                <a:prstDash val="solid"/>
                <a:miter/>
              </a:ln>
            </p:spPr>
            <p:txBody>
              <a:bodyPr rtlCol="0" anchor="ctr"/>
              <a:lstStyle/>
              <a:p>
                <a:endParaRPr lang="en-US" dirty="0"/>
              </a:p>
            </p:txBody>
          </p:sp>
          <p:sp>
            <p:nvSpPr>
              <p:cNvPr id="83" name="Freeform 82">
                <a:extLst>
                  <a:ext uri="{FF2B5EF4-FFF2-40B4-BE49-F238E27FC236}">
                    <a16:creationId xmlns="" xmlns:a16="http://schemas.microsoft.com/office/drawing/2014/main" id="{D4250F9F-C745-65D2-774B-7493E949A9AF}"/>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grpFill/>
              <a:ln w="27426" cap="flat">
                <a:noFill/>
                <a:prstDash val="solid"/>
                <a:miter/>
              </a:ln>
            </p:spPr>
            <p:txBody>
              <a:bodyPr rtlCol="0" anchor="ctr"/>
              <a:lstStyle/>
              <a:p>
                <a:endParaRPr lang="en-US" dirty="0"/>
              </a:p>
            </p:txBody>
          </p:sp>
          <p:sp>
            <p:nvSpPr>
              <p:cNvPr id="84" name="Freeform 83">
                <a:extLst>
                  <a:ext uri="{FF2B5EF4-FFF2-40B4-BE49-F238E27FC236}">
                    <a16:creationId xmlns="" xmlns:a16="http://schemas.microsoft.com/office/drawing/2014/main" id="{8DB35C7D-D274-91CE-D62C-D2C21EFB143A}"/>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grpFill/>
              <a:ln w="27426" cap="flat">
                <a:noFill/>
                <a:prstDash val="solid"/>
                <a:miter/>
              </a:ln>
            </p:spPr>
            <p:txBody>
              <a:bodyPr rtlCol="0" anchor="ctr"/>
              <a:lstStyle/>
              <a:p>
                <a:endParaRPr lang="en-US" dirty="0"/>
              </a:p>
            </p:txBody>
          </p:sp>
        </p:grpSp>
      </p:grpSp>
      <p:sp>
        <p:nvSpPr>
          <p:cNvPr id="112" name="Rectangle 111">
            <a:extLst>
              <a:ext uri="{FF2B5EF4-FFF2-40B4-BE49-F238E27FC236}">
                <a16:creationId xmlns="" xmlns:a16="http://schemas.microsoft.com/office/drawing/2014/main" id="{F6DE08F4-CB5A-6F86-B964-F11DC20BFB03}"/>
              </a:ext>
            </a:extLst>
          </p:cNvPr>
          <p:cNvSpPr/>
          <p:nvPr/>
        </p:nvSpPr>
        <p:spPr>
          <a:xfrm rot="5400000">
            <a:off x="6151272" y="8372961"/>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3" name="Group 112">
            <a:extLst>
              <a:ext uri="{FF2B5EF4-FFF2-40B4-BE49-F238E27FC236}">
                <a16:creationId xmlns="" xmlns:a16="http://schemas.microsoft.com/office/drawing/2014/main" id="{8FF649EC-9645-ACE4-A746-8FEEE97B34AA}"/>
              </a:ext>
            </a:extLst>
          </p:cNvPr>
          <p:cNvGrpSpPr>
            <a:grpSpLocks noChangeAspect="1"/>
          </p:cNvGrpSpPr>
          <p:nvPr/>
        </p:nvGrpSpPr>
        <p:grpSpPr>
          <a:xfrm>
            <a:off x="5972381" y="8436172"/>
            <a:ext cx="534337" cy="533754"/>
            <a:chOff x="7257599" y="768348"/>
            <a:chExt cx="868457" cy="867509"/>
          </a:xfrm>
          <a:solidFill>
            <a:srgbClr val="404040"/>
          </a:solidFill>
        </p:grpSpPr>
        <p:sp>
          <p:nvSpPr>
            <p:cNvPr id="114" name="Freeform 113">
              <a:extLst>
                <a:ext uri="{FF2B5EF4-FFF2-40B4-BE49-F238E27FC236}">
                  <a16:creationId xmlns="" xmlns:a16="http://schemas.microsoft.com/office/drawing/2014/main" id="{C1CB7EA5-5851-7BAC-0AFC-C73545FE78F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5" name="Graphic 2">
              <a:extLst>
                <a:ext uri="{FF2B5EF4-FFF2-40B4-BE49-F238E27FC236}">
                  <a16:creationId xmlns="" xmlns:a16="http://schemas.microsoft.com/office/drawing/2014/main" id="{974EFE33-3149-FA48-0354-FD7D1C3B96D2}"/>
                </a:ext>
              </a:extLst>
            </p:cNvPr>
            <p:cNvGrpSpPr/>
            <p:nvPr/>
          </p:nvGrpSpPr>
          <p:grpSpPr>
            <a:xfrm>
              <a:off x="7257599" y="768348"/>
              <a:ext cx="868457" cy="867509"/>
              <a:chOff x="7257599" y="768348"/>
              <a:chExt cx="868457" cy="867509"/>
            </a:xfrm>
            <a:grpFill/>
          </p:grpSpPr>
          <p:sp>
            <p:nvSpPr>
              <p:cNvPr id="116" name="Freeform 115">
                <a:extLst>
                  <a:ext uri="{FF2B5EF4-FFF2-40B4-BE49-F238E27FC236}">
                    <a16:creationId xmlns="" xmlns:a16="http://schemas.microsoft.com/office/drawing/2014/main" id="{BF024C67-7F3B-8B5E-ADFF-B2B3FF4F3540}"/>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 xmlns:a16="http://schemas.microsoft.com/office/drawing/2014/main" id="{D6961532-539A-E5DE-A1CF-FCCD28D5C7C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 xmlns:a16="http://schemas.microsoft.com/office/drawing/2014/main" id="{7B8AA211-23A6-EA4A-44AA-C3932739F9E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 xmlns:a16="http://schemas.microsoft.com/office/drawing/2014/main" id="{EB7B9025-462A-63F2-D939-A8AAB26715E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0" name="Freeform 119">
                <a:extLst>
                  <a:ext uri="{FF2B5EF4-FFF2-40B4-BE49-F238E27FC236}">
                    <a16:creationId xmlns="" xmlns:a16="http://schemas.microsoft.com/office/drawing/2014/main" id="{996E92BE-D9B4-4B5D-CC7C-65DAE886A65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25" name="Group 124">
            <a:extLst>
              <a:ext uri="{FF2B5EF4-FFF2-40B4-BE49-F238E27FC236}">
                <a16:creationId xmlns="" xmlns:a16="http://schemas.microsoft.com/office/drawing/2014/main" id="{53D43C95-AEC7-DCF6-FE96-B156146BADE3}"/>
              </a:ext>
            </a:extLst>
          </p:cNvPr>
          <p:cNvGrpSpPr/>
          <p:nvPr/>
        </p:nvGrpSpPr>
        <p:grpSpPr>
          <a:xfrm>
            <a:off x="1820202" y="8350391"/>
            <a:ext cx="637790" cy="619042"/>
            <a:chOff x="1154522" y="282747"/>
            <a:chExt cx="718363" cy="697247"/>
          </a:xfrm>
        </p:grpSpPr>
        <p:sp>
          <p:nvSpPr>
            <p:cNvPr id="126" name="Freeform 125">
              <a:extLst>
                <a:ext uri="{FF2B5EF4-FFF2-40B4-BE49-F238E27FC236}">
                  <a16:creationId xmlns="" xmlns:a16="http://schemas.microsoft.com/office/drawing/2014/main" id="{E0165EDD-71FA-DC47-14B9-2E06373A24C0}"/>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dirty="0"/>
            </a:p>
          </p:txBody>
        </p:sp>
        <p:sp>
          <p:nvSpPr>
            <p:cNvPr id="127" name="Text Placeholder 3">
              <a:extLst>
                <a:ext uri="{FF2B5EF4-FFF2-40B4-BE49-F238E27FC236}">
                  <a16:creationId xmlns="" xmlns:a16="http://schemas.microsoft.com/office/drawing/2014/main" id="{0ED0765A-E56B-603D-4BB2-0E1C66ED5BA9}"/>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02</a:t>
              </a:r>
              <a:endParaRPr lang="en-US" dirty="0">
                <a:solidFill>
                  <a:schemeClr val="bg1"/>
                </a:solidFill>
              </a:endParaRPr>
            </a:p>
          </p:txBody>
        </p:sp>
      </p:grpSp>
      <p:sp>
        <p:nvSpPr>
          <p:cNvPr id="128" name="Text Placeholder 3">
            <a:extLst>
              <a:ext uri="{FF2B5EF4-FFF2-40B4-BE49-F238E27FC236}">
                <a16:creationId xmlns="" xmlns:a16="http://schemas.microsoft.com/office/drawing/2014/main" id="{949BDB7A-61E7-27E8-C407-CEA874A5B5D1}"/>
              </a:ext>
            </a:extLst>
          </p:cNvPr>
          <p:cNvSpPr txBox="1">
            <a:spLocks/>
          </p:cNvSpPr>
          <p:nvPr/>
        </p:nvSpPr>
        <p:spPr>
          <a:xfrm>
            <a:off x="2546500" y="8533068"/>
            <a:ext cx="2629965"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bg-BG" b="1" kern="0" dirty="0" smtClean="0">
                <a:solidFill>
                  <a:srgbClr val="404040"/>
                </a:solidFill>
              </a:rPr>
              <a:t>ТП</a:t>
            </a:r>
            <a:r>
              <a:rPr lang="en-US" b="1" kern="0" dirty="0" smtClean="0">
                <a:solidFill>
                  <a:srgbClr val="404040"/>
                </a:solidFill>
              </a:rPr>
              <a:t> </a:t>
            </a:r>
            <a:r>
              <a:rPr lang="bg-BG" b="1" kern="0" dirty="0" smtClean="0">
                <a:solidFill>
                  <a:srgbClr val="404040"/>
                </a:solidFill>
              </a:rPr>
              <a:t>може да свърже </a:t>
            </a:r>
            <a:r>
              <a:rPr lang="bg-BG" kern="0" dirty="0" smtClean="0">
                <a:solidFill>
                  <a:srgbClr val="404040"/>
                </a:solidFill>
              </a:rPr>
              <a:t>различни проекти и програми</a:t>
            </a:r>
            <a:r>
              <a:rPr lang="bg-BG" b="1" kern="0" dirty="0" smtClean="0">
                <a:solidFill>
                  <a:srgbClr val="404040"/>
                </a:solidFill>
              </a:rPr>
              <a:t> </a:t>
            </a:r>
            <a:r>
              <a:rPr lang="bg-BG" kern="0" dirty="0" smtClean="0">
                <a:solidFill>
                  <a:srgbClr val="404040"/>
                </a:solidFill>
              </a:rPr>
              <a:t> и да осъществи връзки между секторите за </a:t>
            </a:r>
            <a:r>
              <a:rPr lang="bg-BG" b="1" kern="0" dirty="0" smtClean="0">
                <a:solidFill>
                  <a:srgbClr val="404040"/>
                </a:solidFill>
              </a:rPr>
              <a:t>адаптиране към изменението на климата</a:t>
            </a:r>
            <a:r>
              <a:rPr lang="bg-BG" kern="0" dirty="0" smtClean="0">
                <a:solidFill>
                  <a:srgbClr val="404040"/>
                </a:solidFill>
              </a:rPr>
              <a:t>. </a:t>
            </a:r>
            <a:r>
              <a:rPr lang="bg-BG" dirty="0" smtClean="0"/>
              <a:t>Това е ценно, предвид </a:t>
            </a:r>
            <a:r>
              <a:rPr lang="bg-BG" dirty="0" err="1" smtClean="0"/>
              <a:t>многосекторния</a:t>
            </a:r>
            <a:r>
              <a:rPr lang="bg-BG" dirty="0" smtClean="0"/>
              <a:t> характер на адаптацията и нарастващия обем инвестиции за адаптация, които се правят за предотвратяване загубата на биологично разнообразие.</a:t>
            </a:r>
          </a:p>
          <a:p>
            <a:pPr lvl="0" algn="just">
              <a:buClr>
                <a:srgbClr val="8C3D76"/>
              </a:buClr>
            </a:pPr>
            <a:r>
              <a:rPr lang="bg-BG" kern="0" dirty="0" smtClean="0">
                <a:solidFill>
                  <a:srgbClr val="404040"/>
                </a:solidFill>
              </a:rPr>
              <a:t> </a:t>
            </a:r>
            <a:endParaRPr lang="en-US" kern="0" dirty="0">
              <a:solidFill>
                <a:srgbClr val="404040"/>
              </a:solidFill>
            </a:endParaRPr>
          </a:p>
        </p:txBody>
      </p:sp>
    </p:spTree>
    <p:extLst>
      <p:ext uri="{BB962C8B-B14F-4D97-AF65-F5344CB8AC3E}">
        <p14:creationId xmlns="" xmlns:p14="http://schemas.microsoft.com/office/powerpoint/2010/main" val="11869314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6474</TotalTime>
  <Words>5603</Words>
  <Application>Microsoft Office PowerPoint</Application>
  <PresentationFormat>По избор</PresentationFormat>
  <Paragraphs>406</Paragraphs>
  <Slides>37</Slides>
  <Notes>16</Notes>
  <HiddenSlides>0</HiddenSlides>
  <MMClips>0</MMClips>
  <ScaleCrop>false</ScaleCrop>
  <HeadingPairs>
    <vt:vector size="4" baseType="variant">
      <vt:variant>
        <vt:lpstr>Тема</vt:lpstr>
      </vt:variant>
      <vt:variant>
        <vt:i4>1</vt:i4>
      </vt:variant>
      <vt:variant>
        <vt:lpstr>Заглавия на слайдовете</vt:lpstr>
      </vt:variant>
      <vt:variant>
        <vt:i4>37</vt:i4>
      </vt:variant>
    </vt:vector>
  </HeadingPairs>
  <TitlesOfParts>
    <vt:vector size="38"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duboak@outlook.com</cp:lastModifiedBy>
  <cp:revision>551</cp:revision>
  <dcterms:created xsi:type="dcterms:W3CDTF">2018-08-04T19:06:08Z</dcterms:created>
  <dcterms:modified xsi:type="dcterms:W3CDTF">2023-06-29T08:31:46Z</dcterms:modified>
</cp:coreProperties>
</file>