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5"/>
  </p:notesMasterIdLst>
  <p:sldIdLst>
    <p:sldId id="363" r:id="rId2"/>
    <p:sldId id="364" r:id="rId3"/>
    <p:sldId id="365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rt Özmutaf" initials="MÖ" lastIdx="1" clrIdx="0">
    <p:extLst>
      <p:ext uri="{19B8F6BF-5375-455C-9EA6-DF929625EA0E}">
        <p15:presenceInfo xmlns:p15="http://schemas.microsoft.com/office/powerpoint/2012/main" userId="983aff9ac2a4f3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B7339"/>
    <a:srgbClr val="354F92"/>
    <a:srgbClr val="EBEBEB"/>
    <a:srgbClr val="ECECEC"/>
    <a:srgbClr val="F2F2F2"/>
    <a:srgbClr val="FEBE38"/>
    <a:srgbClr val="B2DDC9"/>
    <a:srgbClr val="011E3B"/>
    <a:srgbClr val="052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94508"/>
  </p:normalViewPr>
  <p:slideViewPr>
    <p:cSldViewPr snapToGrid="0">
      <p:cViewPr>
        <p:scale>
          <a:sx n="78" d="100"/>
          <a:sy n="78" d="100"/>
        </p:scale>
        <p:origin x="1238" y="-32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36793-DFA7-4837-ABEA-97B25FAF0FB4}" type="datetimeFigureOut">
              <a:rPr lang="en-IE" smtClean="0"/>
              <a:pPr/>
              <a:t>02/06/2023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B7772-C904-45C6-B074-7143637CB8A9}" type="slidenum">
              <a:rPr lang="en-IE" smtClean="0"/>
              <a:pPr/>
              <a:t>‹Nº›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9429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1pPr>
    <a:lvl2pPr marL="24885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2pPr>
    <a:lvl3pPr marL="49770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3pPr>
    <a:lvl4pPr marL="74656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4pPr>
    <a:lvl5pPr marL="995416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5pPr>
    <a:lvl6pPr marL="1244270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6pPr>
    <a:lvl7pPr marL="1493124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7pPr>
    <a:lvl8pPr marL="1741978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8pPr>
    <a:lvl9pPr marL="1990832" algn="l" defTabSz="497708" rtl="0" eaLnBrk="1" latinLnBrk="0" hangingPunct="1">
      <a:defRPr sz="65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825983-29B8-5432-9983-53786C3F5972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49"/>
          <a:stretch/>
        </p:blipFill>
        <p:spPr bwMode="auto">
          <a:xfrm>
            <a:off x="8402771" y="6808952"/>
            <a:ext cx="1632901" cy="3749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B574F5E-3391-9A39-E2F7-515662417C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621" y="134615"/>
            <a:ext cx="2720758" cy="1635984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6CA1B72B-096B-4FD3-A008-7AF3C012F81E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-3" y="2089741"/>
            <a:ext cx="10691814" cy="4329381"/>
          </a:xfrm>
          <a:custGeom>
            <a:avLst/>
            <a:gdLst>
              <a:gd name="connsiteX0" fmla="*/ 0 w 10691814"/>
              <a:gd name="connsiteY0" fmla="*/ 0 h 4329381"/>
              <a:gd name="connsiteX1" fmla="*/ 10691814 w 10691814"/>
              <a:gd name="connsiteY1" fmla="*/ 0 h 4329381"/>
              <a:gd name="connsiteX2" fmla="*/ 10691814 w 10691814"/>
              <a:gd name="connsiteY2" fmla="*/ 4329381 h 4329381"/>
              <a:gd name="connsiteX3" fmla="*/ 4943961 w 10691814"/>
              <a:gd name="connsiteY3" fmla="*/ 4329381 h 4329381"/>
              <a:gd name="connsiteX4" fmla="*/ 4943961 w 10691814"/>
              <a:gd name="connsiteY4" fmla="*/ 2203289 h 4329381"/>
              <a:gd name="connsiteX5" fmla="*/ 3 w 10691814"/>
              <a:gd name="connsiteY5" fmla="*/ 2203289 h 4329381"/>
              <a:gd name="connsiteX6" fmla="*/ 3 w 10691814"/>
              <a:gd name="connsiteY6" fmla="*/ 4329381 h 4329381"/>
              <a:gd name="connsiteX7" fmla="*/ 0 w 10691814"/>
              <a:gd name="connsiteY7" fmla="*/ 4329381 h 4329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1814" h="4329381">
                <a:moveTo>
                  <a:pt x="0" y="0"/>
                </a:moveTo>
                <a:lnTo>
                  <a:pt x="10691814" y="0"/>
                </a:lnTo>
                <a:lnTo>
                  <a:pt x="10691814" y="4329381"/>
                </a:lnTo>
                <a:lnTo>
                  <a:pt x="4943961" y="4329381"/>
                </a:lnTo>
                <a:lnTo>
                  <a:pt x="4943961" y="2203289"/>
                </a:lnTo>
                <a:lnTo>
                  <a:pt x="3" y="2203289"/>
                </a:lnTo>
                <a:lnTo>
                  <a:pt x="3" y="4329381"/>
                </a:lnTo>
                <a:lnTo>
                  <a:pt x="0" y="432938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FontTx/>
              <a:buNone/>
              <a:defRPr sz="1727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Drag Your Image Here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6734FD4-C41D-2DF8-2E33-E363C62DB3B0}"/>
              </a:ext>
            </a:extLst>
          </p:cNvPr>
          <p:cNvSpPr/>
          <p:nvPr userDrawn="1"/>
        </p:nvSpPr>
        <p:spPr>
          <a:xfrm>
            <a:off x="0" y="4293030"/>
            <a:ext cx="4943958" cy="2717400"/>
          </a:xfrm>
          <a:prstGeom prst="rect">
            <a:avLst/>
          </a:prstGeom>
          <a:solidFill>
            <a:srgbClr val="354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9347" tIns="24673" rIns="49347" bIns="2467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529"/>
          </a:p>
        </p:txBody>
      </p:sp>
    </p:spTree>
    <p:extLst>
      <p:ext uri="{BB962C8B-B14F-4D97-AF65-F5344CB8AC3E}">
        <p14:creationId xmlns:p14="http://schemas.microsoft.com/office/powerpoint/2010/main" val="109250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D25C4AA-1899-2187-27E0-407FDDAC56F9}"/>
              </a:ext>
            </a:extLst>
          </p:cNvPr>
          <p:cNvGrpSpPr/>
          <p:nvPr userDrawn="1"/>
        </p:nvGrpSpPr>
        <p:grpSpPr>
          <a:xfrm rot="16200000">
            <a:off x="1282845" y="-1849292"/>
            <a:ext cx="8126121" cy="10691813"/>
            <a:chOff x="0" y="1688938"/>
            <a:chExt cx="8126121" cy="106918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0A0980-453B-3705-A0C6-03F97E1395C6}"/>
                </a:ext>
              </a:extLst>
            </p:cNvPr>
            <p:cNvSpPr/>
            <p:nvPr userDrawn="1"/>
          </p:nvSpPr>
          <p:spPr>
            <a:xfrm>
              <a:off x="0" y="1688938"/>
              <a:ext cx="7591122" cy="10691813"/>
            </a:xfrm>
            <a:prstGeom prst="rect">
              <a:avLst/>
            </a:prstGeom>
            <a:solidFill>
              <a:srgbClr val="354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aphic 2">
              <a:extLst>
                <a:ext uri="{FF2B5EF4-FFF2-40B4-BE49-F238E27FC236}">
                  <a16:creationId xmlns:a16="http://schemas.microsoft.com/office/drawing/2014/main" id="{A3CA99E0-8CC9-1866-D425-520ED80B8A61}"/>
                </a:ext>
              </a:extLst>
            </p:cNvPr>
            <p:cNvGrpSpPr/>
            <p:nvPr userDrawn="1"/>
          </p:nvGrpSpPr>
          <p:grpSpPr>
            <a:xfrm rot="16200000">
              <a:off x="-1080012" y="8813412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125EF778-48BE-4896-EFC9-D1C973215F4E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C109C4E1-621F-F372-5607-F299A49EB824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6091FB52-7042-EDF0-CCAC-4E7183A8F37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aphic 2">
              <a:extLst>
                <a:ext uri="{FF2B5EF4-FFF2-40B4-BE49-F238E27FC236}">
                  <a16:creationId xmlns:a16="http://schemas.microsoft.com/office/drawing/2014/main" id="{3F891863-478E-6C7A-3A68-E0EBA19A73D0}"/>
                </a:ext>
              </a:extLst>
            </p:cNvPr>
            <p:cNvGrpSpPr/>
            <p:nvPr userDrawn="1"/>
          </p:nvGrpSpPr>
          <p:grpSpPr>
            <a:xfrm rot="5400000">
              <a:off x="5372244" y="3932987"/>
              <a:ext cx="3833889" cy="1673865"/>
              <a:chOff x="3357879" y="5072538"/>
              <a:chExt cx="593407" cy="259080"/>
            </a:xfrm>
            <a:solidFill>
              <a:srgbClr val="EB7339"/>
            </a:solidFill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325D0D1C-5BF5-9807-D085-3D803074CF86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8C9F9DD5-D2C3-CC15-AADA-123C0BCE5337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5F92A8C5-D2B0-2F82-89EB-2CDD8BB1368B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2A37436-A2C1-84FC-F254-8E3BA30E7A69}"/>
                </a:ext>
              </a:extLst>
            </p:cNvPr>
            <p:cNvSpPr/>
            <p:nvPr userDrawn="1"/>
          </p:nvSpPr>
          <p:spPr>
            <a:xfrm>
              <a:off x="372989" y="2120506"/>
              <a:ext cx="6845145" cy="98286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2">
            <a:extLst>
              <a:ext uri="{FF2B5EF4-FFF2-40B4-BE49-F238E27FC236}">
                <a16:creationId xmlns:a16="http://schemas.microsoft.com/office/drawing/2014/main" id="{952C3157-D208-0C47-80AB-439CAFB752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4920" y="856090"/>
            <a:ext cx="9136879" cy="5008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="1" i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77967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2pPr>
            <a:lvl3pPr marL="755934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3pPr>
            <a:lvl4pPr marL="1133901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4pPr>
            <a:lvl5pPr marL="1511869" indent="0">
              <a:buNone/>
              <a:defRPr sz="3200">
                <a:solidFill>
                  <a:srgbClr val="011E3B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FULL TEXT SLIDE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DEA2B83-F590-C544-95DC-861E1876EB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921" y="1645515"/>
            <a:ext cx="9136984" cy="5543191"/>
          </a:xfrm>
          <a:prstGeom prst="rect">
            <a:avLst/>
          </a:prstGeom>
        </p:spPr>
        <p:txBody>
          <a:bodyPr numCol="2" spcCol="216000">
            <a:normAutofit/>
          </a:bodyPr>
          <a:lstStyle>
            <a:lvl1pPr marL="0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1pPr>
            <a:lvl2pPr marL="377967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2pPr>
            <a:lvl3pPr marL="755934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3pPr>
            <a:lvl4pPr marL="1133901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4pPr>
            <a:lvl5pPr marL="1511869" indent="0" algn="just">
              <a:lnSpc>
                <a:spcPts val="1220"/>
              </a:lnSpc>
              <a:buNone/>
              <a:defRPr sz="1100">
                <a:solidFill>
                  <a:srgbClr val="404040"/>
                </a:solidFill>
              </a:defRPr>
            </a:lvl5pPr>
          </a:lstStyle>
          <a:p>
            <a:pPr lvl="0"/>
            <a:r>
              <a:rPr lang="en-GB" dirty="0"/>
              <a:t>Click to type…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7A65C7D-2155-F941-BFF5-ADBCF0451511}"/>
              </a:ext>
            </a:extLst>
          </p:cNvPr>
          <p:cNvSpPr/>
          <p:nvPr userDrawn="1"/>
        </p:nvSpPr>
        <p:spPr>
          <a:xfrm>
            <a:off x="10713941" y="0"/>
            <a:ext cx="4650634" cy="767921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E9FD93-9DA0-30C0-3026-642E7CA4A892}"/>
              </a:ext>
            </a:extLst>
          </p:cNvPr>
          <p:cNvSpPr/>
          <p:nvPr userDrawn="1"/>
        </p:nvSpPr>
        <p:spPr>
          <a:xfrm rot="16200000">
            <a:off x="5366487" y="-6399408"/>
            <a:ext cx="627286" cy="1210417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5558ED1-5BBD-0623-D64D-74F8E931B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25693" y="7149293"/>
            <a:ext cx="300672" cy="2665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ABC732D-B226-3324-7783-15E6BF92A6E8}"/>
              </a:ext>
            </a:extLst>
          </p:cNvPr>
          <p:cNvSpPr/>
          <p:nvPr userDrawn="1"/>
        </p:nvSpPr>
        <p:spPr>
          <a:xfrm rot="16200000">
            <a:off x="8896176" y="5122121"/>
            <a:ext cx="31734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chemeClr val="bg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178198B-57D5-3B70-ABD3-3DD9A16167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6168" y="6915840"/>
            <a:ext cx="127000" cy="1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0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316AF1-885A-B942-8FAF-9CD473ABB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52159" y="7256982"/>
            <a:ext cx="425247" cy="1884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354F9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B2079F2-58AF-ED44-82D7-E04B2F6FD68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CFFD46-5C71-4E44-8047-D7EB4972BAEA}"/>
              </a:ext>
            </a:extLst>
          </p:cNvPr>
          <p:cNvSpPr/>
          <p:nvPr userDrawn="1"/>
        </p:nvSpPr>
        <p:spPr>
          <a:xfrm rot="16200000">
            <a:off x="9152620" y="5794362"/>
            <a:ext cx="224382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IE" sz="700" b="0" i="0" u="none" strike="noStrike" kern="1000" spc="270" baseline="0" dirty="0">
                <a:solidFill>
                  <a:srgbClr val="354F92"/>
                </a:solidFill>
                <a:effectLst/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Local Learning Communities</a:t>
            </a:r>
            <a:endParaRPr lang="en-US" sz="700" b="0" i="0" kern="1000" spc="270" baseline="0" dirty="0">
              <a:solidFill>
                <a:srgbClr val="354F92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D7429F2-8AE1-2644-B650-159047BA29E2}"/>
              </a:ext>
            </a:extLst>
          </p:cNvPr>
          <p:cNvGrpSpPr/>
          <p:nvPr userDrawn="1"/>
        </p:nvGrpSpPr>
        <p:grpSpPr>
          <a:xfrm rot="20700000">
            <a:off x="10069874" y="7087654"/>
            <a:ext cx="448896" cy="97978"/>
            <a:chOff x="3407362" y="9340156"/>
            <a:chExt cx="1351985" cy="59027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A1D312F-604E-A44D-9F24-4EEE16728D60}"/>
                </a:ext>
              </a:extLst>
            </p:cNvPr>
            <p:cNvSpPr/>
            <p:nvPr/>
          </p:nvSpPr>
          <p:spPr>
            <a:xfrm>
              <a:off x="3751433" y="9344583"/>
              <a:ext cx="564231" cy="564233"/>
            </a:xfrm>
            <a:custGeom>
              <a:avLst/>
              <a:gdLst>
                <a:gd name="connsiteX0" fmla="*/ 247650 w 247650"/>
                <a:gd name="connsiteY0" fmla="*/ 123825 h 247650"/>
                <a:gd name="connsiteX1" fmla="*/ 123825 w 247650"/>
                <a:gd name="connsiteY1" fmla="*/ 247650 h 247650"/>
                <a:gd name="connsiteX2" fmla="*/ 0 w 247650"/>
                <a:gd name="connsiteY2" fmla="*/ 123825 h 247650"/>
                <a:gd name="connsiteX3" fmla="*/ 123825 w 247650"/>
                <a:gd name="connsiteY3" fmla="*/ 0 h 247650"/>
                <a:gd name="connsiteX4" fmla="*/ 247650 w 247650"/>
                <a:gd name="connsiteY4" fmla="*/ 12382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247650">
                  <a:moveTo>
                    <a:pt x="247650" y="123825"/>
                  </a:moveTo>
                  <a:cubicBezTo>
                    <a:pt x="247650" y="192212"/>
                    <a:pt x="192212" y="247650"/>
                    <a:pt x="123825" y="247650"/>
                  </a:cubicBezTo>
                  <a:cubicBezTo>
                    <a:pt x="55438" y="247650"/>
                    <a:pt x="0" y="192212"/>
                    <a:pt x="0" y="123825"/>
                  </a:cubicBezTo>
                  <a:cubicBezTo>
                    <a:pt x="0" y="55438"/>
                    <a:pt x="55438" y="0"/>
                    <a:pt x="123825" y="0"/>
                  </a:cubicBezTo>
                  <a:cubicBezTo>
                    <a:pt x="192212" y="0"/>
                    <a:pt x="247650" y="55438"/>
                    <a:pt x="247650" y="123825"/>
                  </a:cubicBezTo>
                  <a:close/>
                </a:path>
              </a:pathLst>
            </a:custGeom>
            <a:solidFill>
              <a:srgbClr val="FEB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" name="Graphic 2">
              <a:extLst>
                <a:ext uri="{FF2B5EF4-FFF2-40B4-BE49-F238E27FC236}">
                  <a16:creationId xmlns:a16="http://schemas.microsoft.com/office/drawing/2014/main" id="{B6EAF90B-79FB-034A-B85D-33ACD93B9CE0}"/>
                </a:ext>
              </a:extLst>
            </p:cNvPr>
            <p:cNvGrpSpPr/>
            <p:nvPr/>
          </p:nvGrpSpPr>
          <p:grpSpPr>
            <a:xfrm>
              <a:off x="3407362" y="9340156"/>
              <a:ext cx="1351985" cy="590273"/>
              <a:chOff x="3357879" y="5072538"/>
              <a:chExt cx="593407" cy="259080"/>
            </a:xfrm>
            <a:solidFill>
              <a:srgbClr val="FFFFFF"/>
            </a:solidFill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C3B1395F-D711-1F40-95D9-50BC2A6FCDDA}"/>
                  </a:ext>
                </a:extLst>
              </p:cNvPr>
              <p:cNvSpPr/>
              <p:nvPr/>
            </p:nvSpPr>
            <p:spPr>
              <a:xfrm>
                <a:off x="3357879" y="5073490"/>
                <a:ext cx="593407" cy="258127"/>
              </a:xfrm>
              <a:custGeom>
                <a:avLst/>
                <a:gdLst>
                  <a:gd name="connsiteX0" fmla="*/ 585787 w 593407"/>
                  <a:gd name="connsiteY0" fmla="*/ 0 h 258127"/>
                  <a:gd name="connsiteX1" fmla="*/ 568643 w 593407"/>
                  <a:gd name="connsiteY1" fmla="*/ 95250 h 258127"/>
                  <a:gd name="connsiteX2" fmla="*/ 446722 w 593407"/>
                  <a:gd name="connsiteY2" fmla="*/ 187642 h 258127"/>
                  <a:gd name="connsiteX3" fmla="*/ 426720 w 593407"/>
                  <a:gd name="connsiteY3" fmla="*/ 198120 h 258127"/>
                  <a:gd name="connsiteX4" fmla="*/ 304800 w 593407"/>
                  <a:gd name="connsiteY4" fmla="*/ 245745 h 258127"/>
                  <a:gd name="connsiteX5" fmla="*/ 151447 w 593407"/>
                  <a:gd name="connsiteY5" fmla="*/ 166688 h 258127"/>
                  <a:gd name="connsiteX6" fmla="*/ 56197 w 593407"/>
                  <a:gd name="connsiteY6" fmla="*/ 60960 h 258127"/>
                  <a:gd name="connsiteX7" fmla="*/ 10477 w 593407"/>
                  <a:gd name="connsiteY7" fmla="*/ 953 h 258127"/>
                  <a:gd name="connsiteX8" fmla="*/ 0 w 593407"/>
                  <a:gd name="connsiteY8" fmla="*/ 953 h 258127"/>
                  <a:gd name="connsiteX9" fmla="*/ 51435 w 593407"/>
                  <a:gd name="connsiteY9" fmla="*/ 69533 h 258127"/>
                  <a:gd name="connsiteX10" fmla="*/ 140970 w 593407"/>
                  <a:gd name="connsiteY10" fmla="*/ 168592 h 258127"/>
                  <a:gd name="connsiteX11" fmla="*/ 272415 w 593407"/>
                  <a:gd name="connsiteY11" fmla="*/ 258128 h 258127"/>
                  <a:gd name="connsiteX12" fmla="*/ 304800 w 593407"/>
                  <a:gd name="connsiteY12" fmla="*/ 255270 h 258127"/>
                  <a:gd name="connsiteX13" fmla="*/ 429578 w 593407"/>
                  <a:gd name="connsiteY13" fmla="*/ 206692 h 258127"/>
                  <a:gd name="connsiteX14" fmla="*/ 446722 w 593407"/>
                  <a:gd name="connsiteY14" fmla="*/ 198120 h 258127"/>
                  <a:gd name="connsiteX15" fmla="*/ 576262 w 593407"/>
                  <a:gd name="connsiteY15" fmla="*/ 97155 h 258127"/>
                  <a:gd name="connsiteX16" fmla="*/ 593408 w 593407"/>
                  <a:gd name="connsiteY16" fmla="*/ 1905 h 258127"/>
                  <a:gd name="connsiteX17" fmla="*/ 585787 w 593407"/>
                  <a:gd name="connsiteY17" fmla="*/ 1905 h 258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93407" h="258127">
                    <a:moveTo>
                      <a:pt x="585787" y="0"/>
                    </a:moveTo>
                    <a:cubicBezTo>
                      <a:pt x="577215" y="24765"/>
                      <a:pt x="570548" y="68580"/>
                      <a:pt x="568643" y="95250"/>
                    </a:cubicBezTo>
                    <a:cubicBezTo>
                      <a:pt x="564833" y="142875"/>
                      <a:pt x="462915" y="183833"/>
                      <a:pt x="446722" y="187642"/>
                    </a:cubicBezTo>
                    <a:cubicBezTo>
                      <a:pt x="441960" y="188595"/>
                      <a:pt x="436245" y="192405"/>
                      <a:pt x="426720" y="198120"/>
                    </a:cubicBezTo>
                    <a:cubicBezTo>
                      <a:pt x="404812" y="211455"/>
                      <a:pt x="366712" y="234315"/>
                      <a:pt x="304800" y="245745"/>
                    </a:cubicBezTo>
                    <a:cubicBezTo>
                      <a:pt x="219075" y="261938"/>
                      <a:pt x="160972" y="210503"/>
                      <a:pt x="151447" y="166688"/>
                    </a:cubicBezTo>
                    <a:cubicBezTo>
                      <a:pt x="140970" y="119063"/>
                      <a:pt x="95250" y="78105"/>
                      <a:pt x="56197" y="60960"/>
                    </a:cubicBezTo>
                    <a:cubicBezTo>
                      <a:pt x="32385" y="50483"/>
                      <a:pt x="18097" y="20003"/>
                      <a:pt x="10477" y="953"/>
                    </a:cubicBezTo>
                    <a:lnTo>
                      <a:pt x="0" y="953"/>
                    </a:lnTo>
                    <a:cubicBezTo>
                      <a:pt x="6668" y="20955"/>
                      <a:pt x="23813" y="56197"/>
                      <a:pt x="51435" y="69533"/>
                    </a:cubicBezTo>
                    <a:cubicBezTo>
                      <a:pt x="87630" y="86678"/>
                      <a:pt x="131445" y="124778"/>
                      <a:pt x="140970" y="168592"/>
                    </a:cubicBezTo>
                    <a:cubicBezTo>
                      <a:pt x="149543" y="209550"/>
                      <a:pt x="199072" y="258128"/>
                      <a:pt x="272415" y="258128"/>
                    </a:cubicBezTo>
                    <a:cubicBezTo>
                      <a:pt x="282893" y="258128"/>
                      <a:pt x="293370" y="257175"/>
                      <a:pt x="304800" y="255270"/>
                    </a:cubicBezTo>
                    <a:cubicBezTo>
                      <a:pt x="368618" y="243840"/>
                      <a:pt x="407670" y="220028"/>
                      <a:pt x="429578" y="206692"/>
                    </a:cubicBezTo>
                    <a:cubicBezTo>
                      <a:pt x="437197" y="201930"/>
                      <a:pt x="442912" y="198120"/>
                      <a:pt x="446722" y="198120"/>
                    </a:cubicBezTo>
                    <a:cubicBezTo>
                      <a:pt x="459105" y="195263"/>
                      <a:pt x="571500" y="154305"/>
                      <a:pt x="576262" y="97155"/>
                    </a:cubicBezTo>
                    <a:cubicBezTo>
                      <a:pt x="579120" y="57150"/>
                      <a:pt x="587693" y="19050"/>
                      <a:pt x="593408" y="1905"/>
                    </a:cubicBezTo>
                    <a:lnTo>
                      <a:pt x="585787" y="1905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52075F8E-F125-734B-BE46-DE73E394EB9C}"/>
                  </a:ext>
                </a:extLst>
              </p:cNvPr>
              <p:cNvSpPr/>
              <p:nvPr/>
            </p:nvSpPr>
            <p:spPr>
              <a:xfrm>
                <a:off x="3460749" y="5072538"/>
                <a:ext cx="434339" cy="219075"/>
              </a:xfrm>
              <a:custGeom>
                <a:avLst/>
                <a:gdLst>
                  <a:gd name="connsiteX0" fmla="*/ 434340 w 434339"/>
                  <a:gd name="connsiteY0" fmla="*/ 953 h 219075"/>
                  <a:gd name="connsiteX1" fmla="*/ 424815 w 434339"/>
                  <a:gd name="connsiteY1" fmla="*/ 953 h 219075"/>
                  <a:gd name="connsiteX2" fmla="*/ 420053 w 434339"/>
                  <a:gd name="connsiteY2" fmla="*/ 51435 h 219075"/>
                  <a:gd name="connsiteX3" fmla="*/ 403860 w 434339"/>
                  <a:gd name="connsiteY3" fmla="*/ 94298 h 219075"/>
                  <a:gd name="connsiteX4" fmla="*/ 343853 w 434339"/>
                  <a:gd name="connsiteY4" fmla="*/ 116205 h 219075"/>
                  <a:gd name="connsiteX5" fmla="*/ 340995 w 434339"/>
                  <a:gd name="connsiteY5" fmla="*/ 116205 h 219075"/>
                  <a:gd name="connsiteX6" fmla="*/ 211455 w 434339"/>
                  <a:gd name="connsiteY6" fmla="*/ 184785 h 219075"/>
                  <a:gd name="connsiteX7" fmla="*/ 140017 w 434339"/>
                  <a:gd name="connsiteY7" fmla="*/ 207645 h 219075"/>
                  <a:gd name="connsiteX8" fmla="*/ 94298 w 434339"/>
                  <a:gd name="connsiteY8" fmla="*/ 128588 h 219075"/>
                  <a:gd name="connsiteX9" fmla="*/ 93345 w 434339"/>
                  <a:gd name="connsiteY9" fmla="*/ 125730 h 219075"/>
                  <a:gd name="connsiteX10" fmla="*/ 89535 w 434339"/>
                  <a:gd name="connsiteY10" fmla="*/ 102870 h 219075"/>
                  <a:gd name="connsiteX11" fmla="*/ 52388 w 434339"/>
                  <a:gd name="connsiteY11" fmla="*/ 43815 h 219075"/>
                  <a:gd name="connsiteX12" fmla="*/ 11430 w 434339"/>
                  <a:gd name="connsiteY12" fmla="*/ 0 h 219075"/>
                  <a:gd name="connsiteX13" fmla="*/ 0 w 434339"/>
                  <a:gd name="connsiteY13" fmla="*/ 0 h 219075"/>
                  <a:gd name="connsiteX14" fmla="*/ 46673 w 434339"/>
                  <a:gd name="connsiteY14" fmla="*/ 51435 h 219075"/>
                  <a:gd name="connsiteX15" fmla="*/ 80010 w 434339"/>
                  <a:gd name="connsiteY15" fmla="*/ 103823 h 219075"/>
                  <a:gd name="connsiteX16" fmla="*/ 84773 w 434339"/>
                  <a:gd name="connsiteY16" fmla="*/ 127635 h 219075"/>
                  <a:gd name="connsiteX17" fmla="*/ 85725 w 434339"/>
                  <a:gd name="connsiteY17" fmla="*/ 130493 h 219075"/>
                  <a:gd name="connsiteX18" fmla="*/ 137160 w 434339"/>
                  <a:gd name="connsiteY18" fmla="*/ 216218 h 219075"/>
                  <a:gd name="connsiteX19" fmla="*/ 154305 w 434339"/>
                  <a:gd name="connsiteY19" fmla="*/ 219075 h 219075"/>
                  <a:gd name="connsiteX20" fmla="*/ 218123 w 434339"/>
                  <a:gd name="connsiteY20" fmla="*/ 191453 h 219075"/>
                  <a:gd name="connsiteX21" fmla="*/ 340995 w 434339"/>
                  <a:gd name="connsiteY21" fmla="*/ 124778 h 219075"/>
                  <a:gd name="connsiteX22" fmla="*/ 343853 w 434339"/>
                  <a:gd name="connsiteY22" fmla="*/ 124778 h 219075"/>
                  <a:gd name="connsiteX23" fmla="*/ 410528 w 434339"/>
                  <a:gd name="connsiteY23" fmla="*/ 100965 h 219075"/>
                  <a:gd name="connsiteX24" fmla="*/ 429578 w 434339"/>
                  <a:gd name="connsiteY24" fmla="*/ 50482 h 219075"/>
                  <a:gd name="connsiteX25" fmla="*/ 434340 w 434339"/>
                  <a:gd name="connsiteY25" fmla="*/ 953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4339" h="219075">
                    <a:moveTo>
                      <a:pt x="434340" y="953"/>
                    </a:moveTo>
                    <a:lnTo>
                      <a:pt x="424815" y="953"/>
                    </a:lnTo>
                    <a:cubicBezTo>
                      <a:pt x="421958" y="12383"/>
                      <a:pt x="420053" y="28575"/>
                      <a:pt x="420053" y="51435"/>
                    </a:cubicBezTo>
                    <a:cubicBezTo>
                      <a:pt x="420053" y="68580"/>
                      <a:pt x="414338" y="83820"/>
                      <a:pt x="403860" y="94298"/>
                    </a:cubicBezTo>
                    <a:cubicBezTo>
                      <a:pt x="386715" y="111443"/>
                      <a:pt x="358140" y="116205"/>
                      <a:pt x="343853" y="116205"/>
                    </a:cubicBezTo>
                    <a:lnTo>
                      <a:pt x="340995" y="116205"/>
                    </a:lnTo>
                    <a:cubicBezTo>
                      <a:pt x="319088" y="115253"/>
                      <a:pt x="304800" y="114300"/>
                      <a:pt x="211455" y="184785"/>
                    </a:cubicBezTo>
                    <a:cubicBezTo>
                      <a:pt x="182880" y="206693"/>
                      <a:pt x="158115" y="214313"/>
                      <a:pt x="140017" y="207645"/>
                    </a:cubicBezTo>
                    <a:cubicBezTo>
                      <a:pt x="111442" y="197168"/>
                      <a:pt x="100013" y="152400"/>
                      <a:pt x="94298" y="128588"/>
                    </a:cubicBezTo>
                    <a:lnTo>
                      <a:pt x="93345" y="125730"/>
                    </a:lnTo>
                    <a:cubicBezTo>
                      <a:pt x="91440" y="117157"/>
                      <a:pt x="90488" y="109538"/>
                      <a:pt x="89535" y="102870"/>
                    </a:cubicBezTo>
                    <a:cubicBezTo>
                      <a:pt x="86677" y="80963"/>
                      <a:pt x="83820" y="65723"/>
                      <a:pt x="52388" y="43815"/>
                    </a:cubicBezTo>
                    <a:cubicBezTo>
                      <a:pt x="34290" y="31432"/>
                      <a:pt x="20955" y="14288"/>
                      <a:pt x="11430" y="0"/>
                    </a:cubicBezTo>
                    <a:lnTo>
                      <a:pt x="0" y="0"/>
                    </a:lnTo>
                    <a:cubicBezTo>
                      <a:pt x="9525" y="16193"/>
                      <a:pt x="25717" y="36195"/>
                      <a:pt x="46673" y="51435"/>
                    </a:cubicBezTo>
                    <a:cubicBezTo>
                      <a:pt x="75248" y="70485"/>
                      <a:pt x="76200" y="82868"/>
                      <a:pt x="80010" y="103823"/>
                    </a:cubicBezTo>
                    <a:cubicBezTo>
                      <a:pt x="80963" y="110490"/>
                      <a:pt x="81915" y="118110"/>
                      <a:pt x="84773" y="127635"/>
                    </a:cubicBezTo>
                    <a:lnTo>
                      <a:pt x="85725" y="130493"/>
                    </a:lnTo>
                    <a:cubicBezTo>
                      <a:pt x="91440" y="156210"/>
                      <a:pt x="102870" y="203835"/>
                      <a:pt x="137160" y="216218"/>
                    </a:cubicBezTo>
                    <a:cubicBezTo>
                      <a:pt x="142875" y="218123"/>
                      <a:pt x="147638" y="219075"/>
                      <a:pt x="154305" y="219075"/>
                    </a:cubicBezTo>
                    <a:cubicBezTo>
                      <a:pt x="172402" y="219075"/>
                      <a:pt x="194310" y="209550"/>
                      <a:pt x="218123" y="191453"/>
                    </a:cubicBezTo>
                    <a:cubicBezTo>
                      <a:pt x="308610" y="122873"/>
                      <a:pt x="321945" y="123825"/>
                      <a:pt x="340995" y="124778"/>
                    </a:cubicBezTo>
                    <a:lnTo>
                      <a:pt x="343853" y="124778"/>
                    </a:lnTo>
                    <a:cubicBezTo>
                      <a:pt x="358140" y="125730"/>
                      <a:pt x="389573" y="120968"/>
                      <a:pt x="410528" y="100965"/>
                    </a:cubicBezTo>
                    <a:cubicBezTo>
                      <a:pt x="423863" y="87630"/>
                      <a:pt x="430530" y="71438"/>
                      <a:pt x="429578" y="50482"/>
                    </a:cubicBezTo>
                    <a:cubicBezTo>
                      <a:pt x="428625" y="26670"/>
                      <a:pt x="431483" y="10478"/>
                      <a:pt x="434340" y="95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7EB8AD70-9DD3-174D-A56D-7C07CF2D8A09}"/>
                  </a:ext>
                </a:extLst>
              </p:cNvPr>
              <p:cNvSpPr/>
              <p:nvPr/>
            </p:nvSpPr>
            <p:spPr>
              <a:xfrm>
                <a:off x="3541712" y="5072538"/>
                <a:ext cx="327660" cy="116205"/>
              </a:xfrm>
              <a:custGeom>
                <a:avLst/>
                <a:gdLst>
                  <a:gd name="connsiteX0" fmla="*/ 318135 w 327660"/>
                  <a:gd name="connsiteY0" fmla="*/ 953 h 116205"/>
                  <a:gd name="connsiteX1" fmla="*/ 251460 w 327660"/>
                  <a:gd name="connsiteY1" fmla="*/ 53340 h 116205"/>
                  <a:gd name="connsiteX2" fmla="*/ 141923 w 327660"/>
                  <a:gd name="connsiteY2" fmla="*/ 93345 h 116205"/>
                  <a:gd name="connsiteX3" fmla="*/ 101917 w 327660"/>
                  <a:gd name="connsiteY3" fmla="*/ 105728 h 116205"/>
                  <a:gd name="connsiteX4" fmla="*/ 43815 w 327660"/>
                  <a:gd name="connsiteY4" fmla="*/ 50482 h 116205"/>
                  <a:gd name="connsiteX5" fmla="*/ 13335 w 327660"/>
                  <a:gd name="connsiteY5" fmla="*/ 953 h 116205"/>
                  <a:gd name="connsiteX6" fmla="*/ 0 w 327660"/>
                  <a:gd name="connsiteY6" fmla="*/ 953 h 116205"/>
                  <a:gd name="connsiteX7" fmla="*/ 35242 w 327660"/>
                  <a:gd name="connsiteY7" fmla="*/ 53340 h 116205"/>
                  <a:gd name="connsiteX8" fmla="*/ 100013 w 327660"/>
                  <a:gd name="connsiteY8" fmla="*/ 115253 h 116205"/>
                  <a:gd name="connsiteX9" fmla="*/ 111442 w 327660"/>
                  <a:gd name="connsiteY9" fmla="*/ 116205 h 116205"/>
                  <a:gd name="connsiteX10" fmla="*/ 148590 w 327660"/>
                  <a:gd name="connsiteY10" fmla="*/ 99060 h 116205"/>
                  <a:gd name="connsiteX11" fmla="*/ 251460 w 327660"/>
                  <a:gd name="connsiteY11" fmla="*/ 61913 h 116205"/>
                  <a:gd name="connsiteX12" fmla="*/ 327660 w 327660"/>
                  <a:gd name="connsiteY12" fmla="*/ 0 h 116205"/>
                  <a:gd name="connsiteX13" fmla="*/ 318135 w 327660"/>
                  <a:gd name="connsiteY13" fmla="*/ 0 h 116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7660" h="116205">
                    <a:moveTo>
                      <a:pt x="318135" y="953"/>
                    </a:moveTo>
                    <a:cubicBezTo>
                      <a:pt x="305753" y="50482"/>
                      <a:pt x="254317" y="53340"/>
                      <a:pt x="251460" y="53340"/>
                    </a:cubicBezTo>
                    <a:cubicBezTo>
                      <a:pt x="248602" y="53340"/>
                      <a:pt x="181927" y="52388"/>
                      <a:pt x="141923" y="93345"/>
                    </a:cubicBezTo>
                    <a:cubicBezTo>
                      <a:pt x="130492" y="104775"/>
                      <a:pt x="117158" y="109538"/>
                      <a:pt x="101917" y="105728"/>
                    </a:cubicBezTo>
                    <a:cubicBezTo>
                      <a:pt x="76200" y="100013"/>
                      <a:pt x="52388" y="73343"/>
                      <a:pt x="43815" y="50482"/>
                    </a:cubicBezTo>
                    <a:cubicBezTo>
                      <a:pt x="36195" y="30480"/>
                      <a:pt x="23813" y="13335"/>
                      <a:pt x="13335" y="953"/>
                    </a:cubicBezTo>
                    <a:lnTo>
                      <a:pt x="0" y="953"/>
                    </a:lnTo>
                    <a:cubicBezTo>
                      <a:pt x="11430" y="12383"/>
                      <a:pt x="26670" y="30480"/>
                      <a:pt x="35242" y="53340"/>
                    </a:cubicBezTo>
                    <a:cubicBezTo>
                      <a:pt x="43815" y="78105"/>
                      <a:pt x="69533" y="108585"/>
                      <a:pt x="100013" y="115253"/>
                    </a:cubicBezTo>
                    <a:cubicBezTo>
                      <a:pt x="103823" y="116205"/>
                      <a:pt x="107633" y="116205"/>
                      <a:pt x="111442" y="116205"/>
                    </a:cubicBezTo>
                    <a:cubicBezTo>
                      <a:pt x="124777" y="116205"/>
                      <a:pt x="138113" y="110490"/>
                      <a:pt x="148590" y="99060"/>
                    </a:cubicBezTo>
                    <a:cubicBezTo>
                      <a:pt x="184785" y="61913"/>
                      <a:pt x="250508" y="61913"/>
                      <a:pt x="251460" y="61913"/>
                    </a:cubicBezTo>
                    <a:cubicBezTo>
                      <a:pt x="252413" y="61913"/>
                      <a:pt x="315278" y="59055"/>
                      <a:pt x="327660" y="0"/>
                    </a:cubicBezTo>
                    <a:lnTo>
                      <a:pt x="31813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38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2" r:id="rId2"/>
  </p:sldLayoutIdLst>
  <p:hf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591A7C24-375F-CE53-1004-1BF32BB49054}"/>
              </a:ext>
            </a:extLst>
          </p:cNvPr>
          <p:cNvPicPr>
            <a:picLocks noGrp="1" noChangeAspect="1"/>
          </p:cNvPicPr>
          <p:nvPr>
            <p:ph type="pic" sz="quarter" idx="4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21" b="19621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0EE27-C298-38A5-F997-34733D86613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90188" y="7148513"/>
            <a:ext cx="301625" cy="266700"/>
          </a:xfrm>
        </p:spPr>
        <p:txBody>
          <a:bodyPr/>
          <a:lstStyle/>
          <a:p>
            <a:fld id="{CB2079F2-58AF-ED44-82D7-E04B2F6FD686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6" name="Graphic 2">
            <a:extLst>
              <a:ext uri="{FF2B5EF4-FFF2-40B4-BE49-F238E27FC236}">
                <a16:creationId xmlns:a16="http://schemas.microsoft.com/office/drawing/2014/main" id="{BC894F55-CB69-AE8B-6CE1-A4E78D944371}"/>
              </a:ext>
            </a:extLst>
          </p:cNvPr>
          <p:cNvGrpSpPr/>
          <p:nvPr/>
        </p:nvGrpSpPr>
        <p:grpSpPr>
          <a:xfrm rot="16200000">
            <a:off x="-1421398" y="2053302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E64D674-5590-0165-8032-2420D679F9D8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41F242CD-143D-2A7A-D2B9-E4D4A5DFF07D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60CBB0-52D9-7200-DB5A-8AA4497E4113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69B2A07-04FF-F531-F532-22BAA0D1DA11}"/>
              </a:ext>
            </a:extLst>
          </p:cNvPr>
          <p:cNvSpPr/>
          <p:nvPr/>
        </p:nvSpPr>
        <p:spPr>
          <a:xfrm>
            <a:off x="2365132" y="4725067"/>
            <a:ext cx="1862800" cy="57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D8B625-4184-391C-FD65-A2B609C5F61F}"/>
              </a:ext>
            </a:extLst>
          </p:cNvPr>
          <p:cNvSpPr txBox="1"/>
          <p:nvPr/>
        </p:nvSpPr>
        <p:spPr>
          <a:xfrm>
            <a:off x="2549153" y="4777365"/>
            <a:ext cx="15878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ANEXO 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8B004-4E9F-2C07-5689-C98E3AE4FD06}"/>
              </a:ext>
            </a:extLst>
          </p:cNvPr>
          <p:cNvSpPr/>
          <p:nvPr/>
        </p:nvSpPr>
        <p:spPr>
          <a:xfrm>
            <a:off x="2365131" y="5401607"/>
            <a:ext cx="6947311" cy="575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9" dirty="0">
              <a:latin typeface="Montserrat" panose="000005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E51FAE-D1C4-7220-28EE-F1CC54F569A4}"/>
              </a:ext>
            </a:extLst>
          </p:cNvPr>
          <p:cNvSpPr txBox="1"/>
          <p:nvPr/>
        </p:nvSpPr>
        <p:spPr>
          <a:xfrm>
            <a:off x="2549153" y="5453905"/>
            <a:ext cx="747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b="1" dirty="0">
                <a:solidFill>
                  <a:srgbClr val="EB73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MODELO LÓGICO DA TEORIA DA MUDANÇA</a:t>
            </a:r>
            <a:endParaRPr lang="en-US" sz="2800" b="1" dirty="0">
              <a:solidFill>
                <a:srgbClr val="EB73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0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A790A-DA1E-44C4-2E28-E60B3A11E4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16605"/>
            <a:ext cx="6532143" cy="507762"/>
          </a:xfrm>
          <a:solidFill>
            <a:srgbClr val="EB7339"/>
          </a:solidFill>
        </p:spPr>
        <p:txBody>
          <a:bodyPr anchor="ctr"/>
          <a:lstStyle/>
          <a:p>
            <a:pPr marL="763588">
              <a:spcBef>
                <a:spcPts val="0"/>
              </a:spcBef>
            </a:pPr>
            <a:r>
              <a:rPr lang="pt-PT" dirty="0">
                <a:solidFill>
                  <a:schemeClr val="bg1"/>
                </a:solidFill>
              </a:rPr>
              <a:t>MODELO LÓGICO DA TEORIA DA MUDANÇA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4EC9-A701-43AD-D219-A4987176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079F2-58AF-ED44-82D7-E04B2F6FD686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52EE805-362F-1FB1-C4AA-26501D7931AF}"/>
              </a:ext>
            </a:extLst>
          </p:cNvPr>
          <p:cNvGrpSpPr/>
          <p:nvPr/>
        </p:nvGrpSpPr>
        <p:grpSpPr>
          <a:xfrm>
            <a:off x="649686" y="2469871"/>
            <a:ext cx="9392439" cy="3742433"/>
            <a:chOff x="606000" y="2038550"/>
            <a:chExt cx="10980000" cy="3742433"/>
          </a:xfrm>
        </p:grpSpPr>
        <p:sp>
          <p:nvSpPr>
            <p:cNvPr id="8" name="Rectangle: Rounded Corners 43">
              <a:extLst>
                <a:ext uri="{FF2B5EF4-FFF2-40B4-BE49-F238E27FC236}">
                  <a16:creationId xmlns:a16="http://schemas.microsoft.com/office/drawing/2014/main" id="{FA623994-76A5-AD16-00FF-D982E3AA6474}"/>
                </a:ext>
              </a:extLst>
            </p:cNvPr>
            <p:cNvSpPr/>
            <p:nvPr/>
          </p:nvSpPr>
          <p:spPr>
            <a:xfrm>
              <a:off x="606000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354F92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dirty="0">
                  <a:solidFill>
                    <a:srgbClr val="354F92"/>
                  </a:solidFill>
                </a:rPr>
                <a:t>Inputs</a:t>
              </a:r>
            </a:p>
          </p:txBody>
        </p:sp>
        <p:sp>
          <p:nvSpPr>
            <p:cNvPr id="9" name="Rectangle: Rounded Corners 49">
              <a:extLst>
                <a:ext uri="{FF2B5EF4-FFF2-40B4-BE49-F238E27FC236}">
                  <a16:creationId xmlns:a16="http://schemas.microsoft.com/office/drawing/2014/main" id="{A49CCFBA-7A6A-0138-4073-071DA620AF7F}"/>
                </a:ext>
              </a:extLst>
            </p:cNvPr>
            <p:cNvSpPr/>
            <p:nvPr/>
          </p:nvSpPr>
          <p:spPr>
            <a:xfrm>
              <a:off x="2829327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354F92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dirty="0" err="1">
                  <a:solidFill>
                    <a:srgbClr val="354F92"/>
                  </a:solidFill>
                </a:rPr>
                <a:t>Atividades</a:t>
              </a:r>
              <a:endParaRPr lang="en-ID" dirty="0">
                <a:solidFill>
                  <a:srgbClr val="354F92"/>
                </a:solidFill>
              </a:endParaRPr>
            </a:p>
          </p:txBody>
        </p:sp>
        <p:sp>
          <p:nvSpPr>
            <p:cNvPr id="10" name="Rectangle: Rounded Corners 50">
              <a:extLst>
                <a:ext uri="{FF2B5EF4-FFF2-40B4-BE49-F238E27FC236}">
                  <a16:creationId xmlns:a16="http://schemas.microsoft.com/office/drawing/2014/main" id="{A48CC54E-0A32-1893-5356-5AC09D8188EF}"/>
                </a:ext>
              </a:extLst>
            </p:cNvPr>
            <p:cNvSpPr/>
            <p:nvPr/>
          </p:nvSpPr>
          <p:spPr>
            <a:xfrm>
              <a:off x="5052655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EB7339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dirty="0">
                  <a:solidFill>
                    <a:srgbClr val="EB7339"/>
                  </a:solidFill>
                </a:rPr>
                <a:t>Outputs</a:t>
              </a:r>
            </a:p>
          </p:txBody>
        </p:sp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F0BD71DA-23F0-C1F1-8B06-1EBC3564E950}"/>
                </a:ext>
              </a:extLst>
            </p:cNvPr>
            <p:cNvSpPr/>
            <p:nvPr/>
          </p:nvSpPr>
          <p:spPr>
            <a:xfrm>
              <a:off x="7275982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EB7339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>
                  <a:solidFill>
                    <a:srgbClr val="EB7339"/>
                  </a:solidFill>
                </a:rPr>
                <a:t>Outcomes</a:t>
              </a:r>
              <a:endParaRPr lang="en-ID" dirty="0">
                <a:solidFill>
                  <a:srgbClr val="EB7339"/>
                </a:solidFill>
              </a:endParaRPr>
            </a:p>
          </p:txBody>
        </p:sp>
        <p:sp>
          <p:nvSpPr>
            <p:cNvPr id="12" name="Rectangle: Rounded Corners 52">
              <a:extLst>
                <a:ext uri="{FF2B5EF4-FFF2-40B4-BE49-F238E27FC236}">
                  <a16:creationId xmlns:a16="http://schemas.microsoft.com/office/drawing/2014/main" id="{D7EAEF31-4F44-CEE4-E6EC-7EDA1A6EF95F}"/>
                </a:ext>
              </a:extLst>
            </p:cNvPr>
            <p:cNvSpPr/>
            <p:nvPr/>
          </p:nvSpPr>
          <p:spPr>
            <a:xfrm>
              <a:off x="9499310" y="3514566"/>
              <a:ext cx="2086690" cy="649629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 w="25400">
              <a:solidFill>
                <a:srgbClr val="EB7339"/>
              </a:solidFill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D" dirty="0" err="1">
                  <a:solidFill>
                    <a:srgbClr val="EB7339"/>
                  </a:solidFill>
                </a:rPr>
                <a:t>Impacto</a:t>
              </a:r>
              <a:endParaRPr lang="en-ID" dirty="0">
                <a:solidFill>
                  <a:srgbClr val="EB7339"/>
                </a:solidFill>
              </a:endParaRPr>
            </a:p>
          </p:txBody>
        </p:sp>
        <p:sp>
          <p:nvSpPr>
            <p:cNvPr id="14" name="Rectangle: Rounded Corners 42">
              <a:extLst>
                <a:ext uri="{FF2B5EF4-FFF2-40B4-BE49-F238E27FC236}">
                  <a16:creationId xmlns:a16="http://schemas.microsoft.com/office/drawing/2014/main" id="{174319B9-F6DD-4462-2BE1-E50F25D93B57}"/>
                </a:ext>
              </a:extLst>
            </p:cNvPr>
            <p:cNvSpPr/>
            <p:nvPr/>
          </p:nvSpPr>
          <p:spPr>
            <a:xfrm>
              <a:off x="606000" y="2038550"/>
              <a:ext cx="4310017" cy="1004274"/>
            </a:xfrm>
            <a:prstGeom prst="roundRect">
              <a:avLst>
                <a:gd name="adj" fmla="val 5524"/>
              </a:avLst>
            </a:prstGeom>
            <a:solidFill>
              <a:srgbClr val="354F92"/>
            </a:solidFill>
            <a:ln>
              <a:noFill/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5" name="Rectangle: Rounded Corners 53">
              <a:extLst>
                <a:ext uri="{FF2B5EF4-FFF2-40B4-BE49-F238E27FC236}">
                  <a16:creationId xmlns:a16="http://schemas.microsoft.com/office/drawing/2014/main" id="{0EB06342-DBE2-EB5F-3AEB-00A0511244EA}"/>
                </a:ext>
              </a:extLst>
            </p:cNvPr>
            <p:cNvSpPr/>
            <p:nvPr/>
          </p:nvSpPr>
          <p:spPr>
            <a:xfrm>
              <a:off x="5052655" y="2038550"/>
              <a:ext cx="6512328" cy="1004274"/>
            </a:xfrm>
            <a:prstGeom prst="roundRect">
              <a:avLst>
                <a:gd name="adj" fmla="val 5524"/>
              </a:avLst>
            </a:prstGeom>
            <a:solidFill>
              <a:srgbClr val="EB7339"/>
            </a:solidFill>
            <a:ln>
              <a:noFill/>
            </a:ln>
            <a:effectLst>
              <a:outerShdw blurRad="317500" dist="88900" dir="2700000" algn="t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CFD82B-D69B-9994-28B3-6809F064286E}"/>
                </a:ext>
              </a:extLst>
            </p:cNvPr>
            <p:cNvGrpSpPr/>
            <p:nvPr/>
          </p:nvGrpSpPr>
          <p:grpSpPr>
            <a:xfrm>
              <a:off x="713597" y="3339852"/>
              <a:ext cx="408224" cy="345457"/>
              <a:chOff x="1616201" y="3428343"/>
              <a:chExt cx="408224" cy="345457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8D9AED9-4661-5CDC-0ED3-5AE863005724}"/>
                  </a:ext>
                </a:extLst>
              </p:cNvPr>
              <p:cNvSpPr/>
              <p:nvPr/>
            </p:nvSpPr>
            <p:spPr>
              <a:xfrm>
                <a:off x="1616201" y="3428343"/>
                <a:ext cx="408224" cy="345457"/>
              </a:xfrm>
              <a:prstGeom prst="ellipse">
                <a:avLst/>
              </a:prstGeom>
              <a:solidFill>
                <a:srgbClr val="354F9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81">
                <a:extLst>
                  <a:ext uri="{FF2B5EF4-FFF2-40B4-BE49-F238E27FC236}">
                    <a16:creationId xmlns:a16="http://schemas.microsoft.com/office/drawing/2014/main" id="{10DDE74B-BDA5-74C9-9951-093CA7B16808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A139FE-9311-C75E-59EB-61D6073A13E3}"/>
                </a:ext>
              </a:extLst>
            </p:cNvPr>
            <p:cNvGrpSpPr/>
            <p:nvPr/>
          </p:nvGrpSpPr>
          <p:grpSpPr>
            <a:xfrm>
              <a:off x="2959783" y="3332764"/>
              <a:ext cx="404015" cy="345457"/>
              <a:chOff x="1632773" y="3421255"/>
              <a:chExt cx="404015" cy="345457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9D1D74B-1E3C-84BC-5E49-38D4179A868C}"/>
                  </a:ext>
                </a:extLst>
              </p:cNvPr>
              <p:cNvSpPr/>
              <p:nvPr/>
            </p:nvSpPr>
            <p:spPr>
              <a:xfrm>
                <a:off x="1632773" y="3421255"/>
                <a:ext cx="404015" cy="345457"/>
              </a:xfrm>
              <a:prstGeom prst="ellipse">
                <a:avLst/>
              </a:prstGeom>
              <a:solidFill>
                <a:srgbClr val="354F9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: Shape 87">
                <a:extLst>
                  <a:ext uri="{FF2B5EF4-FFF2-40B4-BE49-F238E27FC236}">
                    <a16:creationId xmlns:a16="http://schemas.microsoft.com/office/drawing/2014/main" id="{03E6B560-5011-AF5B-9026-54FE0BC32EA4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E9EE328-D9AB-E0BB-6730-3C827E793527}"/>
                </a:ext>
              </a:extLst>
            </p:cNvPr>
            <p:cNvGrpSpPr/>
            <p:nvPr/>
          </p:nvGrpSpPr>
          <p:grpSpPr>
            <a:xfrm>
              <a:off x="5167021" y="3332763"/>
              <a:ext cx="408223" cy="349200"/>
              <a:chOff x="1624487" y="3421254"/>
              <a:chExt cx="408223" cy="349200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F42F96B-5B91-99C8-C127-145ED56CB6C3}"/>
                  </a:ext>
                </a:extLst>
              </p:cNvPr>
              <p:cNvSpPr/>
              <p:nvPr/>
            </p:nvSpPr>
            <p:spPr>
              <a:xfrm>
                <a:off x="1624487" y="3421254"/>
                <a:ext cx="408223" cy="349200"/>
              </a:xfrm>
              <a:prstGeom prst="ellipse">
                <a:avLst/>
              </a:prstGeom>
              <a:solidFill>
                <a:schemeClr val="accent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96">
                <a:extLst>
                  <a:ext uri="{FF2B5EF4-FFF2-40B4-BE49-F238E27FC236}">
                    <a16:creationId xmlns:a16="http://schemas.microsoft.com/office/drawing/2014/main" id="{BF1212B1-3328-7E71-C4A5-77EF0E9644A0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81E73CF-97AC-F971-B782-4E554A8B3896}"/>
                </a:ext>
              </a:extLst>
            </p:cNvPr>
            <p:cNvGrpSpPr/>
            <p:nvPr/>
          </p:nvGrpSpPr>
          <p:grpSpPr>
            <a:xfrm>
              <a:off x="7398636" y="3332763"/>
              <a:ext cx="408224" cy="349200"/>
              <a:chOff x="1632774" y="3421254"/>
              <a:chExt cx="408224" cy="349200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E24253B-62F4-550C-8585-6F1E395B36C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632774" y="3421254"/>
                <a:ext cx="408224" cy="349200"/>
              </a:xfrm>
              <a:prstGeom prst="ellipse">
                <a:avLst/>
              </a:prstGeom>
              <a:solidFill>
                <a:schemeClr val="accent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: Shape 105">
                <a:extLst>
                  <a:ext uri="{FF2B5EF4-FFF2-40B4-BE49-F238E27FC236}">
                    <a16:creationId xmlns:a16="http://schemas.microsoft.com/office/drawing/2014/main" id="{2DE4A8A3-1DCB-BDD6-3CA3-FB3C202F07FC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A1AB77F-2D60-B2E5-C474-86D382321C06}"/>
                </a:ext>
              </a:extLst>
            </p:cNvPr>
            <p:cNvGrpSpPr/>
            <p:nvPr/>
          </p:nvGrpSpPr>
          <p:grpSpPr>
            <a:xfrm>
              <a:off x="9599101" y="3332763"/>
              <a:ext cx="408223" cy="349200"/>
              <a:chOff x="1616201" y="3421254"/>
              <a:chExt cx="408223" cy="34920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68CFEC-D729-A4C8-4778-6BCF7878A013}"/>
                  </a:ext>
                </a:extLst>
              </p:cNvPr>
              <p:cNvSpPr/>
              <p:nvPr/>
            </p:nvSpPr>
            <p:spPr>
              <a:xfrm>
                <a:off x="1616201" y="3421254"/>
                <a:ext cx="408223" cy="349200"/>
              </a:xfrm>
              <a:prstGeom prst="ellipse">
                <a:avLst/>
              </a:prstGeom>
              <a:solidFill>
                <a:schemeClr val="accent2"/>
              </a:solidFill>
              <a:ln w="2635" cap="flat">
                <a:noFill/>
                <a:prstDash val="solid"/>
                <a:miter/>
              </a:ln>
              <a:effectLst>
                <a:outerShdw blurRad="139700" dist="38100" dir="2700000" algn="tl" rotWithShape="0">
                  <a:prstClr val="black">
                    <a:alpha val="13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CA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Freeform: Shape 109">
                <a:extLst>
                  <a:ext uri="{FF2B5EF4-FFF2-40B4-BE49-F238E27FC236}">
                    <a16:creationId xmlns:a16="http://schemas.microsoft.com/office/drawing/2014/main" id="{D6BB75CF-BABA-F3D1-5864-F437CF69606F}"/>
                  </a:ext>
                </a:extLst>
              </p:cNvPr>
              <p:cNvSpPr/>
              <p:nvPr/>
            </p:nvSpPr>
            <p:spPr>
              <a:xfrm>
                <a:off x="1738980" y="3536651"/>
                <a:ext cx="166514" cy="99779"/>
              </a:xfrm>
              <a:custGeom>
                <a:avLst/>
                <a:gdLst>
                  <a:gd name="connsiteX0" fmla="*/ 83111 w 166514"/>
                  <a:gd name="connsiteY0" fmla="*/ 3 h 99779"/>
                  <a:gd name="connsiteX1" fmla="*/ 94792 w 166514"/>
                  <a:gd name="connsiteY1" fmla="*/ 4699 h 99779"/>
                  <a:gd name="connsiteX2" fmla="*/ 96964 w 166514"/>
                  <a:gd name="connsiteY2" fmla="*/ 7426 h 99779"/>
                  <a:gd name="connsiteX3" fmla="*/ 161789 w 166514"/>
                  <a:gd name="connsiteY3" fmla="*/ 72251 h 99779"/>
                  <a:gd name="connsiteX4" fmla="*/ 166514 w 166514"/>
                  <a:gd name="connsiteY4" fmla="*/ 83653 h 99779"/>
                  <a:gd name="connsiteX5" fmla="*/ 161789 w 166514"/>
                  <a:gd name="connsiteY5" fmla="*/ 95056 h 99779"/>
                  <a:gd name="connsiteX6" fmla="*/ 138979 w 166514"/>
                  <a:gd name="connsiteY6" fmla="*/ 95056 h 99779"/>
                  <a:gd name="connsiteX7" fmla="*/ 83112 w 166514"/>
                  <a:gd name="connsiteY7" fmla="*/ 39196 h 99779"/>
                  <a:gd name="connsiteX8" fmla="*/ 27534 w 166514"/>
                  <a:gd name="connsiteY8" fmla="*/ 94775 h 99779"/>
                  <a:gd name="connsiteX9" fmla="*/ 4724 w 166514"/>
                  <a:gd name="connsiteY9" fmla="*/ 94775 h 99779"/>
                  <a:gd name="connsiteX10" fmla="*/ 4721 w 166514"/>
                  <a:gd name="connsiteY10" fmla="*/ 71965 h 99779"/>
                  <a:gd name="connsiteX11" fmla="*/ 69256 w 166514"/>
                  <a:gd name="connsiteY11" fmla="*/ 7427 h 99779"/>
                  <a:gd name="connsiteX12" fmla="*/ 71428 w 166514"/>
                  <a:gd name="connsiteY12" fmla="*/ 4703 h 99779"/>
                  <a:gd name="connsiteX13" fmla="*/ 83111 w 166514"/>
                  <a:gd name="connsiteY13" fmla="*/ 3 h 99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6514" h="99779">
                    <a:moveTo>
                      <a:pt x="83111" y="3"/>
                    </a:moveTo>
                    <a:cubicBezTo>
                      <a:pt x="87331" y="-73"/>
                      <a:pt x="91570" y="1477"/>
                      <a:pt x="94792" y="4699"/>
                    </a:cubicBezTo>
                    <a:cubicBezTo>
                      <a:pt x="95634" y="5540"/>
                      <a:pt x="96345" y="6464"/>
                      <a:pt x="96964" y="7426"/>
                    </a:cubicBezTo>
                    <a:lnTo>
                      <a:pt x="161789" y="72251"/>
                    </a:lnTo>
                    <a:cubicBezTo>
                      <a:pt x="164939" y="75399"/>
                      <a:pt x="166514" y="79526"/>
                      <a:pt x="166514" y="83653"/>
                    </a:cubicBezTo>
                    <a:cubicBezTo>
                      <a:pt x="166514" y="87780"/>
                      <a:pt x="164939" y="91905"/>
                      <a:pt x="161789" y="95056"/>
                    </a:cubicBezTo>
                    <a:cubicBezTo>
                      <a:pt x="155490" y="101354"/>
                      <a:pt x="145276" y="101354"/>
                      <a:pt x="138979" y="95056"/>
                    </a:cubicBezTo>
                    <a:lnTo>
                      <a:pt x="83112" y="39196"/>
                    </a:lnTo>
                    <a:lnTo>
                      <a:pt x="27534" y="94775"/>
                    </a:lnTo>
                    <a:cubicBezTo>
                      <a:pt x="21232" y="101073"/>
                      <a:pt x="11021" y="101073"/>
                      <a:pt x="4724" y="94775"/>
                    </a:cubicBezTo>
                    <a:cubicBezTo>
                      <a:pt x="-1575" y="88476"/>
                      <a:pt x="-1571" y="78264"/>
                      <a:pt x="4721" y="71965"/>
                    </a:cubicBezTo>
                    <a:lnTo>
                      <a:pt x="69256" y="7427"/>
                    </a:lnTo>
                    <a:cubicBezTo>
                      <a:pt x="69874" y="6465"/>
                      <a:pt x="70585" y="5542"/>
                      <a:pt x="71428" y="4703"/>
                    </a:cubicBezTo>
                    <a:cubicBezTo>
                      <a:pt x="74647" y="1484"/>
                      <a:pt x="78888" y="-70"/>
                      <a:pt x="83111" y="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CA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E55C1-8991-8A38-DBF0-8EE57D24ADB8}"/>
                </a:ext>
              </a:extLst>
            </p:cNvPr>
            <p:cNvSpPr/>
            <p:nvPr/>
          </p:nvSpPr>
          <p:spPr>
            <a:xfrm>
              <a:off x="606000" y="2553967"/>
              <a:ext cx="428574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b="1" dirty="0">
                  <a:solidFill>
                    <a:schemeClr val="bg1"/>
                  </a:solidFill>
                </a:rPr>
                <a:t>PLANEAMENTO ESTRATÉGICO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DB999B7-B998-4295-3164-6A16AF9A078B}"/>
                </a:ext>
              </a:extLst>
            </p:cNvPr>
            <p:cNvSpPr/>
            <p:nvPr/>
          </p:nvSpPr>
          <p:spPr>
            <a:xfrm>
              <a:off x="5052655" y="2553967"/>
              <a:ext cx="64670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ID" b="1" dirty="0">
                  <a:solidFill>
                    <a:schemeClr val="bg1"/>
                  </a:solidFill>
                </a:rPr>
                <a:t>OS EFEITOS</a:t>
              </a:r>
              <a:endParaRPr lang="en-CA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32E0E3E-AC93-92BA-ADC5-FDAF6E1FC8E9}"/>
                </a:ext>
              </a:extLst>
            </p:cNvPr>
            <p:cNvSpPr/>
            <p:nvPr/>
          </p:nvSpPr>
          <p:spPr>
            <a:xfrm flipH="1">
              <a:off x="985787" y="4355522"/>
              <a:ext cx="1910377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pt-PT" sz="1200" dirty="0">
                  <a:solidFill>
                    <a:srgbClr val="404040"/>
                  </a:solidFill>
                  <a:cs typeface="Segoe UI" panose="020B0502040204020203" pitchFamily="34" charset="0"/>
                </a:rPr>
                <a:t>Todos os contributos financeiros e não financeiros necessários para os projetos (financiamentos, tempo de voluntariado)</a:t>
              </a:r>
              <a:endParaRPr lang="en-US" sz="1200" dirty="0">
                <a:solidFill>
                  <a:srgbClr val="404040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0FACD4D-3F82-875E-7A33-1DDAF7B3F808}"/>
                </a:ext>
              </a:extLst>
            </p:cNvPr>
            <p:cNvGrpSpPr/>
            <p:nvPr/>
          </p:nvGrpSpPr>
          <p:grpSpPr>
            <a:xfrm>
              <a:off x="775470" y="4164195"/>
              <a:ext cx="144000" cy="1616788"/>
              <a:chOff x="775470" y="4252686"/>
              <a:chExt cx="144000" cy="1616788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E199CC8-3D85-D7EA-30DA-0F18BA2973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446" y="4252686"/>
                <a:ext cx="0" cy="1482325"/>
              </a:xfrm>
              <a:prstGeom prst="line">
                <a:avLst/>
              </a:prstGeom>
              <a:ln w="12700">
                <a:solidFill>
                  <a:srgbClr val="354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: Rounded Corners 10">
                <a:extLst>
                  <a:ext uri="{FF2B5EF4-FFF2-40B4-BE49-F238E27FC236}">
                    <a16:creationId xmlns:a16="http://schemas.microsoft.com/office/drawing/2014/main" id="{D7786A75-7B5F-3058-0A0B-B94F153C544C}"/>
                  </a:ext>
                </a:extLst>
              </p:cNvPr>
              <p:cNvSpPr/>
              <p:nvPr/>
            </p:nvSpPr>
            <p:spPr>
              <a:xfrm>
                <a:off x="775470" y="5739874"/>
                <a:ext cx="144000" cy="129600"/>
              </a:xfrm>
              <a:prstGeom prst="roundRect">
                <a:avLst>
                  <a:gd name="adj" fmla="val 50000"/>
                </a:avLst>
              </a:prstGeom>
              <a:solidFill>
                <a:srgbClr val="354F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9EF5D53-67D7-D40F-3996-F11B90C74863}"/>
                </a:ext>
              </a:extLst>
            </p:cNvPr>
            <p:cNvSpPr/>
            <p:nvPr/>
          </p:nvSpPr>
          <p:spPr>
            <a:xfrm flipH="1">
              <a:off x="3184850" y="4355522"/>
              <a:ext cx="17927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pt-PT" sz="1200" dirty="0">
                  <a:solidFill>
                    <a:srgbClr val="404040"/>
                  </a:solidFill>
                  <a:cs typeface="Segoe UI" panose="020B0502040204020203" pitchFamily="34" charset="0"/>
                </a:rPr>
                <a:t>As atividades podem incluir: envolvimento e divulgação; aconselhamento e orientação; </a:t>
              </a:r>
              <a:endParaRPr lang="en-US" sz="1200" dirty="0">
                <a:solidFill>
                  <a:srgbClr val="404040"/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E601D66-4B5B-445C-93FA-3D4A6D15CE6B}"/>
                </a:ext>
              </a:extLst>
            </p:cNvPr>
            <p:cNvGrpSpPr/>
            <p:nvPr/>
          </p:nvGrpSpPr>
          <p:grpSpPr>
            <a:xfrm>
              <a:off x="2974531" y="4164195"/>
              <a:ext cx="151506" cy="1616788"/>
              <a:chOff x="775469" y="4252686"/>
              <a:chExt cx="151506" cy="161678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742FF33-1CFD-8BCC-D8E4-269C7DAA5A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446" y="4252686"/>
                <a:ext cx="0" cy="1482325"/>
              </a:xfrm>
              <a:prstGeom prst="line">
                <a:avLst/>
              </a:prstGeom>
              <a:ln w="12700">
                <a:solidFill>
                  <a:srgbClr val="354F9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Rectangle: Rounded Corners 134">
                <a:extLst>
                  <a:ext uri="{FF2B5EF4-FFF2-40B4-BE49-F238E27FC236}">
                    <a16:creationId xmlns:a16="http://schemas.microsoft.com/office/drawing/2014/main" id="{8F366692-D9D3-08A5-DFED-70D01A198A72}"/>
                  </a:ext>
                </a:extLst>
              </p:cNvPr>
              <p:cNvSpPr/>
              <p:nvPr/>
            </p:nvSpPr>
            <p:spPr>
              <a:xfrm>
                <a:off x="775469" y="5739874"/>
                <a:ext cx="151506" cy="129600"/>
              </a:xfrm>
              <a:prstGeom prst="roundRect">
                <a:avLst>
                  <a:gd name="adj" fmla="val 50000"/>
                </a:avLst>
              </a:prstGeom>
              <a:solidFill>
                <a:srgbClr val="354F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794EA37-0BBD-64D2-499B-60205C1E9066}"/>
                </a:ext>
              </a:extLst>
            </p:cNvPr>
            <p:cNvSpPr/>
            <p:nvPr/>
          </p:nvSpPr>
          <p:spPr>
            <a:xfrm flipH="1">
              <a:off x="5415076" y="4355522"/>
              <a:ext cx="196720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pt-P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Centrar-se em resultados mensuráveis claros que podem incluir: números apoiados, números de empregadores envolvidos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0343E41A-3FFA-96EE-7923-2683EF3F8F87}"/>
                </a:ext>
              </a:extLst>
            </p:cNvPr>
            <p:cNvGrpSpPr/>
            <p:nvPr/>
          </p:nvGrpSpPr>
          <p:grpSpPr>
            <a:xfrm>
              <a:off x="5188185" y="4164195"/>
              <a:ext cx="151506" cy="1616788"/>
              <a:chOff x="775469" y="4252686"/>
              <a:chExt cx="151506" cy="1616788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A13901-A06F-C8F3-7E22-7CF74B4F51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446" y="4252686"/>
                <a:ext cx="0" cy="1482325"/>
              </a:xfrm>
              <a:prstGeom prst="line">
                <a:avLst/>
              </a:prstGeom>
              <a:ln w="12700">
                <a:solidFill>
                  <a:srgbClr val="EB73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ctangle: Rounded Corners 138">
                <a:extLst>
                  <a:ext uri="{FF2B5EF4-FFF2-40B4-BE49-F238E27FC236}">
                    <a16:creationId xmlns:a16="http://schemas.microsoft.com/office/drawing/2014/main" id="{CB3DE78A-5984-2A26-B334-BA8BFC724AF0}"/>
                  </a:ext>
                </a:extLst>
              </p:cNvPr>
              <p:cNvSpPr/>
              <p:nvPr/>
            </p:nvSpPr>
            <p:spPr>
              <a:xfrm>
                <a:off x="775469" y="5739874"/>
                <a:ext cx="151506" cy="129600"/>
              </a:xfrm>
              <a:prstGeom prst="roundRect">
                <a:avLst>
                  <a:gd name="adj" fmla="val 50000"/>
                </a:avLst>
              </a:prstGeom>
              <a:solidFill>
                <a:srgbClr val="EB7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BC9F60-C89C-83EF-1E75-3CA72873AE02}"/>
                </a:ext>
              </a:extLst>
            </p:cNvPr>
            <p:cNvSpPr/>
            <p:nvPr/>
          </p:nvSpPr>
          <p:spPr>
            <a:xfrm flipH="1">
              <a:off x="7643657" y="4355522"/>
              <a:ext cx="175860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pt-P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Números de pessoas que conseguiram um emprego duradouro ou um trabalho independente. Número de voluntários regulares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D8C289A-C801-62B6-CC3A-C1C8785F6F5A}"/>
                </a:ext>
              </a:extLst>
            </p:cNvPr>
            <p:cNvGrpSpPr/>
            <p:nvPr/>
          </p:nvGrpSpPr>
          <p:grpSpPr>
            <a:xfrm>
              <a:off x="7416766" y="4164195"/>
              <a:ext cx="151505" cy="1616788"/>
              <a:chOff x="775470" y="4252686"/>
              <a:chExt cx="151505" cy="1616788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161D25E-7834-7C8B-E5C3-074251664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446" y="4252686"/>
                <a:ext cx="0" cy="1482325"/>
              </a:xfrm>
              <a:prstGeom prst="line">
                <a:avLst/>
              </a:prstGeom>
              <a:ln w="12700">
                <a:solidFill>
                  <a:srgbClr val="EB73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: Rounded Corners 142">
                <a:extLst>
                  <a:ext uri="{FF2B5EF4-FFF2-40B4-BE49-F238E27FC236}">
                    <a16:creationId xmlns:a16="http://schemas.microsoft.com/office/drawing/2014/main" id="{76A51D26-8333-1971-4BC8-F77352E25DBD}"/>
                  </a:ext>
                </a:extLst>
              </p:cNvPr>
              <p:cNvSpPr/>
              <p:nvPr/>
            </p:nvSpPr>
            <p:spPr>
              <a:xfrm>
                <a:off x="775470" y="5739874"/>
                <a:ext cx="151505" cy="129600"/>
              </a:xfrm>
              <a:prstGeom prst="roundRect">
                <a:avLst>
                  <a:gd name="adj" fmla="val 50000"/>
                </a:avLst>
              </a:prstGeom>
              <a:solidFill>
                <a:srgbClr val="EB7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C5B3D7F-44F2-D76A-FC5B-2B137F9C47C7}"/>
                </a:ext>
              </a:extLst>
            </p:cNvPr>
            <p:cNvSpPr/>
            <p:nvPr/>
          </p:nvSpPr>
          <p:spPr>
            <a:xfrm flipH="1">
              <a:off x="9856672" y="4355522"/>
              <a:ext cx="1663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400"/>
                </a:spcAft>
              </a:pPr>
              <a:r>
                <a:rPr lang="pt-PT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A tónica é colocada na "mudança líquida”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" panose="020B0502040204020203" pitchFamily="34" charset="0"/>
              </a:endParaRP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888DEA6-1B5E-6F5A-DECE-E661C476D976}"/>
                </a:ext>
              </a:extLst>
            </p:cNvPr>
            <p:cNvGrpSpPr/>
            <p:nvPr/>
          </p:nvGrpSpPr>
          <p:grpSpPr>
            <a:xfrm>
              <a:off x="9629781" y="4164195"/>
              <a:ext cx="151505" cy="1616788"/>
              <a:chOff x="775470" y="4252686"/>
              <a:chExt cx="151505" cy="1616788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C126AFA-3986-39DF-EB33-0EC3553932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1446" y="4252686"/>
                <a:ext cx="0" cy="1482325"/>
              </a:xfrm>
              <a:prstGeom prst="line">
                <a:avLst/>
              </a:prstGeom>
              <a:ln w="12700">
                <a:solidFill>
                  <a:srgbClr val="EB733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Rectangle: Rounded Corners 146">
                <a:extLst>
                  <a:ext uri="{FF2B5EF4-FFF2-40B4-BE49-F238E27FC236}">
                    <a16:creationId xmlns:a16="http://schemas.microsoft.com/office/drawing/2014/main" id="{E3A1AF8A-52F3-5002-FA0A-9463ADA7CD49}"/>
                  </a:ext>
                </a:extLst>
              </p:cNvPr>
              <p:cNvSpPr/>
              <p:nvPr/>
            </p:nvSpPr>
            <p:spPr>
              <a:xfrm>
                <a:off x="775470" y="5739874"/>
                <a:ext cx="151505" cy="129600"/>
              </a:xfrm>
              <a:prstGeom prst="roundRect">
                <a:avLst>
                  <a:gd name="adj" fmla="val 50000"/>
                </a:avLst>
              </a:prstGeom>
              <a:solidFill>
                <a:srgbClr val="EB7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633976F-7734-55EA-CED9-0D129D48CE59}"/>
              </a:ext>
            </a:extLst>
          </p:cNvPr>
          <p:cNvSpPr/>
          <p:nvPr/>
        </p:nvSpPr>
        <p:spPr>
          <a:xfrm>
            <a:off x="6787104" y="2007661"/>
            <a:ext cx="821426" cy="821426"/>
          </a:xfrm>
          <a:prstGeom prst="ellipse">
            <a:avLst/>
          </a:prstGeom>
          <a:solidFill>
            <a:srgbClr val="EB7339"/>
          </a:solidFill>
          <a:ln w="28575" cap="flat">
            <a:solidFill>
              <a:schemeClr val="bg1"/>
            </a:solidFill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CA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F5CDA1-68AE-D2FD-2AD5-68E7BF1A5DF4}"/>
              </a:ext>
            </a:extLst>
          </p:cNvPr>
          <p:cNvGrpSpPr/>
          <p:nvPr/>
        </p:nvGrpSpPr>
        <p:grpSpPr>
          <a:xfrm>
            <a:off x="2034749" y="1990993"/>
            <a:ext cx="821426" cy="821426"/>
            <a:chOff x="2350295" y="1589000"/>
            <a:chExt cx="821426" cy="82142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2E0C01-B248-9C69-1432-2A287DDB08B1}"/>
                </a:ext>
              </a:extLst>
            </p:cNvPr>
            <p:cNvSpPr/>
            <p:nvPr/>
          </p:nvSpPr>
          <p:spPr>
            <a:xfrm>
              <a:off x="2350295" y="1589000"/>
              <a:ext cx="821426" cy="821426"/>
            </a:xfrm>
            <a:prstGeom prst="ellipse">
              <a:avLst/>
            </a:prstGeom>
            <a:solidFill>
              <a:srgbClr val="354F92"/>
            </a:solidFill>
            <a:ln w="28575" cap="flat">
              <a:solidFill>
                <a:schemeClr val="bg1"/>
              </a:solidFill>
              <a:prstDash val="solid"/>
              <a:miter/>
            </a:ln>
            <a:effectLst>
              <a:outerShdw blurRad="139700" dist="38100" dir="2700000" algn="tl" rotWithShape="0">
                <a:prstClr val="black">
                  <a:alpha val="13000"/>
                </a:prstClr>
              </a:outerShdw>
            </a:effectLst>
          </p:spPr>
          <p:txBody>
            <a:bodyPr rtlCol="0" anchor="ctr"/>
            <a:lstStyle/>
            <a:p>
              <a:endParaRPr lang="en-CA">
                <a:solidFill>
                  <a:schemeClr val="tx1"/>
                </a:solidFill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CE69A73-99D6-ADBB-C4EB-C44C429A56B9}"/>
                </a:ext>
              </a:extLst>
            </p:cNvPr>
            <p:cNvGrpSpPr/>
            <p:nvPr/>
          </p:nvGrpSpPr>
          <p:grpSpPr>
            <a:xfrm>
              <a:off x="2605433" y="1811594"/>
              <a:ext cx="311150" cy="376238"/>
              <a:chOff x="6424613" y="2508251"/>
              <a:chExt cx="311150" cy="376238"/>
            </a:xfrm>
            <a:solidFill>
              <a:schemeClr val="bg1"/>
            </a:solidFill>
          </p:grpSpPr>
          <p:sp>
            <p:nvSpPr>
              <p:cNvPr id="80" name="Freeform 405">
                <a:extLst>
                  <a:ext uri="{FF2B5EF4-FFF2-40B4-BE49-F238E27FC236}">
                    <a16:creationId xmlns:a16="http://schemas.microsoft.com/office/drawing/2014/main" id="{913E0DD9-760E-95FF-BF67-1A1F928E9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619376"/>
                <a:ext cx="120650" cy="15875"/>
              </a:xfrm>
              <a:custGeom>
                <a:avLst/>
                <a:gdLst>
                  <a:gd name="T0" fmla="*/ 214 w 228"/>
                  <a:gd name="T1" fmla="*/ 0 h 28"/>
                  <a:gd name="T2" fmla="*/ 14 w 228"/>
                  <a:gd name="T3" fmla="*/ 0 h 28"/>
                  <a:gd name="T4" fmla="*/ 9 w 228"/>
                  <a:gd name="T5" fmla="*/ 1 h 28"/>
                  <a:gd name="T6" fmla="*/ 4 w 228"/>
                  <a:gd name="T7" fmla="*/ 5 h 28"/>
                  <a:gd name="T8" fmla="*/ 1 w 228"/>
                  <a:gd name="T9" fmla="*/ 9 h 28"/>
                  <a:gd name="T10" fmla="*/ 0 w 228"/>
                  <a:gd name="T11" fmla="*/ 14 h 28"/>
                  <a:gd name="T12" fmla="*/ 1 w 228"/>
                  <a:gd name="T13" fmla="*/ 20 h 28"/>
                  <a:gd name="T14" fmla="*/ 4 w 228"/>
                  <a:gd name="T15" fmla="*/ 24 h 28"/>
                  <a:gd name="T16" fmla="*/ 9 w 228"/>
                  <a:gd name="T17" fmla="*/ 27 h 28"/>
                  <a:gd name="T18" fmla="*/ 14 w 228"/>
                  <a:gd name="T19" fmla="*/ 28 h 28"/>
                  <a:gd name="T20" fmla="*/ 214 w 228"/>
                  <a:gd name="T21" fmla="*/ 28 h 28"/>
                  <a:gd name="T22" fmla="*/ 219 w 228"/>
                  <a:gd name="T23" fmla="*/ 27 h 28"/>
                  <a:gd name="T24" fmla="*/ 224 w 228"/>
                  <a:gd name="T25" fmla="*/ 24 h 28"/>
                  <a:gd name="T26" fmla="*/ 227 w 228"/>
                  <a:gd name="T27" fmla="*/ 20 h 28"/>
                  <a:gd name="T28" fmla="*/ 228 w 228"/>
                  <a:gd name="T29" fmla="*/ 14 h 28"/>
                  <a:gd name="T30" fmla="*/ 227 w 228"/>
                  <a:gd name="T31" fmla="*/ 9 h 28"/>
                  <a:gd name="T32" fmla="*/ 224 w 228"/>
                  <a:gd name="T33" fmla="*/ 5 h 28"/>
                  <a:gd name="T34" fmla="*/ 219 w 228"/>
                  <a:gd name="T35" fmla="*/ 1 h 28"/>
                  <a:gd name="T36" fmla="*/ 214 w 228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8">
                    <a:moveTo>
                      <a:pt x="2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14" y="28"/>
                    </a:lnTo>
                    <a:lnTo>
                      <a:pt x="219" y="27"/>
                    </a:lnTo>
                    <a:lnTo>
                      <a:pt x="224" y="24"/>
                    </a:lnTo>
                    <a:lnTo>
                      <a:pt x="227" y="20"/>
                    </a:lnTo>
                    <a:lnTo>
                      <a:pt x="228" y="14"/>
                    </a:lnTo>
                    <a:lnTo>
                      <a:pt x="227" y="9"/>
                    </a:lnTo>
                    <a:lnTo>
                      <a:pt x="224" y="5"/>
                    </a:lnTo>
                    <a:lnTo>
                      <a:pt x="219" y="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407">
                <a:extLst>
                  <a:ext uri="{FF2B5EF4-FFF2-40B4-BE49-F238E27FC236}">
                    <a16:creationId xmlns:a16="http://schemas.microsoft.com/office/drawing/2014/main" id="{5B475EDF-EC40-6289-CC61-93356FB72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863" y="2655888"/>
                <a:ext cx="15875" cy="14288"/>
              </a:xfrm>
              <a:custGeom>
                <a:avLst/>
                <a:gdLst>
                  <a:gd name="T0" fmla="*/ 23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3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3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408">
                <a:extLst>
                  <a:ext uri="{FF2B5EF4-FFF2-40B4-BE49-F238E27FC236}">
                    <a16:creationId xmlns:a16="http://schemas.microsoft.com/office/drawing/2014/main" id="{4534CC82-9F83-DA70-3F64-77B177F1F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540001"/>
                <a:ext cx="14288" cy="14288"/>
              </a:xfrm>
              <a:custGeom>
                <a:avLst/>
                <a:gdLst>
                  <a:gd name="T0" fmla="*/ 24 w 28"/>
                  <a:gd name="T1" fmla="*/ 4 h 28"/>
                  <a:gd name="T2" fmla="*/ 19 w 28"/>
                  <a:gd name="T3" fmla="*/ 1 h 28"/>
                  <a:gd name="T4" fmla="*/ 14 w 28"/>
                  <a:gd name="T5" fmla="*/ 0 h 28"/>
                  <a:gd name="T6" fmla="*/ 9 w 28"/>
                  <a:gd name="T7" fmla="*/ 1 h 28"/>
                  <a:gd name="T8" fmla="*/ 4 w 28"/>
                  <a:gd name="T9" fmla="*/ 4 h 28"/>
                  <a:gd name="T10" fmla="*/ 1 w 28"/>
                  <a:gd name="T11" fmla="*/ 8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3 h 28"/>
                  <a:gd name="T18" fmla="*/ 9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4 w 28"/>
                  <a:gd name="T25" fmla="*/ 23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8 h 28"/>
                  <a:gd name="T32" fmla="*/ 24 w 28"/>
                  <a:gd name="T3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4" y="4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4" y="23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8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409">
                <a:extLst>
                  <a:ext uri="{FF2B5EF4-FFF2-40B4-BE49-F238E27FC236}">
                    <a16:creationId xmlns:a16="http://schemas.microsoft.com/office/drawing/2014/main" id="{FB666FD4-5F99-E589-AD73-0E7FE51F5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655888"/>
                <a:ext cx="58738" cy="14288"/>
              </a:xfrm>
              <a:custGeom>
                <a:avLst/>
                <a:gdLst>
                  <a:gd name="T0" fmla="*/ 98 w 112"/>
                  <a:gd name="T1" fmla="*/ 0 h 28"/>
                  <a:gd name="T2" fmla="*/ 14 w 112"/>
                  <a:gd name="T3" fmla="*/ 0 h 28"/>
                  <a:gd name="T4" fmla="*/ 9 w 112"/>
                  <a:gd name="T5" fmla="*/ 1 h 28"/>
                  <a:gd name="T6" fmla="*/ 4 w 112"/>
                  <a:gd name="T7" fmla="*/ 4 h 28"/>
                  <a:gd name="T8" fmla="*/ 1 w 112"/>
                  <a:gd name="T9" fmla="*/ 8 h 28"/>
                  <a:gd name="T10" fmla="*/ 0 w 112"/>
                  <a:gd name="T11" fmla="*/ 14 h 28"/>
                  <a:gd name="T12" fmla="*/ 1 w 112"/>
                  <a:gd name="T13" fmla="*/ 19 h 28"/>
                  <a:gd name="T14" fmla="*/ 4 w 112"/>
                  <a:gd name="T15" fmla="*/ 23 h 28"/>
                  <a:gd name="T16" fmla="*/ 9 w 112"/>
                  <a:gd name="T17" fmla="*/ 27 h 28"/>
                  <a:gd name="T18" fmla="*/ 14 w 112"/>
                  <a:gd name="T19" fmla="*/ 28 h 28"/>
                  <a:gd name="T20" fmla="*/ 98 w 112"/>
                  <a:gd name="T21" fmla="*/ 28 h 28"/>
                  <a:gd name="T22" fmla="*/ 103 w 112"/>
                  <a:gd name="T23" fmla="*/ 27 h 28"/>
                  <a:gd name="T24" fmla="*/ 107 w 112"/>
                  <a:gd name="T25" fmla="*/ 23 h 28"/>
                  <a:gd name="T26" fmla="*/ 110 w 112"/>
                  <a:gd name="T27" fmla="*/ 19 h 28"/>
                  <a:gd name="T28" fmla="*/ 112 w 112"/>
                  <a:gd name="T29" fmla="*/ 14 h 28"/>
                  <a:gd name="T30" fmla="*/ 110 w 112"/>
                  <a:gd name="T31" fmla="*/ 8 h 28"/>
                  <a:gd name="T32" fmla="*/ 107 w 112"/>
                  <a:gd name="T33" fmla="*/ 4 h 28"/>
                  <a:gd name="T34" fmla="*/ 103 w 112"/>
                  <a:gd name="T35" fmla="*/ 1 h 28"/>
                  <a:gd name="T36" fmla="*/ 98 w 11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28">
                    <a:moveTo>
                      <a:pt x="98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98" y="28"/>
                    </a:lnTo>
                    <a:lnTo>
                      <a:pt x="103" y="27"/>
                    </a:lnTo>
                    <a:lnTo>
                      <a:pt x="107" y="23"/>
                    </a:lnTo>
                    <a:lnTo>
                      <a:pt x="110" y="19"/>
                    </a:lnTo>
                    <a:lnTo>
                      <a:pt x="112" y="14"/>
                    </a:lnTo>
                    <a:lnTo>
                      <a:pt x="110" y="8"/>
                    </a:lnTo>
                    <a:lnTo>
                      <a:pt x="107" y="4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Freeform 410">
                <a:extLst>
                  <a:ext uri="{FF2B5EF4-FFF2-40B4-BE49-F238E27FC236}">
                    <a16:creationId xmlns:a16="http://schemas.microsoft.com/office/drawing/2014/main" id="{42127E9A-16E9-4803-0867-0DE4E99A5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700338"/>
                <a:ext cx="120650" cy="12700"/>
              </a:xfrm>
              <a:custGeom>
                <a:avLst/>
                <a:gdLst>
                  <a:gd name="T0" fmla="*/ 214 w 228"/>
                  <a:gd name="T1" fmla="*/ 0 h 26"/>
                  <a:gd name="T2" fmla="*/ 14 w 228"/>
                  <a:gd name="T3" fmla="*/ 0 h 26"/>
                  <a:gd name="T4" fmla="*/ 9 w 228"/>
                  <a:gd name="T5" fmla="*/ 1 h 26"/>
                  <a:gd name="T6" fmla="*/ 4 w 228"/>
                  <a:gd name="T7" fmla="*/ 3 h 26"/>
                  <a:gd name="T8" fmla="*/ 1 w 228"/>
                  <a:gd name="T9" fmla="*/ 7 h 26"/>
                  <a:gd name="T10" fmla="*/ 0 w 228"/>
                  <a:gd name="T11" fmla="*/ 13 h 26"/>
                  <a:gd name="T12" fmla="*/ 1 w 228"/>
                  <a:gd name="T13" fmla="*/ 19 h 26"/>
                  <a:gd name="T14" fmla="*/ 4 w 228"/>
                  <a:gd name="T15" fmla="*/ 23 h 26"/>
                  <a:gd name="T16" fmla="*/ 9 w 228"/>
                  <a:gd name="T17" fmla="*/ 25 h 26"/>
                  <a:gd name="T18" fmla="*/ 14 w 228"/>
                  <a:gd name="T19" fmla="*/ 26 h 26"/>
                  <a:gd name="T20" fmla="*/ 214 w 228"/>
                  <a:gd name="T21" fmla="*/ 26 h 26"/>
                  <a:gd name="T22" fmla="*/ 219 w 228"/>
                  <a:gd name="T23" fmla="*/ 25 h 26"/>
                  <a:gd name="T24" fmla="*/ 224 w 228"/>
                  <a:gd name="T25" fmla="*/ 23 h 26"/>
                  <a:gd name="T26" fmla="*/ 227 w 228"/>
                  <a:gd name="T27" fmla="*/ 19 h 26"/>
                  <a:gd name="T28" fmla="*/ 228 w 228"/>
                  <a:gd name="T29" fmla="*/ 13 h 26"/>
                  <a:gd name="T30" fmla="*/ 227 w 228"/>
                  <a:gd name="T31" fmla="*/ 7 h 26"/>
                  <a:gd name="T32" fmla="*/ 224 w 228"/>
                  <a:gd name="T33" fmla="*/ 3 h 26"/>
                  <a:gd name="T34" fmla="*/ 219 w 228"/>
                  <a:gd name="T35" fmla="*/ 1 h 26"/>
                  <a:gd name="T36" fmla="*/ 214 w 228"/>
                  <a:gd name="T3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6">
                    <a:moveTo>
                      <a:pt x="2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5"/>
                    </a:lnTo>
                    <a:lnTo>
                      <a:pt x="14" y="26"/>
                    </a:lnTo>
                    <a:lnTo>
                      <a:pt x="214" y="26"/>
                    </a:lnTo>
                    <a:lnTo>
                      <a:pt x="219" y="25"/>
                    </a:lnTo>
                    <a:lnTo>
                      <a:pt x="224" y="23"/>
                    </a:lnTo>
                    <a:lnTo>
                      <a:pt x="227" y="19"/>
                    </a:lnTo>
                    <a:lnTo>
                      <a:pt x="228" y="13"/>
                    </a:lnTo>
                    <a:lnTo>
                      <a:pt x="227" y="7"/>
                    </a:lnTo>
                    <a:lnTo>
                      <a:pt x="224" y="3"/>
                    </a:lnTo>
                    <a:lnTo>
                      <a:pt x="219" y="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Freeform 411">
                <a:extLst>
                  <a:ext uri="{FF2B5EF4-FFF2-40B4-BE49-F238E27FC236}">
                    <a16:creationId xmlns:a16="http://schemas.microsoft.com/office/drawing/2014/main" id="{440268A5-03C7-76E1-DB09-AAF6F91A2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863" y="2735263"/>
                <a:ext cx="15875" cy="14288"/>
              </a:xfrm>
              <a:custGeom>
                <a:avLst/>
                <a:gdLst>
                  <a:gd name="T0" fmla="*/ 23 w 28"/>
                  <a:gd name="T1" fmla="*/ 3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3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19 h 28"/>
                  <a:gd name="T16" fmla="*/ 4 w 28"/>
                  <a:gd name="T17" fmla="*/ 24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4 h 28"/>
                  <a:gd name="T26" fmla="*/ 27 w 28"/>
                  <a:gd name="T27" fmla="*/ 19 h 28"/>
                  <a:gd name="T28" fmla="*/ 28 w 28"/>
                  <a:gd name="T29" fmla="*/ 14 h 28"/>
                  <a:gd name="T30" fmla="*/ 27 w 28"/>
                  <a:gd name="T31" fmla="*/ 9 h 28"/>
                  <a:gd name="T32" fmla="*/ 23 w 28"/>
                  <a:gd name="T33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3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3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6" name="Freeform 412">
                <a:extLst>
                  <a:ext uri="{FF2B5EF4-FFF2-40B4-BE49-F238E27FC236}">
                    <a16:creationId xmlns:a16="http://schemas.microsoft.com/office/drawing/2014/main" id="{AA9A8499-EB11-702B-5C53-C6986501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735263"/>
                <a:ext cx="58738" cy="14288"/>
              </a:xfrm>
              <a:custGeom>
                <a:avLst/>
                <a:gdLst>
                  <a:gd name="T0" fmla="*/ 98 w 112"/>
                  <a:gd name="T1" fmla="*/ 0 h 28"/>
                  <a:gd name="T2" fmla="*/ 14 w 112"/>
                  <a:gd name="T3" fmla="*/ 0 h 28"/>
                  <a:gd name="T4" fmla="*/ 9 w 112"/>
                  <a:gd name="T5" fmla="*/ 1 h 28"/>
                  <a:gd name="T6" fmla="*/ 4 w 112"/>
                  <a:gd name="T7" fmla="*/ 3 h 28"/>
                  <a:gd name="T8" fmla="*/ 1 w 112"/>
                  <a:gd name="T9" fmla="*/ 9 h 28"/>
                  <a:gd name="T10" fmla="*/ 0 w 112"/>
                  <a:gd name="T11" fmla="*/ 14 h 28"/>
                  <a:gd name="T12" fmla="*/ 1 w 112"/>
                  <a:gd name="T13" fmla="*/ 19 h 28"/>
                  <a:gd name="T14" fmla="*/ 4 w 112"/>
                  <a:gd name="T15" fmla="*/ 24 h 28"/>
                  <a:gd name="T16" fmla="*/ 9 w 112"/>
                  <a:gd name="T17" fmla="*/ 27 h 28"/>
                  <a:gd name="T18" fmla="*/ 14 w 112"/>
                  <a:gd name="T19" fmla="*/ 28 h 28"/>
                  <a:gd name="T20" fmla="*/ 98 w 112"/>
                  <a:gd name="T21" fmla="*/ 28 h 28"/>
                  <a:gd name="T22" fmla="*/ 103 w 112"/>
                  <a:gd name="T23" fmla="*/ 27 h 28"/>
                  <a:gd name="T24" fmla="*/ 107 w 112"/>
                  <a:gd name="T25" fmla="*/ 24 h 28"/>
                  <a:gd name="T26" fmla="*/ 110 w 112"/>
                  <a:gd name="T27" fmla="*/ 19 h 28"/>
                  <a:gd name="T28" fmla="*/ 112 w 112"/>
                  <a:gd name="T29" fmla="*/ 14 h 28"/>
                  <a:gd name="T30" fmla="*/ 110 w 112"/>
                  <a:gd name="T31" fmla="*/ 9 h 28"/>
                  <a:gd name="T32" fmla="*/ 107 w 112"/>
                  <a:gd name="T33" fmla="*/ 3 h 28"/>
                  <a:gd name="T34" fmla="*/ 103 w 112"/>
                  <a:gd name="T35" fmla="*/ 1 h 28"/>
                  <a:gd name="T36" fmla="*/ 98 w 11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28">
                    <a:moveTo>
                      <a:pt x="98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3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4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98" y="28"/>
                    </a:lnTo>
                    <a:lnTo>
                      <a:pt x="103" y="27"/>
                    </a:lnTo>
                    <a:lnTo>
                      <a:pt x="107" y="24"/>
                    </a:lnTo>
                    <a:lnTo>
                      <a:pt x="110" y="19"/>
                    </a:lnTo>
                    <a:lnTo>
                      <a:pt x="112" y="14"/>
                    </a:lnTo>
                    <a:lnTo>
                      <a:pt x="110" y="9"/>
                    </a:lnTo>
                    <a:lnTo>
                      <a:pt x="107" y="3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7" name="Freeform 413">
                <a:extLst>
                  <a:ext uri="{FF2B5EF4-FFF2-40B4-BE49-F238E27FC236}">
                    <a16:creationId xmlns:a16="http://schemas.microsoft.com/office/drawing/2014/main" id="{6A989689-28BE-B70C-16F0-841E61FE0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778126"/>
                <a:ext cx="120650" cy="15875"/>
              </a:xfrm>
              <a:custGeom>
                <a:avLst/>
                <a:gdLst>
                  <a:gd name="T0" fmla="*/ 214 w 228"/>
                  <a:gd name="T1" fmla="*/ 0 h 28"/>
                  <a:gd name="T2" fmla="*/ 14 w 228"/>
                  <a:gd name="T3" fmla="*/ 0 h 28"/>
                  <a:gd name="T4" fmla="*/ 9 w 228"/>
                  <a:gd name="T5" fmla="*/ 1 h 28"/>
                  <a:gd name="T6" fmla="*/ 4 w 228"/>
                  <a:gd name="T7" fmla="*/ 4 h 28"/>
                  <a:gd name="T8" fmla="*/ 1 w 228"/>
                  <a:gd name="T9" fmla="*/ 8 h 28"/>
                  <a:gd name="T10" fmla="*/ 0 w 228"/>
                  <a:gd name="T11" fmla="*/ 14 h 28"/>
                  <a:gd name="T12" fmla="*/ 1 w 228"/>
                  <a:gd name="T13" fmla="*/ 19 h 28"/>
                  <a:gd name="T14" fmla="*/ 4 w 228"/>
                  <a:gd name="T15" fmla="*/ 23 h 28"/>
                  <a:gd name="T16" fmla="*/ 9 w 228"/>
                  <a:gd name="T17" fmla="*/ 27 h 28"/>
                  <a:gd name="T18" fmla="*/ 14 w 228"/>
                  <a:gd name="T19" fmla="*/ 28 h 28"/>
                  <a:gd name="T20" fmla="*/ 214 w 228"/>
                  <a:gd name="T21" fmla="*/ 28 h 28"/>
                  <a:gd name="T22" fmla="*/ 219 w 228"/>
                  <a:gd name="T23" fmla="*/ 27 h 28"/>
                  <a:gd name="T24" fmla="*/ 224 w 228"/>
                  <a:gd name="T25" fmla="*/ 23 h 28"/>
                  <a:gd name="T26" fmla="*/ 227 w 228"/>
                  <a:gd name="T27" fmla="*/ 19 h 28"/>
                  <a:gd name="T28" fmla="*/ 228 w 228"/>
                  <a:gd name="T29" fmla="*/ 14 h 28"/>
                  <a:gd name="T30" fmla="*/ 227 w 228"/>
                  <a:gd name="T31" fmla="*/ 8 h 28"/>
                  <a:gd name="T32" fmla="*/ 224 w 228"/>
                  <a:gd name="T33" fmla="*/ 4 h 28"/>
                  <a:gd name="T34" fmla="*/ 219 w 228"/>
                  <a:gd name="T35" fmla="*/ 1 h 28"/>
                  <a:gd name="T36" fmla="*/ 214 w 228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8">
                    <a:moveTo>
                      <a:pt x="214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19"/>
                    </a:lnTo>
                    <a:lnTo>
                      <a:pt x="4" y="23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214" y="28"/>
                    </a:lnTo>
                    <a:lnTo>
                      <a:pt x="219" y="27"/>
                    </a:lnTo>
                    <a:lnTo>
                      <a:pt x="224" y="23"/>
                    </a:lnTo>
                    <a:lnTo>
                      <a:pt x="227" y="19"/>
                    </a:lnTo>
                    <a:lnTo>
                      <a:pt x="228" y="14"/>
                    </a:lnTo>
                    <a:lnTo>
                      <a:pt x="227" y="8"/>
                    </a:lnTo>
                    <a:lnTo>
                      <a:pt x="224" y="4"/>
                    </a:lnTo>
                    <a:lnTo>
                      <a:pt x="219" y="1"/>
                    </a:lnTo>
                    <a:lnTo>
                      <a:pt x="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Freeform 414">
                <a:extLst>
                  <a:ext uri="{FF2B5EF4-FFF2-40B4-BE49-F238E27FC236}">
                    <a16:creationId xmlns:a16="http://schemas.microsoft.com/office/drawing/2014/main" id="{086455A0-7EF3-E211-D8C3-C83FC231F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6863" y="2813051"/>
                <a:ext cx="15875" cy="15875"/>
              </a:xfrm>
              <a:custGeom>
                <a:avLst/>
                <a:gdLst>
                  <a:gd name="T0" fmla="*/ 23 w 28"/>
                  <a:gd name="T1" fmla="*/ 5 h 28"/>
                  <a:gd name="T2" fmla="*/ 19 w 28"/>
                  <a:gd name="T3" fmla="*/ 1 h 28"/>
                  <a:gd name="T4" fmla="*/ 14 w 28"/>
                  <a:gd name="T5" fmla="*/ 0 h 28"/>
                  <a:gd name="T6" fmla="*/ 8 w 28"/>
                  <a:gd name="T7" fmla="*/ 1 h 28"/>
                  <a:gd name="T8" fmla="*/ 4 w 28"/>
                  <a:gd name="T9" fmla="*/ 5 h 28"/>
                  <a:gd name="T10" fmla="*/ 1 w 28"/>
                  <a:gd name="T11" fmla="*/ 9 h 28"/>
                  <a:gd name="T12" fmla="*/ 0 w 28"/>
                  <a:gd name="T13" fmla="*/ 14 h 28"/>
                  <a:gd name="T14" fmla="*/ 1 w 28"/>
                  <a:gd name="T15" fmla="*/ 20 h 28"/>
                  <a:gd name="T16" fmla="*/ 4 w 28"/>
                  <a:gd name="T17" fmla="*/ 25 h 28"/>
                  <a:gd name="T18" fmla="*/ 8 w 28"/>
                  <a:gd name="T19" fmla="*/ 27 h 28"/>
                  <a:gd name="T20" fmla="*/ 14 w 28"/>
                  <a:gd name="T21" fmla="*/ 28 h 28"/>
                  <a:gd name="T22" fmla="*/ 19 w 28"/>
                  <a:gd name="T23" fmla="*/ 27 h 28"/>
                  <a:gd name="T24" fmla="*/ 23 w 28"/>
                  <a:gd name="T25" fmla="*/ 25 h 28"/>
                  <a:gd name="T26" fmla="*/ 27 w 28"/>
                  <a:gd name="T27" fmla="*/ 20 h 28"/>
                  <a:gd name="T28" fmla="*/ 28 w 28"/>
                  <a:gd name="T29" fmla="*/ 14 h 28"/>
                  <a:gd name="T30" fmla="*/ 27 w 28"/>
                  <a:gd name="T31" fmla="*/ 9 h 28"/>
                  <a:gd name="T32" fmla="*/ 23 w 28"/>
                  <a:gd name="T33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28">
                    <a:moveTo>
                      <a:pt x="23" y="5"/>
                    </a:moveTo>
                    <a:lnTo>
                      <a:pt x="19" y="1"/>
                    </a:lnTo>
                    <a:lnTo>
                      <a:pt x="14" y="0"/>
                    </a:lnTo>
                    <a:lnTo>
                      <a:pt x="8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4" y="28"/>
                    </a:lnTo>
                    <a:lnTo>
                      <a:pt x="19" y="27"/>
                    </a:lnTo>
                    <a:lnTo>
                      <a:pt x="23" y="25"/>
                    </a:lnTo>
                    <a:lnTo>
                      <a:pt x="27" y="20"/>
                    </a:lnTo>
                    <a:lnTo>
                      <a:pt x="28" y="14"/>
                    </a:lnTo>
                    <a:lnTo>
                      <a:pt x="27" y="9"/>
                    </a:lnTo>
                    <a:lnTo>
                      <a:pt x="23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Freeform 415">
                <a:extLst>
                  <a:ext uri="{FF2B5EF4-FFF2-40B4-BE49-F238E27FC236}">
                    <a16:creationId xmlns:a16="http://schemas.microsoft.com/office/drawing/2014/main" id="{CD668C68-8BFC-12C7-C558-09A365680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51" y="2813051"/>
                <a:ext cx="58738" cy="15875"/>
              </a:xfrm>
              <a:custGeom>
                <a:avLst/>
                <a:gdLst>
                  <a:gd name="T0" fmla="*/ 98 w 112"/>
                  <a:gd name="T1" fmla="*/ 0 h 28"/>
                  <a:gd name="T2" fmla="*/ 14 w 112"/>
                  <a:gd name="T3" fmla="*/ 0 h 28"/>
                  <a:gd name="T4" fmla="*/ 9 w 112"/>
                  <a:gd name="T5" fmla="*/ 1 h 28"/>
                  <a:gd name="T6" fmla="*/ 4 w 112"/>
                  <a:gd name="T7" fmla="*/ 5 h 28"/>
                  <a:gd name="T8" fmla="*/ 1 w 112"/>
                  <a:gd name="T9" fmla="*/ 9 h 28"/>
                  <a:gd name="T10" fmla="*/ 0 w 112"/>
                  <a:gd name="T11" fmla="*/ 14 h 28"/>
                  <a:gd name="T12" fmla="*/ 1 w 112"/>
                  <a:gd name="T13" fmla="*/ 20 h 28"/>
                  <a:gd name="T14" fmla="*/ 4 w 112"/>
                  <a:gd name="T15" fmla="*/ 25 h 28"/>
                  <a:gd name="T16" fmla="*/ 9 w 112"/>
                  <a:gd name="T17" fmla="*/ 27 h 28"/>
                  <a:gd name="T18" fmla="*/ 14 w 112"/>
                  <a:gd name="T19" fmla="*/ 28 h 28"/>
                  <a:gd name="T20" fmla="*/ 98 w 112"/>
                  <a:gd name="T21" fmla="*/ 28 h 28"/>
                  <a:gd name="T22" fmla="*/ 103 w 112"/>
                  <a:gd name="T23" fmla="*/ 27 h 28"/>
                  <a:gd name="T24" fmla="*/ 107 w 112"/>
                  <a:gd name="T25" fmla="*/ 25 h 28"/>
                  <a:gd name="T26" fmla="*/ 110 w 112"/>
                  <a:gd name="T27" fmla="*/ 20 h 28"/>
                  <a:gd name="T28" fmla="*/ 112 w 112"/>
                  <a:gd name="T29" fmla="*/ 14 h 28"/>
                  <a:gd name="T30" fmla="*/ 110 w 112"/>
                  <a:gd name="T31" fmla="*/ 9 h 28"/>
                  <a:gd name="T32" fmla="*/ 107 w 112"/>
                  <a:gd name="T33" fmla="*/ 5 h 28"/>
                  <a:gd name="T34" fmla="*/ 103 w 112"/>
                  <a:gd name="T35" fmla="*/ 1 h 28"/>
                  <a:gd name="T36" fmla="*/ 98 w 112"/>
                  <a:gd name="T3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2" h="28">
                    <a:moveTo>
                      <a:pt x="98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4" y="25"/>
                    </a:lnTo>
                    <a:lnTo>
                      <a:pt x="9" y="27"/>
                    </a:lnTo>
                    <a:lnTo>
                      <a:pt x="14" y="28"/>
                    </a:lnTo>
                    <a:lnTo>
                      <a:pt x="98" y="28"/>
                    </a:lnTo>
                    <a:lnTo>
                      <a:pt x="103" y="27"/>
                    </a:lnTo>
                    <a:lnTo>
                      <a:pt x="107" y="25"/>
                    </a:lnTo>
                    <a:lnTo>
                      <a:pt x="110" y="20"/>
                    </a:lnTo>
                    <a:lnTo>
                      <a:pt x="112" y="14"/>
                    </a:lnTo>
                    <a:lnTo>
                      <a:pt x="110" y="9"/>
                    </a:lnTo>
                    <a:lnTo>
                      <a:pt x="107" y="5"/>
                    </a:lnTo>
                    <a:lnTo>
                      <a:pt x="103" y="1"/>
                    </a:lnTo>
                    <a:lnTo>
                      <a:pt x="9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0" name="Freeform 416">
                <a:extLst>
                  <a:ext uri="{FF2B5EF4-FFF2-40B4-BE49-F238E27FC236}">
                    <a16:creationId xmlns:a16="http://schemas.microsoft.com/office/drawing/2014/main" id="{C898B060-B064-AB48-65D1-E788BE50B2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24613" y="2508251"/>
                <a:ext cx="311150" cy="376238"/>
              </a:xfrm>
              <a:custGeom>
                <a:avLst/>
                <a:gdLst>
                  <a:gd name="T0" fmla="*/ 402 w 588"/>
                  <a:gd name="T1" fmla="*/ 44 h 712"/>
                  <a:gd name="T2" fmla="*/ 372 w 588"/>
                  <a:gd name="T3" fmla="*/ 32 h 712"/>
                  <a:gd name="T4" fmla="*/ 340 w 588"/>
                  <a:gd name="T5" fmla="*/ 23 h 712"/>
                  <a:gd name="T6" fmla="*/ 317 w 588"/>
                  <a:gd name="T7" fmla="*/ 5 h 712"/>
                  <a:gd name="T8" fmla="*/ 287 w 588"/>
                  <a:gd name="T9" fmla="*/ 1 h 712"/>
                  <a:gd name="T10" fmla="*/ 259 w 588"/>
                  <a:gd name="T11" fmla="*/ 13 h 712"/>
                  <a:gd name="T12" fmla="*/ 233 w 588"/>
                  <a:gd name="T13" fmla="*/ 31 h 712"/>
                  <a:gd name="T14" fmla="*/ 200 w 588"/>
                  <a:gd name="T15" fmla="*/ 37 h 712"/>
                  <a:gd name="T16" fmla="*/ 174 w 588"/>
                  <a:gd name="T17" fmla="*/ 54 h 712"/>
                  <a:gd name="T18" fmla="*/ 47 w 588"/>
                  <a:gd name="T19" fmla="*/ 57 h 712"/>
                  <a:gd name="T20" fmla="*/ 25 w 588"/>
                  <a:gd name="T21" fmla="*/ 70 h 712"/>
                  <a:gd name="T22" fmla="*/ 8 w 588"/>
                  <a:gd name="T23" fmla="*/ 90 h 712"/>
                  <a:gd name="T24" fmla="*/ 0 w 588"/>
                  <a:gd name="T25" fmla="*/ 115 h 712"/>
                  <a:gd name="T26" fmla="*/ 1 w 588"/>
                  <a:gd name="T27" fmla="*/ 657 h 712"/>
                  <a:gd name="T28" fmla="*/ 12 w 588"/>
                  <a:gd name="T29" fmla="*/ 681 h 712"/>
                  <a:gd name="T30" fmla="*/ 30 w 588"/>
                  <a:gd name="T31" fmla="*/ 700 h 712"/>
                  <a:gd name="T32" fmla="*/ 54 w 588"/>
                  <a:gd name="T33" fmla="*/ 709 h 712"/>
                  <a:gd name="T34" fmla="*/ 528 w 588"/>
                  <a:gd name="T35" fmla="*/ 710 h 712"/>
                  <a:gd name="T36" fmla="*/ 553 w 588"/>
                  <a:gd name="T37" fmla="*/ 703 h 712"/>
                  <a:gd name="T38" fmla="*/ 573 w 588"/>
                  <a:gd name="T39" fmla="*/ 687 h 712"/>
                  <a:gd name="T40" fmla="*/ 586 w 588"/>
                  <a:gd name="T41" fmla="*/ 663 h 712"/>
                  <a:gd name="T42" fmla="*/ 588 w 588"/>
                  <a:gd name="T43" fmla="*/ 122 h 712"/>
                  <a:gd name="T44" fmla="*/ 583 w 588"/>
                  <a:gd name="T45" fmla="*/ 95 h 712"/>
                  <a:gd name="T46" fmla="*/ 569 w 588"/>
                  <a:gd name="T47" fmla="*/ 74 h 712"/>
                  <a:gd name="T48" fmla="*/ 547 w 588"/>
                  <a:gd name="T49" fmla="*/ 60 h 712"/>
                  <a:gd name="T50" fmla="*/ 520 w 588"/>
                  <a:gd name="T51" fmla="*/ 54 h 712"/>
                  <a:gd name="T52" fmla="*/ 263 w 588"/>
                  <a:gd name="T53" fmla="*/ 56 h 712"/>
                  <a:gd name="T54" fmla="*/ 272 w 588"/>
                  <a:gd name="T55" fmla="*/ 39 h 712"/>
                  <a:gd name="T56" fmla="*/ 286 w 588"/>
                  <a:gd name="T57" fmla="*/ 29 h 712"/>
                  <a:gd name="T58" fmla="*/ 303 w 588"/>
                  <a:gd name="T59" fmla="*/ 29 h 712"/>
                  <a:gd name="T60" fmla="*/ 317 w 588"/>
                  <a:gd name="T61" fmla="*/ 39 h 712"/>
                  <a:gd name="T62" fmla="*/ 326 w 588"/>
                  <a:gd name="T63" fmla="*/ 56 h 712"/>
                  <a:gd name="T64" fmla="*/ 367 w 588"/>
                  <a:gd name="T65" fmla="*/ 59 h 712"/>
                  <a:gd name="T66" fmla="*/ 402 w 588"/>
                  <a:gd name="T67" fmla="*/ 81 h 712"/>
                  <a:gd name="T68" fmla="*/ 175 w 588"/>
                  <a:gd name="T69" fmla="*/ 111 h 712"/>
                  <a:gd name="T70" fmla="*/ 193 w 588"/>
                  <a:gd name="T71" fmla="*/ 74 h 712"/>
                  <a:gd name="T72" fmla="*/ 233 w 588"/>
                  <a:gd name="T73" fmla="*/ 59 h 712"/>
                  <a:gd name="T74" fmla="*/ 554 w 588"/>
                  <a:gd name="T75" fmla="*/ 665 h 712"/>
                  <a:gd name="T76" fmla="*/ 529 w 588"/>
                  <a:gd name="T77" fmla="*/ 683 h 712"/>
                  <a:gd name="T78" fmla="*/ 52 w 588"/>
                  <a:gd name="T79" fmla="*/ 680 h 712"/>
                  <a:gd name="T80" fmla="*/ 31 w 588"/>
                  <a:gd name="T81" fmla="*/ 659 h 712"/>
                  <a:gd name="T82" fmla="*/ 28 w 588"/>
                  <a:gd name="T83" fmla="*/ 114 h 712"/>
                  <a:gd name="T84" fmla="*/ 45 w 588"/>
                  <a:gd name="T85" fmla="*/ 89 h 712"/>
                  <a:gd name="T86" fmla="*/ 155 w 588"/>
                  <a:gd name="T87" fmla="*/ 82 h 712"/>
                  <a:gd name="T88" fmla="*/ 147 w 588"/>
                  <a:gd name="T89" fmla="*/ 116 h 712"/>
                  <a:gd name="T90" fmla="*/ 156 w 588"/>
                  <a:gd name="T91" fmla="*/ 138 h 712"/>
                  <a:gd name="T92" fmla="*/ 437 w 588"/>
                  <a:gd name="T93" fmla="*/ 135 h 712"/>
                  <a:gd name="T94" fmla="*/ 441 w 588"/>
                  <a:gd name="T95" fmla="*/ 107 h 712"/>
                  <a:gd name="T96" fmla="*/ 520 w 588"/>
                  <a:gd name="T97" fmla="*/ 82 h 712"/>
                  <a:gd name="T98" fmla="*/ 549 w 588"/>
                  <a:gd name="T99" fmla="*/ 93 h 712"/>
                  <a:gd name="T100" fmla="*/ 561 w 588"/>
                  <a:gd name="T101" fmla="*/ 12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8" h="712">
                    <a:moveTo>
                      <a:pt x="520" y="54"/>
                    </a:moveTo>
                    <a:lnTo>
                      <a:pt x="414" y="54"/>
                    </a:lnTo>
                    <a:lnTo>
                      <a:pt x="409" y="49"/>
                    </a:lnTo>
                    <a:lnTo>
                      <a:pt x="402" y="44"/>
                    </a:lnTo>
                    <a:lnTo>
                      <a:pt x="395" y="41"/>
                    </a:lnTo>
                    <a:lnTo>
                      <a:pt x="389" y="37"/>
                    </a:lnTo>
                    <a:lnTo>
                      <a:pt x="381" y="34"/>
                    </a:lnTo>
                    <a:lnTo>
                      <a:pt x="372" y="32"/>
                    </a:lnTo>
                    <a:lnTo>
                      <a:pt x="365" y="31"/>
                    </a:lnTo>
                    <a:lnTo>
                      <a:pt x="356" y="31"/>
                    </a:lnTo>
                    <a:lnTo>
                      <a:pt x="343" y="31"/>
                    </a:lnTo>
                    <a:lnTo>
                      <a:pt x="340" y="23"/>
                    </a:lnTo>
                    <a:lnTo>
                      <a:pt x="335" y="18"/>
                    </a:lnTo>
                    <a:lnTo>
                      <a:pt x="329" y="13"/>
                    </a:lnTo>
                    <a:lnTo>
                      <a:pt x="323" y="8"/>
                    </a:lnTo>
                    <a:lnTo>
                      <a:pt x="317" y="5"/>
                    </a:lnTo>
                    <a:lnTo>
                      <a:pt x="309" y="2"/>
                    </a:lnTo>
                    <a:lnTo>
                      <a:pt x="302" y="1"/>
                    </a:lnTo>
                    <a:lnTo>
                      <a:pt x="294" y="0"/>
                    </a:lnTo>
                    <a:lnTo>
                      <a:pt x="287" y="1"/>
                    </a:lnTo>
                    <a:lnTo>
                      <a:pt x="279" y="2"/>
                    </a:lnTo>
                    <a:lnTo>
                      <a:pt x="272" y="5"/>
                    </a:lnTo>
                    <a:lnTo>
                      <a:pt x="265" y="8"/>
                    </a:lnTo>
                    <a:lnTo>
                      <a:pt x="259" y="13"/>
                    </a:lnTo>
                    <a:lnTo>
                      <a:pt x="253" y="18"/>
                    </a:lnTo>
                    <a:lnTo>
                      <a:pt x="249" y="23"/>
                    </a:lnTo>
                    <a:lnTo>
                      <a:pt x="245" y="31"/>
                    </a:lnTo>
                    <a:lnTo>
                      <a:pt x="233" y="31"/>
                    </a:lnTo>
                    <a:lnTo>
                      <a:pt x="224" y="31"/>
                    </a:lnTo>
                    <a:lnTo>
                      <a:pt x="216" y="32"/>
                    </a:lnTo>
                    <a:lnTo>
                      <a:pt x="208" y="34"/>
                    </a:lnTo>
                    <a:lnTo>
                      <a:pt x="200" y="37"/>
                    </a:lnTo>
                    <a:lnTo>
                      <a:pt x="193" y="41"/>
                    </a:lnTo>
                    <a:lnTo>
                      <a:pt x="186" y="44"/>
                    </a:lnTo>
                    <a:lnTo>
                      <a:pt x="179" y="49"/>
                    </a:lnTo>
                    <a:lnTo>
                      <a:pt x="174" y="54"/>
                    </a:lnTo>
                    <a:lnTo>
                      <a:pt x="68" y="54"/>
                    </a:lnTo>
                    <a:lnTo>
                      <a:pt x="60" y="54"/>
                    </a:lnTo>
                    <a:lnTo>
                      <a:pt x="54" y="56"/>
                    </a:lnTo>
                    <a:lnTo>
                      <a:pt x="47" y="57"/>
                    </a:lnTo>
                    <a:lnTo>
                      <a:pt x="41" y="60"/>
                    </a:lnTo>
                    <a:lnTo>
                      <a:pt x="36" y="62"/>
                    </a:lnTo>
                    <a:lnTo>
                      <a:pt x="30" y="65"/>
                    </a:lnTo>
                    <a:lnTo>
                      <a:pt x="25" y="70"/>
                    </a:lnTo>
                    <a:lnTo>
                      <a:pt x="19" y="74"/>
                    </a:lnTo>
                    <a:lnTo>
                      <a:pt x="15" y="79"/>
                    </a:lnTo>
                    <a:lnTo>
                      <a:pt x="12" y="83"/>
                    </a:lnTo>
                    <a:lnTo>
                      <a:pt x="8" y="90"/>
                    </a:lnTo>
                    <a:lnTo>
                      <a:pt x="5" y="95"/>
                    </a:lnTo>
                    <a:lnTo>
                      <a:pt x="3" y="102"/>
                    </a:lnTo>
                    <a:lnTo>
                      <a:pt x="1" y="108"/>
                    </a:lnTo>
                    <a:lnTo>
                      <a:pt x="0" y="115"/>
                    </a:lnTo>
                    <a:lnTo>
                      <a:pt x="0" y="122"/>
                    </a:lnTo>
                    <a:lnTo>
                      <a:pt x="0" y="644"/>
                    </a:lnTo>
                    <a:lnTo>
                      <a:pt x="0" y="650"/>
                    </a:lnTo>
                    <a:lnTo>
                      <a:pt x="1" y="657"/>
                    </a:lnTo>
                    <a:lnTo>
                      <a:pt x="3" y="663"/>
                    </a:lnTo>
                    <a:lnTo>
                      <a:pt x="5" y="670"/>
                    </a:lnTo>
                    <a:lnTo>
                      <a:pt x="8" y="676"/>
                    </a:lnTo>
                    <a:lnTo>
                      <a:pt x="12" y="681"/>
                    </a:lnTo>
                    <a:lnTo>
                      <a:pt x="15" y="687"/>
                    </a:lnTo>
                    <a:lnTo>
                      <a:pt x="19" y="691"/>
                    </a:lnTo>
                    <a:lnTo>
                      <a:pt x="25" y="695"/>
                    </a:lnTo>
                    <a:lnTo>
                      <a:pt x="30" y="700"/>
                    </a:lnTo>
                    <a:lnTo>
                      <a:pt x="36" y="703"/>
                    </a:lnTo>
                    <a:lnTo>
                      <a:pt x="41" y="706"/>
                    </a:lnTo>
                    <a:lnTo>
                      <a:pt x="47" y="708"/>
                    </a:lnTo>
                    <a:lnTo>
                      <a:pt x="54" y="709"/>
                    </a:lnTo>
                    <a:lnTo>
                      <a:pt x="60" y="710"/>
                    </a:lnTo>
                    <a:lnTo>
                      <a:pt x="68" y="712"/>
                    </a:lnTo>
                    <a:lnTo>
                      <a:pt x="520" y="712"/>
                    </a:lnTo>
                    <a:lnTo>
                      <a:pt x="528" y="710"/>
                    </a:lnTo>
                    <a:lnTo>
                      <a:pt x="534" y="709"/>
                    </a:lnTo>
                    <a:lnTo>
                      <a:pt x="541" y="708"/>
                    </a:lnTo>
                    <a:lnTo>
                      <a:pt x="547" y="706"/>
                    </a:lnTo>
                    <a:lnTo>
                      <a:pt x="553" y="703"/>
                    </a:lnTo>
                    <a:lnTo>
                      <a:pt x="559" y="700"/>
                    </a:lnTo>
                    <a:lnTo>
                      <a:pt x="563" y="695"/>
                    </a:lnTo>
                    <a:lnTo>
                      <a:pt x="569" y="691"/>
                    </a:lnTo>
                    <a:lnTo>
                      <a:pt x="573" y="687"/>
                    </a:lnTo>
                    <a:lnTo>
                      <a:pt x="577" y="681"/>
                    </a:lnTo>
                    <a:lnTo>
                      <a:pt x="581" y="676"/>
                    </a:lnTo>
                    <a:lnTo>
                      <a:pt x="583" y="670"/>
                    </a:lnTo>
                    <a:lnTo>
                      <a:pt x="586" y="663"/>
                    </a:lnTo>
                    <a:lnTo>
                      <a:pt x="587" y="657"/>
                    </a:lnTo>
                    <a:lnTo>
                      <a:pt x="588" y="650"/>
                    </a:lnTo>
                    <a:lnTo>
                      <a:pt x="588" y="644"/>
                    </a:lnTo>
                    <a:lnTo>
                      <a:pt x="588" y="122"/>
                    </a:lnTo>
                    <a:lnTo>
                      <a:pt x="588" y="115"/>
                    </a:lnTo>
                    <a:lnTo>
                      <a:pt x="587" y="108"/>
                    </a:lnTo>
                    <a:lnTo>
                      <a:pt x="586" y="102"/>
                    </a:lnTo>
                    <a:lnTo>
                      <a:pt x="583" y="95"/>
                    </a:lnTo>
                    <a:lnTo>
                      <a:pt x="581" y="90"/>
                    </a:lnTo>
                    <a:lnTo>
                      <a:pt x="577" y="83"/>
                    </a:lnTo>
                    <a:lnTo>
                      <a:pt x="573" y="79"/>
                    </a:lnTo>
                    <a:lnTo>
                      <a:pt x="569" y="74"/>
                    </a:lnTo>
                    <a:lnTo>
                      <a:pt x="563" y="70"/>
                    </a:lnTo>
                    <a:lnTo>
                      <a:pt x="559" y="65"/>
                    </a:lnTo>
                    <a:lnTo>
                      <a:pt x="553" y="62"/>
                    </a:lnTo>
                    <a:lnTo>
                      <a:pt x="547" y="60"/>
                    </a:lnTo>
                    <a:lnTo>
                      <a:pt x="541" y="57"/>
                    </a:lnTo>
                    <a:lnTo>
                      <a:pt x="534" y="56"/>
                    </a:lnTo>
                    <a:lnTo>
                      <a:pt x="528" y="54"/>
                    </a:lnTo>
                    <a:lnTo>
                      <a:pt x="520" y="54"/>
                    </a:lnTo>
                    <a:close/>
                    <a:moveTo>
                      <a:pt x="233" y="59"/>
                    </a:moveTo>
                    <a:lnTo>
                      <a:pt x="254" y="59"/>
                    </a:lnTo>
                    <a:lnTo>
                      <a:pt x="259" y="58"/>
                    </a:lnTo>
                    <a:lnTo>
                      <a:pt x="263" y="56"/>
                    </a:lnTo>
                    <a:lnTo>
                      <a:pt x="265" y="52"/>
                    </a:lnTo>
                    <a:lnTo>
                      <a:pt x="267" y="48"/>
                    </a:lnTo>
                    <a:lnTo>
                      <a:pt x="269" y="44"/>
                    </a:lnTo>
                    <a:lnTo>
                      <a:pt x="272" y="39"/>
                    </a:lnTo>
                    <a:lnTo>
                      <a:pt x="274" y="36"/>
                    </a:lnTo>
                    <a:lnTo>
                      <a:pt x="277" y="33"/>
                    </a:lnTo>
                    <a:lnTo>
                      <a:pt x="281" y="31"/>
                    </a:lnTo>
                    <a:lnTo>
                      <a:pt x="286" y="29"/>
                    </a:lnTo>
                    <a:lnTo>
                      <a:pt x="290" y="28"/>
                    </a:lnTo>
                    <a:lnTo>
                      <a:pt x="294" y="28"/>
                    </a:lnTo>
                    <a:lnTo>
                      <a:pt x="298" y="28"/>
                    </a:lnTo>
                    <a:lnTo>
                      <a:pt x="303" y="29"/>
                    </a:lnTo>
                    <a:lnTo>
                      <a:pt x="307" y="31"/>
                    </a:lnTo>
                    <a:lnTo>
                      <a:pt x="311" y="33"/>
                    </a:lnTo>
                    <a:lnTo>
                      <a:pt x="314" y="36"/>
                    </a:lnTo>
                    <a:lnTo>
                      <a:pt x="317" y="39"/>
                    </a:lnTo>
                    <a:lnTo>
                      <a:pt x="320" y="44"/>
                    </a:lnTo>
                    <a:lnTo>
                      <a:pt x="321" y="48"/>
                    </a:lnTo>
                    <a:lnTo>
                      <a:pt x="323" y="52"/>
                    </a:lnTo>
                    <a:lnTo>
                      <a:pt x="326" y="56"/>
                    </a:lnTo>
                    <a:lnTo>
                      <a:pt x="329" y="58"/>
                    </a:lnTo>
                    <a:lnTo>
                      <a:pt x="335" y="59"/>
                    </a:lnTo>
                    <a:lnTo>
                      <a:pt x="356" y="59"/>
                    </a:lnTo>
                    <a:lnTo>
                      <a:pt x="367" y="59"/>
                    </a:lnTo>
                    <a:lnTo>
                      <a:pt x="378" y="62"/>
                    </a:lnTo>
                    <a:lnTo>
                      <a:pt x="386" y="67"/>
                    </a:lnTo>
                    <a:lnTo>
                      <a:pt x="395" y="74"/>
                    </a:lnTo>
                    <a:lnTo>
                      <a:pt x="402" y="81"/>
                    </a:lnTo>
                    <a:lnTo>
                      <a:pt x="408" y="90"/>
                    </a:lnTo>
                    <a:lnTo>
                      <a:pt x="411" y="101"/>
                    </a:lnTo>
                    <a:lnTo>
                      <a:pt x="413" y="111"/>
                    </a:lnTo>
                    <a:lnTo>
                      <a:pt x="175" y="111"/>
                    </a:lnTo>
                    <a:lnTo>
                      <a:pt x="177" y="101"/>
                    </a:lnTo>
                    <a:lnTo>
                      <a:pt x="180" y="90"/>
                    </a:lnTo>
                    <a:lnTo>
                      <a:pt x="187" y="81"/>
                    </a:lnTo>
                    <a:lnTo>
                      <a:pt x="193" y="74"/>
                    </a:lnTo>
                    <a:lnTo>
                      <a:pt x="202" y="67"/>
                    </a:lnTo>
                    <a:lnTo>
                      <a:pt x="211" y="62"/>
                    </a:lnTo>
                    <a:lnTo>
                      <a:pt x="221" y="59"/>
                    </a:lnTo>
                    <a:lnTo>
                      <a:pt x="233" y="59"/>
                    </a:lnTo>
                    <a:close/>
                    <a:moveTo>
                      <a:pt x="561" y="644"/>
                    </a:moveTo>
                    <a:lnTo>
                      <a:pt x="560" y="651"/>
                    </a:lnTo>
                    <a:lnTo>
                      <a:pt x="558" y="659"/>
                    </a:lnTo>
                    <a:lnTo>
                      <a:pt x="554" y="665"/>
                    </a:lnTo>
                    <a:lnTo>
                      <a:pt x="549" y="672"/>
                    </a:lnTo>
                    <a:lnTo>
                      <a:pt x="543" y="676"/>
                    </a:lnTo>
                    <a:lnTo>
                      <a:pt x="537" y="680"/>
                    </a:lnTo>
                    <a:lnTo>
                      <a:pt x="529" y="683"/>
                    </a:lnTo>
                    <a:lnTo>
                      <a:pt x="520" y="684"/>
                    </a:lnTo>
                    <a:lnTo>
                      <a:pt x="68" y="684"/>
                    </a:lnTo>
                    <a:lnTo>
                      <a:pt x="59" y="683"/>
                    </a:lnTo>
                    <a:lnTo>
                      <a:pt x="52" y="680"/>
                    </a:lnTo>
                    <a:lnTo>
                      <a:pt x="45" y="676"/>
                    </a:lnTo>
                    <a:lnTo>
                      <a:pt x="40" y="672"/>
                    </a:lnTo>
                    <a:lnTo>
                      <a:pt x="34" y="665"/>
                    </a:lnTo>
                    <a:lnTo>
                      <a:pt x="31" y="659"/>
                    </a:lnTo>
                    <a:lnTo>
                      <a:pt x="28" y="651"/>
                    </a:lnTo>
                    <a:lnTo>
                      <a:pt x="28" y="644"/>
                    </a:lnTo>
                    <a:lnTo>
                      <a:pt x="28" y="122"/>
                    </a:lnTo>
                    <a:lnTo>
                      <a:pt x="28" y="114"/>
                    </a:lnTo>
                    <a:lnTo>
                      <a:pt x="31" y="106"/>
                    </a:lnTo>
                    <a:lnTo>
                      <a:pt x="34" y="100"/>
                    </a:lnTo>
                    <a:lnTo>
                      <a:pt x="40" y="93"/>
                    </a:lnTo>
                    <a:lnTo>
                      <a:pt x="45" y="89"/>
                    </a:lnTo>
                    <a:lnTo>
                      <a:pt x="52" y="85"/>
                    </a:lnTo>
                    <a:lnTo>
                      <a:pt x="59" y="82"/>
                    </a:lnTo>
                    <a:lnTo>
                      <a:pt x="68" y="82"/>
                    </a:lnTo>
                    <a:lnTo>
                      <a:pt x="155" y="82"/>
                    </a:lnTo>
                    <a:lnTo>
                      <a:pt x="151" y="90"/>
                    </a:lnTo>
                    <a:lnTo>
                      <a:pt x="149" y="99"/>
                    </a:lnTo>
                    <a:lnTo>
                      <a:pt x="147" y="107"/>
                    </a:lnTo>
                    <a:lnTo>
                      <a:pt x="147" y="116"/>
                    </a:lnTo>
                    <a:lnTo>
                      <a:pt x="147" y="125"/>
                    </a:lnTo>
                    <a:lnTo>
                      <a:pt x="148" y="131"/>
                    </a:lnTo>
                    <a:lnTo>
                      <a:pt x="151" y="135"/>
                    </a:lnTo>
                    <a:lnTo>
                      <a:pt x="156" y="138"/>
                    </a:lnTo>
                    <a:lnTo>
                      <a:pt x="161" y="139"/>
                    </a:lnTo>
                    <a:lnTo>
                      <a:pt x="427" y="139"/>
                    </a:lnTo>
                    <a:lnTo>
                      <a:pt x="432" y="138"/>
                    </a:lnTo>
                    <a:lnTo>
                      <a:pt x="437" y="135"/>
                    </a:lnTo>
                    <a:lnTo>
                      <a:pt x="440" y="131"/>
                    </a:lnTo>
                    <a:lnTo>
                      <a:pt x="441" y="125"/>
                    </a:lnTo>
                    <a:lnTo>
                      <a:pt x="441" y="116"/>
                    </a:lnTo>
                    <a:lnTo>
                      <a:pt x="441" y="107"/>
                    </a:lnTo>
                    <a:lnTo>
                      <a:pt x="440" y="99"/>
                    </a:lnTo>
                    <a:lnTo>
                      <a:pt x="437" y="90"/>
                    </a:lnTo>
                    <a:lnTo>
                      <a:pt x="435" y="82"/>
                    </a:lnTo>
                    <a:lnTo>
                      <a:pt x="520" y="82"/>
                    </a:lnTo>
                    <a:lnTo>
                      <a:pt x="529" y="82"/>
                    </a:lnTo>
                    <a:lnTo>
                      <a:pt x="537" y="85"/>
                    </a:lnTo>
                    <a:lnTo>
                      <a:pt x="543" y="89"/>
                    </a:lnTo>
                    <a:lnTo>
                      <a:pt x="549" y="93"/>
                    </a:lnTo>
                    <a:lnTo>
                      <a:pt x="554" y="100"/>
                    </a:lnTo>
                    <a:lnTo>
                      <a:pt x="558" y="106"/>
                    </a:lnTo>
                    <a:lnTo>
                      <a:pt x="560" y="114"/>
                    </a:lnTo>
                    <a:lnTo>
                      <a:pt x="561" y="122"/>
                    </a:lnTo>
                    <a:lnTo>
                      <a:pt x="561" y="6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Freeform 417">
                <a:extLst>
                  <a:ext uri="{FF2B5EF4-FFF2-40B4-BE49-F238E27FC236}">
                    <a16:creationId xmlns:a16="http://schemas.microsoft.com/office/drawing/2014/main" id="{BA27A08D-3D9E-554B-8245-46A22550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9063" y="2616201"/>
                <a:ext cx="66675" cy="50800"/>
              </a:xfrm>
              <a:custGeom>
                <a:avLst/>
                <a:gdLst>
                  <a:gd name="T0" fmla="*/ 121 w 125"/>
                  <a:gd name="T1" fmla="*/ 4 h 96"/>
                  <a:gd name="T2" fmla="*/ 117 w 125"/>
                  <a:gd name="T3" fmla="*/ 1 h 96"/>
                  <a:gd name="T4" fmla="*/ 111 w 125"/>
                  <a:gd name="T5" fmla="*/ 0 h 96"/>
                  <a:gd name="T6" fmla="*/ 106 w 125"/>
                  <a:gd name="T7" fmla="*/ 1 h 96"/>
                  <a:gd name="T8" fmla="*/ 102 w 125"/>
                  <a:gd name="T9" fmla="*/ 4 h 96"/>
                  <a:gd name="T10" fmla="*/ 42 w 125"/>
                  <a:gd name="T11" fmla="*/ 63 h 96"/>
                  <a:gd name="T12" fmla="*/ 23 w 125"/>
                  <a:gd name="T13" fmla="*/ 45 h 96"/>
                  <a:gd name="T14" fmla="*/ 19 w 125"/>
                  <a:gd name="T15" fmla="*/ 42 h 96"/>
                  <a:gd name="T16" fmla="*/ 14 w 125"/>
                  <a:gd name="T17" fmla="*/ 41 h 96"/>
                  <a:gd name="T18" fmla="*/ 8 w 125"/>
                  <a:gd name="T19" fmla="*/ 42 h 96"/>
                  <a:gd name="T20" fmla="*/ 4 w 125"/>
                  <a:gd name="T21" fmla="*/ 45 h 96"/>
                  <a:gd name="T22" fmla="*/ 1 w 125"/>
                  <a:gd name="T23" fmla="*/ 49 h 96"/>
                  <a:gd name="T24" fmla="*/ 0 w 125"/>
                  <a:gd name="T25" fmla="*/ 54 h 96"/>
                  <a:gd name="T26" fmla="*/ 1 w 125"/>
                  <a:gd name="T27" fmla="*/ 60 h 96"/>
                  <a:gd name="T28" fmla="*/ 4 w 125"/>
                  <a:gd name="T29" fmla="*/ 64 h 96"/>
                  <a:gd name="T30" fmla="*/ 32 w 125"/>
                  <a:gd name="T31" fmla="*/ 93 h 96"/>
                  <a:gd name="T32" fmla="*/ 36 w 125"/>
                  <a:gd name="T33" fmla="*/ 95 h 96"/>
                  <a:gd name="T34" fmla="*/ 42 w 125"/>
                  <a:gd name="T35" fmla="*/ 96 h 96"/>
                  <a:gd name="T36" fmla="*/ 47 w 125"/>
                  <a:gd name="T37" fmla="*/ 95 h 96"/>
                  <a:gd name="T38" fmla="*/ 51 w 125"/>
                  <a:gd name="T39" fmla="*/ 93 h 96"/>
                  <a:gd name="T40" fmla="*/ 121 w 125"/>
                  <a:gd name="T41" fmla="*/ 23 h 96"/>
                  <a:gd name="T42" fmla="*/ 124 w 125"/>
                  <a:gd name="T43" fmla="*/ 19 h 96"/>
                  <a:gd name="T44" fmla="*/ 125 w 125"/>
                  <a:gd name="T45" fmla="*/ 14 h 96"/>
                  <a:gd name="T46" fmla="*/ 124 w 125"/>
                  <a:gd name="T47" fmla="*/ 8 h 96"/>
                  <a:gd name="T48" fmla="*/ 121 w 125"/>
                  <a:gd name="T49" fmla="*/ 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96">
                    <a:moveTo>
                      <a:pt x="121" y="4"/>
                    </a:moveTo>
                    <a:lnTo>
                      <a:pt x="117" y="1"/>
                    </a:lnTo>
                    <a:lnTo>
                      <a:pt x="111" y="0"/>
                    </a:lnTo>
                    <a:lnTo>
                      <a:pt x="106" y="1"/>
                    </a:lnTo>
                    <a:lnTo>
                      <a:pt x="102" y="4"/>
                    </a:lnTo>
                    <a:lnTo>
                      <a:pt x="42" y="63"/>
                    </a:lnTo>
                    <a:lnTo>
                      <a:pt x="23" y="45"/>
                    </a:lnTo>
                    <a:lnTo>
                      <a:pt x="19" y="42"/>
                    </a:lnTo>
                    <a:lnTo>
                      <a:pt x="14" y="41"/>
                    </a:lnTo>
                    <a:lnTo>
                      <a:pt x="8" y="42"/>
                    </a:lnTo>
                    <a:lnTo>
                      <a:pt x="4" y="45"/>
                    </a:lnTo>
                    <a:lnTo>
                      <a:pt x="1" y="49"/>
                    </a:lnTo>
                    <a:lnTo>
                      <a:pt x="0" y="54"/>
                    </a:lnTo>
                    <a:lnTo>
                      <a:pt x="1" y="60"/>
                    </a:lnTo>
                    <a:lnTo>
                      <a:pt x="4" y="64"/>
                    </a:lnTo>
                    <a:lnTo>
                      <a:pt x="32" y="93"/>
                    </a:lnTo>
                    <a:lnTo>
                      <a:pt x="36" y="95"/>
                    </a:lnTo>
                    <a:lnTo>
                      <a:pt x="42" y="96"/>
                    </a:lnTo>
                    <a:lnTo>
                      <a:pt x="47" y="95"/>
                    </a:lnTo>
                    <a:lnTo>
                      <a:pt x="51" y="93"/>
                    </a:lnTo>
                    <a:lnTo>
                      <a:pt x="121" y="23"/>
                    </a:lnTo>
                    <a:lnTo>
                      <a:pt x="124" y="19"/>
                    </a:lnTo>
                    <a:lnTo>
                      <a:pt x="125" y="14"/>
                    </a:lnTo>
                    <a:lnTo>
                      <a:pt x="124" y="8"/>
                    </a:lnTo>
                    <a:lnTo>
                      <a:pt x="121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418">
                <a:extLst>
                  <a:ext uri="{FF2B5EF4-FFF2-40B4-BE49-F238E27FC236}">
                    <a16:creationId xmlns:a16="http://schemas.microsoft.com/office/drawing/2014/main" id="{CCC982B0-6028-83E3-44E6-F1AC23FB8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2238" y="2778126"/>
                <a:ext cx="50800" cy="50800"/>
              </a:xfrm>
              <a:custGeom>
                <a:avLst/>
                <a:gdLst>
                  <a:gd name="T0" fmla="*/ 81 w 95"/>
                  <a:gd name="T1" fmla="*/ 0 h 94"/>
                  <a:gd name="T2" fmla="*/ 14 w 95"/>
                  <a:gd name="T3" fmla="*/ 0 h 94"/>
                  <a:gd name="T4" fmla="*/ 9 w 95"/>
                  <a:gd name="T5" fmla="*/ 1 h 94"/>
                  <a:gd name="T6" fmla="*/ 5 w 95"/>
                  <a:gd name="T7" fmla="*/ 4 h 94"/>
                  <a:gd name="T8" fmla="*/ 1 w 95"/>
                  <a:gd name="T9" fmla="*/ 8 h 94"/>
                  <a:gd name="T10" fmla="*/ 0 w 95"/>
                  <a:gd name="T11" fmla="*/ 14 h 94"/>
                  <a:gd name="T12" fmla="*/ 0 w 95"/>
                  <a:gd name="T13" fmla="*/ 80 h 94"/>
                  <a:gd name="T14" fmla="*/ 1 w 95"/>
                  <a:gd name="T15" fmla="*/ 86 h 94"/>
                  <a:gd name="T16" fmla="*/ 5 w 95"/>
                  <a:gd name="T17" fmla="*/ 91 h 94"/>
                  <a:gd name="T18" fmla="*/ 9 w 95"/>
                  <a:gd name="T19" fmla="*/ 93 h 94"/>
                  <a:gd name="T20" fmla="*/ 14 w 95"/>
                  <a:gd name="T21" fmla="*/ 94 h 94"/>
                  <a:gd name="T22" fmla="*/ 81 w 95"/>
                  <a:gd name="T23" fmla="*/ 94 h 94"/>
                  <a:gd name="T24" fmla="*/ 86 w 95"/>
                  <a:gd name="T25" fmla="*/ 93 h 94"/>
                  <a:gd name="T26" fmla="*/ 90 w 95"/>
                  <a:gd name="T27" fmla="*/ 91 h 94"/>
                  <a:gd name="T28" fmla="*/ 94 w 95"/>
                  <a:gd name="T29" fmla="*/ 86 h 94"/>
                  <a:gd name="T30" fmla="*/ 95 w 95"/>
                  <a:gd name="T31" fmla="*/ 80 h 94"/>
                  <a:gd name="T32" fmla="*/ 95 w 95"/>
                  <a:gd name="T33" fmla="*/ 14 h 94"/>
                  <a:gd name="T34" fmla="*/ 94 w 95"/>
                  <a:gd name="T35" fmla="*/ 8 h 94"/>
                  <a:gd name="T36" fmla="*/ 90 w 95"/>
                  <a:gd name="T37" fmla="*/ 4 h 94"/>
                  <a:gd name="T38" fmla="*/ 86 w 95"/>
                  <a:gd name="T39" fmla="*/ 1 h 94"/>
                  <a:gd name="T40" fmla="*/ 81 w 95"/>
                  <a:gd name="T41" fmla="*/ 0 h 94"/>
                  <a:gd name="T42" fmla="*/ 67 w 95"/>
                  <a:gd name="T43" fmla="*/ 66 h 94"/>
                  <a:gd name="T44" fmla="*/ 28 w 95"/>
                  <a:gd name="T45" fmla="*/ 66 h 94"/>
                  <a:gd name="T46" fmla="*/ 28 w 95"/>
                  <a:gd name="T47" fmla="*/ 28 h 94"/>
                  <a:gd name="T48" fmla="*/ 67 w 95"/>
                  <a:gd name="T49" fmla="*/ 28 h 94"/>
                  <a:gd name="T50" fmla="*/ 67 w 95"/>
                  <a:gd name="T51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" h="94">
                    <a:moveTo>
                      <a:pt x="81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4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80"/>
                    </a:lnTo>
                    <a:lnTo>
                      <a:pt x="1" y="86"/>
                    </a:lnTo>
                    <a:lnTo>
                      <a:pt x="5" y="91"/>
                    </a:lnTo>
                    <a:lnTo>
                      <a:pt x="9" y="93"/>
                    </a:lnTo>
                    <a:lnTo>
                      <a:pt x="14" y="94"/>
                    </a:lnTo>
                    <a:lnTo>
                      <a:pt x="81" y="94"/>
                    </a:lnTo>
                    <a:lnTo>
                      <a:pt x="86" y="93"/>
                    </a:lnTo>
                    <a:lnTo>
                      <a:pt x="90" y="91"/>
                    </a:lnTo>
                    <a:lnTo>
                      <a:pt x="94" y="86"/>
                    </a:lnTo>
                    <a:lnTo>
                      <a:pt x="95" y="80"/>
                    </a:lnTo>
                    <a:lnTo>
                      <a:pt x="95" y="14"/>
                    </a:lnTo>
                    <a:lnTo>
                      <a:pt x="94" y="8"/>
                    </a:lnTo>
                    <a:lnTo>
                      <a:pt x="90" y="4"/>
                    </a:lnTo>
                    <a:lnTo>
                      <a:pt x="86" y="1"/>
                    </a:lnTo>
                    <a:lnTo>
                      <a:pt x="81" y="0"/>
                    </a:lnTo>
                    <a:close/>
                    <a:moveTo>
                      <a:pt x="67" y="66"/>
                    </a:moveTo>
                    <a:lnTo>
                      <a:pt x="28" y="66"/>
                    </a:lnTo>
                    <a:lnTo>
                      <a:pt x="28" y="28"/>
                    </a:lnTo>
                    <a:lnTo>
                      <a:pt x="67" y="28"/>
                    </a:lnTo>
                    <a:lnTo>
                      <a:pt x="67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419">
                <a:extLst>
                  <a:ext uri="{FF2B5EF4-FFF2-40B4-BE49-F238E27FC236}">
                    <a16:creationId xmlns:a16="http://schemas.microsoft.com/office/drawing/2014/main" id="{3570A416-58F4-B82E-CBD8-CD213A0CAB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72238" y="2700338"/>
                <a:ext cx="50800" cy="49213"/>
              </a:xfrm>
              <a:custGeom>
                <a:avLst/>
                <a:gdLst>
                  <a:gd name="T0" fmla="*/ 81 w 95"/>
                  <a:gd name="T1" fmla="*/ 0 h 94"/>
                  <a:gd name="T2" fmla="*/ 14 w 95"/>
                  <a:gd name="T3" fmla="*/ 0 h 94"/>
                  <a:gd name="T4" fmla="*/ 9 w 95"/>
                  <a:gd name="T5" fmla="*/ 1 h 94"/>
                  <a:gd name="T6" fmla="*/ 5 w 95"/>
                  <a:gd name="T7" fmla="*/ 3 h 94"/>
                  <a:gd name="T8" fmla="*/ 1 w 95"/>
                  <a:gd name="T9" fmla="*/ 7 h 94"/>
                  <a:gd name="T10" fmla="*/ 0 w 95"/>
                  <a:gd name="T11" fmla="*/ 13 h 94"/>
                  <a:gd name="T12" fmla="*/ 0 w 95"/>
                  <a:gd name="T13" fmla="*/ 80 h 94"/>
                  <a:gd name="T14" fmla="*/ 1 w 95"/>
                  <a:gd name="T15" fmla="*/ 85 h 94"/>
                  <a:gd name="T16" fmla="*/ 5 w 95"/>
                  <a:gd name="T17" fmla="*/ 90 h 94"/>
                  <a:gd name="T18" fmla="*/ 9 w 95"/>
                  <a:gd name="T19" fmla="*/ 93 h 94"/>
                  <a:gd name="T20" fmla="*/ 14 w 95"/>
                  <a:gd name="T21" fmla="*/ 94 h 94"/>
                  <a:gd name="T22" fmla="*/ 81 w 95"/>
                  <a:gd name="T23" fmla="*/ 94 h 94"/>
                  <a:gd name="T24" fmla="*/ 86 w 95"/>
                  <a:gd name="T25" fmla="*/ 93 h 94"/>
                  <a:gd name="T26" fmla="*/ 90 w 95"/>
                  <a:gd name="T27" fmla="*/ 90 h 94"/>
                  <a:gd name="T28" fmla="*/ 94 w 95"/>
                  <a:gd name="T29" fmla="*/ 85 h 94"/>
                  <a:gd name="T30" fmla="*/ 95 w 95"/>
                  <a:gd name="T31" fmla="*/ 80 h 94"/>
                  <a:gd name="T32" fmla="*/ 95 w 95"/>
                  <a:gd name="T33" fmla="*/ 13 h 94"/>
                  <a:gd name="T34" fmla="*/ 94 w 95"/>
                  <a:gd name="T35" fmla="*/ 7 h 94"/>
                  <a:gd name="T36" fmla="*/ 90 w 95"/>
                  <a:gd name="T37" fmla="*/ 3 h 94"/>
                  <a:gd name="T38" fmla="*/ 86 w 95"/>
                  <a:gd name="T39" fmla="*/ 1 h 94"/>
                  <a:gd name="T40" fmla="*/ 81 w 95"/>
                  <a:gd name="T41" fmla="*/ 0 h 94"/>
                  <a:gd name="T42" fmla="*/ 67 w 95"/>
                  <a:gd name="T43" fmla="*/ 66 h 94"/>
                  <a:gd name="T44" fmla="*/ 28 w 95"/>
                  <a:gd name="T45" fmla="*/ 66 h 94"/>
                  <a:gd name="T46" fmla="*/ 28 w 95"/>
                  <a:gd name="T47" fmla="*/ 26 h 94"/>
                  <a:gd name="T48" fmla="*/ 67 w 95"/>
                  <a:gd name="T49" fmla="*/ 26 h 94"/>
                  <a:gd name="T50" fmla="*/ 67 w 95"/>
                  <a:gd name="T51" fmla="*/ 6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" h="94">
                    <a:moveTo>
                      <a:pt x="81" y="0"/>
                    </a:moveTo>
                    <a:lnTo>
                      <a:pt x="14" y="0"/>
                    </a:lnTo>
                    <a:lnTo>
                      <a:pt x="9" y="1"/>
                    </a:lnTo>
                    <a:lnTo>
                      <a:pt x="5" y="3"/>
                    </a:lnTo>
                    <a:lnTo>
                      <a:pt x="1" y="7"/>
                    </a:lnTo>
                    <a:lnTo>
                      <a:pt x="0" y="13"/>
                    </a:lnTo>
                    <a:lnTo>
                      <a:pt x="0" y="80"/>
                    </a:lnTo>
                    <a:lnTo>
                      <a:pt x="1" y="85"/>
                    </a:lnTo>
                    <a:lnTo>
                      <a:pt x="5" y="90"/>
                    </a:lnTo>
                    <a:lnTo>
                      <a:pt x="9" y="93"/>
                    </a:lnTo>
                    <a:lnTo>
                      <a:pt x="14" y="94"/>
                    </a:lnTo>
                    <a:lnTo>
                      <a:pt x="81" y="94"/>
                    </a:lnTo>
                    <a:lnTo>
                      <a:pt x="86" y="93"/>
                    </a:lnTo>
                    <a:lnTo>
                      <a:pt x="90" y="90"/>
                    </a:lnTo>
                    <a:lnTo>
                      <a:pt x="94" y="85"/>
                    </a:lnTo>
                    <a:lnTo>
                      <a:pt x="95" y="80"/>
                    </a:lnTo>
                    <a:lnTo>
                      <a:pt x="95" y="13"/>
                    </a:lnTo>
                    <a:lnTo>
                      <a:pt x="94" y="7"/>
                    </a:lnTo>
                    <a:lnTo>
                      <a:pt x="90" y="3"/>
                    </a:lnTo>
                    <a:lnTo>
                      <a:pt x="86" y="1"/>
                    </a:lnTo>
                    <a:lnTo>
                      <a:pt x="81" y="0"/>
                    </a:lnTo>
                    <a:close/>
                    <a:moveTo>
                      <a:pt x="67" y="66"/>
                    </a:moveTo>
                    <a:lnTo>
                      <a:pt x="28" y="66"/>
                    </a:lnTo>
                    <a:lnTo>
                      <a:pt x="28" y="26"/>
                    </a:lnTo>
                    <a:lnTo>
                      <a:pt x="67" y="26"/>
                    </a:lnTo>
                    <a:lnTo>
                      <a:pt x="67" y="6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2281AC9-AAE3-0652-F899-D8349AA01B65}"/>
              </a:ext>
            </a:extLst>
          </p:cNvPr>
          <p:cNvGrpSpPr/>
          <p:nvPr/>
        </p:nvGrpSpPr>
        <p:grpSpPr>
          <a:xfrm>
            <a:off x="6993911" y="2216614"/>
            <a:ext cx="407813" cy="403521"/>
            <a:chOff x="6072588" y="2679771"/>
            <a:chExt cx="444854" cy="440172"/>
          </a:xfrm>
          <a:solidFill>
            <a:schemeClr val="bg1"/>
          </a:solidFill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C5003F28-B7F9-12E6-30A7-2E2842E9B3BA}"/>
                </a:ext>
              </a:extLst>
            </p:cNvPr>
            <p:cNvGrpSpPr/>
            <p:nvPr/>
          </p:nvGrpSpPr>
          <p:grpSpPr>
            <a:xfrm>
              <a:off x="6072588" y="2778107"/>
              <a:ext cx="341836" cy="341836"/>
              <a:chOff x="6072588" y="2778107"/>
              <a:chExt cx="341836" cy="341836"/>
            </a:xfrm>
            <a:grpFill/>
          </p:grpSpPr>
          <p:sp>
            <p:nvSpPr>
              <p:cNvPr id="99" name="Freeform 184">
                <a:extLst>
                  <a:ext uri="{FF2B5EF4-FFF2-40B4-BE49-F238E27FC236}">
                    <a16:creationId xmlns:a16="http://schemas.microsoft.com/office/drawing/2014/main" id="{B5D2E7D8-1218-1EF7-263C-9F8E83DD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2588" y="2778107"/>
                <a:ext cx="341836" cy="341836"/>
              </a:xfrm>
              <a:custGeom>
                <a:avLst/>
                <a:gdLst>
                  <a:gd name="T0" fmla="*/ 502 w 653"/>
                  <a:gd name="T1" fmla="*/ 609 h 655"/>
                  <a:gd name="T2" fmla="*/ 506 w 653"/>
                  <a:gd name="T3" fmla="*/ 536 h 655"/>
                  <a:gd name="T4" fmla="*/ 591 w 653"/>
                  <a:gd name="T5" fmla="*/ 506 h 655"/>
                  <a:gd name="T6" fmla="*/ 632 w 653"/>
                  <a:gd name="T7" fmla="*/ 479 h 655"/>
                  <a:gd name="T8" fmla="*/ 645 w 653"/>
                  <a:gd name="T9" fmla="*/ 394 h 655"/>
                  <a:gd name="T10" fmla="*/ 580 w 653"/>
                  <a:gd name="T11" fmla="*/ 360 h 655"/>
                  <a:gd name="T12" fmla="*/ 564 w 653"/>
                  <a:gd name="T13" fmla="*/ 371 h 655"/>
                  <a:gd name="T14" fmla="*/ 568 w 653"/>
                  <a:gd name="T15" fmla="*/ 389 h 655"/>
                  <a:gd name="T16" fmla="*/ 619 w 653"/>
                  <a:gd name="T17" fmla="*/ 420 h 655"/>
                  <a:gd name="T18" fmla="*/ 587 w 653"/>
                  <a:gd name="T19" fmla="*/ 471 h 655"/>
                  <a:gd name="T20" fmla="*/ 533 w 653"/>
                  <a:gd name="T21" fmla="*/ 456 h 655"/>
                  <a:gd name="T22" fmla="*/ 505 w 653"/>
                  <a:gd name="T23" fmla="*/ 489 h 655"/>
                  <a:gd name="T24" fmla="*/ 458 w 653"/>
                  <a:gd name="T25" fmla="*/ 530 h 655"/>
                  <a:gd name="T26" fmla="*/ 453 w 653"/>
                  <a:gd name="T27" fmla="*/ 546 h 655"/>
                  <a:gd name="T28" fmla="*/ 465 w 653"/>
                  <a:gd name="T29" fmla="*/ 601 h 655"/>
                  <a:gd name="T30" fmla="*/ 392 w 653"/>
                  <a:gd name="T31" fmla="*/ 574 h 655"/>
                  <a:gd name="T32" fmla="*/ 379 w 653"/>
                  <a:gd name="T33" fmla="*/ 564 h 655"/>
                  <a:gd name="T34" fmla="*/ 326 w 653"/>
                  <a:gd name="T35" fmla="*/ 569 h 655"/>
                  <a:gd name="T36" fmla="*/ 269 w 653"/>
                  <a:gd name="T37" fmla="*/ 566 h 655"/>
                  <a:gd name="T38" fmla="*/ 241 w 653"/>
                  <a:gd name="T39" fmla="*/ 617 h 655"/>
                  <a:gd name="T40" fmla="*/ 183 w 653"/>
                  <a:gd name="T41" fmla="*/ 596 h 655"/>
                  <a:gd name="T42" fmla="*/ 198 w 653"/>
                  <a:gd name="T43" fmla="*/ 535 h 655"/>
                  <a:gd name="T44" fmla="*/ 165 w 653"/>
                  <a:gd name="T45" fmla="*/ 506 h 655"/>
                  <a:gd name="T46" fmla="*/ 125 w 653"/>
                  <a:gd name="T47" fmla="*/ 459 h 655"/>
                  <a:gd name="T48" fmla="*/ 108 w 653"/>
                  <a:gd name="T49" fmla="*/ 454 h 655"/>
                  <a:gd name="T50" fmla="*/ 53 w 653"/>
                  <a:gd name="T51" fmla="*/ 466 h 655"/>
                  <a:gd name="T52" fmla="*/ 80 w 653"/>
                  <a:gd name="T53" fmla="*/ 393 h 655"/>
                  <a:gd name="T54" fmla="*/ 90 w 653"/>
                  <a:gd name="T55" fmla="*/ 374 h 655"/>
                  <a:gd name="T56" fmla="*/ 86 w 653"/>
                  <a:gd name="T57" fmla="*/ 303 h 655"/>
                  <a:gd name="T58" fmla="*/ 88 w 653"/>
                  <a:gd name="T59" fmla="*/ 268 h 655"/>
                  <a:gd name="T60" fmla="*/ 37 w 653"/>
                  <a:gd name="T61" fmla="*/ 242 h 655"/>
                  <a:gd name="T62" fmla="*/ 58 w 653"/>
                  <a:gd name="T63" fmla="*/ 182 h 655"/>
                  <a:gd name="T64" fmla="*/ 114 w 653"/>
                  <a:gd name="T65" fmla="*/ 200 h 655"/>
                  <a:gd name="T66" fmla="*/ 133 w 653"/>
                  <a:gd name="T67" fmla="*/ 183 h 655"/>
                  <a:gd name="T68" fmla="*/ 183 w 653"/>
                  <a:gd name="T69" fmla="*/ 133 h 655"/>
                  <a:gd name="T70" fmla="*/ 200 w 653"/>
                  <a:gd name="T71" fmla="*/ 114 h 655"/>
                  <a:gd name="T72" fmla="*/ 183 w 653"/>
                  <a:gd name="T73" fmla="*/ 58 h 655"/>
                  <a:gd name="T74" fmla="*/ 242 w 653"/>
                  <a:gd name="T75" fmla="*/ 37 h 655"/>
                  <a:gd name="T76" fmla="*/ 270 w 653"/>
                  <a:gd name="T77" fmla="*/ 89 h 655"/>
                  <a:gd name="T78" fmla="*/ 289 w 653"/>
                  <a:gd name="T79" fmla="*/ 85 h 655"/>
                  <a:gd name="T80" fmla="*/ 293 w 653"/>
                  <a:gd name="T81" fmla="*/ 66 h 655"/>
                  <a:gd name="T82" fmla="*/ 243 w 653"/>
                  <a:gd name="T83" fmla="*/ 1 h 655"/>
                  <a:gd name="T84" fmla="*/ 161 w 653"/>
                  <a:gd name="T85" fmla="*/ 31 h 655"/>
                  <a:gd name="T86" fmla="*/ 151 w 653"/>
                  <a:gd name="T87" fmla="*/ 79 h 655"/>
                  <a:gd name="T88" fmla="*/ 79 w 653"/>
                  <a:gd name="T89" fmla="*/ 151 h 655"/>
                  <a:gd name="T90" fmla="*/ 31 w 653"/>
                  <a:gd name="T91" fmla="*/ 160 h 655"/>
                  <a:gd name="T92" fmla="*/ 0 w 653"/>
                  <a:gd name="T93" fmla="*/ 236 h 655"/>
                  <a:gd name="T94" fmla="*/ 16 w 653"/>
                  <a:gd name="T95" fmla="*/ 269 h 655"/>
                  <a:gd name="T96" fmla="*/ 52 w 653"/>
                  <a:gd name="T97" fmla="*/ 347 h 655"/>
                  <a:gd name="T98" fmla="*/ 4 w 653"/>
                  <a:gd name="T99" fmla="*/ 402 h 655"/>
                  <a:gd name="T100" fmla="*/ 21 w 653"/>
                  <a:gd name="T101" fmla="*/ 479 h 655"/>
                  <a:gd name="T102" fmla="*/ 62 w 653"/>
                  <a:gd name="T103" fmla="*/ 506 h 655"/>
                  <a:gd name="T104" fmla="*/ 147 w 653"/>
                  <a:gd name="T105" fmla="*/ 536 h 655"/>
                  <a:gd name="T106" fmla="*/ 151 w 653"/>
                  <a:gd name="T107" fmla="*/ 609 h 655"/>
                  <a:gd name="T108" fmla="*/ 226 w 653"/>
                  <a:gd name="T109" fmla="*/ 654 h 655"/>
                  <a:gd name="T110" fmla="*/ 272 w 653"/>
                  <a:gd name="T111" fmla="*/ 635 h 655"/>
                  <a:gd name="T112" fmla="*/ 366 w 653"/>
                  <a:gd name="T113" fmla="*/ 600 h 655"/>
                  <a:gd name="T114" fmla="*/ 410 w 653"/>
                  <a:gd name="T115" fmla="*/ 654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3" h="655">
                    <a:moveTo>
                      <a:pt x="436" y="651"/>
                    </a:moveTo>
                    <a:lnTo>
                      <a:pt x="478" y="634"/>
                    </a:lnTo>
                    <a:lnTo>
                      <a:pt x="486" y="630"/>
                    </a:lnTo>
                    <a:lnTo>
                      <a:pt x="492" y="624"/>
                    </a:lnTo>
                    <a:lnTo>
                      <a:pt x="498" y="616"/>
                    </a:lnTo>
                    <a:lnTo>
                      <a:pt x="502" y="609"/>
                    </a:lnTo>
                    <a:lnTo>
                      <a:pt x="504" y="601"/>
                    </a:lnTo>
                    <a:lnTo>
                      <a:pt x="505" y="592"/>
                    </a:lnTo>
                    <a:lnTo>
                      <a:pt x="504" y="583"/>
                    </a:lnTo>
                    <a:lnTo>
                      <a:pt x="502" y="575"/>
                    </a:lnTo>
                    <a:lnTo>
                      <a:pt x="491" y="549"/>
                    </a:lnTo>
                    <a:lnTo>
                      <a:pt x="506" y="536"/>
                    </a:lnTo>
                    <a:lnTo>
                      <a:pt x="521" y="523"/>
                    </a:lnTo>
                    <a:lnTo>
                      <a:pt x="534" y="507"/>
                    </a:lnTo>
                    <a:lnTo>
                      <a:pt x="547" y="492"/>
                    </a:lnTo>
                    <a:lnTo>
                      <a:pt x="574" y="503"/>
                    </a:lnTo>
                    <a:lnTo>
                      <a:pt x="582" y="505"/>
                    </a:lnTo>
                    <a:lnTo>
                      <a:pt x="591" y="506"/>
                    </a:lnTo>
                    <a:lnTo>
                      <a:pt x="599" y="505"/>
                    </a:lnTo>
                    <a:lnTo>
                      <a:pt x="608" y="503"/>
                    </a:lnTo>
                    <a:lnTo>
                      <a:pt x="615" y="499"/>
                    </a:lnTo>
                    <a:lnTo>
                      <a:pt x="622" y="493"/>
                    </a:lnTo>
                    <a:lnTo>
                      <a:pt x="628" y="487"/>
                    </a:lnTo>
                    <a:lnTo>
                      <a:pt x="632" y="479"/>
                    </a:lnTo>
                    <a:lnTo>
                      <a:pt x="649" y="437"/>
                    </a:lnTo>
                    <a:lnTo>
                      <a:pt x="652" y="428"/>
                    </a:lnTo>
                    <a:lnTo>
                      <a:pt x="653" y="419"/>
                    </a:lnTo>
                    <a:lnTo>
                      <a:pt x="652" y="411"/>
                    </a:lnTo>
                    <a:lnTo>
                      <a:pt x="649" y="402"/>
                    </a:lnTo>
                    <a:lnTo>
                      <a:pt x="645" y="394"/>
                    </a:lnTo>
                    <a:lnTo>
                      <a:pt x="640" y="387"/>
                    </a:lnTo>
                    <a:lnTo>
                      <a:pt x="633" y="382"/>
                    </a:lnTo>
                    <a:lnTo>
                      <a:pt x="625" y="378"/>
                    </a:lnTo>
                    <a:lnTo>
                      <a:pt x="587" y="362"/>
                    </a:lnTo>
                    <a:lnTo>
                      <a:pt x="583" y="361"/>
                    </a:lnTo>
                    <a:lnTo>
                      <a:pt x="580" y="360"/>
                    </a:lnTo>
                    <a:lnTo>
                      <a:pt x="577" y="361"/>
                    </a:lnTo>
                    <a:lnTo>
                      <a:pt x="573" y="362"/>
                    </a:lnTo>
                    <a:lnTo>
                      <a:pt x="571" y="363"/>
                    </a:lnTo>
                    <a:lnTo>
                      <a:pt x="568" y="365"/>
                    </a:lnTo>
                    <a:lnTo>
                      <a:pt x="566" y="368"/>
                    </a:lnTo>
                    <a:lnTo>
                      <a:pt x="564" y="371"/>
                    </a:lnTo>
                    <a:lnTo>
                      <a:pt x="563" y="374"/>
                    </a:lnTo>
                    <a:lnTo>
                      <a:pt x="563" y="378"/>
                    </a:lnTo>
                    <a:lnTo>
                      <a:pt x="563" y="381"/>
                    </a:lnTo>
                    <a:lnTo>
                      <a:pt x="564" y="384"/>
                    </a:lnTo>
                    <a:lnTo>
                      <a:pt x="566" y="387"/>
                    </a:lnTo>
                    <a:lnTo>
                      <a:pt x="568" y="389"/>
                    </a:lnTo>
                    <a:lnTo>
                      <a:pt x="570" y="392"/>
                    </a:lnTo>
                    <a:lnTo>
                      <a:pt x="574" y="393"/>
                    </a:lnTo>
                    <a:lnTo>
                      <a:pt x="612" y="409"/>
                    </a:lnTo>
                    <a:lnTo>
                      <a:pt x="616" y="413"/>
                    </a:lnTo>
                    <a:lnTo>
                      <a:pt x="618" y="416"/>
                    </a:lnTo>
                    <a:lnTo>
                      <a:pt x="619" y="420"/>
                    </a:lnTo>
                    <a:lnTo>
                      <a:pt x="618" y="424"/>
                    </a:lnTo>
                    <a:lnTo>
                      <a:pt x="600" y="466"/>
                    </a:lnTo>
                    <a:lnTo>
                      <a:pt x="598" y="469"/>
                    </a:lnTo>
                    <a:lnTo>
                      <a:pt x="595" y="471"/>
                    </a:lnTo>
                    <a:lnTo>
                      <a:pt x="591" y="472"/>
                    </a:lnTo>
                    <a:lnTo>
                      <a:pt x="587" y="471"/>
                    </a:lnTo>
                    <a:lnTo>
                      <a:pt x="547" y="455"/>
                    </a:lnTo>
                    <a:lnTo>
                      <a:pt x="544" y="454"/>
                    </a:lnTo>
                    <a:lnTo>
                      <a:pt x="541" y="454"/>
                    </a:lnTo>
                    <a:lnTo>
                      <a:pt x="538" y="454"/>
                    </a:lnTo>
                    <a:lnTo>
                      <a:pt x="536" y="455"/>
                    </a:lnTo>
                    <a:lnTo>
                      <a:pt x="533" y="456"/>
                    </a:lnTo>
                    <a:lnTo>
                      <a:pt x="530" y="457"/>
                    </a:lnTo>
                    <a:lnTo>
                      <a:pt x="528" y="459"/>
                    </a:lnTo>
                    <a:lnTo>
                      <a:pt x="526" y="462"/>
                    </a:lnTo>
                    <a:lnTo>
                      <a:pt x="520" y="471"/>
                    </a:lnTo>
                    <a:lnTo>
                      <a:pt x="512" y="481"/>
                    </a:lnTo>
                    <a:lnTo>
                      <a:pt x="505" y="489"/>
                    </a:lnTo>
                    <a:lnTo>
                      <a:pt x="497" y="498"/>
                    </a:lnTo>
                    <a:lnTo>
                      <a:pt x="488" y="506"/>
                    </a:lnTo>
                    <a:lnTo>
                      <a:pt x="479" y="513"/>
                    </a:lnTo>
                    <a:lnTo>
                      <a:pt x="470" y="522"/>
                    </a:lnTo>
                    <a:lnTo>
                      <a:pt x="461" y="528"/>
                    </a:lnTo>
                    <a:lnTo>
                      <a:pt x="458" y="530"/>
                    </a:lnTo>
                    <a:lnTo>
                      <a:pt x="456" y="533"/>
                    </a:lnTo>
                    <a:lnTo>
                      <a:pt x="455" y="535"/>
                    </a:lnTo>
                    <a:lnTo>
                      <a:pt x="454" y="538"/>
                    </a:lnTo>
                    <a:lnTo>
                      <a:pt x="453" y="541"/>
                    </a:lnTo>
                    <a:lnTo>
                      <a:pt x="453" y="543"/>
                    </a:lnTo>
                    <a:lnTo>
                      <a:pt x="453" y="546"/>
                    </a:lnTo>
                    <a:lnTo>
                      <a:pt x="454" y="549"/>
                    </a:lnTo>
                    <a:lnTo>
                      <a:pt x="470" y="588"/>
                    </a:lnTo>
                    <a:lnTo>
                      <a:pt x="471" y="592"/>
                    </a:lnTo>
                    <a:lnTo>
                      <a:pt x="470" y="596"/>
                    </a:lnTo>
                    <a:lnTo>
                      <a:pt x="468" y="599"/>
                    </a:lnTo>
                    <a:lnTo>
                      <a:pt x="465" y="601"/>
                    </a:lnTo>
                    <a:lnTo>
                      <a:pt x="422" y="619"/>
                    </a:lnTo>
                    <a:lnTo>
                      <a:pt x="419" y="621"/>
                    </a:lnTo>
                    <a:lnTo>
                      <a:pt x="415" y="619"/>
                    </a:lnTo>
                    <a:lnTo>
                      <a:pt x="411" y="617"/>
                    </a:lnTo>
                    <a:lnTo>
                      <a:pt x="409" y="613"/>
                    </a:lnTo>
                    <a:lnTo>
                      <a:pt x="392" y="574"/>
                    </a:lnTo>
                    <a:lnTo>
                      <a:pt x="391" y="572"/>
                    </a:lnTo>
                    <a:lnTo>
                      <a:pt x="389" y="569"/>
                    </a:lnTo>
                    <a:lnTo>
                      <a:pt x="387" y="567"/>
                    </a:lnTo>
                    <a:lnTo>
                      <a:pt x="384" y="566"/>
                    </a:lnTo>
                    <a:lnTo>
                      <a:pt x="382" y="565"/>
                    </a:lnTo>
                    <a:lnTo>
                      <a:pt x="379" y="564"/>
                    </a:lnTo>
                    <a:lnTo>
                      <a:pt x="376" y="564"/>
                    </a:lnTo>
                    <a:lnTo>
                      <a:pt x="373" y="564"/>
                    </a:lnTo>
                    <a:lnTo>
                      <a:pt x="361" y="566"/>
                    </a:lnTo>
                    <a:lnTo>
                      <a:pt x="350" y="568"/>
                    </a:lnTo>
                    <a:lnTo>
                      <a:pt x="338" y="569"/>
                    </a:lnTo>
                    <a:lnTo>
                      <a:pt x="326" y="569"/>
                    </a:lnTo>
                    <a:lnTo>
                      <a:pt x="315" y="568"/>
                    </a:lnTo>
                    <a:lnTo>
                      <a:pt x="303" y="568"/>
                    </a:lnTo>
                    <a:lnTo>
                      <a:pt x="291" y="566"/>
                    </a:lnTo>
                    <a:lnTo>
                      <a:pt x="280" y="564"/>
                    </a:lnTo>
                    <a:lnTo>
                      <a:pt x="274" y="564"/>
                    </a:lnTo>
                    <a:lnTo>
                      <a:pt x="269" y="566"/>
                    </a:lnTo>
                    <a:lnTo>
                      <a:pt x="266" y="567"/>
                    </a:lnTo>
                    <a:lnTo>
                      <a:pt x="264" y="569"/>
                    </a:lnTo>
                    <a:lnTo>
                      <a:pt x="261" y="572"/>
                    </a:lnTo>
                    <a:lnTo>
                      <a:pt x="260" y="574"/>
                    </a:lnTo>
                    <a:lnTo>
                      <a:pt x="244" y="613"/>
                    </a:lnTo>
                    <a:lnTo>
                      <a:pt x="241" y="617"/>
                    </a:lnTo>
                    <a:lnTo>
                      <a:pt x="238" y="619"/>
                    </a:lnTo>
                    <a:lnTo>
                      <a:pt x="234" y="621"/>
                    </a:lnTo>
                    <a:lnTo>
                      <a:pt x="230" y="619"/>
                    </a:lnTo>
                    <a:lnTo>
                      <a:pt x="188" y="601"/>
                    </a:lnTo>
                    <a:lnTo>
                      <a:pt x="185" y="599"/>
                    </a:lnTo>
                    <a:lnTo>
                      <a:pt x="183" y="596"/>
                    </a:lnTo>
                    <a:lnTo>
                      <a:pt x="182" y="592"/>
                    </a:lnTo>
                    <a:lnTo>
                      <a:pt x="183" y="588"/>
                    </a:lnTo>
                    <a:lnTo>
                      <a:pt x="199" y="549"/>
                    </a:lnTo>
                    <a:lnTo>
                      <a:pt x="200" y="543"/>
                    </a:lnTo>
                    <a:lnTo>
                      <a:pt x="199" y="537"/>
                    </a:lnTo>
                    <a:lnTo>
                      <a:pt x="198" y="535"/>
                    </a:lnTo>
                    <a:lnTo>
                      <a:pt x="197" y="532"/>
                    </a:lnTo>
                    <a:lnTo>
                      <a:pt x="195" y="530"/>
                    </a:lnTo>
                    <a:lnTo>
                      <a:pt x="192" y="528"/>
                    </a:lnTo>
                    <a:lnTo>
                      <a:pt x="183" y="521"/>
                    </a:lnTo>
                    <a:lnTo>
                      <a:pt x="173" y="513"/>
                    </a:lnTo>
                    <a:lnTo>
                      <a:pt x="165" y="506"/>
                    </a:lnTo>
                    <a:lnTo>
                      <a:pt x="156" y="498"/>
                    </a:lnTo>
                    <a:lnTo>
                      <a:pt x="148" y="489"/>
                    </a:lnTo>
                    <a:lnTo>
                      <a:pt x="141" y="480"/>
                    </a:lnTo>
                    <a:lnTo>
                      <a:pt x="133" y="471"/>
                    </a:lnTo>
                    <a:lnTo>
                      <a:pt x="127" y="461"/>
                    </a:lnTo>
                    <a:lnTo>
                      <a:pt x="125" y="459"/>
                    </a:lnTo>
                    <a:lnTo>
                      <a:pt x="122" y="457"/>
                    </a:lnTo>
                    <a:lnTo>
                      <a:pt x="120" y="456"/>
                    </a:lnTo>
                    <a:lnTo>
                      <a:pt x="117" y="455"/>
                    </a:lnTo>
                    <a:lnTo>
                      <a:pt x="113" y="454"/>
                    </a:lnTo>
                    <a:lnTo>
                      <a:pt x="111" y="454"/>
                    </a:lnTo>
                    <a:lnTo>
                      <a:pt x="108" y="454"/>
                    </a:lnTo>
                    <a:lnTo>
                      <a:pt x="105" y="455"/>
                    </a:lnTo>
                    <a:lnTo>
                      <a:pt x="66" y="471"/>
                    </a:lnTo>
                    <a:lnTo>
                      <a:pt x="62" y="472"/>
                    </a:lnTo>
                    <a:lnTo>
                      <a:pt x="58" y="471"/>
                    </a:lnTo>
                    <a:lnTo>
                      <a:pt x="55" y="469"/>
                    </a:lnTo>
                    <a:lnTo>
                      <a:pt x="53" y="466"/>
                    </a:lnTo>
                    <a:lnTo>
                      <a:pt x="35" y="423"/>
                    </a:lnTo>
                    <a:lnTo>
                      <a:pt x="34" y="419"/>
                    </a:lnTo>
                    <a:lnTo>
                      <a:pt x="35" y="415"/>
                    </a:lnTo>
                    <a:lnTo>
                      <a:pt x="37" y="412"/>
                    </a:lnTo>
                    <a:lnTo>
                      <a:pt x="41" y="409"/>
                    </a:lnTo>
                    <a:lnTo>
                      <a:pt x="80" y="393"/>
                    </a:lnTo>
                    <a:lnTo>
                      <a:pt x="82" y="391"/>
                    </a:lnTo>
                    <a:lnTo>
                      <a:pt x="85" y="390"/>
                    </a:lnTo>
                    <a:lnTo>
                      <a:pt x="87" y="388"/>
                    </a:lnTo>
                    <a:lnTo>
                      <a:pt x="88" y="385"/>
                    </a:lnTo>
                    <a:lnTo>
                      <a:pt x="90" y="380"/>
                    </a:lnTo>
                    <a:lnTo>
                      <a:pt x="90" y="374"/>
                    </a:lnTo>
                    <a:lnTo>
                      <a:pt x="88" y="362"/>
                    </a:lnTo>
                    <a:lnTo>
                      <a:pt x="86" y="351"/>
                    </a:lnTo>
                    <a:lnTo>
                      <a:pt x="85" y="339"/>
                    </a:lnTo>
                    <a:lnTo>
                      <a:pt x="85" y="327"/>
                    </a:lnTo>
                    <a:lnTo>
                      <a:pt x="85" y="316"/>
                    </a:lnTo>
                    <a:lnTo>
                      <a:pt x="86" y="303"/>
                    </a:lnTo>
                    <a:lnTo>
                      <a:pt x="88" y="291"/>
                    </a:lnTo>
                    <a:lnTo>
                      <a:pt x="90" y="280"/>
                    </a:lnTo>
                    <a:lnTo>
                      <a:pt x="90" y="277"/>
                    </a:lnTo>
                    <a:lnTo>
                      <a:pt x="90" y="274"/>
                    </a:lnTo>
                    <a:lnTo>
                      <a:pt x="89" y="271"/>
                    </a:lnTo>
                    <a:lnTo>
                      <a:pt x="88" y="268"/>
                    </a:lnTo>
                    <a:lnTo>
                      <a:pt x="87" y="266"/>
                    </a:lnTo>
                    <a:lnTo>
                      <a:pt x="85" y="264"/>
                    </a:lnTo>
                    <a:lnTo>
                      <a:pt x="82" y="262"/>
                    </a:lnTo>
                    <a:lnTo>
                      <a:pt x="80" y="261"/>
                    </a:lnTo>
                    <a:lnTo>
                      <a:pt x="41" y="245"/>
                    </a:lnTo>
                    <a:lnTo>
                      <a:pt x="37" y="242"/>
                    </a:lnTo>
                    <a:lnTo>
                      <a:pt x="35" y="239"/>
                    </a:lnTo>
                    <a:lnTo>
                      <a:pt x="34" y="235"/>
                    </a:lnTo>
                    <a:lnTo>
                      <a:pt x="35" y="231"/>
                    </a:lnTo>
                    <a:lnTo>
                      <a:pt x="53" y="188"/>
                    </a:lnTo>
                    <a:lnTo>
                      <a:pt x="55" y="185"/>
                    </a:lnTo>
                    <a:lnTo>
                      <a:pt x="58" y="182"/>
                    </a:lnTo>
                    <a:lnTo>
                      <a:pt x="62" y="182"/>
                    </a:lnTo>
                    <a:lnTo>
                      <a:pt x="66" y="182"/>
                    </a:lnTo>
                    <a:lnTo>
                      <a:pt x="105" y="198"/>
                    </a:lnTo>
                    <a:lnTo>
                      <a:pt x="108" y="199"/>
                    </a:lnTo>
                    <a:lnTo>
                      <a:pt x="111" y="200"/>
                    </a:lnTo>
                    <a:lnTo>
                      <a:pt x="114" y="200"/>
                    </a:lnTo>
                    <a:lnTo>
                      <a:pt x="118" y="199"/>
                    </a:lnTo>
                    <a:lnTo>
                      <a:pt x="120" y="198"/>
                    </a:lnTo>
                    <a:lnTo>
                      <a:pt x="123" y="196"/>
                    </a:lnTo>
                    <a:lnTo>
                      <a:pt x="125" y="195"/>
                    </a:lnTo>
                    <a:lnTo>
                      <a:pt x="127" y="192"/>
                    </a:lnTo>
                    <a:lnTo>
                      <a:pt x="133" y="183"/>
                    </a:lnTo>
                    <a:lnTo>
                      <a:pt x="141" y="173"/>
                    </a:lnTo>
                    <a:lnTo>
                      <a:pt x="148" y="164"/>
                    </a:lnTo>
                    <a:lnTo>
                      <a:pt x="156" y="156"/>
                    </a:lnTo>
                    <a:lnTo>
                      <a:pt x="165" y="148"/>
                    </a:lnTo>
                    <a:lnTo>
                      <a:pt x="174" y="140"/>
                    </a:lnTo>
                    <a:lnTo>
                      <a:pt x="183" y="133"/>
                    </a:lnTo>
                    <a:lnTo>
                      <a:pt x="193" y="126"/>
                    </a:lnTo>
                    <a:lnTo>
                      <a:pt x="195" y="124"/>
                    </a:lnTo>
                    <a:lnTo>
                      <a:pt x="197" y="122"/>
                    </a:lnTo>
                    <a:lnTo>
                      <a:pt x="198" y="120"/>
                    </a:lnTo>
                    <a:lnTo>
                      <a:pt x="199" y="117"/>
                    </a:lnTo>
                    <a:lnTo>
                      <a:pt x="200" y="114"/>
                    </a:lnTo>
                    <a:lnTo>
                      <a:pt x="200" y="111"/>
                    </a:lnTo>
                    <a:lnTo>
                      <a:pt x="200" y="108"/>
                    </a:lnTo>
                    <a:lnTo>
                      <a:pt x="199" y="106"/>
                    </a:lnTo>
                    <a:lnTo>
                      <a:pt x="183" y="66"/>
                    </a:lnTo>
                    <a:lnTo>
                      <a:pt x="182" y="62"/>
                    </a:lnTo>
                    <a:lnTo>
                      <a:pt x="183" y="58"/>
                    </a:lnTo>
                    <a:lnTo>
                      <a:pt x="185" y="55"/>
                    </a:lnTo>
                    <a:lnTo>
                      <a:pt x="188" y="52"/>
                    </a:lnTo>
                    <a:lnTo>
                      <a:pt x="231" y="35"/>
                    </a:lnTo>
                    <a:lnTo>
                      <a:pt x="235" y="34"/>
                    </a:lnTo>
                    <a:lnTo>
                      <a:pt x="238" y="35"/>
                    </a:lnTo>
                    <a:lnTo>
                      <a:pt x="242" y="37"/>
                    </a:lnTo>
                    <a:lnTo>
                      <a:pt x="244" y="41"/>
                    </a:lnTo>
                    <a:lnTo>
                      <a:pt x="260" y="79"/>
                    </a:lnTo>
                    <a:lnTo>
                      <a:pt x="263" y="83"/>
                    </a:lnTo>
                    <a:lnTo>
                      <a:pt x="265" y="85"/>
                    </a:lnTo>
                    <a:lnTo>
                      <a:pt x="267" y="87"/>
                    </a:lnTo>
                    <a:lnTo>
                      <a:pt x="270" y="89"/>
                    </a:lnTo>
                    <a:lnTo>
                      <a:pt x="273" y="90"/>
                    </a:lnTo>
                    <a:lnTo>
                      <a:pt x="277" y="90"/>
                    </a:lnTo>
                    <a:lnTo>
                      <a:pt x="280" y="90"/>
                    </a:lnTo>
                    <a:lnTo>
                      <a:pt x="283" y="89"/>
                    </a:lnTo>
                    <a:lnTo>
                      <a:pt x="286" y="87"/>
                    </a:lnTo>
                    <a:lnTo>
                      <a:pt x="289" y="85"/>
                    </a:lnTo>
                    <a:lnTo>
                      <a:pt x="291" y="82"/>
                    </a:lnTo>
                    <a:lnTo>
                      <a:pt x="293" y="79"/>
                    </a:lnTo>
                    <a:lnTo>
                      <a:pt x="294" y="76"/>
                    </a:lnTo>
                    <a:lnTo>
                      <a:pt x="294" y="73"/>
                    </a:lnTo>
                    <a:lnTo>
                      <a:pt x="294" y="70"/>
                    </a:lnTo>
                    <a:lnTo>
                      <a:pt x="293" y="66"/>
                    </a:lnTo>
                    <a:lnTo>
                      <a:pt x="277" y="28"/>
                    </a:lnTo>
                    <a:lnTo>
                      <a:pt x="273" y="20"/>
                    </a:lnTo>
                    <a:lnTo>
                      <a:pt x="267" y="13"/>
                    </a:lnTo>
                    <a:lnTo>
                      <a:pt x="259" y="8"/>
                    </a:lnTo>
                    <a:lnTo>
                      <a:pt x="252" y="4"/>
                    </a:lnTo>
                    <a:lnTo>
                      <a:pt x="243" y="1"/>
                    </a:lnTo>
                    <a:lnTo>
                      <a:pt x="235" y="0"/>
                    </a:lnTo>
                    <a:lnTo>
                      <a:pt x="226" y="1"/>
                    </a:lnTo>
                    <a:lnTo>
                      <a:pt x="218" y="4"/>
                    </a:lnTo>
                    <a:lnTo>
                      <a:pt x="175" y="21"/>
                    </a:lnTo>
                    <a:lnTo>
                      <a:pt x="168" y="25"/>
                    </a:lnTo>
                    <a:lnTo>
                      <a:pt x="161" y="31"/>
                    </a:lnTo>
                    <a:lnTo>
                      <a:pt x="156" y="37"/>
                    </a:lnTo>
                    <a:lnTo>
                      <a:pt x="151" y="45"/>
                    </a:lnTo>
                    <a:lnTo>
                      <a:pt x="149" y="53"/>
                    </a:lnTo>
                    <a:lnTo>
                      <a:pt x="148" y="62"/>
                    </a:lnTo>
                    <a:lnTo>
                      <a:pt x="149" y="71"/>
                    </a:lnTo>
                    <a:lnTo>
                      <a:pt x="151" y="79"/>
                    </a:lnTo>
                    <a:lnTo>
                      <a:pt x="162" y="106"/>
                    </a:lnTo>
                    <a:lnTo>
                      <a:pt x="147" y="119"/>
                    </a:lnTo>
                    <a:lnTo>
                      <a:pt x="132" y="132"/>
                    </a:lnTo>
                    <a:lnTo>
                      <a:pt x="119" y="146"/>
                    </a:lnTo>
                    <a:lnTo>
                      <a:pt x="106" y="162"/>
                    </a:lnTo>
                    <a:lnTo>
                      <a:pt x="79" y="151"/>
                    </a:lnTo>
                    <a:lnTo>
                      <a:pt x="71" y="148"/>
                    </a:lnTo>
                    <a:lnTo>
                      <a:pt x="62" y="148"/>
                    </a:lnTo>
                    <a:lnTo>
                      <a:pt x="54" y="148"/>
                    </a:lnTo>
                    <a:lnTo>
                      <a:pt x="45" y="151"/>
                    </a:lnTo>
                    <a:lnTo>
                      <a:pt x="38" y="155"/>
                    </a:lnTo>
                    <a:lnTo>
                      <a:pt x="31" y="160"/>
                    </a:lnTo>
                    <a:lnTo>
                      <a:pt x="26" y="167"/>
                    </a:lnTo>
                    <a:lnTo>
                      <a:pt x="22" y="175"/>
                    </a:lnTo>
                    <a:lnTo>
                      <a:pt x="4" y="218"/>
                    </a:lnTo>
                    <a:lnTo>
                      <a:pt x="1" y="227"/>
                    </a:lnTo>
                    <a:lnTo>
                      <a:pt x="0" y="235"/>
                    </a:lnTo>
                    <a:lnTo>
                      <a:pt x="0" y="236"/>
                    </a:lnTo>
                    <a:lnTo>
                      <a:pt x="1" y="242"/>
                    </a:lnTo>
                    <a:lnTo>
                      <a:pt x="2" y="248"/>
                    </a:lnTo>
                    <a:lnTo>
                      <a:pt x="5" y="254"/>
                    </a:lnTo>
                    <a:lnTo>
                      <a:pt x="8" y="260"/>
                    </a:lnTo>
                    <a:lnTo>
                      <a:pt x="12" y="265"/>
                    </a:lnTo>
                    <a:lnTo>
                      <a:pt x="16" y="269"/>
                    </a:lnTo>
                    <a:lnTo>
                      <a:pt x="22" y="273"/>
                    </a:lnTo>
                    <a:lnTo>
                      <a:pt x="28" y="276"/>
                    </a:lnTo>
                    <a:lnTo>
                      <a:pt x="54" y="287"/>
                    </a:lnTo>
                    <a:lnTo>
                      <a:pt x="52" y="308"/>
                    </a:lnTo>
                    <a:lnTo>
                      <a:pt x="51" y="327"/>
                    </a:lnTo>
                    <a:lnTo>
                      <a:pt x="52" y="347"/>
                    </a:lnTo>
                    <a:lnTo>
                      <a:pt x="54" y="367"/>
                    </a:lnTo>
                    <a:lnTo>
                      <a:pt x="28" y="378"/>
                    </a:lnTo>
                    <a:lnTo>
                      <a:pt x="20" y="382"/>
                    </a:lnTo>
                    <a:lnTo>
                      <a:pt x="13" y="387"/>
                    </a:lnTo>
                    <a:lnTo>
                      <a:pt x="8" y="394"/>
                    </a:lnTo>
                    <a:lnTo>
                      <a:pt x="4" y="402"/>
                    </a:lnTo>
                    <a:lnTo>
                      <a:pt x="1" y="411"/>
                    </a:lnTo>
                    <a:lnTo>
                      <a:pt x="0" y="419"/>
                    </a:lnTo>
                    <a:lnTo>
                      <a:pt x="0" y="420"/>
                    </a:lnTo>
                    <a:lnTo>
                      <a:pt x="1" y="428"/>
                    </a:lnTo>
                    <a:lnTo>
                      <a:pt x="4" y="436"/>
                    </a:lnTo>
                    <a:lnTo>
                      <a:pt x="21" y="479"/>
                    </a:lnTo>
                    <a:lnTo>
                      <a:pt x="25" y="486"/>
                    </a:lnTo>
                    <a:lnTo>
                      <a:pt x="31" y="493"/>
                    </a:lnTo>
                    <a:lnTo>
                      <a:pt x="38" y="499"/>
                    </a:lnTo>
                    <a:lnTo>
                      <a:pt x="45" y="503"/>
                    </a:lnTo>
                    <a:lnTo>
                      <a:pt x="54" y="505"/>
                    </a:lnTo>
                    <a:lnTo>
                      <a:pt x="62" y="506"/>
                    </a:lnTo>
                    <a:lnTo>
                      <a:pt x="71" y="505"/>
                    </a:lnTo>
                    <a:lnTo>
                      <a:pt x="79" y="503"/>
                    </a:lnTo>
                    <a:lnTo>
                      <a:pt x="105" y="492"/>
                    </a:lnTo>
                    <a:lnTo>
                      <a:pt x="119" y="507"/>
                    </a:lnTo>
                    <a:lnTo>
                      <a:pt x="132" y="523"/>
                    </a:lnTo>
                    <a:lnTo>
                      <a:pt x="147" y="536"/>
                    </a:lnTo>
                    <a:lnTo>
                      <a:pt x="162" y="548"/>
                    </a:lnTo>
                    <a:lnTo>
                      <a:pt x="151" y="575"/>
                    </a:lnTo>
                    <a:lnTo>
                      <a:pt x="149" y="583"/>
                    </a:lnTo>
                    <a:lnTo>
                      <a:pt x="148" y="592"/>
                    </a:lnTo>
                    <a:lnTo>
                      <a:pt x="149" y="600"/>
                    </a:lnTo>
                    <a:lnTo>
                      <a:pt x="151" y="609"/>
                    </a:lnTo>
                    <a:lnTo>
                      <a:pt x="155" y="616"/>
                    </a:lnTo>
                    <a:lnTo>
                      <a:pt x="161" y="624"/>
                    </a:lnTo>
                    <a:lnTo>
                      <a:pt x="167" y="629"/>
                    </a:lnTo>
                    <a:lnTo>
                      <a:pt x="175" y="634"/>
                    </a:lnTo>
                    <a:lnTo>
                      <a:pt x="217" y="651"/>
                    </a:lnTo>
                    <a:lnTo>
                      <a:pt x="226" y="654"/>
                    </a:lnTo>
                    <a:lnTo>
                      <a:pt x="235" y="655"/>
                    </a:lnTo>
                    <a:lnTo>
                      <a:pt x="243" y="654"/>
                    </a:lnTo>
                    <a:lnTo>
                      <a:pt x="251" y="651"/>
                    </a:lnTo>
                    <a:lnTo>
                      <a:pt x="259" y="647"/>
                    </a:lnTo>
                    <a:lnTo>
                      <a:pt x="266" y="642"/>
                    </a:lnTo>
                    <a:lnTo>
                      <a:pt x="272" y="635"/>
                    </a:lnTo>
                    <a:lnTo>
                      <a:pt x="276" y="627"/>
                    </a:lnTo>
                    <a:lnTo>
                      <a:pt x="287" y="600"/>
                    </a:lnTo>
                    <a:lnTo>
                      <a:pt x="307" y="602"/>
                    </a:lnTo>
                    <a:lnTo>
                      <a:pt x="326" y="603"/>
                    </a:lnTo>
                    <a:lnTo>
                      <a:pt x="346" y="602"/>
                    </a:lnTo>
                    <a:lnTo>
                      <a:pt x="366" y="600"/>
                    </a:lnTo>
                    <a:lnTo>
                      <a:pt x="377" y="627"/>
                    </a:lnTo>
                    <a:lnTo>
                      <a:pt x="381" y="635"/>
                    </a:lnTo>
                    <a:lnTo>
                      <a:pt x="386" y="642"/>
                    </a:lnTo>
                    <a:lnTo>
                      <a:pt x="393" y="647"/>
                    </a:lnTo>
                    <a:lnTo>
                      <a:pt x="401" y="651"/>
                    </a:lnTo>
                    <a:lnTo>
                      <a:pt x="410" y="654"/>
                    </a:lnTo>
                    <a:lnTo>
                      <a:pt x="419" y="655"/>
                    </a:lnTo>
                    <a:lnTo>
                      <a:pt x="427" y="654"/>
                    </a:lnTo>
                    <a:lnTo>
                      <a:pt x="436" y="65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85">
                <a:extLst>
                  <a:ext uri="{FF2B5EF4-FFF2-40B4-BE49-F238E27FC236}">
                    <a16:creationId xmlns:a16="http://schemas.microsoft.com/office/drawing/2014/main" id="{29B5AC13-B5FA-AFD6-4E89-5AC583EBC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70924" y="2876444"/>
                <a:ext cx="145163" cy="145163"/>
              </a:xfrm>
              <a:custGeom>
                <a:avLst/>
                <a:gdLst>
                  <a:gd name="T0" fmla="*/ 3 w 281"/>
                  <a:gd name="T1" fmla="*/ 170 h 281"/>
                  <a:gd name="T2" fmla="*/ 18 w 281"/>
                  <a:gd name="T3" fmla="*/ 208 h 281"/>
                  <a:gd name="T4" fmla="*/ 42 w 281"/>
                  <a:gd name="T5" fmla="*/ 241 h 281"/>
                  <a:gd name="T6" fmla="*/ 74 w 281"/>
                  <a:gd name="T7" fmla="*/ 265 h 281"/>
                  <a:gd name="T8" fmla="*/ 113 w 281"/>
                  <a:gd name="T9" fmla="*/ 279 h 281"/>
                  <a:gd name="T10" fmla="*/ 142 w 281"/>
                  <a:gd name="T11" fmla="*/ 281 h 281"/>
                  <a:gd name="T12" fmla="*/ 182 w 281"/>
                  <a:gd name="T13" fmla="*/ 275 h 281"/>
                  <a:gd name="T14" fmla="*/ 219 w 281"/>
                  <a:gd name="T15" fmla="*/ 258 h 281"/>
                  <a:gd name="T16" fmla="*/ 250 w 281"/>
                  <a:gd name="T17" fmla="*/ 230 h 281"/>
                  <a:gd name="T18" fmla="*/ 271 w 281"/>
                  <a:gd name="T19" fmla="*/ 194 h 281"/>
                  <a:gd name="T20" fmla="*/ 280 w 281"/>
                  <a:gd name="T21" fmla="*/ 154 h 281"/>
                  <a:gd name="T22" fmla="*/ 279 w 281"/>
                  <a:gd name="T23" fmla="*/ 134 h 281"/>
                  <a:gd name="T24" fmla="*/ 273 w 281"/>
                  <a:gd name="T25" fmla="*/ 126 h 281"/>
                  <a:gd name="T26" fmla="*/ 264 w 281"/>
                  <a:gd name="T27" fmla="*/ 123 h 281"/>
                  <a:gd name="T28" fmla="*/ 257 w 281"/>
                  <a:gd name="T29" fmla="*/ 125 h 281"/>
                  <a:gd name="T30" fmla="*/ 249 w 281"/>
                  <a:gd name="T31" fmla="*/ 131 h 281"/>
                  <a:gd name="T32" fmla="*/ 247 w 281"/>
                  <a:gd name="T33" fmla="*/ 141 h 281"/>
                  <a:gd name="T34" fmla="*/ 242 w 281"/>
                  <a:gd name="T35" fmla="*/ 171 h 281"/>
                  <a:gd name="T36" fmla="*/ 229 w 281"/>
                  <a:gd name="T37" fmla="*/ 199 h 281"/>
                  <a:gd name="T38" fmla="*/ 208 w 281"/>
                  <a:gd name="T39" fmla="*/ 222 h 281"/>
                  <a:gd name="T40" fmla="*/ 182 w 281"/>
                  <a:gd name="T41" fmla="*/ 239 h 281"/>
                  <a:gd name="T42" fmla="*/ 152 w 281"/>
                  <a:gd name="T43" fmla="*/ 247 h 281"/>
                  <a:gd name="T44" fmla="*/ 130 w 281"/>
                  <a:gd name="T45" fmla="*/ 247 h 281"/>
                  <a:gd name="T46" fmla="*/ 100 w 281"/>
                  <a:gd name="T47" fmla="*/ 239 h 281"/>
                  <a:gd name="T48" fmla="*/ 73 w 281"/>
                  <a:gd name="T49" fmla="*/ 223 h 281"/>
                  <a:gd name="T50" fmla="*/ 53 w 281"/>
                  <a:gd name="T51" fmla="*/ 201 h 281"/>
                  <a:gd name="T52" fmla="*/ 40 w 281"/>
                  <a:gd name="T53" fmla="*/ 173 h 281"/>
                  <a:gd name="T54" fmla="*/ 35 w 281"/>
                  <a:gd name="T55" fmla="*/ 142 h 281"/>
                  <a:gd name="T56" fmla="*/ 39 w 281"/>
                  <a:gd name="T57" fmla="*/ 110 h 281"/>
                  <a:gd name="T58" fmla="*/ 52 w 281"/>
                  <a:gd name="T59" fmla="*/ 83 h 281"/>
                  <a:gd name="T60" fmla="*/ 73 w 281"/>
                  <a:gd name="T61" fmla="*/ 60 h 281"/>
                  <a:gd name="T62" fmla="*/ 99 w 281"/>
                  <a:gd name="T63" fmla="*/ 44 h 281"/>
                  <a:gd name="T64" fmla="*/ 129 w 281"/>
                  <a:gd name="T65" fmla="*/ 36 h 281"/>
                  <a:gd name="T66" fmla="*/ 147 w 281"/>
                  <a:gd name="T67" fmla="*/ 34 h 281"/>
                  <a:gd name="T68" fmla="*/ 154 w 281"/>
                  <a:gd name="T69" fmla="*/ 28 h 281"/>
                  <a:gd name="T70" fmla="*/ 157 w 281"/>
                  <a:gd name="T71" fmla="*/ 18 h 281"/>
                  <a:gd name="T72" fmla="*/ 154 w 281"/>
                  <a:gd name="T73" fmla="*/ 8 h 281"/>
                  <a:gd name="T74" fmla="*/ 146 w 281"/>
                  <a:gd name="T75" fmla="*/ 2 h 281"/>
                  <a:gd name="T76" fmla="*/ 140 w 281"/>
                  <a:gd name="T77" fmla="*/ 0 h 281"/>
                  <a:gd name="T78" fmla="*/ 98 w 281"/>
                  <a:gd name="T79" fmla="*/ 7 h 281"/>
                  <a:gd name="T80" fmla="*/ 61 w 281"/>
                  <a:gd name="T81" fmla="*/ 26 h 281"/>
                  <a:gd name="T82" fmla="*/ 32 w 281"/>
                  <a:gd name="T83" fmla="*/ 53 h 281"/>
                  <a:gd name="T84" fmla="*/ 11 w 281"/>
                  <a:gd name="T85" fmla="*/ 87 h 281"/>
                  <a:gd name="T86" fmla="*/ 1 w 281"/>
                  <a:gd name="T87" fmla="*/ 128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1" h="281">
                    <a:moveTo>
                      <a:pt x="0" y="142"/>
                    </a:moveTo>
                    <a:lnTo>
                      <a:pt x="1" y="157"/>
                    </a:lnTo>
                    <a:lnTo>
                      <a:pt x="3" y="170"/>
                    </a:lnTo>
                    <a:lnTo>
                      <a:pt x="7" y="184"/>
                    </a:lnTo>
                    <a:lnTo>
                      <a:pt x="12" y="196"/>
                    </a:lnTo>
                    <a:lnTo>
                      <a:pt x="18" y="208"/>
                    </a:lnTo>
                    <a:lnTo>
                      <a:pt x="25" y="220"/>
                    </a:lnTo>
                    <a:lnTo>
                      <a:pt x="33" y="231"/>
                    </a:lnTo>
                    <a:lnTo>
                      <a:pt x="42" y="241"/>
                    </a:lnTo>
                    <a:lnTo>
                      <a:pt x="52" y="250"/>
                    </a:lnTo>
                    <a:lnTo>
                      <a:pt x="62" y="258"/>
                    </a:lnTo>
                    <a:lnTo>
                      <a:pt x="74" y="265"/>
                    </a:lnTo>
                    <a:lnTo>
                      <a:pt x="87" y="271"/>
                    </a:lnTo>
                    <a:lnTo>
                      <a:pt x="99" y="275"/>
                    </a:lnTo>
                    <a:lnTo>
                      <a:pt x="113" y="279"/>
                    </a:lnTo>
                    <a:lnTo>
                      <a:pt x="126" y="281"/>
                    </a:lnTo>
                    <a:lnTo>
                      <a:pt x="141" y="281"/>
                    </a:lnTo>
                    <a:lnTo>
                      <a:pt x="142" y="281"/>
                    </a:lnTo>
                    <a:lnTo>
                      <a:pt x="155" y="281"/>
                    </a:lnTo>
                    <a:lnTo>
                      <a:pt x="169" y="279"/>
                    </a:lnTo>
                    <a:lnTo>
                      <a:pt x="182" y="275"/>
                    </a:lnTo>
                    <a:lnTo>
                      <a:pt x="195" y="271"/>
                    </a:lnTo>
                    <a:lnTo>
                      <a:pt x="207" y="265"/>
                    </a:lnTo>
                    <a:lnTo>
                      <a:pt x="219" y="258"/>
                    </a:lnTo>
                    <a:lnTo>
                      <a:pt x="231" y="249"/>
                    </a:lnTo>
                    <a:lnTo>
                      <a:pt x="241" y="240"/>
                    </a:lnTo>
                    <a:lnTo>
                      <a:pt x="250" y="230"/>
                    </a:lnTo>
                    <a:lnTo>
                      <a:pt x="258" y="218"/>
                    </a:lnTo>
                    <a:lnTo>
                      <a:pt x="265" y="206"/>
                    </a:lnTo>
                    <a:lnTo>
                      <a:pt x="271" y="194"/>
                    </a:lnTo>
                    <a:lnTo>
                      <a:pt x="275" y="181"/>
                    </a:lnTo>
                    <a:lnTo>
                      <a:pt x="278" y="168"/>
                    </a:lnTo>
                    <a:lnTo>
                      <a:pt x="280" y="154"/>
                    </a:lnTo>
                    <a:lnTo>
                      <a:pt x="281" y="140"/>
                    </a:lnTo>
                    <a:lnTo>
                      <a:pt x="280" y="137"/>
                    </a:lnTo>
                    <a:lnTo>
                      <a:pt x="279" y="134"/>
                    </a:lnTo>
                    <a:lnTo>
                      <a:pt x="278" y="131"/>
                    </a:lnTo>
                    <a:lnTo>
                      <a:pt x="276" y="128"/>
                    </a:lnTo>
                    <a:lnTo>
                      <a:pt x="273" y="126"/>
                    </a:lnTo>
                    <a:lnTo>
                      <a:pt x="270" y="125"/>
                    </a:lnTo>
                    <a:lnTo>
                      <a:pt x="267" y="124"/>
                    </a:lnTo>
                    <a:lnTo>
                      <a:pt x="264" y="123"/>
                    </a:lnTo>
                    <a:lnTo>
                      <a:pt x="264" y="123"/>
                    </a:lnTo>
                    <a:lnTo>
                      <a:pt x="260" y="124"/>
                    </a:lnTo>
                    <a:lnTo>
                      <a:pt x="257" y="125"/>
                    </a:lnTo>
                    <a:lnTo>
                      <a:pt x="254" y="126"/>
                    </a:lnTo>
                    <a:lnTo>
                      <a:pt x="251" y="129"/>
                    </a:lnTo>
                    <a:lnTo>
                      <a:pt x="249" y="131"/>
                    </a:lnTo>
                    <a:lnTo>
                      <a:pt x="248" y="134"/>
                    </a:lnTo>
                    <a:lnTo>
                      <a:pt x="247" y="137"/>
                    </a:lnTo>
                    <a:lnTo>
                      <a:pt x="247" y="141"/>
                    </a:lnTo>
                    <a:lnTo>
                      <a:pt x="246" y="151"/>
                    </a:lnTo>
                    <a:lnTo>
                      <a:pt x="245" y="161"/>
                    </a:lnTo>
                    <a:lnTo>
                      <a:pt x="242" y="171"/>
                    </a:lnTo>
                    <a:lnTo>
                      <a:pt x="239" y="181"/>
                    </a:lnTo>
                    <a:lnTo>
                      <a:pt x="235" y="190"/>
                    </a:lnTo>
                    <a:lnTo>
                      <a:pt x="229" y="199"/>
                    </a:lnTo>
                    <a:lnTo>
                      <a:pt x="223" y="207"/>
                    </a:lnTo>
                    <a:lnTo>
                      <a:pt x="215" y="215"/>
                    </a:lnTo>
                    <a:lnTo>
                      <a:pt x="208" y="222"/>
                    </a:lnTo>
                    <a:lnTo>
                      <a:pt x="199" y="229"/>
                    </a:lnTo>
                    <a:lnTo>
                      <a:pt x="191" y="235"/>
                    </a:lnTo>
                    <a:lnTo>
                      <a:pt x="182" y="239"/>
                    </a:lnTo>
                    <a:lnTo>
                      <a:pt x="172" y="243"/>
                    </a:lnTo>
                    <a:lnTo>
                      <a:pt x="162" y="245"/>
                    </a:lnTo>
                    <a:lnTo>
                      <a:pt x="152" y="247"/>
                    </a:lnTo>
                    <a:lnTo>
                      <a:pt x="141" y="247"/>
                    </a:lnTo>
                    <a:lnTo>
                      <a:pt x="141" y="247"/>
                    </a:lnTo>
                    <a:lnTo>
                      <a:pt x="130" y="247"/>
                    </a:lnTo>
                    <a:lnTo>
                      <a:pt x="120" y="245"/>
                    </a:lnTo>
                    <a:lnTo>
                      <a:pt x="110" y="243"/>
                    </a:lnTo>
                    <a:lnTo>
                      <a:pt x="100" y="239"/>
                    </a:lnTo>
                    <a:lnTo>
                      <a:pt x="91" y="235"/>
                    </a:lnTo>
                    <a:lnTo>
                      <a:pt x="82" y="230"/>
                    </a:lnTo>
                    <a:lnTo>
                      <a:pt x="73" y="223"/>
                    </a:lnTo>
                    <a:lnTo>
                      <a:pt x="66" y="216"/>
                    </a:lnTo>
                    <a:lnTo>
                      <a:pt x="59" y="209"/>
                    </a:lnTo>
                    <a:lnTo>
                      <a:pt x="53" y="201"/>
                    </a:lnTo>
                    <a:lnTo>
                      <a:pt x="48" y="192"/>
                    </a:lnTo>
                    <a:lnTo>
                      <a:pt x="43" y="183"/>
                    </a:lnTo>
                    <a:lnTo>
                      <a:pt x="40" y="173"/>
                    </a:lnTo>
                    <a:lnTo>
                      <a:pt x="37" y="163"/>
                    </a:lnTo>
                    <a:lnTo>
                      <a:pt x="35" y="153"/>
                    </a:lnTo>
                    <a:lnTo>
                      <a:pt x="35" y="142"/>
                    </a:lnTo>
                    <a:lnTo>
                      <a:pt x="35" y="132"/>
                    </a:lnTo>
                    <a:lnTo>
                      <a:pt x="37" y="121"/>
                    </a:lnTo>
                    <a:lnTo>
                      <a:pt x="39" y="110"/>
                    </a:lnTo>
                    <a:lnTo>
                      <a:pt x="43" y="100"/>
                    </a:lnTo>
                    <a:lnTo>
                      <a:pt x="47" y="91"/>
                    </a:lnTo>
                    <a:lnTo>
                      <a:pt x="52" y="83"/>
                    </a:lnTo>
                    <a:lnTo>
                      <a:pt x="58" y="74"/>
                    </a:lnTo>
                    <a:lnTo>
                      <a:pt x="65" y="67"/>
                    </a:lnTo>
                    <a:lnTo>
                      <a:pt x="73" y="60"/>
                    </a:lnTo>
                    <a:lnTo>
                      <a:pt x="82" y="54"/>
                    </a:lnTo>
                    <a:lnTo>
                      <a:pt x="90" y="49"/>
                    </a:lnTo>
                    <a:lnTo>
                      <a:pt x="99" y="44"/>
                    </a:lnTo>
                    <a:lnTo>
                      <a:pt x="109" y="41"/>
                    </a:lnTo>
                    <a:lnTo>
                      <a:pt x="119" y="38"/>
                    </a:lnTo>
                    <a:lnTo>
                      <a:pt x="129" y="36"/>
                    </a:lnTo>
                    <a:lnTo>
                      <a:pt x="140" y="36"/>
                    </a:lnTo>
                    <a:lnTo>
                      <a:pt x="144" y="35"/>
                    </a:lnTo>
                    <a:lnTo>
                      <a:pt x="147" y="34"/>
                    </a:lnTo>
                    <a:lnTo>
                      <a:pt x="150" y="33"/>
                    </a:lnTo>
                    <a:lnTo>
                      <a:pt x="152" y="30"/>
                    </a:lnTo>
                    <a:lnTo>
                      <a:pt x="154" y="28"/>
                    </a:lnTo>
                    <a:lnTo>
                      <a:pt x="156" y="25"/>
                    </a:lnTo>
                    <a:lnTo>
                      <a:pt x="157" y="22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1"/>
                    </a:lnTo>
                    <a:lnTo>
                      <a:pt x="154" y="8"/>
                    </a:lnTo>
                    <a:lnTo>
                      <a:pt x="152" y="5"/>
                    </a:lnTo>
                    <a:lnTo>
                      <a:pt x="149" y="3"/>
                    </a:lnTo>
                    <a:lnTo>
                      <a:pt x="146" y="2"/>
                    </a:lnTo>
                    <a:lnTo>
                      <a:pt x="143" y="1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25" y="1"/>
                    </a:lnTo>
                    <a:lnTo>
                      <a:pt x="112" y="3"/>
                    </a:lnTo>
                    <a:lnTo>
                      <a:pt x="98" y="7"/>
                    </a:lnTo>
                    <a:lnTo>
                      <a:pt x="86" y="12"/>
                    </a:lnTo>
                    <a:lnTo>
                      <a:pt x="72" y="19"/>
                    </a:lnTo>
                    <a:lnTo>
                      <a:pt x="61" y="26"/>
                    </a:lnTo>
                    <a:lnTo>
                      <a:pt x="50" y="34"/>
                    </a:lnTo>
                    <a:lnTo>
                      <a:pt x="41" y="43"/>
                    </a:lnTo>
                    <a:lnTo>
                      <a:pt x="32" y="53"/>
                    </a:lnTo>
                    <a:lnTo>
                      <a:pt x="24" y="64"/>
                    </a:lnTo>
                    <a:lnTo>
                      <a:pt x="17" y="75"/>
                    </a:lnTo>
                    <a:lnTo>
                      <a:pt x="11" y="87"/>
                    </a:lnTo>
                    <a:lnTo>
                      <a:pt x="6" y="100"/>
                    </a:lnTo>
                    <a:lnTo>
                      <a:pt x="3" y="113"/>
                    </a:lnTo>
                    <a:lnTo>
                      <a:pt x="1" y="128"/>
                    </a:lnTo>
                    <a:lnTo>
                      <a:pt x="0" y="1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0B9ACCF9-590F-6C75-05E6-0FA77FF673AC}"/>
                </a:ext>
              </a:extLst>
            </p:cNvPr>
            <p:cNvGrpSpPr/>
            <p:nvPr/>
          </p:nvGrpSpPr>
          <p:grpSpPr>
            <a:xfrm>
              <a:off x="6255212" y="2679771"/>
              <a:ext cx="262230" cy="262230"/>
              <a:chOff x="6255212" y="2679771"/>
              <a:chExt cx="262230" cy="262230"/>
            </a:xfrm>
            <a:grpFill/>
          </p:grpSpPr>
          <p:sp>
            <p:nvSpPr>
              <p:cNvPr id="97" name="Freeform 186">
                <a:extLst>
                  <a:ext uri="{FF2B5EF4-FFF2-40B4-BE49-F238E27FC236}">
                    <a16:creationId xmlns:a16="http://schemas.microsoft.com/office/drawing/2014/main" id="{18C32FF7-925A-572F-2684-75D57CC1C7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55212" y="2679771"/>
                <a:ext cx="262230" cy="262230"/>
              </a:xfrm>
              <a:custGeom>
                <a:avLst/>
                <a:gdLst>
                  <a:gd name="T0" fmla="*/ 204 w 505"/>
                  <a:gd name="T1" fmla="*/ 16 h 506"/>
                  <a:gd name="T2" fmla="*/ 162 w 505"/>
                  <a:gd name="T3" fmla="*/ 67 h 506"/>
                  <a:gd name="T4" fmla="*/ 105 w 505"/>
                  <a:gd name="T5" fmla="*/ 51 h 506"/>
                  <a:gd name="T6" fmla="*/ 52 w 505"/>
                  <a:gd name="T7" fmla="*/ 105 h 506"/>
                  <a:gd name="T8" fmla="*/ 69 w 505"/>
                  <a:gd name="T9" fmla="*/ 162 h 506"/>
                  <a:gd name="T10" fmla="*/ 16 w 505"/>
                  <a:gd name="T11" fmla="*/ 205 h 506"/>
                  <a:gd name="T12" fmla="*/ 1 w 505"/>
                  <a:gd name="T13" fmla="*/ 276 h 506"/>
                  <a:gd name="T14" fmla="*/ 37 w 505"/>
                  <a:gd name="T15" fmla="*/ 307 h 506"/>
                  <a:gd name="T16" fmla="*/ 57 w 505"/>
                  <a:gd name="T17" fmla="*/ 372 h 506"/>
                  <a:gd name="T18" fmla="*/ 63 w 505"/>
                  <a:gd name="T19" fmla="*/ 419 h 506"/>
                  <a:gd name="T20" fmla="*/ 127 w 505"/>
                  <a:gd name="T21" fmla="*/ 451 h 506"/>
                  <a:gd name="T22" fmla="*/ 198 w 505"/>
                  <a:gd name="T23" fmla="*/ 451 h 506"/>
                  <a:gd name="T24" fmla="*/ 222 w 505"/>
                  <a:gd name="T25" fmla="*/ 503 h 506"/>
                  <a:gd name="T26" fmla="*/ 295 w 505"/>
                  <a:gd name="T27" fmla="*/ 494 h 506"/>
                  <a:gd name="T28" fmla="*/ 331 w 505"/>
                  <a:gd name="T29" fmla="*/ 442 h 506"/>
                  <a:gd name="T30" fmla="*/ 393 w 505"/>
                  <a:gd name="T31" fmla="*/ 454 h 506"/>
                  <a:gd name="T32" fmla="*/ 450 w 505"/>
                  <a:gd name="T33" fmla="*/ 407 h 506"/>
                  <a:gd name="T34" fmla="*/ 430 w 505"/>
                  <a:gd name="T35" fmla="*/ 354 h 506"/>
                  <a:gd name="T36" fmla="*/ 481 w 505"/>
                  <a:gd name="T37" fmla="*/ 304 h 506"/>
                  <a:gd name="T38" fmla="*/ 505 w 505"/>
                  <a:gd name="T39" fmla="*/ 235 h 506"/>
                  <a:gd name="T40" fmla="*/ 474 w 505"/>
                  <a:gd name="T41" fmla="*/ 199 h 506"/>
                  <a:gd name="T42" fmla="*/ 442 w 505"/>
                  <a:gd name="T43" fmla="*/ 138 h 506"/>
                  <a:gd name="T44" fmla="*/ 447 w 505"/>
                  <a:gd name="T45" fmla="*/ 92 h 506"/>
                  <a:gd name="T46" fmla="*/ 385 w 505"/>
                  <a:gd name="T47" fmla="*/ 51 h 506"/>
                  <a:gd name="T48" fmla="*/ 319 w 505"/>
                  <a:gd name="T49" fmla="*/ 58 h 506"/>
                  <a:gd name="T50" fmla="*/ 290 w 505"/>
                  <a:gd name="T51" fmla="*/ 6 h 506"/>
                  <a:gd name="T52" fmla="*/ 360 w 505"/>
                  <a:gd name="T53" fmla="*/ 113 h 506"/>
                  <a:gd name="T54" fmla="*/ 393 w 505"/>
                  <a:gd name="T55" fmla="*/ 86 h 506"/>
                  <a:gd name="T56" fmla="*/ 393 w 505"/>
                  <a:gd name="T57" fmla="*/ 140 h 506"/>
                  <a:gd name="T58" fmla="*/ 403 w 505"/>
                  <a:gd name="T59" fmla="*/ 171 h 506"/>
                  <a:gd name="T60" fmla="*/ 425 w 505"/>
                  <a:gd name="T61" fmla="*/ 229 h 506"/>
                  <a:gd name="T62" fmla="*/ 470 w 505"/>
                  <a:gd name="T63" fmla="*/ 235 h 506"/>
                  <a:gd name="T64" fmla="*/ 428 w 505"/>
                  <a:gd name="T65" fmla="*/ 274 h 506"/>
                  <a:gd name="T66" fmla="*/ 410 w 505"/>
                  <a:gd name="T67" fmla="*/ 318 h 506"/>
                  <a:gd name="T68" fmla="*/ 394 w 505"/>
                  <a:gd name="T69" fmla="*/ 367 h 506"/>
                  <a:gd name="T70" fmla="*/ 393 w 505"/>
                  <a:gd name="T71" fmla="*/ 420 h 506"/>
                  <a:gd name="T72" fmla="*/ 359 w 505"/>
                  <a:gd name="T73" fmla="*/ 391 h 506"/>
                  <a:gd name="T74" fmla="*/ 302 w 505"/>
                  <a:gd name="T75" fmla="*/ 416 h 506"/>
                  <a:gd name="T76" fmla="*/ 273 w 505"/>
                  <a:gd name="T77" fmla="*/ 431 h 506"/>
                  <a:gd name="T78" fmla="*/ 234 w 505"/>
                  <a:gd name="T79" fmla="*/ 469 h 506"/>
                  <a:gd name="T80" fmla="*/ 227 w 505"/>
                  <a:gd name="T81" fmla="*/ 424 h 506"/>
                  <a:gd name="T82" fmla="*/ 157 w 505"/>
                  <a:gd name="T83" fmla="*/ 395 h 506"/>
                  <a:gd name="T84" fmla="*/ 138 w 505"/>
                  <a:gd name="T85" fmla="*/ 395 h 506"/>
                  <a:gd name="T86" fmla="*/ 87 w 505"/>
                  <a:gd name="T87" fmla="*/ 395 h 506"/>
                  <a:gd name="T88" fmla="*/ 112 w 505"/>
                  <a:gd name="T89" fmla="*/ 364 h 506"/>
                  <a:gd name="T90" fmla="*/ 102 w 505"/>
                  <a:gd name="T91" fmla="*/ 333 h 506"/>
                  <a:gd name="T92" fmla="*/ 79 w 505"/>
                  <a:gd name="T93" fmla="*/ 275 h 506"/>
                  <a:gd name="T94" fmla="*/ 34 w 505"/>
                  <a:gd name="T95" fmla="*/ 268 h 506"/>
                  <a:gd name="T96" fmla="*/ 77 w 505"/>
                  <a:gd name="T97" fmla="*/ 230 h 506"/>
                  <a:gd name="T98" fmla="*/ 95 w 505"/>
                  <a:gd name="T99" fmla="*/ 187 h 506"/>
                  <a:gd name="T100" fmla="*/ 110 w 505"/>
                  <a:gd name="T101" fmla="*/ 137 h 506"/>
                  <a:gd name="T102" fmla="*/ 110 w 505"/>
                  <a:gd name="T103" fmla="*/ 86 h 506"/>
                  <a:gd name="T104" fmla="*/ 141 w 505"/>
                  <a:gd name="T105" fmla="*/ 111 h 506"/>
                  <a:gd name="T106" fmla="*/ 172 w 505"/>
                  <a:gd name="T107" fmla="*/ 101 h 506"/>
                  <a:gd name="T108" fmla="*/ 229 w 505"/>
                  <a:gd name="T109" fmla="*/ 79 h 506"/>
                  <a:gd name="T110" fmla="*/ 236 w 505"/>
                  <a:gd name="T111" fmla="*/ 34 h 506"/>
                  <a:gd name="T112" fmla="*/ 274 w 505"/>
                  <a:gd name="T113" fmla="*/ 76 h 506"/>
                  <a:gd name="T114" fmla="*/ 317 w 505"/>
                  <a:gd name="T115" fmla="*/ 9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5" h="506">
                    <a:moveTo>
                      <a:pt x="269" y="0"/>
                    </a:moveTo>
                    <a:lnTo>
                      <a:pt x="236" y="0"/>
                    </a:lnTo>
                    <a:lnTo>
                      <a:pt x="228" y="0"/>
                    </a:lnTo>
                    <a:lnTo>
                      <a:pt x="222" y="3"/>
                    </a:lnTo>
                    <a:lnTo>
                      <a:pt x="215" y="6"/>
                    </a:lnTo>
                    <a:lnTo>
                      <a:pt x="210" y="11"/>
                    </a:lnTo>
                    <a:lnTo>
                      <a:pt x="204" y="16"/>
                    </a:lnTo>
                    <a:lnTo>
                      <a:pt x="201" y="22"/>
                    </a:lnTo>
                    <a:lnTo>
                      <a:pt x="199" y="29"/>
                    </a:lnTo>
                    <a:lnTo>
                      <a:pt x="198" y="37"/>
                    </a:lnTo>
                    <a:lnTo>
                      <a:pt x="198" y="54"/>
                    </a:lnTo>
                    <a:lnTo>
                      <a:pt x="186" y="58"/>
                    </a:lnTo>
                    <a:lnTo>
                      <a:pt x="174" y="62"/>
                    </a:lnTo>
                    <a:lnTo>
                      <a:pt x="162" y="67"/>
                    </a:lnTo>
                    <a:lnTo>
                      <a:pt x="151" y="74"/>
                    </a:lnTo>
                    <a:lnTo>
                      <a:pt x="139" y="61"/>
                    </a:lnTo>
                    <a:lnTo>
                      <a:pt x="133" y="57"/>
                    </a:lnTo>
                    <a:lnTo>
                      <a:pt x="127" y="53"/>
                    </a:lnTo>
                    <a:lnTo>
                      <a:pt x="120" y="51"/>
                    </a:lnTo>
                    <a:lnTo>
                      <a:pt x="112" y="51"/>
                    </a:lnTo>
                    <a:lnTo>
                      <a:pt x="105" y="51"/>
                    </a:lnTo>
                    <a:lnTo>
                      <a:pt x="98" y="53"/>
                    </a:lnTo>
                    <a:lnTo>
                      <a:pt x="92" y="57"/>
                    </a:lnTo>
                    <a:lnTo>
                      <a:pt x="86" y="61"/>
                    </a:lnTo>
                    <a:lnTo>
                      <a:pt x="63" y="86"/>
                    </a:lnTo>
                    <a:lnTo>
                      <a:pt x="57" y="92"/>
                    </a:lnTo>
                    <a:lnTo>
                      <a:pt x="54" y="98"/>
                    </a:lnTo>
                    <a:lnTo>
                      <a:pt x="52" y="105"/>
                    </a:lnTo>
                    <a:lnTo>
                      <a:pt x="51" y="112"/>
                    </a:lnTo>
                    <a:lnTo>
                      <a:pt x="52" y="119"/>
                    </a:lnTo>
                    <a:lnTo>
                      <a:pt x="54" y="126"/>
                    </a:lnTo>
                    <a:lnTo>
                      <a:pt x="57" y="132"/>
                    </a:lnTo>
                    <a:lnTo>
                      <a:pt x="63" y="138"/>
                    </a:lnTo>
                    <a:lnTo>
                      <a:pt x="75" y="150"/>
                    </a:lnTo>
                    <a:lnTo>
                      <a:pt x="69" y="162"/>
                    </a:lnTo>
                    <a:lnTo>
                      <a:pt x="64" y="173"/>
                    </a:lnTo>
                    <a:lnTo>
                      <a:pt x="58" y="186"/>
                    </a:lnTo>
                    <a:lnTo>
                      <a:pt x="54" y="199"/>
                    </a:lnTo>
                    <a:lnTo>
                      <a:pt x="37" y="199"/>
                    </a:lnTo>
                    <a:lnTo>
                      <a:pt x="30" y="199"/>
                    </a:lnTo>
                    <a:lnTo>
                      <a:pt x="23" y="201"/>
                    </a:lnTo>
                    <a:lnTo>
                      <a:pt x="16" y="205"/>
                    </a:lnTo>
                    <a:lnTo>
                      <a:pt x="11" y="209"/>
                    </a:lnTo>
                    <a:lnTo>
                      <a:pt x="6" y="215"/>
                    </a:lnTo>
                    <a:lnTo>
                      <a:pt x="3" y="221"/>
                    </a:lnTo>
                    <a:lnTo>
                      <a:pt x="1" y="228"/>
                    </a:lnTo>
                    <a:lnTo>
                      <a:pt x="0" y="235"/>
                    </a:lnTo>
                    <a:lnTo>
                      <a:pt x="0" y="269"/>
                    </a:lnTo>
                    <a:lnTo>
                      <a:pt x="1" y="276"/>
                    </a:lnTo>
                    <a:lnTo>
                      <a:pt x="3" y="283"/>
                    </a:lnTo>
                    <a:lnTo>
                      <a:pt x="6" y="290"/>
                    </a:lnTo>
                    <a:lnTo>
                      <a:pt x="11" y="296"/>
                    </a:lnTo>
                    <a:lnTo>
                      <a:pt x="16" y="300"/>
                    </a:lnTo>
                    <a:lnTo>
                      <a:pt x="23" y="304"/>
                    </a:lnTo>
                    <a:lnTo>
                      <a:pt x="30" y="306"/>
                    </a:lnTo>
                    <a:lnTo>
                      <a:pt x="37" y="307"/>
                    </a:lnTo>
                    <a:lnTo>
                      <a:pt x="54" y="307"/>
                    </a:lnTo>
                    <a:lnTo>
                      <a:pt x="58" y="319"/>
                    </a:lnTo>
                    <a:lnTo>
                      <a:pt x="64" y="331"/>
                    </a:lnTo>
                    <a:lnTo>
                      <a:pt x="69" y="343"/>
                    </a:lnTo>
                    <a:lnTo>
                      <a:pt x="75" y="354"/>
                    </a:lnTo>
                    <a:lnTo>
                      <a:pt x="63" y="366"/>
                    </a:lnTo>
                    <a:lnTo>
                      <a:pt x="57" y="372"/>
                    </a:lnTo>
                    <a:lnTo>
                      <a:pt x="54" y="378"/>
                    </a:lnTo>
                    <a:lnTo>
                      <a:pt x="52" y="385"/>
                    </a:lnTo>
                    <a:lnTo>
                      <a:pt x="51" y="392"/>
                    </a:lnTo>
                    <a:lnTo>
                      <a:pt x="52" y="401"/>
                    </a:lnTo>
                    <a:lnTo>
                      <a:pt x="54" y="407"/>
                    </a:lnTo>
                    <a:lnTo>
                      <a:pt x="57" y="414"/>
                    </a:lnTo>
                    <a:lnTo>
                      <a:pt x="63" y="419"/>
                    </a:lnTo>
                    <a:lnTo>
                      <a:pt x="86" y="443"/>
                    </a:lnTo>
                    <a:lnTo>
                      <a:pt x="92" y="448"/>
                    </a:lnTo>
                    <a:lnTo>
                      <a:pt x="98" y="451"/>
                    </a:lnTo>
                    <a:lnTo>
                      <a:pt x="105" y="453"/>
                    </a:lnTo>
                    <a:lnTo>
                      <a:pt x="112" y="454"/>
                    </a:lnTo>
                    <a:lnTo>
                      <a:pt x="120" y="453"/>
                    </a:lnTo>
                    <a:lnTo>
                      <a:pt x="127" y="451"/>
                    </a:lnTo>
                    <a:lnTo>
                      <a:pt x="133" y="448"/>
                    </a:lnTo>
                    <a:lnTo>
                      <a:pt x="139" y="443"/>
                    </a:lnTo>
                    <a:lnTo>
                      <a:pt x="151" y="431"/>
                    </a:lnTo>
                    <a:lnTo>
                      <a:pt x="162" y="437"/>
                    </a:lnTo>
                    <a:lnTo>
                      <a:pt x="174" y="442"/>
                    </a:lnTo>
                    <a:lnTo>
                      <a:pt x="186" y="447"/>
                    </a:lnTo>
                    <a:lnTo>
                      <a:pt x="198" y="451"/>
                    </a:lnTo>
                    <a:lnTo>
                      <a:pt x="198" y="468"/>
                    </a:lnTo>
                    <a:lnTo>
                      <a:pt x="199" y="475"/>
                    </a:lnTo>
                    <a:lnTo>
                      <a:pt x="201" y="482"/>
                    </a:lnTo>
                    <a:lnTo>
                      <a:pt x="204" y="488"/>
                    </a:lnTo>
                    <a:lnTo>
                      <a:pt x="210" y="494"/>
                    </a:lnTo>
                    <a:lnTo>
                      <a:pt x="215" y="499"/>
                    </a:lnTo>
                    <a:lnTo>
                      <a:pt x="222" y="503"/>
                    </a:lnTo>
                    <a:lnTo>
                      <a:pt x="228" y="505"/>
                    </a:lnTo>
                    <a:lnTo>
                      <a:pt x="236" y="506"/>
                    </a:lnTo>
                    <a:lnTo>
                      <a:pt x="269" y="506"/>
                    </a:lnTo>
                    <a:lnTo>
                      <a:pt x="277" y="505"/>
                    </a:lnTo>
                    <a:lnTo>
                      <a:pt x="284" y="503"/>
                    </a:lnTo>
                    <a:lnTo>
                      <a:pt x="290" y="499"/>
                    </a:lnTo>
                    <a:lnTo>
                      <a:pt x="295" y="494"/>
                    </a:lnTo>
                    <a:lnTo>
                      <a:pt x="300" y="488"/>
                    </a:lnTo>
                    <a:lnTo>
                      <a:pt x="303" y="482"/>
                    </a:lnTo>
                    <a:lnTo>
                      <a:pt x="305" y="475"/>
                    </a:lnTo>
                    <a:lnTo>
                      <a:pt x="306" y="468"/>
                    </a:lnTo>
                    <a:lnTo>
                      <a:pt x="306" y="451"/>
                    </a:lnTo>
                    <a:lnTo>
                      <a:pt x="319" y="447"/>
                    </a:lnTo>
                    <a:lnTo>
                      <a:pt x="331" y="442"/>
                    </a:lnTo>
                    <a:lnTo>
                      <a:pt x="342" y="437"/>
                    </a:lnTo>
                    <a:lnTo>
                      <a:pt x="355" y="431"/>
                    </a:lnTo>
                    <a:lnTo>
                      <a:pt x="367" y="443"/>
                    </a:lnTo>
                    <a:lnTo>
                      <a:pt x="372" y="448"/>
                    </a:lnTo>
                    <a:lnTo>
                      <a:pt x="379" y="451"/>
                    </a:lnTo>
                    <a:lnTo>
                      <a:pt x="385" y="453"/>
                    </a:lnTo>
                    <a:lnTo>
                      <a:pt x="393" y="454"/>
                    </a:lnTo>
                    <a:lnTo>
                      <a:pt x="400" y="453"/>
                    </a:lnTo>
                    <a:lnTo>
                      <a:pt x="407" y="451"/>
                    </a:lnTo>
                    <a:lnTo>
                      <a:pt x="413" y="448"/>
                    </a:lnTo>
                    <a:lnTo>
                      <a:pt x="419" y="443"/>
                    </a:lnTo>
                    <a:lnTo>
                      <a:pt x="442" y="419"/>
                    </a:lnTo>
                    <a:lnTo>
                      <a:pt x="447" y="414"/>
                    </a:lnTo>
                    <a:lnTo>
                      <a:pt x="450" y="407"/>
                    </a:lnTo>
                    <a:lnTo>
                      <a:pt x="452" y="400"/>
                    </a:lnTo>
                    <a:lnTo>
                      <a:pt x="453" y="392"/>
                    </a:lnTo>
                    <a:lnTo>
                      <a:pt x="452" y="385"/>
                    </a:lnTo>
                    <a:lnTo>
                      <a:pt x="450" y="378"/>
                    </a:lnTo>
                    <a:lnTo>
                      <a:pt x="447" y="372"/>
                    </a:lnTo>
                    <a:lnTo>
                      <a:pt x="442" y="366"/>
                    </a:lnTo>
                    <a:lnTo>
                      <a:pt x="430" y="354"/>
                    </a:lnTo>
                    <a:lnTo>
                      <a:pt x="436" y="343"/>
                    </a:lnTo>
                    <a:lnTo>
                      <a:pt x="442" y="331"/>
                    </a:lnTo>
                    <a:lnTo>
                      <a:pt x="446" y="319"/>
                    </a:lnTo>
                    <a:lnTo>
                      <a:pt x="450" y="307"/>
                    </a:lnTo>
                    <a:lnTo>
                      <a:pt x="467" y="307"/>
                    </a:lnTo>
                    <a:lnTo>
                      <a:pt x="474" y="306"/>
                    </a:lnTo>
                    <a:lnTo>
                      <a:pt x="481" y="304"/>
                    </a:lnTo>
                    <a:lnTo>
                      <a:pt x="488" y="300"/>
                    </a:lnTo>
                    <a:lnTo>
                      <a:pt x="493" y="296"/>
                    </a:lnTo>
                    <a:lnTo>
                      <a:pt x="498" y="290"/>
                    </a:lnTo>
                    <a:lnTo>
                      <a:pt x="502" y="283"/>
                    </a:lnTo>
                    <a:lnTo>
                      <a:pt x="504" y="276"/>
                    </a:lnTo>
                    <a:lnTo>
                      <a:pt x="505" y="269"/>
                    </a:lnTo>
                    <a:lnTo>
                      <a:pt x="505" y="235"/>
                    </a:lnTo>
                    <a:lnTo>
                      <a:pt x="504" y="228"/>
                    </a:lnTo>
                    <a:lnTo>
                      <a:pt x="502" y="221"/>
                    </a:lnTo>
                    <a:lnTo>
                      <a:pt x="498" y="215"/>
                    </a:lnTo>
                    <a:lnTo>
                      <a:pt x="493" y="209"/>
                    </a:lnTo>
                    <a:lnTo>
                      <a:pt x="488" y="205"/>
                    </a:lnTo>
                    <a:lnTo>
                      <a:pt x="481" y="201"/>
                    </a:lnTo>
                    <a:lnTo>
                      <a:pt x="474" y="199"/>
                    </a:lnTo>
                    <a:lnTo>
                      <a:pt x="467" y="199"/>
                    </a:lnTo>
                    <a:lnTo>
                      <a:pt x="450" y="199"/>
                    </a:lnTo>
                    <a:lnTo>
                      <a:pt x="446" y="186"/>
                    </a:lnTo>
                    <a:lnTo>
                      <a:pt x="442" y="173"/>
                    </a:lnTo>
                    <a:lnTo>
                      <a:pt x="436" y="162"/>
                    </a:lnTo>
                    <a:lnTo>
                      <a:pt x="430" y="150"/>
                    </a:lnTo>
                    <a:lnTo>
                      <a:pt x="442" y="138"/>
                    </a:lnTo>
                    <a:lnTo>
                      <a:pt x="447" y="132"/>
                    </a:lnTo>
                    <a:lnTo>
                      <a:pt x="450" y="126"/>
                    </a:lnTo>
                    <a:lnTo>
                      <a:pt x="452" y="119"/>
                    </a:lnTo>
                    <a:lnTo>
                      <a:pt x="453" y="112"/>
                    </a:lnTo>
                    <a:lnTo>
                      <a:pt x="452" y="105"/>
                    </a:lnTo>
                    <a:lnTo>
                      <a:pt x="450" y="98"/>
                    </a:lnTo>
                    <a:lnTo>
                      <a:pt x="447" y="92"/>
                    </a:lnTo>
                    <a:lnTo>
                      <a:pt x="442" y="86"/>
                    </a:lnTo>
                    <a:lnTo>
                      <a:pt x="419" y="61"/>
                    </a:lnTo>
                    <a:lnTo>
                      <a:pt x="413" y="57"/>
                    </a:lnTo>
                    <a:lnTo>
                      <a:pt x="407" y="53"/>
                    </a:lnTo>
                    <a:lnTo>
                      <a:pt x="400" y="51"/>
                    </a:lnTo>
                    <a:lnTo>
                      <a:pt x="393" y="51"/>
                    </a:lnTo>
                    <a:lnTo>
                      <a:pt x="385" y="51"/>
                    </a:lnTo>
                    <a:lnTo>
                      <a:pt x="379" y="53"/>
                    </a:lnTo>
                    <a:lnTo>
                      <a:pt x="372" y="57"/>
                    </a:lnTo>
                    <a:lnTo>
                      <a:pt x="367" y="61"/>
                    </a:lnTo>
                    <a:lnTo>
                      <a:pt x="355" y="74"/>
                    </a:lnTo>
                    <a:lnTo>
                      <a:pt x="342" y="67"/>
                    </a:lnTo>
                    <a:lnTo>
                      <a:pt x="331" y="62"/>
                    </a:lnTo>
                    <a:lnTo>
                      <a:pt x="319" y="58"/>
                    </a:lnTo>
                    <a:lnTo>
                      <a:pt x="306" y="54"/>
                    </a:lnTo>
                    <a:lnTo>
                      <a:pt x="306" y="37"/>
                    </a:lnTo>
                    <a:lnTo>
                      <a:pt x="305" y="29"/>
                    </a:lnTo>
                    <a:lnTo>
                      <a:pt x="303" y="22"/>
                    </a:lnTo>
                    <a:lnTo>
                      <a:pt x="300" y="16"/>
                    </a:lnTo>
                    <a:lnTo>
                      <a:pt x="295" y="11"/>
                    </a:lnTo>
                    <a:lnTo>
                      <a:pt x="290" y="6"/>
                    </a:lnTo>
                    <a:lnTo>
                      <a:pt x="284" y="3"/>
                    </a:lnTo>
                    <a:lnTo>
                      <a:pt x="277" y="0"/>
                    </a:lnTo>
                    <a:lnTo>
                      <a:pt x="269" y="0"/>
                    </a:lnTo>
                    <a:close/>
                    <a:moveTo>
                      <a:pt x="346" y="110"/>
                    </a:moveTo>
                    <a:lnTo>
                      <a:pt x="351" y="112"/>
                    </a:lnTo>
                    <a:lnTo>
                      <a:pt x="357" y="113"/>
                    </a:lnTo>
                    <a:lnTo>
                      <a:pt x="360" y="113"/>
                    </a:lnTo>
                    <a:lnTo>
                      <a:pt x="363" y="112"/>
                    </a:lnTo>
                    <a:lnTo>
                      <a:pt x="366" y="110"/>
                    </a:lnTo>
                    <a:lnTo>
                      <a:pt x="369" y="108"/>
                    </a:lnTo>
                    <a:lnTo>
                      <a:pt x="391" y="87"/>
                    </a:lnTo>
                    <a:lnTo>
                      <a:pt x="392" y="86"/>
                    </a:lnTo>
                    <a:lnTo>
                      <a:pt x="393" y="86"/>
                    </a:lnTo>
                    <a:lnTo>
                      <a:pt x="393" y="86"/>
                    </a:lnTo>
                    <a:lnTo>
                      <a:pt x="394" y="87"/>
                    </a:lnTo>
                    <a:lnTo>
                      <a:pt x="418" y="110"/>
                    </a:lnTo>
                    <a:lnTo>
                      <a:pt x="419" y="112"/>
                    </a:lnTo>
                    <a:lnTo>
                      <a:pt x="418" y="114"/>
                    </a:lnTo>
                    <a:lnTo>
                      <a:pt x="396" y="135"/>
                    </a:lnTo>
                    <a:lnTo>
                      <a:pt x="394" y="138"/>
                    </a:lnTo>
                    <a:lnTo>
                      <a:pt x="393" y="140"/>
                    </a:lnTo>
                    <a:lnTo>
                      <a:pt x="392" y="143"/>
                    </a:lnTo>
                    <a:lnTo>
                      <a:pt x="391" y="146"/>
                    </a:lnTo>
                    <a:lnTo>
                      <a:pt x="391" y="149"/>
                    </a:lnTo>
                    <a:lnTo>
                      <a:pt x="392" y="152"/>
                    </a:lnTo>
                    <a:lnTo>
                      <a:pt x="393" y="154"/>
                    </a:lnTo>
                    <a:lnTo>
                      <a:pt x="394" y="157"/>
                    </a:lnTo>
                    <a:lnTo>
                      <a:pt x="403" y="171"/>
                    </a:lnTo>
                    <a:lnTo>
                      <a:pt x="410" y="187"/>
                    </a:lnTo>
                    <a:lnTo>
                      <a:pt x="416" y="203"/>
                    </a:lnTo>
                    <a:lnTo>
                      <a:pt x="420" y="219"/>
                    </a:lnTo>
                    <a:lnTo>
                      <a:pt x="420" y="222"/>
                    </a:lnTo>
                    <a:lnTo>
                      <a:pt x="422" y="224"/>
                    </a:lnTo>
                    <a:lnTo>
                      <a:pt x="423" y="227"/>
                    </a:lnTo>
                    <a:lnTo>
                      <a:pt x="425" y="229"/>
                    </a:lnTo>
                    <a:lnTo>
                      <a:pt x="428" y="230"/>
                    </a:lnTo>
                    <a:lnTo>
                      <a:pt x="430" y="232"/>
                    </a:lnTo>
                    <a:lnTo>
                      <a:pt x="433" y="232"/>
                    </a:lnTo>
                    <a:lnTo>
                      <a:pt x="436" y="233"/>
                    </a:lnTo>
                    <a:lnTo>
                      <a:pt x="467" y="233"/>
                    </a:lnTo>
                    <a:lnTo>
                      <a:pt x="469" y="234"/>
                    </a:lnTo>
                    <a:lnTo>
                      <a:pt x="470" y="235"/>
                    </a:lnTo>
                    <a:lnTo>
                      <a:pt x="470" y="269"/>
                    </a:lnTo>
                    <a:lnTo>
                      <a:pt x="469" y="271"/>
                    </a:lnTo>
                    <a:lnTo>
                      <a:pt x="467" y="272"/>
                    </a:lnTo>
                    <a:lnTo>
                      <a:pt x="436" y="272"/>
                    </a:lnTo>
                    <a:lnTo>
                      <a:pt x="433" y="272"/>
                    </a:lnTo>
                    <a:lnTo>
                      <a:pt x="430" y="273"/>
                    </a:lnTo>
                    <a:lnTo>
                      <a:pt x="428" y="274"/>
                    </a:lnTo>
                    <a:lnTo>
                      <a:pt x="425" y="275"/>
                    </a:lnTo>
                    <a:lnTo>
                      <a:pt x="423" y="277"/>
                    </a:lnTo>
                    <a:lnTo>
                      <a:pt x="422" y="280"/>
                    </a:lnTo>
                    <a:lnTo>
                      <a:pt x="420" y="283"/>
                    </a:lnTo>
                    <a:lnTo>
                      <a:pt x="420" y="285"/>
                    </a:lnTo>
                    <a:lnTo>
                      <a:pt x="416" y="303"/>
                    </a:lnTo>
                    <a:lnTo>
                      <a:pt x="410" y="318"/>
                    </a:lnTo>
                    <a:lnTo>
                      <a:pt x="403" y="333"/>
                    </a:lnTo>
                    <a:lnTo>
                      <a:pt x="394" y="347"/>
                    </a:lnTo>
                    <a:lnTo>
                      <a:pt x="392" y="353"/>
                    </a:lnTo>
                    <a:lnTo>
                      <a:pt x="392" y="358"/>
                    </a:lnTo>
                    <a:lnTo>
                      <a:pt x="392" y="361"/>
                    </a:lnTo>
                    <a:lnTo>
                      <a:pt x="393" y="364"/>
                    </a:lnTo>
                    <a:lnTo>
                      <a:pt x="394" y="367"/>
                    </a:lnTo>
                    <a:lnTo>
                      <a:pt x="396" y="369"/>
                    </a:lnTo>
                    <a:lnTo>
                      <a:pt x="418" y="390"/>
                    </a:lnTo>
                    <a:lnTo>
                      <a:pt x="419" y="392"/>
                    </a:lnTo>
                    <a:lnTo>
                      <a:pt x="418" y="395"/>
                    </a:lnTo>
                    <a:lnTo>
                      <a:pt x="394" y="419"/>
                    </a:lnTo>
                    <a:lnTo>
                      <a:pt x="393" y="419"/>
                    </a:lnTo>
                    <a:lnTo>
                      <a:pt x="393" y="420"/>
                    </a:lnTo>
                    <a:lnTo>
                      <a:pt x="392" y="419"/>
                    </a:lnTo>
                    <a:lnTo>
                      <a:pt x="391" y="419"/>
                    </a:lnTo>
                    <a:lnTo>
                      <a:pt x="369" y="397"/>
                    </a:lnTo>
                    <a:lnTo>
                      <a:pt x="367" y="395"/>
                    </a:lnTo>
                    <a:lnTo>
                      <a:pt x="364" y="392"/>
                    </a:lnTo>
                    <a:lnTo>
                      <a:pt x="362" y="391"/>
                    </a:lnTo>
                    <a:lnTo>
                      <a:pt x="359" y="391"/>
                    </a:lnTo>
                    <a:lnTo>
                      <a:pt x="356" y="391"/>
                    </a:lnTo>
                    <a:lnTo>
                      <a:pt x="352" y="391"/>
                    </a:lnTo>
                    <a:lnTo>
                      <a:pt x="349" y="392"/>
                    </a:lnTo>
                    <a:lnTo>
                      <a:pt x="346" y="395"/>
                    </a:lnTo>
                    <a:lnTo>
                      <a:pt x="332" y="403"/>
                    </a:lnTo>
                    <a:lnTo>
                      <a:pt x="317" y="410"/>
                    </a:lnTo>
                    <a:lnTo>
                      <a:pt x="302" y="416"/>
                    </a:lnTo>
                    <a:lnTo>
                      <a:pt x="286" y="420"/>
                    </a:lnTo>
                    <a:lnTo>
                      <a:pt x="283" y="421"/>
                    </a:lnTo>
                    <a:lnTo>
                      <a:pt x="280" y="422"/>
                    </a:lnTo>
                    <a:lnTo>
                      <a:pt x="278" y="424"/>
                    </a:lnTo>
                    <a:lnTo>
                      <a:pt x="276" y="426"/>
                    </a:lnTo>
                    <a:lnTo>
                      <a:pt x="274" y="428"/>
                    </a:lnTo>
                    <a:lnTo>
                      <a:pt x="273" y="431"/>
                    </a:lnTo>
                    <a:lnTo>
                      <a:pt x="272" y="434"/>
                    </a:lnTo>
                    <a:lnTo>
                      <a:pt x="272" y="437"/>
                    </a:lnTo>
                    <a:lnTo>
                      <a:pt x="272" y="467"/>
                    </a:lnTo>
                    <a:lnTo>
                      <a:pt x="271" y="469"/>
                    </a:lnTo>
                    <a:lnTo>
                      <a:pt x="269" y="470"/>
                    </a:lnTo>
                    <a:lnTo>
                      <a:pt x="236" y="470"/>
                    </a:lnTo>
                    <a:lnTo>
                      <a:pt x="234" y="469"/>
                    </a:lnTo>
                    <a:lnTo>
                      <a:pt x="233" y="467"/>
                    </a:lnTo>
                    <a:lnTo>
                      <a:pt x="233" y="437"/>
                    </a:lnTo>
                    <a:lnTo>
                      <a:pt x="233" y="434"/>
                    </a:lnTo>
                    <a:lnTo>
                      <a:pt x="232" y="431"/>
                    </a:lnTo>
                    <a:lnTo>
                      <a:pt x="231" y="428"/>
                    </a:lnTo>
                    <a:lnTo>
                      <a:pt x="229" y="426"/>
                    </a:lnTo>
                    <a:lnTo>
                      <a:pt x="227" y="424"/>
                    </a:lnTo>
                    <a:lnTo>
                      <a:pt x="225" y="422"/>
                    </a:lnTo>
                    <a:lnTo>
                      <a:pt x="222" y="421"/>
                    </a:lnTo>
                    <a:lnTo>
                      <a:pt x="219" y="420"/>
                    </a:lnTo>
                    <a:lnTo>
                      <a:pt x="202" y="416"/>
                    </a:lnTo>
                    <a:lnTo>
                      <a:pt x="187" y="410"/>
                    </a:lnTo>
                    <a:lnTo>
                      <a:pt x="172" y="403"/>
                    </a:lnTo>
                    <a:lnTo>
                      <a:pt x="157" y="395"/>
                    </a:lnTo>
                    <a:lnTo>
                      <a:pt x="155" y="392"/>
                    </a:lnTo>
                    <a:lnTo>
                      <a:pt x="152" y="391"/>
                    </a:lnTo>
                    <a:lnTo>
                      <a:pt x="149" y="391"/>
                    </a:lnTo>
                    <a:lnTo>
                      <a:pt x="146" y="391"/>
                    </a:lnTo>
                    <a:lnTo>
                      <a:pt x="143" y="391"/>
                    </a:lnTo>
                    <a:lnTo>
                      <a:pt x="141" y="392"/>
                    </a:lnTo>
                    <a:lnTo>
                      <a:pt x="138" y="395"/>
                    </a:lnTo>
                    <a:lnTo>
                      <a:pt x="136" y="397"/>
                    </a:lnTo>
                    <a:lnTo>
                      <a:pt x="114" y="418"/>
                    </a:lnTo>
                    <a:lnTo>
                      <a:pt x="113" y="419"/>
                    </a:lnTo>
                    <a:lnTo>
                      <a:pt x="112" y="419"/>
                    </a:lnTo>
                    <a:lnTo>
                      <a:pt x="111" y="419"/>
                    </a:lnTo>
                    <a:lnTo>
                      <a:pt x="110" y="418"/>
                    </a:lnTo>
                    <a:lnTo>
                      <a:pt x="87" y="395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6" y="391"/>
                    </a:lnTo>
                    <a:lnTo>
                      <a:pt x="87" y="390"/>
                    </a:lnTo>
                    <a:lnTo>
                      <a:pt x="108" y="368"/>
                    </a:lnTo>
                    <a:lnTo>
                      <a:pt x="110" y="366"/>
                    </a:lnTo>
                    <a:lnTo>
                      <a:pt x="112" y="364"/>
                    </a:lnTo>
                    <a:lnTo>
                      <a:pt x="113" y="361"/>
                    </a:lnTo>
                    <a:lnTo>
                      <a:pt x="113" y="358"/>
                    </a:lnTo>
                    <a:lnTo>
                      <a:pt x="113" y="355"/>
                    </a:lnTo>
                    <a:lnTo>
                      <a:pt x="113" y="352"/>
                    </a:lnTo>
                    <a:lnTo>
                      <a:pt x="112" y="350"/>
                    </a:lnTo>
                    <a:lnTo>
                      <a:pt x="111" y="347"/>
                    </a:lnTo>
                    <a:lnTo>
                      <a:pt x="102" y="333"/>
                    </a:lnTo>
                    <a:lnTo>
                      <a:pt x="95" y="318"/>
                    </a:lnTo>
                    <a:lnTo>
                      <a:pt x="89" y="302"/>
                    </a:lnTo>
                    <a:lnTo>
                      <a:pt x="85" y="285"/>
                    </a:lnTo>
                    <a:lnTo>
                      <a:pt x="84" y="282"/>
                    </a:lnTo>
                    <a:lnTo>
                      <a:pt x="83" y="280"/>
                    </a:lnTo>
                    <a:lnTo>
                      <a:pt x="81" y="277"/>
                    </a:lnTo>
                    <a:lnTo>
                      <a:pt x="79" y="275"/>
                    </a:lnTo>
                    <a:lnTo>
                      <a:pt x="77" y="274"/>
                    </a:lnTo>
                    <a:lnTo>
                      <a:pt x="74" y="272"/>
                    </a:lnTo>
                    <a:lnTo>
                      <a:pt x="72" y="272"/>
                    </a:lnTo>
                    <a:lnTo>
                      <a:pt x="69" y="271"/>
                    </a:lnTo>
                    <a:lnTo>
                      <a:pt x="37" y="271"/>
                    </a:lnTo>
                    <a:lnTo>
                      <a:pt x="35" y="270"/>
                    </a:lnTo>
                    <a:lnTo>
                      <a:pt x="34" y="268"/>
                    </a:lnTo>
                    <a:lnTo>
                      <a:pt x="34" y="235"/>
                    </a:lnTo>
                    <a:lnTo>
                      <a:pt x="35" y="233"/>
                    </a:lnTo>
                    <a:lnTo>
                      <a:pt x="37" y="232"/>
                    </a:lnTo>
                    <a:lnTo>
                      <a:pt x="69" y="232"/>
                    </a:lnTo>
                    <a:lnTo>
                      <a:pt x="72" y="232"/>
                    </a:lnTo>
                    <a:lnTo>
                      <a:pt x="74" y="231"/>
                    </a:lnTo>
                    <a:lnTo>
                      <a:pt x="77" y="230"/>
                    </a:lnTo>
                    <a:lnTo>
                      <a:pt x="79" y="229"/>
                    </a:lnTo>
                    <a:lnTo>
                      <a:pt x="81" y="227"/>
                    </a:lnTo>
                    <a:lnTo>
                      <a:pt x="83" y="224"/>
                    </a:lnTo>
                    <a:lnTo>
                      <a:pt x="84" y="221"/>
                    </a:lnTo>
                    <a:lnTo>
                      <a:pt x="85" y="219"/>
                    </a:lnTo>
                    <a:lnTo>
                      <a:pt x="89" y="202"/>
                    </a:lnTo>
                    <a:lnTo>
                      <a:pt x="95" y="187"/>
                    </a:lnTo>
                    <a:lnTo>
                      <a:pt x="102" y="171"/>
                    </a:lnTo>
                    <a:lnTo>
                      <a:pt x="111" y="157"/>
                    </a:lnTo>
                    <a:lnTo>
                      <a:pt x="113" y="151"/>
                    </a:lnTo>
                    <a:lnTo>
                      <a:pt x="113" y="146"/>
                    </a:lnTo>
                    <a:lnTo>
                      <a:pt x="113" y="143"/>
                    </a:lnTo>
                    <a:lnTo>
                      <a:pt x="112" y="140"/>
                    </a:lnTo>
                    <a:lnTo>
                      <a:pt x="110" y="137"/>
                    </a:lnTo>
                    <a:lnTo>
                      <a:pt x="108" y="135"/>
                    </a:lnTo>
                    <a:lnTo>
                      <a:pt x="87" y="114"/>
                    </a:lnTo>
                    <a:lnTo>
                      <a:pt x="86" y="113"/>
                    </a:lnTo>
                    <a:lnTo>
                      <a:pt x="86" y="112"/>
                    </a:lnTo>
                    <a:lnTo>
                      <a:pt x="86" y="111"/>
                    </a:lnTo>
                    <a:lnTo>
                      <a:pt x="87" y="110"/>
                    </a:lnTo>
                    <a:lnTo>
                      <a:pt x="110" y="86"/>
                    </a:lnTo>
                    <a:lnTo>
                      <a:pt x="111" y="86"/>
                    </a:lnTo>
                    <a:lnTo>
                      <a:pt x="112" y="85"/>
                    </a:lnTo>
                    <a:lnTo>
                      <a:pt x="113" y="86"/>
                    </a:lnTo>
                    <a:lnTo>
                      <a:pt x="114" y="86"/>
                    </a:lnTo>
                    <a:lnTo>
                      <a:pt x="136" y="108"/>
                    </a:lnTo>
                    <a:lnTo>
                      <a:pt x="138" y="110"/>
                    </a:lnTo>
                    <a:lnTo>
                      <a:pt x="141" y="111"/>
                    </a:lnTo>
                    <a:lnTo>
                      <a:pt x="143" y="112"/>
                    </a:lnTo>
                    <a:lnTo>
                      <a:pt x="146" y="113"/>
                    </a:lnTo>
                    <a:lnTo>
                      <a:pt x="149" y="113"/>
                    </a:lnTo>
                    <a:lnTo>
                      <a:pt x="152" y="112"/>
                    </a:lnTo>
                    <a:lnTo>
                      <a:pt x="155" y="111"/>
                    </a:lnTo>
                    <a:lnTo>
                      <a:pt x="157" y="110"/>
                    </a:lnTo>
                    <a:lnTo>
                      <a:pt x="172" y="101"/>
                    </a:lnTo>
                    <a:lnTo>
                      <a:pt x="187" y="94"/>
                    </a:lnTo>
                    <a:lnTo>
                      <a:pt x="202" y="89"/>
                    </a:lnTo>
                    <a:lnTo>
                      <a:pt x="219" y="85"/>
                    </a:lnTo>
                    <a:lnTo>
                      <a:pt x="222" y="84"/>
                    </a:lnTo>
                    <a:lnTo>
                      <a:pt x="225" y="83"/>
                    </a:lnTo>
                    <a:lnTo>
                      <a:pt x="227" y="81"/>
                    </a:lnTo>
                    <a:lnTo>
                      <a:pt x="229" y="79"/>
                    </a:lnTo>
                    <a:lnTo>
                      <a:pt x="231" y="75"/>
                    </a:lnTo>
                    <a:lnTo>
                      <a:pt x="232" y="73"/>
                    </a:lnTo>
                    <a:lnTo>
                      <a:pt x="233" y="70"/>
                    </a:lnTo>
                    <a:lnTo>
                      <a:pt x="233" y="67"/>
                    </a:lnTo>
                    <a:lnTo>
                      <a:pt x="233" y="37"/>
                    </a:lnTo>
                    <a:lnTo>
                      <a:pt x="234" y="35"/>
                    </a:lnTo>
                    <a:lnTo>
                      <a:pt x="236" y="34"/>
                    </a:lnTo>
                    <a:lnTo>
                      <a:pt x="269" y="34"/>
                    </a:lnTo>
                    <a:lnTo>
                      <a:pt x="271" y="35"/>
                    </a:lnTo>
                    <a:lnTo>
                      <a:pt x="272" y="37"/>
                    </a:lnTo>
                    <a:lnTo>
                      <a:pt x="272" y="67"/>
                    </a:lnTo>
                    <a:lnTo>
                      <a:pt x="272" y="70"/>
                    </a:lnTo>
                    <a:lnTo>
                      <a:pt x="273" y="73"/>
                    </a:lnTo>
                    <a:lnTo>
                      <a:pt x="274" y="76"/>
                    </a:lnTo>
                    <a:lnTo>
                      <a:pt x="276" y="79"/>
                    </a:lnTo>
                    <a:lnTo>
                      <a:pt x="278" y="81"/>
                    </a:lnTo>
                    <a:lnTo>
                      <a:pt x="280" y="83"/>
                    </a:lnTo>
                    <a:lnTo>
                      <a:pt x="283" y="84"/>
                    </a:lnTo>
                    <a:lnTo>
                      <a:pt x="286" y="85"/>
                    </a:lnTo>
                    <a:lnTo>
                      <a:pt x="302" y="89"/>
                    </a:lnTo>
                    <a:lnTo>
                      <a:pt x="317" y="95"/>
                    </a:lnTo>
                    <a:lnTo>
                      <a:pt x="332" y="102"/>
                    </a:lnTo>
                    <a:lnTo>
                      <a:pt x="346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87">
                <a:extLst>
                  <a:ext uri="{FF2B5EF4-FFF2-40B4-BE49-F238E27FC236}">
                    <a16:creationId xmlns:a16="http://schemas.microsoft.com/office/drawing/2014/main" id="{8CBB15BF-933F-DCD0-879F-0674A9D9CE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4818" y="2754694"/>
                <a:ext cx="103019" cy="107702"/>
              </a:xfrm>
              <a:custGeom>
                <a:avLst/>
                <a:gdLst>
                  <a:gd name="T0" fmla="*/ 2 w 205"/>
                  <a:gd name="T1" fmla="*/ 123 h 205"/>
                  <a:gd name="T2" fmla="*/ 12 w 205"/>
                  <a:gd name="T3" fmla="*/ 152 h 205"/>
                  <a:gd name="T4" fmla="*/ 30 w 205"/>
                  <a:gd name="T5" fmla="*/ 176 h 205"/>
                  <a:gd name="T6" fmla="*/ 53 w 205"/>
                  <a:gd name="T7" fmla="*/ 193 h 205"/>
                  <a:gd name="T8" fmla="*/ 82 w 205"/>
                  <a:gd name="T9" fmla="*/ 203 h 205"/>
                  <a:gd name="T10" fmla="*/ 113 w 205"/>
                  <a:gd name="T11" fmla="*/ 205 h 205"/>
                  <a:gd name="T12" fmla="*/ 142 w 205"/>
                  <a:gd name="T13" fmla="*/ 197 h 205"/>
                  <a:gd name="T14" fmla="*/ 167 w 205"/>
                  <a:gd name="T15" fmla="*/ 182 h 205"/>
                  <a:gd name="T16" fmla="*/ 187 w 205"/>
                  <a:gd name="T17" fmla="*/ 161 h 205"/>
                  <a:gd name="T18" fmla="*/ 200 w 205"/>
                  <a:gd name="T19" fmla="*/ 133 h 205"/>
                  <a:gd name="T20" fmla="*/ 205 w 205"/>
                  <a:gd name="T21" fmla="*/ 103 h 205"/>
                  <a:gd name="T22" fmla="*/ 200 w 205"/>
                  <a:gd name="T23" fmla="*/ 73 h 205"/>
                  <a:gd name="T24" fmla="*/ 187 w 205"/>
                  <a:gd name="T25" fmla="*/ 46 h 205"/>
                  <a:gd name="T26" fmla="*/ 167 w 205"/>
                  <a:gd name="T27" fmla="*/ 24 h 205"/>
                  <a:gd name="T28" fmla="*/ 142 w 205"/>
                  <a:gd name="T29" fmla="*/ 8 h 205"/>
                  <a:gd name="T30" fmla="*/ 113 w 205"/>
                  <a:gd name="T31" fmla="*/ 1 h 205"/>
                  <a:gd name="T32" fmla="*/ 82 w 205"/>
                  <a:gd name="T33" fmla="*/ 2 h 205"/>
                  <a:gd name="T34" fmla="*/ 53 w 205"/>
                  <a:gd name="T35" fmla="*/ 13 h 205"/>
                  <a:gd name="T36" fmla="*/ 30 w 205"/>
                  <a:gd name="T37" fmla="*/ 30 h 205"/>
                  <a:gd name="T38" fmla="*/ 12 w 205"/>
                  <a:gd name="T39" fmla="*/ 55 h 205"/>
                  <a:gd name="T40" fmla="*/ 2 w 205"/>
                  <a:gd name="T41" fmla="*/ 82 h 205"/>
                  <a:gd name="T42" fmla="*/ 170 w 205"/>
                  <a:gd name="T43" fmla="*/ 103 h 205"/>
                  <a:gd name="T44" fmla="*/ 167 w 205"/>
                  <a:gd name="T45" fmla="*/ 123 h 205"/>
                  <a:gd name="T46" fmla="*/ 158 w 205"/>
                  <a:gd name="T47" fmla="*/ 142 h 205"/>
                  <a:gd name="T48" fmla="*/ 145 w 205"/>
                  <a:gd name="T49" fmla="*/ 156 h 205"/>
                  <a:gd name="T50" fmla="*/ 129 w 205"/>
                  <a:gd name="T51" fmla="*/ 166 h 205"/>
                  <a:gd name="T52" fmla="*/ 109 w 205"/>
                  <a:gd name="T53" fmla="*/ 171 h 205"/>
                  <a:gd name="T54" fmla="*/ 89 w 205"/>
                  <a:gd name="T55" fmla="*/ 170 h 205"/>
                  <a:gd name="T56" fmla="*/ 70 w 205"/>
                  <a:gd name="T57" fmla="*/ 163 h 205"/>
                  <a:gd name="T58" fmla="*/ 54 w 205"/>
                  <a:gd name="T59" fmla="*/ 152 h 205"/>
                  <a:gd name="T60" fmla="*/ 42 w 205"/>
                  <a:gd name="T61" fmla="*/ 135 h 205"/>
                  <a:gd name="T62" fmla="*/ 35 w 205"/>
                  <a:gd name="T63" fmla="*/ 116 h 205"/>
                  <a:gd name="T64" fmla="*/ 34 w 205"/>
                  <a:gd name="T65" fmla="*/ 96 h 205"/>
                  <a:gd name="T66" fmla="*/ 39 w 205"/>
                  <a:gd name="T67" fmla="*/ 77 h 205"/>
                  <a:gd name="T68" fmla="*/ 50 w 205"/>
                  <a:gd name="T69" fmla="*/ 60 h 205"/>
                  <a:gd name="T70" fmla="*/ 65 w 205"/>
                  <a:gd name="T71" fmla="*/ 47 h 205"/>
                  <a:gd name="T72" fmla="*/ 82 w 205"/>
                  <a:gd name="T73" fmla="*/ 39 h 205"/>
                  <a:gd name="T74" fmla="*/ 102 w 205"/>
                  <a:gd name="T75" fmla="*/ 36 h 205"/>
                  <a:gd name="T76" fmla="*/ 123 w 205"/>
                  <a:gd name="T77" fmla="*/ 39 h 205"/>
                  <a:gd name="T78" fmla="*/ 140 w 205"/>
                  <a:gd name="T79" fmla="*/ 47 h 205"/>
                  <a:gd name="T80" fmla="*/ 154 w 205"/>
                  <a:gd name="T81" fmla="*/ 60 h 205"/>
                  <a:gd name="T82" fmla="*/ 165 w 205"/>
                  <a:gd name="T83" fmla="*/ 77 h 205"/>
                  <a:gd name="T84" fmla="*/ 170 w 205"/>
                  <a:gd name="T85" fmla="*/ 96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5" h="205">
                    <a:moveTo>
                      <a:pt x="0" y="103"/>
                    </a:moveTo>
                    <a:lnTo>
                      <a:pt x="1" y="113"/>
                    </a:lnTo>
                    <a:lnTo>
                      <a:pt x="2" y="123"/>
                    </a:lnTo>
                    <a:lnTo>
                      <a:pt x="5" y="133"/>
                    </a:lnTo>
                    <a:lnTo>
                      <a:pt x="8" y="143"/>
                    </a:lnTo>
                    <a:lnTo>
                      <a:pt x="12" y="152"/>
                    </a:lnTo>
                    <a:lnTo>
                      <a:pt x="17" y="161"/>
                    </a:lnTo>
                    <a:lnTo>
                      <a:pt x="23" y="168"/>
                    </a:lnTo>
                    <a:lnTo>
                      <a:pt x="30" y="176"/>
                    </a:lnTo>
                    <a:lnTo>
                      <a:pt x="37" y="182"/>
                    </a:lnTo>
                    <a:lnTo>
                      <a:pt x="45" y="188"/>
                    </a:lnTo>
                    <a:lnTo>
                      <a:pt x="53" y="193"/>
                    </a:lnTo>
                    <a:lnTo>
                      <a:pt x="63" y="197"/>
                    </a:lnTo>
                    <a:lnTo>
                      <a:pt x="73" y="201"/>
                    </a:lnTo>
                    <a:lnTo>
                      <a:pt x="82" y="203"/>
                    </a:lnTo>
                    <a:lnTo>
                      <a:pt x="92" y="205"/>
                    </a:lnTo>
                    <a:lnTo>
                      <a:pt x="103" y="205"/>
                    </a:lnTo>
                    <a:lnTo>
                      <a:pt x="113" y="205"/>
                    </a:lnTo>
                    <a:lnTo>
                      <a:pt x="123" y="203"/>
                    </a:lnTo>
                    <a:lnTo>
                      <a:pt x="133" y="201"/>
                    </a:lnTo>
                    <a:lnTo>
                      <a:pt x="142" y="197"/>
                    </a:lnTo>
                    <a:lnTo>
                      <a:pt x="151" y="193"/>
                    </a:lnTo>
                    <a:lnTo>
                      <a:pt x="159" y="188"/>
                    </a:lnTo>
                    <a:lnTo>
                      <a:pt x="167" y="182"/>
                    </a:lnTo>
                    <a:lnTo>
                      <a:pt x="174" y="176"/>
                    </a:lnTo>
                    <a:lnTo>
                      <a:pt x="181" y="168"/>
                    </a:lnTo>
                    <a:lnTo>
                      <a:pt x="187" y="161"/>
                    </a:lnTo>
                    <a:lnTo>
                      <a:pt x="192" y="152"/>
                    </a:lnTo>
                    <a:lnTo>
                      <a:pt x="196" y="143"/>
                    </a:lnTo>
                    <a:lnTo>
                      <a:pt x="200" y="133"/>
                    </a:lnTo>
                    <a:lnTo>
                      <a:pt x="202" y="123"/>
                    </a:lnTo>
                    <a:lnTo>
                      <a:pt x="205" y="113"/>
                    </a:lnTo>
                    <a:lnTo>
                      <a:pt x="205" y="103"/>
                    </a:lnTo>
                    <a:lnTo>
                      <a:pt x="205" y="93"/>
                    </a:lnTo>
                    <a:lnTo>
                      <a:pt x="202" y="82"/>
                    </a:lnTo>
                    <a:lnTo>
                      <a:pt x="200" y="73"/>
                    </a:lnTo>
                    <a:lnTo>
                      <a:pt x="196" y="63"/>
                    </a:lnTo>
                    <a:lnTo>
                      <a:pt x="192" y="55"/>
                    </a:lnTo>
                    <a:lnTo>
                      <a:pt x="187" y="46"/>
                    </a:lnTo>
                    <a:lnTo>
                      <a:pt x="181" y="38"/>
                    </a:lnTo>
                    <a:lnTo>
                      <a:pt x="174" y="30"/>
                    </a:lnTo>
                    <a:lnTo>
                      <a:pt x="167" y="24"/>
                    </a:lnTo>
                    <a:lnTo>
                      <a:pt x="159" y="18"/>
                    </a:lnTo>
                    <a:lnTo>
                      <a:pt x="151" y="13"/>
                    </a:lnTo>
                    <a:lnTo>
                      <a:pt x="142" y="8"/>
                    </a:lnTo>
                    <a:lnTo>
                      <a:pt x="133" y="5"/>
                    </a:lnTo>
                    <a:lnTo>
                      <a:pt x="123" y="2"/>
                    </a:lnTo>
                    <a:lnTo>
                      <a:pt x="113" y="1"/>
                    </a:lnTo>
                    <a:lnTo>
                      <a:pt x="103" y="0"/>
                    </a:lnTo>
                    <a:lnTo>
                      <a:pt x="92" y="1"/>
                    </a:lnTo>
                    <a:lnTo>
                      <a:pt x="82" y="2"/>
                    </a:lnTo>
                    <a:lnTo>
                      <a:pt x="73" y="5"/>
                    </a:lnTo>
                    <a:lnTo>
                      <a:pt x="63" y="8"/>
                    </a:lnTo>
                    <a:lnTo>
                      <a:pt x="53" y="13"/>
                    </a:lnTo>
                    <a:lnTo>
                      <a:pt x="45" y="18"/>
                    </a:lnTo>
                    <a:lnTo>
                      <a:pt x="37" y="24"/>
                    </a:lnTo>
                    <a:lnTo>
                      <a:pt x="30" y="30"/>
                    </a:lnTo>
                    <a:lnTo>
                      <a:pt x="23" y="38"/>
                    </a:lnTo>
                    <a:lnTo>
                      <a:pt x="17" y="46"/>
                    </a:lnTo>
                    <a:lnTo>
                      <a:pt x="12" y="55"/>
                    </a:lnTo>
                    <a:lnTo>
                      <a:pt x="8" y="63"/>
                    </a:lnTo>
                    <a:lnTo>
                      <a:pt x="5" y="73"/>
                    </a:lnTo>
                    <a:lnTo>
                      <a:pt x="2" y="82"/>
                    </a:lnTo>
                    <a:lnTo>
                      <a:pt x="1" y="93"/>
                    </a:lnTo>
                    <a:lnTo>
                      <a:pt x="0" y="103"/>
                    </a:lnTo>
                    <a:close/>
                    <a:moveTo>
                      <a:pt x="170" y="103"/>
                    </a:moveTo>
                    <a:lnTo>
                      <a:pt x="170" y="110"/>
                    </a:lnTo>
                    <a:lnTo>
                      <a:pt x="168" y="116"/>
                    </a:lnTo>
                    <a:lnTo>
                      <a:pt x="167" y="123"/>
                    </a:lnTo>
                    <a:lnTo>
                      <a:pt x="165" y="129"/>
                    </a:lnTo>
                    <a:lnTo>
                      <a:pt x="162" y="135"/>
                    </a:lnTo>
                    <a:lnTo>
                      <a:pt x="158" y="142"/>
                    </a:lnTo>
                    <a:lnTo>
                      <a:pt x="154" y="147"/>
                    </a:lnTo>
                    <a:lnTo>
                      <a:pt x="150" y="152"/>
                    </a:lnTo>
                    <a:lnTo>
                      <a:pt x="145" y="156"/>
                    </a:lnTo>
                    <a:lnTo>
                      <a:pt x="140" y="160"/>
                    </a:lnTo>
                    <a:lnTo>
                      <a:pt x="135" y="163"/>
                    </a:lnTo>
                    <a:lnTo>
                      <a:pt x="129" y="166"/>
                    </a:lnTo>
                    <a:lnTo>
                      <a:pt x="123" y="168"/>
                    </a:lnTo>
                    <a:lnTo>
                      <a:pt x="116" y="170"/>
                    </a:lnTo>
                    <a:lnTo>
                      <a:pt x="109" y="171"/>
                    </a:lnTo>
                    <a:lnTo>
                      <a:pt x="102" y="171"/>
                    </a:lnTo>
                    <a:lnTo>
                      <a:pt x="96" y="171"/>
                    </a:lnTo>
                    <a:lnTo>
                      <a:pt x="89" y="170"/>
                    </a:lnTo>
                    <a:lnTo>
                      <a:pt x="82" y="168"/>
                    </a:lnTo>
                    <a:lnTo>
                      <a:pt x="76" y="166"/>
                    </a:lnTo>
                    <a:lnTo>
                      <a:pt x="70" y="163"/>
                    </a:lnTo>
                    <a:lnTo>
                      <a:pt x="65" y="160"/>
                    </a:lnTo>
                    <a:lnTo>
                      <a:pt x="60" y="156"/>
                    </a:lnTo>
                    <a:lnTo>
                      <a:pt x="54" y="152"/>
                    </a:lnTo>
                    <a:lnTo>
                      <a:pt x="50" y="147"/>
                    </a:lnTo>
                    <a:lnTo>
                      <a:pt x="46" y="142"/>
                    </a:lnTo>
                    <a:lnTo>
                      <a:pt x="42" y="135"/>
                    </a:lnTo>
                    <a:lnTo>
                      <a:pt x="39" y="129"/>
                    </a:lnTo>
                    <a:lnTo>
                      <a:pt x="37" y="123"/>
                    </a:lnTo>
                    <a:lnTo>
                      <a:pt x="35" y="116"/>
                    </a:lnTo>
                    <a:lnTo>
                      <a:pt x="34" y="110"/>
                    </a:lnTo>
                    <a:lnTo>
                      <a:pt x="34" y="103"/>
                    </a:lnTo>
                    <a:lnTo>
                      <a:pt x="34" y="96"/>
                    </a:lnTo>
                    <a:lnTo>
                      <a:pt x="35" y="89"/>
                    </a:lnTo>
                    <a:lnTo>
                      <a:pt x="37" y="83"/>
                    </a:lnTo>
                    <a:lnTo>
                      <a:pt x="39" y="77"/>
                    </a:lnTo>
                    <a:lnTo>
                      <a:pt x="42" y="71"/>
                    </a:lnTo>
                    <a:lnTo>
                      <a:pt x="46" y="65"/>
                    </a:lnTo>
                    <a:lnTo>
                      <a:pt x="50" y="60"/>
                    </a:lnTo>
                    <a:lnTo>
                      <a:pt x="54" y="55"/>
                    </a:lnTo>
                    <a:lnTo>
                      <a:pt x="60" y="51"/>
                    </a:lnTo>
                    <a:lnTo>
                      <a:pt x="65" y="47"/>
                    </a:lnTo>
                    <a:lnTo>
                      <a:pt x="70" y="44"/>
                    </a:lnTo>
                    <a:lnTo>
                      <a:pt x="76" y="41"/>
                    </a:lnTo>
                    <a:lnTo>
                      <a:pt x="82" y="39"/>
                    </a:lnTo>
                    <a:lnTo>
                      <a:pt x="89" y="37"/>
                    </a:lnTo>
                    <a:lnTo>
                      <a:pt x="96" y="36"/>
                    </a:lnTo>
                    <a:lnTo>
                      <a:pt x="102" y="36"/>
                    </a:lnTo>
                    <a:lnTo>
                      <a:pt x="109" y="36"/>
                    </a:lnTo>
                    <a:lnTo>
                      <a:pt x="116" y="37"/>
                    </a:lnTo>
                    <a:lnTo>
                      <a:pt x="123" y="39"/>
                    </a:lnTo>
                    <a:lnTo>
                      <a:pt x="129" y="41"/>
                    </a:lnTo>
                    <a:lnTo>
                      <a:pt x="135" y="44"/>
                    </a:lnTo>
                    <a:lnTo>
                      <a:pt x="140" y="47"/>
                    </a:lnTo>
                    <a:lnTo>
                      <a:pt x="145" y="51"/>
                    </a:lnTo>
                    <a:lnTo>
                      <a:pt x="150" y="55"/>
                    </a:lnTo>
                    <a:lnTo>
                      <a:pt x="154" y="60"/>
                    </a:lnTo>
                    <a:lnTo>
                      <a:pt x="158" y="65"/>
                    </a:lnTo>
                    <a:lnTo>
                      <a:pt x="162" y="71"/>
                    </a:lnTo>
                    <a:lnTo>
                      <a:pt x="165" y="77"/>
                    </a:lnTo>
                    <a:lnTo>
                      <a:pt x="167" y="83"/>
                    </a:lnTo>
                    <a:lnTo>
                      <a:pt x="168" y="89"/>
                    </a:lnTo>
                    <a:lnTo>
                      <a:pt x="170" y="96"/>
                    </a:lnTo>
                    <a:lnTo>
                      <a:pt x="170" y="1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" name="Graphic 2">
            <a:extLst>
              <a:ext uri="{FF2B5EF4-FFF2-40B4-BE49-F238E27FC236}">
                <a16:creationId xmlns:a16="http://schemas.microsoft.com/office/drawing/2014/main" id="{9D604677-1675-8467-5DA3-3D598F1BEC88}"/>
              </a:ext>
            </a:extLst>
          </p:cNvPr>
          <p:cNvGrpSpPr/>
          <p:nvPr/>
        </p:nvGrpSpPr>
        <p:grpSpPr>
          <a:xfrm rot="2136654">
            <a:off x="6255073" y="-322970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102" name="Freeform 101">
              <a:extLst>
                <a:ext uri="{FF2B5EF4-FFF2-40B4-BE49-F238E27FC236}">
                  <a16:creationId xmlns:a16="http://schemas.microsoft.com/office/drawing/2014/main" id="{20F4E719-8810-0471-5B8F-1041F50FFDB5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5D342BB6-7179-B228-54D5-6BB41FFA6EF9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CC14608C-AE32-3D7E-E55B-564E3128F8ED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40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4EC9-A701-43AD-D219-A4987176C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B2079F2-58AF-ED44-82D7-E04B2F6FD68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: Rounded Corners 1">
            <a:extLst>
              <a:ext uri="{FF2B5EF4-FFF2-40B4-BE49-F238E27FC236}">
                <a16:creationId xmlns:a16="http://schemas.microsoft.com/office/drawing/2014/main" id="{BAAC3B1D-3A30-9F45-010E-B47A12FBABD9}"/>
              </a:ext>
            </a:extLst>
          </p:cNvPr>
          <p:cNvSpPr/>
          <p:nvPr/>
        </p:nvSpPr>
        <p:spPr>
          <a:xfrm>
            <a:off x="596919" y="2060644"/>
            <a:ext cx="1813906" cy="2095259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Rectangle: Rounded Corners 5">
            <a:extLst>
              <a:ext uri="{FF2B5EF4-FFF2-40B4-BE49-F238E27FC236}">
                <a16:creationId xmlns:a16="http://schemas.microsoft.com/office/drawing/2014/main" id="{871F19C3-D71D-9B4B-514E-F628D22D1228}"/>
              </a:ext>
            </a:extLst>
          </p:cNvPr>
          <p:cNvSpPr/>
          <p:nvPr/>
        </p:nvSpPr>
        <p:spPr>
          <a:xfrm>
            <a:off x="2529954" y="2060644"/>
            <a:ext cx="1813906" cy="2095259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D59AA70-E549-7963-F2A3-3E2E2AA619F1}"/>
              </a:ext>
            </a:extLst>
          </p:cNvPr>
          <p:cNvSpPr/>
          <p:nvPr/>
        </p:nvSpPr>
        <p:spPr>
          <a:xfrm>
            <a:off x="4462988" y="2060644"/>
            <a:ext cx="1813906" cy="2095259"/>
          </a:xfrm>
          <a:prstGeom prst="roundRect">
            <a:avLst>
              <a:gd name="adj" fmla="val 5053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" name="Rectangle: Rounded Corners 7">
            <a:extLst>
              <a:ext uri="{FF2B5EF4-FFF2-40B4-BE49-F238E27FC236}">
                <a16:creationId xmlns:a16="http://schemas.microsoft.com/office/drawing/2014/main" id="{96C276C4-4BE1-29C8-B03F-C865CF1930C5}"/>
              </a:ext>
            </a:extLst>
          </p:cNvPr>
          <p:cNvSpPr/>
          <p:nvPr/>
        </p:nvSpPr>
        <p:spPr>
          <a:xfrm>
            <a:off x="6396022" y="2060644"/>
            <a:ext cx="3670801" cy="2095259"/>
          </a:xfrm>
          <a:prstGeom prst="roundRect">
            <a:avLst>
              <a:gd name="adj" fmla="val 367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79" name="Rectangle: Rounded Corners 13">
            <a:extLst>
              <a:ext uri="{FF2B5EF4-FFF2-40B4-BE49-F238E27FC236}">
                <a16:creationId xmlns:a16="http://schemas.microsoft.com/office/drawing/2014/main" id="{8EFE6C6A-E46D-FA71-A293-595C0E67C902}"/>
              </a:ext>
            </a:extLst>
          </p:cNvPr>
          <p:cNvSpPr/>
          <p:nvPr/>
        </p:nvSpPr>
        <p:spPr>
          <a:xfrm>
            <a:off x="596920" y="4269894"/>
            <a:ext cx="5679975" cy="2095259"/>
          </a:xfrm>
          <a:prstGeom prst="roundRect">
            <a:avLst>
              <a:gd name="adj" fmla="val 4490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80" name="Rectangle: Rounded Corners 9">
            <a:extLst>
              <a:ext uri="{FF2B5EF4-FFF2-40B4-BE49-F238E27FC236}">
                <a16:creationId xmlns:a16="http://schemas.microsoft.com/office/drawing/2014/main" id="{4456F01D-3CCD-1635-A281-64B58D85FB2B}"/>
              </a:ext>
            </a:extLst>
          </p:cNvPr>
          <p:cNvSpPr/>
          <p:nvPr/>
        </p:nvSpPr>
        <p:spPr>
          <a:xfrm>
            <a:off x="6396022" y="4269894"/>
            <a:ext cx="3670801" cy="2095259"/>
          </a:xfrm>
          <a:prstGeom prst="roundRect">
            <a:avLst>
              <a:gd name="adj" fmla="val 3674"/>
            </a:avLst>
          </a:prstGeom>
          <a:solidFill>
            <a:schemeClr val="bg1"/>
          </a:solidFill>
          <a:ln>
            <a:noFill/>
          </a:ln>
          <a:effectLst>
            <a:outerShdw blurRad="317500" dist="88900" dir="2700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accent3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936D866-51D4-3452-6C94-31FEDD8F78BC}"/>
              </a:ext>
            </a:extLst>
          </p:cNvPr>
          <p:cNvSpPr/>
          <p:nvPr/>
        </p:nvSpPr>
        <p:spPr>
          <a:xfrm>
            <a:off x="2679670" y="2165546"/>
            <a:ext cx="1410243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354F92"/>
                </a:solidFill>
              </a:rPr>
              <a:t>Aprendizagem</a:t>
            </a:r>
            <a:r>
              <a:rPr lang="en-US" sz="1600" b="1" dirty="0">
                <a:solidFill>
                  <a:srgbClr val="354F92"/>
                </a:solidFill>
              </a:rPr>
              <a:t> 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90803CAF-71CC-06E6-25A3-A9E226A47901}"/>
              </a:ext>
            </a:extLst>
          </p:cNvPr>
          <p:cNvSpPr/>
          <p:nvPr/>
        </p:nvSpPr>
        <p:spPr>
          <a:xfrm flipH="1">
            <a:off x="2600568" y="2562020"/>
            <a:ext cx="167267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Os membros da comunidade participam em ações de formação/ sensibilização 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56DC700-1A5A-6490-B7C8-2CFD15A5F348}"/>
              </a:ext>
            </a:extLst>
          </p:cNvPr>
          <p:cNvSpPr/>
          <p:nvPr/>
        </p:nvSpPr>
        <p:spPr>
          <a:xfrm flipH="1">
            <a:off x="2631700" y="3010508"/>
            <a:ext cx="1484304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400"/>
              </a:spcAft>
              <a:buClr>
                <a:srgbClr val="EB7339"/>
              </a:buClr>
              <a:buFont typeface="+mj-lt"/>
              <a:buAutoNum type="arabicPeriod"/>
            </a:pP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Como </a:t>
            </a: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começar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7800" indent="-177800">
              <a:spcAft>
                <a:spcPts val="400"/>
              </a:spcAft>
              <a:buClr>
                <a:srgbClr val="EB7339"/>
              </a:buClr>
              <a:buFont typeface="+mj-lt"/>
              <a:buAutoNum type="arabicPeriod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Planear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7800" indent="-177800">
              <a:spcAft>
                <a:spcPts val="400"/>
              </a:spcAft>
              <a:buClr>
                <a:srgbClr val="EB7339"/>
              </a:buClr>
              <a:buFont typeface="+mj-lt"/>
              <a:buAutoNum type="arabicPeriod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Executar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o </a:t>
            </a: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projeto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DD0FCEE-804E-784F-B4DC-606B6A355B68}"/>
              </a:ext>
            </a:extLst>
          </p:cNvPr>
          <p:cNvSpPr/>
          <p:nvPr/>
        </p:nvSpPr>
        <p:spPr>
          <a:xfrm>
            <a:off x="4916613" y="2165546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54F92"/>
                </a:solidFill>
              </a:rPr>
              <a:t>Output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9ADA066C-E2AB-6020-2065-4051522C1E38}"/>
              </a:ext>
            </a:extLst>
          </p:cNvPr>
          <p:cNvSpPr/>
          <p:nvPr/>
        </p:nvSpPr>
        <p:spPr>
          <a:xfrm flipH="1">
            <a:off x="4570566" y="2562020"/>
            <a:ext cx="1720860" cy="139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4938" indent="-134938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Atividades de aprendizagem sustentadas e contínuas que abordam os campeões do clima</a:t>
            </a:r>
          </a:p>
          <a:p>
            <a:pPr marL="134938" indent="-134938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Voluntários e líderes de centros envolvidos nos objetivos comunitários relacionados com as alterações climáticas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86" name="Graphic 28">
            <a:extLst>
              <a:ext uri="{FF2B5EF4-FFF2-40B4-BE49-F238E27FC236}">
                <a16:creationId xmlns:a16="http://schemas.microsoft.com/office/drawing/2014/main" id="{BADF71A7-692E-677E-6DF3-26AA63EE0965}"/>
              </a:ext>
            </a:extLst>
          </p:cNvPr>
          <p:cNvSpPr/>
          <p:nvPr/>
        </p:nvSpPr>
        <p:spPr>
          <a:xfrm>
            <a:off x="2359760" y="2253451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87" name="Graphic 28">
            <a:extLst>
              <a:ext uri="{FF2B5EF4-FFF2-40B4-BE49-F238E27FC236}">
                <a16:creationId xmlns:a16="http://schemas.microsoft.com/office/drawing/2014/main" id="{4FB31CED-4064-FB71-F413-CB4D26F35EC0}"/>
              </a:ext>
            </a:extLst>
          </p:cNvPr>
          <p:cNvSpPr/>
          <p:nvPr/>
        </p:nvSpPr>
        <p:spPr>
          <a:xfrm>
            <a:off x="4291954" y="2253451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88" name="Graphic 28">
            <a:extLst>
              <a:ext uri="{FF2B5EF4-FFF2-40B4-BE49-F238E27FC236}">
                <a16:creationId xmlns:a16="http://schemas.microsoft.com/office/drawing/2014/main" id="{BB1CEE20-0B75-D37D-DA74-42CA4C926016}"/>
              </a:ext>
            </a:extLst>
          </p:cNvPr>
          <p:cNvSpPr/>
          <p:nvPr/>
        </p:nvSpPr>
        <p:spPr>
          <a:xfrm>
            <a:off x="6225410" y="3781730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89" name="Graphic 28">
            <a:extLst>
              <a:ext uri="{FF2B5EF4-FFF2-40B4-BE49-F238E27FC236}">
                <a16:creationId xmlns:a16="http://schemas.microsoft.com/office/drawing/2014/main" id="{1969A3E3-9E13-FA56-D65A-386BCB7A5CE7}"/>
              </a:ext>
            </a:extLst>
          </p:cNvPr>
          <p:cNvSpPr/>
          <p:nvPr/>
        </p:nvSpPr>
        <p:spPr>
          <a:xfrm rot="5400000">
            <a:off x="9664365" y="4101849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rgbClr val="EB7339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90" name="Graphic 28">
            <a:extLst>
              <a:ext uri="{FF2B5EF4-FFF2-40B4-BE49-F238E27FC236}">
                <a16:creationId xmlns:a16="http://schemas.microsoft.com/office/drawing/2014/main" id="{A854330A-980A-C767-464F-ACAB68D1A56B}"/>
              </a:ext>
            </a:extLst>
          </p:cNvPr>
          <p:cNvSpPr/>
          <p:nvPr/>
        </p:nvSpPr>
        <p:spPr>
          <a:xfrm rot="10800000">
            <a:off x="6225410" y="5206474"/>
            <a:ext cx="222099" cy="222099"/>
          </a:xfrm>
          <a:custGeom>
            <a:avLst/>
            <a:gdLst>
              <a:gd name="connsiteX0" fmla="*/ 399516 w 799032"/>
              <a:gd name="connsiteY0" fmla="*/ 0 h 799032"/>
              <a:gd name="connsiteX1" fmla="*/ 0 w 799032"/>
              <a:gd name="connsiteY1" fmla="*/ 399516 h 799032"/>
              <a:gd name="connsiteX2" fmla="*/ 399516 w 799032"/>
              <a:gd name="connsiteY2" fmla="*/ 799032 h 799032"/>
              <a:gd name="connsiteX3" fmla="*/ 799032 w 799032"/>
              <a:gd name="connsiteY3" fmla="*/ 399516 h 799032"/>
              <a:gd name="connsiteX4" fmla="*/ 399516 w 799032"/>
              <a:gd name="connsiteY4" fmla="*/ 0 h 799032"/>
              <a:gd name="connsiteX5" fmla="*/ 521257 w 799032"/>
              <a:gd name="connsiteY5" fmla="*/ 426574 h 799032"/>
              <a:gd name="connsiteX6" fmla="*/ 514949 w 799032"/>
              <a:gd name="connsiteY6" fmla="*/ 431597 h 799032"/>
              <a:gd name="connsiteX7" fmla="*/ 365011 w 799032"/>
              <a:gd name="connsiteY7" fmla="*/ 581536 h 799032"/>
              <a:gd name="connsiteX8" fmla="*/ 338638 w 799032"/>
              <a:gd name="connsiteY8" fmla="*/ 592464 h 799032"/>
              <a:gd name="connsiteX9" fmla="*/ 312264 w 799032"/>
              <a:gd name="connsiteY9" fmla="*/ 581536 h 799032"/>
              <a:gd name="connsiteX10" fmla="*/ 312264 w 799032"/>
              <a:gd name="connsiteY10" fmla="*/ 528778 h 799032"/>
              <a:gd name="connsiteX11" fmla="*/ 441465 w 799032"/>
              <a:gd name="connsiteY11" fmla="*/ 399559 h 799032"/>
              <a:gd name="connsiteX12" fmla="*/ 312914 w 799032"/>
              <a:gd name="connsiteY12" fmla="*/ 271008 h 799032"/>
              <a:gd name="connsiteX13" fmla="*/ 312914 w 799032"/>
              <a:gd name="connsiteY13" fmla="*/ 218250 h 799032"/>
              <a:gd name="connsiteX14" fmla="*/ 365672 w 799032"/>
              <a:gd name="connsiteY14" fmla="*/ 218242 h 799032"/>
              <a:gd name="connsiteX15" fmla="*/ 514947 w 799032"/>
              <a:gd name="connsiteY15" fmla="*/ 367509 h 799032"/>
              <a:gd name="connsiteX16" fmla="*/ 521246 w 799032"/>
              <a:gd name="connsiteY16" fmla="*/ 372533 h 799032"/>
              <a:gd name="connsiteX17" fmla="*/ 532118 w 799032"/>
              <a:gd name="connsiteY17" fmla="*/ 399556 h 799032"/>
              <a:gd name="connsiteX18" fmla="*/ 521257 w 799032"/>
              <a:gd name="connsiteY18" fmla="*/ 426574 h 79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99032" h="799032">
                <a:moveTo>
                  <a:pt x="399516" y="0"/>
                </a:moveTo>
                <a:cubicBezTo>
                  <a:pt x="178869" y="0"/>
                  <a:pt x="0" y="178869"/>
                  <a:pt x="0" y="399516"/>
                </a:cubicBezTo>
                <a:cubicBezTo>
                  <a:pt x="0" y="620158"/>
                  <a:pt x="178869" y="799032"/>
                  <a:pt x="399516" y="799032"/>
                </a:cubicBezTo>
                <a:cubicBezTo>
                  <a:pt x="620163" y="799032"/>
                  <a:pt x="799032" y="620158"/>
                  <a:pt x="799032" y="399516"/>
                </a:cubicBezTo>
                <a:cubicBezTo>
                  <a:pt x="799032" y="178869"/>
                  <a:pt x="620163" y="0"/>
                  <a:pt x="399516" y="0"/>
                </a:cubicBezTo>
                <a:close/>
                <a:moveTo>
                  <a:pt x="521257" y="426574"/>
                </a:moveTo>
                <a:cubicBezTo>
                  <a:pt x="519310" y="428521"/>
                  <a:pt x="517173" y="430167"/>
                  <a:pt x="514949" y="431597"/>
                </a:cubicBezTo>
                <a:lnTo>
                  <a:pt x="365011" y="581536"/>
                </a:lnTo>
                <a:cubicBezTo>
                  <a:pt x="357729" y="588823"/>
                  <a:pt x="348184" y="592464"/>
                  <a:pt x="338638" y="592464"/>
                </a:cubicBezTo>
                <a:cubicBezTo>
                  <a:pt x="329092" y="592464"/>
                  <a:pt x="319552" y="588823"/>
                  <a:pt x="312264" y="581536"/>
                </a:cubicBezTo>
                <a:cubicBezTo>
                  <a:pt x="297695" y="566966"/>
                  <a:pt x="297695" y="543342"/>
                  <a:pt x="312264" y="528778"/>
                </a:cubicBezTo>
                <a:lnTo>
                  <a:pt x="441465" y="399559"/>
                </a:lnTo>
                <a:lnTo>
                  <a:pt x="312914" y="271008"/>
                </a:lnTo>
                <a:cubicBezTo>
                  <a:pt x="298345" y="256431"/>
                  <a:pt x="298345" y="232814"/>
                  <a:pt x="312914" y="218250"/>
                </a:cubicBezTo>
                <a:cubicBezTo>
                  <a:pt x="327483" y="203681"/>
                  <a:pt x="351103" y="203689"/>
                  <a:pt x="365672" y="218242"/>
                </a:cubicBezTo>
                <a:lnTo>
                  <a:pt x="514947" y="367509"/>
                </a:lnTo>
                <a:cubicBezTo>
                  <a:pt x="517171" y="368940"/>
                  <a:pt x="519307" y="370583"/>
                  <a:pt x="521246" y="372533"/>
                </a:cubicBezTo>
                <a:cubicBezTo>
                  <a:pt x="528693" y="379980"/>
                  <a:pt x="532286" y="389789"/>
                  <a:pt x="532118" y="399556"/>
                </a:cubicBezTo>
                <a:cubicBezTo>
                  <a:pt x="532294" y="409317"/>
                  <a:pt x="528709" y="419122"/>
                  <a:pt x="521257" y="426574"/>
                </a:cubicBezTo>
                <a:close/>
              </a:path>
            </a:pathLst>
          </a:custGeom>
          <a:solidFill>
            <a:schemeClr val="accent4"/>
          </a:solidFill>
          <a:ln w="2635" cap="flat">
            <a:noFill/>
            <a:prstDash val="solid"/>
            <a:miter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txBody>
          <a:bodyPr rtlCol="0" anchor="ctr"/>
          <a:lstStyle/>
          <a:p>
            <a:endParaRPr lang="en-ID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96FEFAA-5B69-7D3E-2BE4-DE8F502D2F54}"/>
              </a:ext>
            </a:extLst>
          </p:cNvPr>
          <p:cNvSpPr/>
          <p:nvPr/>
        </p:nvSpPr>
        <p:spPr>
          <a:xfrm>
            <a:off x="6950676" y="2165546"/>
            <a:ext cx="2289448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354F92"/>
                </a:solidFill>
              </a:rPr>
              <a:t>Mudanças</a:t>
            </a:r>
            <a:r>
              <a:rPr lang="en-US" sz="1600" b="1" dirty="0">
                <a:solidFill>
                  <a:srgbClr val="354F92"/>
                </a:solidFill>
              </a:rPr>
              <a:t> a </a:t>
            </a:r>
            <a:r>
              <a:rPr lang="en-US" sz="1600" b="1" dirty="0" err="1">
                <a:solidFill>
                  <a:srgbClr val="354F92"/>
                </a:solidFill>
              </a:rPr>
              <a:t>curto</a:t>
            </a:r>
            <a:r>
              <a:rPr lang="en-US" sz="1600" b="1" dirty="0">
                <a:solidFill>
                  <a:srgbClr val="354F92"/>
                </a:solidFill>
              </a:rPr>
              <a:t> </a:t>
            </a:r>
            <a:r>
              <a:rPr lang="en-US" sz="1600" b="1" dirty="0" err="1">
                <a:solidFill>
                  <a:srgbClr val="354F92"/>
                </a:solidFill>
              </a:rPr>
              <a:t>prazo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2F3050C-0F68-3DFE-608D-1309A334AC1B}"/>
              </a:ext>
            </a:extLst>
          </p:cNvPr>
          <p:cNvSpPr/>
          <p:nvPr/>
        </p:nvSpPr>
        <p:spPr>
          <a:xfrm flipH="1">
            <a:off x="6646462" y="2707278"/>
            <a:ext cx="148732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Sensibilização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para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3382138-F177-B6BF-D7F0-C5214F5C8891}"/>
              </a:ext>
            </a:extLst>
          </p:cNvPr>
          <p:cNvSpPr/>
          <p:nvPr/>
        </p:nvSpPr>
        <p:spPr>
          <a:xfrm>
            <a:off x="6646462" y="2433814"/>
            <a:ext cx="1224792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rgbClr val="EB7339"/>
                </a:solidFill>
              </a:rPr>
              <a:t>Aprendizagem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82F9FC2-6CAE-720A-CB0C-E1C041EAC99E}"/>
              </a:ext>
            </a:extLst>
          </p:cNvPr>
          <p:cNvSpPr/>
          <p:nvPr/>
        </p:nvSpPr>
        <p:spPr>
          <a:xfrm flipH="1">
            <a:off x="6646462" y="2922040"/>
            <a:ext cx="1501860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Atitude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Competências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Aspirações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Motivações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Opiniões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Pontos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fortes e </a:t>
            </a: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fracos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64F1F751-1D50-6BD4-F0B2-EFAB9EEF55D9}"/>
              </a:ext>
            </a:extLst>
          </p:cNvPr>
          <p:cNvCxnSpPr/>
          <p:nvPr/>
        </p:nvCxnSpPr>
        <p:spPr>
          <a:xfrm>
            <a:off x="8202183" y="2592076"/>
            <a:ext cx="0" cy="1330759"/>
          </a:xfrm>
          <a:prstGeom prst="line">
            <a:avLst/>
          </a:prstGeom>
          <a:ln>
            <a:solidFill>
              <a:schemeClr val="bg1">
                <a:lumMod val="6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ADA263A4-68D4-5289-3FF3-FE4F604F6EA0}"/>
              </a:ext>
            </a:extLst>
          </p:cNvPr>
          <p:cNvSpPr/>
          <p:nvPr/>
        </p:nvSpPr>
        <p:spPr>
          <a:xfrm flipH="1">
            <a:off x="8148322" y="2548415"/>
            <a:ext cx="1918500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Desenvolvimento individual de competências-chave relacionadas com as alterações climáticas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Desenvolvimento das capacidades pessoais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Melhoria da aprendizagem e da compreensão de como atingir as metas dos ODS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E8D1CC6-B1DF-9F60-7D83-9A95F9E025A6}"/>
              </a:ext>
            </a:extLst>
          </p:cNvPr>
          <p:cNvSpPr/>
          <p:nvPr/>
        </p:nvSpPr>
        <p:spPr>
          <a:xfrm>
            <a:off x="6771863" y="4393023"/>
            <a:ext cx="2621306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354F92"/>
                </a:solidFill>
              </a:rPr>
              <a:t>Mudanças</a:t>
            </a:r>
            <a:r>
              <a:rPr lang="en-US" sz="1600" b="1" dirty="0">
                <a:solidFill>
                  <a:srgbClr val="354F92"/>
                </a:solidFill>
              </a:rPr>
              <a:t> a </a:t>
            </a:r>
            <a:r>
              <a:rPr lang="en-US" sz="1600" b="1" dirty="0" err="1">
                <a:solidFill>
                  <a:srgbClr val="354F92"/>
                </a:solidFill>
              </a:rPr>
              <a:t>médio</a:t>
            </a:r>
            <a:r>
              <a:rPr lang="en-US" sz="1600" b="1" dirty="0">
                <a:solidFill>
                  <a:srgbClr val="354F92"/>
                </a:solidFill>
              </a:rPr>
              <a:t> </a:t>
            </a:r>
            <a:r>
              <a:rPr lang="en-US" sz="1600" b="1" dirty="0" err="1">
                <a:solidFill>
                  <a:srgbClr val="354F92"/>
                </a:solidFill>
              </a:rPr>
              <a:t>prazo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CAB16360-A00E-F128-AB0C-B040DD9ABC32}"/>
              </a:ext>
            </a:extLst>
          </p:cNvPr>
          <p:cNvSpPr/>
          <p:nvPr/>
        </p:nvSpPr>
        <p:spPr>
          <a:xfrm flipH="1">
            <a:off x="6646462" y="5014719"/>
            <a:ext cx="148732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A aprendizagem adquirida conduz a uma melhoria ou a um reforço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E84A2F1-2D61-197B-3BDA-761B613B11CA}"/>
              </a:ext>
            </a:extLst>
          </p:cNvPr>
          <p:cNvSpPr/>
          <p:nvPr/>
        </p:nvSpPr>
        <p:spPr>
          <a:xfrm>
            <a:off x="6646462" y="4741255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rgbClr val="EB7339"/>
                </a:solidFill>
              </a:rPr>
              <a:t>Ação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1C37E4D-CDDF-01E9-CB48-BD0F7A4D57DD}"/>
              </a:ext>
            </a:extLst>
          </p:cNvPr>
          <p:cNvSpPr/>
          <p:nvPr/>
        </p:nvSpPr>
        <p:spPr>
          <a:xfrm flipH="1">
            <a:off x="6646462" y="5439690"/>
            <a:ext cx="155572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Comportamento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Atitudes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Aplicação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dos </a:t>
            </a: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conhecimentos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Capacidades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</a:t>
            </a: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emocionais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B6C78CAD-0CB1-C103-301F-9B3E8BD27EE7}"/>
              </a:ext>
            </a:extLst>
          </p:cNvPr>
          <p:cNvCxnSpPr/>
          <p:nvPr/>
        </p:nvCxnSpPr>
        <p:spPr>
          <a:xfrm>
            <a:off x="8202183" y="4819552"/>
            <a:ext cx="0" cy="1330759"/>
          </a:xfrm>
          <a:prstGeom prst="line">
            <a:avLst/>
          </a:prstGeom>
          <a:ln>
            <a:solidFill>
              <a:schemeClr val="bg1">
                <a:lumMod val="65000"/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476FD16-1498-4D6E-EA31-EF3EE32F77A5}"/>
              </a:ext>
            </a:extLst>
          </p:cNvPr>
          <p:cNvSpPr/>
          <p:nvPr/>
        </p:nvSpPr>
        <p:spPr>
          <a:xfrm>
            <a:off x="2154932" y="4393023"/>
            <a:ext cx="2546814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354F92"/>
                </a:solidFill>
              </a:rPr>
              <a:t>Mudanças</a:t>
            </a:r>
            <a:r>
              <a:rPr lang="en-US" sz="1600" b="1" dirty="0">
                <a:solidFill>
                  <a:srgbClr val="354F92"/>
                </a:solidFill>
              </a:rPr>
              <a:t> a </a:t>
            </a:r>
            <a:r>
              <a:rPr lang="en-US" sz="1600" b="1" dirty="0" err="1">
                <a:solidFill>
                  <a:srgbClr val="354F92"/>
                </a:solidFill>
              </a:rPr>
              <a:t>longo</a:t>
            </a:r>
            <a:r>
              <a:rPr lang="en-US" sz="1600" b="1" dirty="0">
                <a:solidFill>
                  <a:srgbClr val="354F92"/>
                </a:solidFill>
              </a:rPr>
              <a:t> </a:t>
            </a:r>
            <a:r>
              <a:rPr lang="en-US" sz="1600" b="1" dirty="0" err="1">
                <a:solidFill>
                  <a:srgbClr val="354F92"/>
                </a:solidFill>
              </a:rPr>
              <a:t>prazo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33D0C68C-FBE7-1934-2AB5-65B558F3FD56}"/>
              </a:ext>
            </a:extLst>
          </p:cNvPr>
          <p:cNvSpPr/>
          <p:nvPr/>
        </p:nvSpPr>
        <p:spPr>
          <a:xfrm flipH="1">
            <a:off x="872433" y="5068861"/>
            <a:ext cx="16564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As ações realizadas conduzem ao reforço das capacidades profissionais e emocionais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A8E574C-63F3-AD68-E3A0-9A77F8D48D76}"/>
              </a:ext>
            </a:extLst>
          </p:cNvPr>
          <p:cNvSpPr/>
          <p:nvPr/>
        </p:nvSpPr>
        <p:spPr>
          <a:xfrm>
            <a:off x="872434" y="4741255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rgbClr val="EB7339"/>
                </a:solidFill>
              </a:rPr>
              <a:t>Condições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247A4E2-3C53-EDF0-B8ED-E60CA9E65007}"/>
              </a:ext>
            </a:extLst>
          </p:cNvPr>
          <p:cNvSpPr/>
          <p:nvPr/>
        </p:nvSpPr>
        <p:spPr>
          <a:xfrm flipH="1">
            <a:off x="872434" y="5493832"/>
            <a:ext cx="137391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Social</a:t>
            </a: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Económico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Educação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Carreira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professional</a:t>
            </a:r>
          </a:p>
          <a:p>
            <a:pPr marL="171450" indent="-171450">
              <a:spcAft>
                <a:spcPts val="2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Emprego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0776AFF-3870-A312-0BB3-3D5EDDF23F3C}"/>
              </a:ext>
            </a:extLst>
          </p:cNvPr>
          <p:cNvSpPr/>
          <p:nvPr/>
        </p:nvSpPr>
        <p:spPr>
          <a:xfrm flipH="1">
            <a:off x="2759536" y="5068861"/>
            <a:ext cx="148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Comunidade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</a:t>
            </a: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campeã</a:t>
            </a:r>
            <a:r>
              <a:rPr lang="en-US" sz="900" dirty="0">
                <a:solidFill>
                  <a:srgbClr val="404040"/>
                </a:solidFill>
                <a:cs typeface="Segoe UI" panose="020B0502040204020203" pitchFamily="34" charset="0"/>
              </a:rPr>
              <a:t> do </a:t>
            </a:r>
            <a:r>
              <a:rPr lang="en-US" sz="900" dirty="0" err="1">
                <a:solidFill>
                  <a:srgbClr val="404040"/>
                </a:solidFill>
                <a:cs typeface="Segoe UI" panose="020B0502040204020203" pitchFamily="34" charset="0"/>
              </a:rPr>
              <a:t>clima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E392E1F9-2A6E-1AF6-A4E6-F9721CDA98AD}"/>
              </a:ext>
            </a:extLst>
          </p:cNvPr>
          <p:cNvSpPr/>
          <p:nvPr/>
        </p:nvSpPr>
        <p:spPr>
          <a:xfrm>
            <a:off x="2759536" y="4741255"/>
            <a:ext cx="1122781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rgbClr val="EB7339"/>
                </a:solidFill>
              </a:rPr>
              <a:t>Poder</a:t>
            </a:r>
            <a:r>
              <a:rPr lang="en-US" sz="1200" b="1" dirty="0">
                <a:solidFill>
                  <a:srgbClr val="EB7339"/>
                </a:solidFill>
              </a:rPr>
              <a:t> </a:t>
            </a:r>
            <a:r>
              <a:rPr lang="en-US" sz="1200" b="1" dirty="0" err="1">
                <a:solidFill>
                  <a:srgbClr val="EB7339"/>
                </a:solidFill>
              </a:rPr>
              <a:t>interno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18527AB-7DD5-5EE2-44A6-478EF5FFD737}"/>
              </a:ext>
            </a:extLst>
          </p:cNvPr>
          <p:cNvSpPr/>
          <p:nvPr/>
        </p:nvSpPr>
        <p:spPr>
          <a:xfrm>
            <a:off x="4545449" y="4741255"/>
            <a:ext cx="1122781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rgbClr val="EB7339"/>
                </a:solidFill>
              </a:rPr>
              <a:t>Poder</a:t>
            </a:r>
            <a:r>
              <a:rPr lang="en-US" sz="1200" b="1" dirty="0">
                <a:solidFill>
                  <a:srgbClr val="EB7339"/>
                </a:solidFill>
              </a:rPr>
              <a:t> para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B183F4E-758F-A75C-F5BD-658D090CB09F}"/>
              </a:ext>
            </a:extLst>
          </p:cNvPr>
          <p:cNvSpPr/>
          <p:nvPr/>
        </p:nvSpPr>
        <p:spPr>
          <a:xfrm flipH="1">
            <a:off x="4545448" y="5068861"/>
            <a:ext cx="1560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Os membros da comunidade, a sua capacidade de tomar decisões informadas com base na sua experiência e nos conhecimentos dos médicos de clínica geral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BDCF338-89D1-9A5B-7C70-DBF5381B3EDB}"/>
              </a:ext>
            </a:extLst>
          </p:cNvPr>
          <p:cNvSpPr/>
          <p:nvPr/>
        </p:nvSpPr>
        <p:spPr>
          <a:xfrm>
            <a:off x="1050543" y="2165546"/>
            <a:ext cx="906657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354F92"/>
                </a:solidFill>
              </a:rPr>
              <a:t>Input</a:t>
            </a:r>
            <a:endParaRPr lang="en-ID" sz="1600" b="1" dirty="0">
              <a:solidFill>
                <a:srgbClr val="354F92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455BBFA-803E-B036-EF52-66F4F0AE3518}"/>
              </a:ext>
            </a:extLst>
          </p:cNvPr>
          <p:cNvSpPr/>
          <p:nvPr/>
        </p:nvSpPr>
        <p:spPr>
          <a:xfrm flipH="1">
            <a:off x="721047" y="2562020"/>
            <a:ext cx="1707731" cy="1441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A rede de voluntários envolve-se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As pessoas têm acesso a materiais comerciais relevantes</a:t>
            </a:r>
          </a:p>
          <a:p>
            <a:pPr marL="138113" indent="-138113">
              <a:spcAft>
                <a:spcPts val="400"/>
              </a:spcAft>
              <a:buClr>
                <a:srgbClr val="EB7339"/>
              </a:buClr>
              <a:buFont typeface="Arial" panose="020B0604020202020204" pitchFamily="34" charset="0"/>
              <a:buChar char="•"/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Realização de eventos de integração com empresas e membros da equipa recém-registados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grpSp>
        <p:nvGrpSpPr>
          <p:cNvPr id="112" name="Graphic 8">
            <a:extLst>
              <a:ext uri="{FF2B5EF4-FFF2-40B4-BE49-F238E27FC236}">
                <a16:creationId xmlns:a16="http://schemas.microsoft.com/office/drawing/2014/main" id="{7F97C76E-D527-BB17-9751-1F9591F01096}"/>
              </a:ext>
            </a:extLst>
          </p:cNvPr>
          <p:cNvGrpSpPr/>
          <p:nvPr/>
        </p:nvGrpSpPr>
        <p:grpSpPr>
          <a:xfrm>
            <a:off x="1781814" y="3570392"/>
            <a:ext cx="535149" cy="535149"/>
            <a:chOff x="2079818" y="2971503"/>
            <a:chExt cx="604516" cy="604516"/>
          </a:xfrm>
          <a:solidFill>
            <a:schemeClr val="bg1">
              <a:lumMod val="85000"/>
            </a:schemeClr>
          </a:solidFill>
        </p:grpSpPr>
        <p:sp>
          <p:nvSpPr>
            <p:cNvPr id="113" name="Freeform: Shape 14">
              <a:extLst>
                <a:ext uri="{FF2B5EF4-FFF2-40B4-BE49-F238E27FC236}">
                  <a16:creationId xmlns:a16="http://schemas.microsoft.com/office/drawing/2014/main" id="{8D5B603C-7C0F-BE92-E01D-45B9BC69C5EF}"/>
                </a:ext>
              </a:extLst>
            </p:cNvPr>
            <p:cNvSpPr/>
            <p:nvPr/>
          </p:nvSpPr>
          <p:spPr>
            <a:xfrm>
              <a:off x="2079818" y="3145140"/>
              <a:ext cx="604516" cy="430878"/>
            </a:xfrm>
            <a:custGeom>
              <a:avLst/>
              <a:gdLst>
                <a:gd name="connsiteX0" fmla="*/ 602587 w 604516"/>
                <a:gd name="connsiteY0" fmla="*/ 351134 h 430878"/>
                <a:gd name="connsiteX1" fmla="*/ 565930 w 604516"/>
                <a:gd name="connsiteY1" fmla="*/ 302258 h 430878"/>
                <a:gd name="connsiteX2" fmla="*/ 565930 w 604516"/>
                <a:gd name="connsiteY2" fmla="*/ 48233 h 430878"/>
                <a:gd name="connsiteX3" fmla="*/ 517697 w 604516"/>
                <a:gd name="connsiteY3" fmla="*/ 0 h 430878"/>
                <a:gd name="connsiteX4" fmla="*/ 424447 w 604516"/>
                <a:gd name="connsiteY4" fmla="*/ 0 h 430878"/>
                <a:gd name="connsiteX5" fmla="*/ 414801 w 604516"/>
                <a:gd name="connsiteY5" fmla="*/ 9646 h 430878"/>
                <a:gd name="connsiteX6" fmla="*/ 424447 w 604516"/>
                <a:gd name="connsiteY6" fmla="*/ 19293 h 430878"/>
                <a:gd name="connsiteX7" fmla="*/ 517697 w 604516"/>
                <a:gd name="connsiteY7" fmla="*/ 19293 h 430878"/>
                <a:gd name="connsiteX8" fmla="*/ 546637 w 604516"/>
                <a:gd name="connsiteY8" fmla="*/ 48233 h 430878"/>
                <a:gd name="connsiteX9" fmla="*/ 546637 w 604516"/>
                <a:gd name="connsiteY9" fmla="*/ 295827 h 430878"/>
                <a:gd name="connsiteX10" fmla="*/ 48233 w 604516"/>
                <a:gd name="connsiteY10" fmla="*/ 295827 h 430878"/>
                <a:gd name="connsiteX11" fmla="*/ 40516 w 604516"/>
                <a:gd name="connsiteY11" fmla="*/ 299685 h 430878"/>
                <a:gd name="connsiteX12" fmla="*/ 1929 w 604516"/>
                <a:gd name="connsiteY12" fmla="*/ 351134 h 430878"/>
                <a:gd name="connsiteX13" fmla="*/ 0 w 604516"/>
                <a:gd name="connsiteY13" fmla="*/ 356922 h 430878"/>
                <a:gd name="connsiteX14" fmla="*/ 0 w 604516"/>
                <a:gd name="connsiteY14" fmla="*/ 382646 h 430878"/>
                <a:gd name="connsiteX15" fmla="*/ 48233 w 604516"/>
                <a:gd name="connsiteY15" fmla="*/ 430878 h 430878"/>
                <a:gd name="connsiteX16" fmla="*/ 556283 w 604516"/>
                <a:gd name="connsiteY16" fmla="*/ 430878 h 430878"/>
                <a:gd name="connsiteX17" fmla="*/ 604516 w 604516"/>
                <a:gd name="connsiteY17" fmla="*/ 382646 h 430878"/>
                <a:gd name="connsiteX18" fmla="*/ 604516 w 604516"/>
                <a:gd name="connsiteY18" fmla="*/ 356922 h 430878"/>
                <a:gd name="connsiteX19" fmla="*/ 602587 w 604516"/>
                <a:gd name="connsiteY19" fmla="*/ 351134 h 430878"/>
                <a:gd name="connsiteX20" fmla="*/ 53056 w 604516"/>
                <a:gd name="connsiteY20" fmla="*/ 315119 h 430878"/>
                <a:gd name="connsiteX21" fmla="*/ 551460 w 604516"/>
                <a:gd name="connsiteY21" fmla="*/ 315119 h 430878"/>
                <a:gd name="connsiteX22" fmla="*/ 575577 w 604516"/>
                <a:gd name="connsiteY22" fmla="*/ 347274 h 430878"/>
                <a:gd name="connsiteX23" fmla="*/ 28940 w 604516"/>
                <a:gd name="connsiteY23" fmla="*/ 347274 h 430878"/>
                <a:gd name="connsiteX24" fmla="*/ 53056 w 604516"/>
                <a:gd name="connsiteY24" fmla="*/ 315119 h 430878"/>
                <a:gd name="connsiteX25" fmla="*/ 585223 w 604516"/>
                <a:gd name="connsiteY25" fmla="*/ 382646 h 430878"/>
                <a:gd name="connsiteX26" fmla="*/ 556283 w 604516"/>
                <a:gd name="connsiteY26" fmla="*/ 411586 h 430878"/>
                <a:gd name="connsiteX27" fmla="*/ 48233 w 604516"/>
                <a:gd name="connsiteY27" fmla="*/ 411586 h 430878"/>
                <a:gd name="connsiteX28" fmla="*/ 19293 w 604516"/>
                <a:gd name="connsiteY28" fmla="*/ 382646 h 430878"/>
                <a:gd name="connsiteX29" fmla="*/ 19293 w 604516"/>
                <a:gd name="connsiteY29" fmla="*/ 366568 h 430878"/>
                <a:gd name="connsiteX30" fmla="*/ 292612 w 604516"/>
                <a:gd name="connsiteY30" fmla="*/ 366568 h 430878"/>
                <a:gd name="connsiteX31" fmla="*/ 292612 w 604516"/>
                <a:gd name="connsiteY31" fmla="*/ 382646 h 430878"/>
                <a:gd name="connsiteX32" fmla="*/ 302258 w 604516"/>
                <a:gd name="connsiteY32" fmla="*/ 392292 h 430878"/>
                <a:gd name="connsiteX33" fmla="*/ 311904 w 604516"/>
                <a:gd name="connsiteY33" fmla="*/ 382646 h 430878"/>
                <a:gd name="connsiteX34" fmla="*/ 311904 w 604516"/>
                <a:gd name="connsiteY34" fmla="*/ 366568 h 430878"/>
                <a:gd name="connsiteX35" fmla="*/ 585223 w 604516"/>
                <a:gd name="connsiteY35" fmla="*/ 366568 h 430878"/>
                <a:gd name="connsiteX36" fmla="*/ 585223 w 604516"/>
                <a:gd name="connsiteY36" fmla="*/ 382646 h 43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04516" h="430878">
                  <a:moveTo>
                    <a:pt x="602587" y="351134"/>
                  </a:moveTo>
                  <a:lnTo>
                    <a:pt x="565930" y="302258"/>
                  </a:lnTo>
                  <a:lnTo>
                    <a:pt x="565930" y="48233"/>
                  </a:lnTo>
                  <a:cubicBezTo>
                    <a:pt x="565930" y="21636"/>
                    <a:pt x="544293" y="0"/>
                    <a:pt x="517697" y="0"/>
                  </a:cubicBezTo>
                  <a:lnTo>
                    <a:pt x="424447" y="0"/>
                  </a:lnTo>
                  <a:cubicBezTo>
                    <a:pt x="419119" y="0"/>
                    <a:pt x="414801" y="4318"/>
                    <a:pt x="414801" y="9646"/>
                  </a:cubicBezTo>
                  <a:cubicBezTo>
                    <a:pt x="414801" y="14975"/>
                    <a:pt x="419119" y="19293"/>
                    <a:pt x="424447" y="19293"/>
                  </a:cubicBezTo>
                  <a:lnTo>
                    <a:pt x="517697" y="19293"/>
                  </a:lnTo>
                  <a:cubicBezTo>
                    <a:pt x="533654" y="19293"/>
                    <a:pt x="546637" y="32275"/>
                    <a:pt x="546637" y="48233"/>
                  </a:cubicBezTo>
                  <a:lnTo>
                    <a:pt x="546637" y="295827"/>
                  </a:lnTo>
                  <a:lnTo>
                    <a:pt x="48233" y="295827"/>
                  </a:lnTo>
                  <a:cubicBezTo>
                    <a:pt x="45197" y="295827"/>
                    <a:pt x="42336" y="297255"/>
                    <a:pt x="40516" y="299685"/>
                  </a:cubicBezTo>
                  <a:lnTo>
                    <a:pt x="1929" y="351134"/>
                  </a:lnTo>
                  <a:cubicBezTo>
                    <a:pt x="677" y="352804"/>
                    <a:pt x="0" y="354834"/>
                    <a:pt x="0" y="356922"/>
                  </a:cubicBezTo>
                  <a:lnTo>
                    <a:pt x="0" y="382646"/>
                  </a:lnTo>
                  <a:cubicBezTo>
                    <a:pt x="0" y="409242"/>
                    <a:pt x="21636" y="430878"/>
                    <a:pt x="48233" y="430878"/>
                  </a:cubicBezTo>
                  <a:lnTo>
                    <a:pt x="556283" y="430878"/>
                  </a:lnTo>
                  <a:cubicBezTo>
                    <a:pt x="582880" y="430878"/>
                    <a:pt x="604516" y="409242"/>
                    <a:pt x="604516" y="382646"/>
                  </a:cubicBezTo>
                  <a:lnTo>
                    <a:pt x="604516" y="356922"/>
                  </a:lnTo>
                  <a:cubicBezTo>
                    <a:pt x="604516" y="354834"/>
                    <a:pt x="603839" y="352804"/>
                    <a:pt x="602587" y="351134"/>
                  </a:cubicBezTo>
                  <a:close/>
                  <a:moveTo>
                    <a:pt x="53056" y="315119"/>
                  </a:moveTo>
                  <a:lnTo>
                    <a:pt x="551460" y="315119"/>
                  </a:lnTo>
                  <a:lnTo>
                    <a:pt x="575577" y="347274"/>
                  </a:lnTo>
                  <a:lnTo>
                    <a:pt x="28940" y="347274"/>
                  </a:lnTo>
                  <a:lnTo>
                    <a:pt x="53056" y="315119"/>
                  </a:lnTo>
                  <a:close/>
                  <a:moveTo>
                    <a:pt x="585223" y="382646"/>
                  </a:moveTo>
                  <a:cubicBezTo>
                    <a:pt x="585223" y="398603"/>
                    <a:pt x="572241" y="411586"/>
                    <a:pt x="556283" y="411586"/>
                  </a:cubicBezTo>
                  <a:lnTo>
                    <a:pt x="48233" y="411586"/>
                  </a:lnTo>
                  <a:cubicBezTo>
                    <a:pt x="32275" y="411586"/>
                    <a:pt x="19293" y="398603"/>
                    <a:pt x="19293" y="382646"/>
                  </a:cubicBezTo>
                  <a:lnTo>
                    <a:pt x="19293" y="366568"/>
                  </a:lnTo>
                  <a:lnTo>
                    <a:pt x="292612" y="366568"/>
                  </a:lnTo>
                  <a:lnTo>
                    <a:pt x="292612" y="382646"/>
                  </a:lnTo>
                  <a:cubicBezTo>
                    <a:pt x="292612" y="387974"/>
                    <a:pt x="296930" y="392292"/>
                    <a:pt x="302258" y="392292"/>
                  </a:cubicBezTo>
                  <a:cubicBezTo>
                    <a:pt x="307586" y="392292"/>
                    <a:pt x="311904" y="387974"/>
                    <a:pt x="311904" y="382646"/>
                  </a:cubicBezTo>
                  <a:lnTo>
                    <a:pt x="311904" y="366568"/>
                  </a:lnTo>
                  <a:lnTo>
                    <a:pt x="585223" y="366568"/>
                  </a:lnTo>
                  <a:lnTo>
                    <a:pt x="585223" y="382646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4" name="Freeform: Shape 16">
              <a:extLst>
                <a:ext uri="{FF2B5EF4-FFF2-40B4-BE49-F238E27FC236}">
                  <a16:creationId xmlns:a16="http://schemas.microsoft.com/office/drawing/2014/main" id="{AB5CAFB3-9A78-9DD8-DDEA-86C92FFB0C01}"/>
                </a:ext>
              </a:extLst>
            </p:cNvPr>
            <p:cNvSpPr/>
            <p:nvPr/>
          </p:nvSpPr>
          <p:spPr>
            <a:xfrm>
              <a:off x="2118404" y="3145140"/>
              <a:ext cx="151129" cy="276533"/>
            </a:xfrm>
            <a:custGeom>
              <a:avLst/>
              <a:gdLst>
                <a:gd name="connsiteX0" fmla="*/ 141483 w 151129"/>
                <a:gd name="connsiteY0" fmla="*/ 0 h 276533"/>
                <a:gd name="connsiteX1" fmla="*/ 48233 w 151129"/>
                <a:gd name="connsiteY1" fmla="*/ 0 h 276533"/>
                <a:gd name="connsiteX2" fmla="*/ 0 w 151129"/>
                <a:gd name="connsiteY2" fmla="*/ 48233 h 276533"/>
                <a:gd name="connsiteX3" fmla="*/ 0 w 151129"/>
                <a:gd name="connsiteY3" fmla="*/ 266887 h 276533"/>
                <a:gd name="connsiteX4" fmla="*/ 9646 w 151129"/>
                <a:gd name="connsiteY4" fmla="*/ 276533 h 276533"/>
                <a:gd name="connsiteX5" fmla="*/ 19293 w 151129"/>
                <a:gd name="connsiteY5" fmla="*/ 266887 h 276533"/>
                <a:gd name="connsiteX6" fmla="*/ 19293 w 151129"/>
                <a:gd name="connsiteY6" fmla="*/ 48233 h 276533"/>
                <a:gd name="connsiteX7" fmla="*/ 48233 w 151129"/>
                <a:gd name="connsiteY7" fmla="*/ 19293 h 276533"/>
                <a:gd name="connsiteX8" fmla="*/ 141483 w 151129"/>
                <a:gd name="connsiteY8" fmla="*/ 19293 h 276533"/>
                <a:gd name="connsiteX9" fmla="*/ 151129 w 151129"/>
                <a:gd name="connsiteY9" fmla="*/ 9646 h 276533"/>
                <a:gd name="connsiteX10" fmla="*/ 141483 w 151129"/>
                <a:gd name="connsiteY10" fmla="*/ 0 h 276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129" h="276533">
                  <a:moveTo>
                    <a:pt x="141483" y="0"/>
                  </a:moveTo>
                  <a:lnTo>
                    <a:pt x="48233" y="0"/>
                  </a:lnTo>
                  <a:cubicBezTo>
                    <a:pt x="21636" y="0"/>
                    <a:pt x="0" y="21636"/>
                    <a:pt x="0" y="48233"/>
                  </a:cubicBezTo>
                  <a:lnTo>
                    <a:pt x="0" y="266887"/>
                  </a:lnTo>
                  <a:cubicBezTo>
                    <a:pt x="0" y="272215"/>
                    <a:pt x="4318" y="276533"/>
                    <a:pt x="9646" y="276533"/>
                  </a:cubicBezTo>
                  <a:cubicBezTo>
                    <a:pt x="14975" y="276533"/>
                    <a:pt x="19293" y="272215"/>
                    <a:pt x="19293" y="266887"/>
                  </a:cubicBezTo>
                  <a:lnTo>
                    <a:pt x="19293" y="48233"/>
                  </a:lnTo>
                  <a:cubicBezTo>
                    <a:pt x="19293" y="32275"/>
                    <a:pt x="32275" y="19293"/>
                    <a:pt x="48233" y="19293"/>
                  </a:cubicBezTo>
                  <a:lnTo>
                    <a:pt x="141483" y="19293"/>
                  </a:lnTo>
                  <a:cubicBezTo>
                    <a:pt x="146811" y="19293"/>
                    <a:pt x="151129" y="14975"/>
                    <a:pt x="151129" y="9646"/>
                  </a:cubicBezTo>
                  <a:cubicBezTo>
                    <a:pt x="151129" y="4318"/>
                    <a:pt x="146811" y="0"/>
                    <a:pt x="141483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5" name="Freeform: Shape 19">
              <a:extLst>
                <a:ext uri="{FF2B5EF4-FFF2-40B4-BE49-F238E27FC236}">
                  <a16:creationId xmlns:a16="http://schemas.microsoft.com/office/drawing/2014/main" id="{69341970-49CC-F0F1-80AB-D866B05C7E45}"/>
                </a:ext>
              </a:extLst>
            </p:cNvPr>
            <p:cNvSpPr/>
            <p:nvPr/>
          </p:nvSpPr>
          <p:spPr>
            <a:xfrm>
              <a:off x="2237378" y="2971503"/>
              <a:ext cx="289395" cy="366566"/>
            </a:xfrm>
            <a:custGeom>
              <a:avLst/>
              <a:gdLst>
                <a:gd name="connsiteX0" fmla="*/ 288661 w 289395"/>
                <a:gd name="connsiteY0" fmla="*/ 218178 h 366566"/>
                <a:gd name="connsiteX1" fmla="*/ 279749 w 289395"/>
                <a:gd name="connsiteY1" fmla="*/ 212223 h 366566"/>
                <a:gd name="connsiteX2" fmla="*/ 237947 w 289395"/>
                <a:gd name="connsiteY2" fmla="*/ 212223 h 366566"/>
                <a:gd name="connsiteX3" fmla="*/ 237947 w 289395"/>
                <a:gd name="connsiteY3" fmla="*/ 9646 h 366566"/>
                <a:gd name="connsiteX4" fmla="*/ 228301 w 289395"/>
                <a:gd name="connsiteY4" fmla="*/ 0 h 366566"/>
                <a:gd name="connsiteX5" fmla="*/ 61094 w 289395"/>
                <a:gd name="connsiteY5" fmla="*/ 0 h 366566"/>
                <a:gd name="connsiteX6" fmla="*/ 51448 w 289395"/>
                <a:gd name="connsiteY6" fmla="*/ 9646 h 366566"/>
                <a:gd name="connsiteX7" fmla="*/ 51448 w 289395"/>
                <a:gd name="connsiteY7" fmla="*/ 212223 h 366566"/>
                <a:gd name="connsiteX8" fmla="*/ 9647 w 289395"/>
                <a:gd name="connsiteY8" fmla="*/ 212223 h 366566"/>
                <a:gd name="connsiteX9" fmla="*/ 735 w 289395"/>
                <a:gd name="connsiteY9" fmla="*/ 218178 h 366566"/>
                <a:gd name="connsiteX10" fmla="*/ 2825 w 289395"/>
                <a:gd name="connsiteY10" fmla="*/ 228691 h 366566"/>
                <a:gd name="connsiteX11" fmla="*/ 137876 w 289395"/>
                <a:gd name="connsiteY11" fmla="*/ 363743 h 366566"/>
                <a:gd name="connsiteX12" fmla="*/ 144698 w 289395"/>
                <a:gd name="connsiteY12" fmla="*/ 366567 h 366566"/>
                <a:gd name="connsiteX13" fmla="*/ 151520 w 289395"/>
                <a:gd name="connsiteY13" fmla="*/ 363743 h 366566"/>
                <a:gd name="connsiteX14" fmla="*/ 286572 w 289395"/>
                <a:gd name="connsiteY14" fmla="*/ 228691 h 366566"/>
                <a:gd name="connsiteX15" fmla="*/ 288661 w 289395"/>
                <a:gd name="connsiteY15" fmla="*/ 218178 h 366566"/>
                <a:gd name="connsiteX16" fmla="*/ 144697 w 289395"/>
                <a:gd name="connsiteY16" fmla="*/ 343280 h 366566"/>
                <a:gd name="connsiteX17" fmla="*/ 32934 w 289395"/>
                <a:gd name="connsiteY17" fmla="*/ 231517 h 366566"/>
                <a:gd name="connsiteX18" fmla="*/ 61094 w 289395"/>
                <a:gd name="connsiteY18" fmla="*/ 231517 h 366566"/>
                <a:gd name="connsiteX19" fmla="*/ 70741 w 289395"/>
                <a:gd name="connsiteY19" fmla="*/ 221870 h 366566"/>
                <a:gd name="connsiteX20" fmla="*/ 70741 w 289395"/>
                <a:gd name="connsiteY20" fmla="*/ 19293 h 366566"/>
                <a:gd name="connsiteX21" fmla="*/ 218655 w 289395"/>
                <a:gd name="connsiteY21" fmla="*/ 19293 h 366566"/>
                <a:gd name="connsiteX22" fmla="*/ 218655 w 289395"/>
                <a:gd name="connsiteY22" fmla="*/ 221869 h 366566"/>
                <a:gd name="connsiteX23" fmla="*/ 228301 w 289395"/>
                <a:gd name="connsiteY23" fmla="*/ 231515 h 366566"/>
                <a:gd name="connsiteX24" fmla="*/ 256461 w 289395"/>
                <a:gd name="connsiteY24" fmla="*/ 231515 h 366566"/>
                <a:gd name="connsiteX25" fmla="*/ 144697 w 289395"/>
                <a:gd name="connsiteY25" fmla="*/ 343280 h 36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9395" h="366566">
                  <a:moveTo>
                    <a:pt x="288661" y="218178"/>
                  </a:moveTo>
                  <a:cubicBezTo>
                    <a:pt x="287168" y="214574"/>
                    <a:pt x="283650" y="212223"/>
                    <a:pt x="279749" y="212223"/>
                  </a:cubicBezTo>
                  <a:lnTo>
                    <a:pt x="237947" y="212223"/>
                  </a:lnTo>
                  <a:lnTo>
                    <a:pt x="237947" y="9646"/>
                  </a:lnTo>
                  <a:cubicBezTo>
                    <a:pt x="237947" y="4318"/>
                    <a:pt x="233629" y="0"/>
                    <a:pt x="228301" y="0"/>
                  </a:cubicBezTo>
                  <a:lnTo>
                    <a:pt x="61094" y="0"/>
                  </a:lnTo>
                  <a:cubicBezTo>
                    <a:pt x="55766" y="0"/>
                    <a:pt x="51448" y="4318"/>
                    <a:pt x="51448" y="9646"/>
                  </a:cubicBezTo>
                  <a:lnTo>
                    <a:pt x="51448" y="212223"/>
                  </a:lnTo>
                  <a:lnTo>
                    <a:pt x="9647" y="212223"/>
                  </a:lnTo>
                  <a:cubicBezTo>
                    <a:pt x="5746" y="212223"/>
                    <a:pt x="2227" y="214572"/>
                    <a:pt x="735" y="218178"/>
                  </a:cubicBezTo>
                  <a:cubicBezTo>
                    <a:pt x="-759" y="221783"/>
                    <a:pt x="67" y="225932"/>
                    <a:pt x="2825" y="228691"/>
                  </a:cubicBezTo>
                  <a:lnTo>
                    <a:pt x="137876" y="363743"/>
                  </a:lnTo>
                  <a:cubicBezTo>
                    <a:pt x="139761" y="365626"/>
                    <a:pt x="142229" y="366567"/>
                    <a:pt x="144698" y="366567"/>
                  </a:cubicBezTo>
                  <a:cubicBezTo>
                    <a:pt x="147167" y="366567"/>
                    <a:pt x="149636" y="365626"/>
                    <a:pt x="151520" y="363743"/>
                  </a:cubicBezTo>
                  <a:lnTo>
                    <a:pt x="286572" y="228691"/>
                  </a:lnTo>
                  <a:cubicBezTo>
                    <a:pt x="289330" y="225932"/>
                    <a:pt x="290154" y="221784"/>
                    <a:pt x="288661" y="218178"/>
                  </a:cubicBezTo>
                  <a:close/>
                  <a:moveTo>
                    <a:pt x="144697" y="343280"/>
                  </a:moveTo>
                  <a:lnTo>
                    <a:pt x="32934" y="231517"/>
                  </a:lnTo>
                  <a:lnTo>
                    <a:pt x="61094" y="231517"/>
                  </a:lnTo>
                  <a:cubicBezTo>
                    <a:pt x="66423" y="231517"/>
                    <a:pt x="70741" y="227199"/>
                    <a:pt x="70741" y="221870"/>
                  </a:cubicBezTo>
                  <a:lnTo>
                    <a:pt x="70741" y="19293"/>
                  </a:lnTo>
                  <a:lnTo>
                    <a:pt x="218655" y="19293"/>
                  </a:lnTo>
                  <a:lnTo>
                    <a:pt x="218655" y="221869"/>
                  </a:lnTo>
                  <a:cubicBezTo>
                    <a:pt x="218655" y="227198"/>
                    <a:pt x="222973" y="231515"/>
                    <a:pt x="228301" y="231515"/>
                  </a:cubicBezTo>
                  <a:lnTo>
                    <a:pt x="256461" y="231515"/>
                  </a:lnTo>
                  <a:lnTo>
                    <a:pt x="144697" y="343280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6" name="Freeform: Shape 21">
              <a:extLst>
                <a:ext uri="{FF2B5EF4-FFF2-40B4-BE49-F238E27FC236}">
                  <a16:creationId xmlns:a16="http://schemas.microsoft.com/office/drawing/2014/main" id="{6055C337-6C9A-D983-5C9C-C939F927BF5B}"/>
                </a:ext>
              </a:extLst>
            </p:cNvPr>
            <p:cNvSpPr/>
            <p:nvPr/>
          </p:nvSpPr>
          <p:spPr>
            <a:xfrm>
              <a:off x="2372429" y="3077615"/>
              <a:ext cx="19292" cy="19292"/>
            </a:xfrm>
            <a:custGeom>
              <a:avLst/>
              <a:gdLst>
                <a:gd name="connsiteX0" fmla="*/ 19293 w 19292"/>
                <a:gd name="connsiteY0" fmla="*/ 9646 h 19292"/>
                <a:gd name="connsiteX1" fmla="*/ 9646 w 19292"/>
                <a:gd name="connsiteY1" fmla="*/ 19293 h 19292"/>
                <a:gd name="connsiteX2" fmla="*/ 0 w 19292"/>
                <a:gd name="connsiteY2" fmla="*/ 9646 h 19292"/>
                <a:gd name="connsiteX3" fmla="*/ 9646 w 19292"/>
                <a:gd name="connsiteY3" fmla="*/ 0 h 19292"/>
                <a:gd name="connsiteX4" fmla="*/ 19293 w 19292"/>
                <a:gd name="connsiteY4" fmla="*/ 9646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2" h="19292">
                  <a:moveTo>
                    <a:pt x="19293" y="9646"/>
                  </a:moveTo>
                  <a:cubicBezTo>
                    <a:pt x="19293" y="14974"/>
                    <a:pt x="14974" y="19293"/>
                    <a:pt x="9646" y="19293"/>
                  </a:cubicBezTo>
                  <a:cubicBezTo>
                    <a:pt x="4319" y="19293"/>
                    <a:pt x="0" y="14974"/>
                    <a:pt x="0" y="9646"/>
                  </a:cubicBezTo>
                  <a:cubicBezTo>
                    <a:pt x="0" y="4319"/>
                    <a:pt x="4319" y="0"/>
                    <a:pt x="9646" y="0"/>
                  </a:cubicBezTo>
                  <a:cubicBezTo>
                    <a:pt x="14974" y="0"/>
                    <a:pt x="19293" y="4319"/>
                    <a:pt x="19293" y="964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7" name="Freeform: Shape 23">
              <a:extLst>
                <a:ext uri="{FF2B5EF4-FFF2-40B4-BE49-F238E27FC236}">
                  <a16:creationId xmlns:a16="http://schemas.microsoft.com/office/drawing/2014/main" id="{F3DB24D4-B482-1858-D05B-DE5E705614A7}"/>
                </a:ext>
              </a:extLst>
            </p:cNvPr>
            <p:cNvSpPr/>
            <p:nvPr/>
          </p:nvSpPr>
          <p:spPr>
            <a:xfrm>
              <a:off x="2327412" y="3077615"/>
              <a:ext cx="19292" cy="19292"/>
            </a:xfrm>
            <a:custGeom>
              <a:avLst/>
              <a:gdLst>
                <a:gd name="connsiteX0" fmla="*/ 19293 w 19292"/>
                <a:gd name="connsiteY0" fmla="*/ 9646 h 19292"/>
                <a:gd name="connsiteX1" fmla="*/ 9646 w 19292"/>
                <a:gd name="connsiteY1" fmla="*/ 19293 h 19292"/>
                <a:gd name="connsiteX2" fmla="*/ 0 w 19292"/>
                <a:gd name="connsiteY2" fmla="*/ 9646 h 19292"/>
                <a:gd name="connsiteX3" fmla="*/ 9646 w 19292"/>
                <a:gd name="connsiteY3" fmla="*/ 0 h 19292"/>
                <a:gd name="connsiteX4" fmla="*/ 19293 w 19292"/>
                <a:gd name="connsiteY4" fmla="*/ 9646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2" h="19292">
                  <a:moveTo>
                    <a:pt x="19293" y="9646"/>
                  </a:moveTo>
                  <a:cubicBezTo>
                    <a:pt x="19293" y="14974"/>
                    <a:pt x="14974" y="19293"/>
                    <a:pt x="9646" y="19293"/>
                  </a:cubicBezTo>
                  <a:cubicBezTo>
                    <a:pt x="4319" y="19293"/>
                    <a:pt x="0" y="14974"/>
                    <a:pt x="0" y="9646"/>
                  </a:cubicBezTo>
                  <a:cubicBezTo>
                    <a:pt x="0" y="4319"/>
                    <a:pt x="4319" y="0"/>
                    <a:pt x="9646" y="0"/>
                  </a:cubicBezTo>
                  <a:cubicBezTo>
                    <a:pt x="14974" y="0"/>
                    <a:pt x="19293" y="4319"/>
                    <a:pt x="19293" y="964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18" name="Freeform: Shape 25">
              <a:extLst>
                <a:ext uri="{FF2B5EF4-FFF2-40B4-BE49-F238E27FC236}">
                  <a16:creationId xmlns:a16="http://schemas.microsoft.com/office/drawing/2014/main" id="{A26797B1-E2E9-D5E2-7188-FB6B678FE575}"/>
                </a:ext>
              </a:extLst>
            </p:cNvPr>
            <p:cNvSpPr/>
            <p:nvPr/>
          </p:nvSpPr>
          <p:spPr>
            <a:xfrm>
              <a:off x="2417447" y="3077615"/>
              <a:ext cx="19292" cy="19292"/>
            </a:xfrm>
            <a:custGeom>
              <a:avLst/>
              <a:gdLst>
                <a:gd name="connsiteX0" fmla="*/ 19293 w 19292"/>
                <a:gd name="connsiteY0" fmla="*/ 9646 h 19292"/>
                <a:gd name="connsiteX1" fmla="*/ 9646 w 19292"/>
                <a:gd name="connsiteY1" fmla="*/ 19293 h 19292"/>
                <a:gd name="connsiteX2" fmla="*/ 0 w 19292"/>
                <a:gd name="connsiteY2" fmla="*/ 9646 h 19292"/>
                <a:gd name="connsiteX3" fmla="*/ 9646 w 19292"/>
                <a:gd name="connsiteY3" fmla="*/ 0 h 19292"/>
                <a:gd name="connsiteX4" fmla="*/ 19293 w 19292"/>
                <a:gd name="connsiteY4" fmla="*/ 9646 h 1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92" h="19292">
                  <a:moveTo>
                    <a:pt x="19293" y="9646"/>
                  </a:moveTo>
                  <a:cubicBezTo>
                    <a:pt x="19293" y="14974"/>
                    <a:pt x="14974" y="19293"/>
                    <a:pt x="9646" y="19293"/>
                  </a:cubicBezTo>
                  <a:cubicBezTo>
                    <a:pt x="4319" y="19293"/>
                    <a:pt x="0" y="14974"/>
                    <a:pt x="0" y="9646"/>
                  </a:cubicBezTo>
                  <a:cubicBezTo>
                    <a:pt x="0" y="4319"/>
                    <a:pt x="4319" y="0"/>
                    <a:pt x="9646" y="0"/>
                  </a:cubicBezTo>
                  <a:cubicBezTo>
                    <a:pt x="14974" y="0"/>
                    <a:pt x="19293" y="4319"/>
                    <a:pt x="19293" y="964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19" name="Graphic 11">
            <a:extLst>
              <a:ext uri="{FF2B5EF4-FFF2-40B4-BE49-F238E27FC236}">
                <a16:creationId xmlns:a16="http://schemas.microsoft.com/office/drawing/2014/main" id="{BCC92017-F37E-FBAA-AE15-58BAD11DB015}"/>
              </a:ext>
            </a:extLst>
          </p:cNvPr>
          <p:cNvGrpSpPr/>
          <p:nvPr/>
        </p:nvGrpSpPr>
        <p:grpSpPr>
          <a:xfrm>
            <a:off x="3708267" y="3523047"/>
            <a:ext cx="460796" cy="460790"/>
            <a:chOff x="4287100" y="3002650"/>
            <a:chExt cx="513385" cy="513378"/>
          </a:xfrm>
          <a:solidFill>
            <a:schemeClr val="bg1">
              <a:lumMod val="85000"/>
            </a:schemeClr>
          </a:solidFill>
        </p:grpSpPr>
        <p:sp>
          <p:nvSpPr>
            <p:cNvPr id="120" name="Freeform: Shape 28">
              <a:extLst>
                <a:ext uri="{FF2B5EF4-FFF2-40B4-BE49-F238E27FC236}">
                  <a16:creationId xmlns:a16="http://schemas.microsoft.com/office/drawing/2014/main" id="{DF5B64E0-AB5F-02BE-DD14-0AC28998D969}"/>
                </a:ext>
              </a:extLst>
            </p:cNvPr>
            <p:cNvSpPr/>
            <p:nvPr/>
          </p:nvSpPr>
          <p:spPr>
            <a:xfrm>
              <a:off x="4287100" y="3002650"/>
              <a:ext cx="459941" cy="513378"/>
            </a:xfrm>
            <a:custGeom>
              <a:avLst/>
              <a:gdLst>
                <a:gd name="connsiteX0" fmla="*/ 12605 w 459941"/>
                <a:gd name="connsiteY0" fmla="*/ 319933 h 513378"/>
                <a:gd name="connsiteX1" fmla="*/ 21486 w 459941"/>
                <a:gd name="connsiteY1" fmla="*/ 325066 h 513378"/>
                <a:gd name="connsiteX2" fmla="*/ 31822 w 459941"/>
                <a:gd name="connsiteY2" fmla="*/ 332348 h 513378"/>
                <a:gd name="connsiteX3" fmla="*/ 30821 w 459941"/>
                <a:gd name="connsiteY3" fmla="*/ 341006 h 513378"/>
                <a:gd name="connsiteX4" fmla="*/ 27056 w 459941"/>
                <a:gd name="connsiteY4" fmla="*/ 348134 h 513378"/>
                <a:gd name="connsiteX5" fmla="*/ 26585 w 459941"/>
                <a:gd name="connsiteY5" fmla="*/ 369396 h 513378"/>
                <a:gd name="connsiteX6" fmla="*/ 34543 w 459941"/>
                <a:gd name="connsiteY6" fmla="*/ 375813 h 513378"/>
                <a:gd name="connsiteX7" fmla="*/ 31753 w 459941"/>
                <a:gd name="connsiteY7" fmla="*/ 388159 h 513378"/>
                <a:gd name="connsiteX8" fmla="*/ 36776 w 459941"/>
                <a:gd name="connsiteY8" fmla="*/ 396544 h 513378"/>
                <a:gd name="connsiteX9" fmla="*/ 42765 w 459941"/>
                <a:gd name="connsiteY9" fmla="*/ 400266 h 513378"/>
                <a:gd name="connsiteX10" fmla="*/ 50465 w 459941"/>
                <a:gd name="connsiteY10" fmla="*/ 407111 h 513378"/>
                <a:gd name="connsiteX11" fmla="*/ 49524 w 459941"/>
                <a:gd name="connsiteY11" fmla="*/ 417472 h 513378"/>
                <a:gd name="connsiteX12" fmla="*/ 48215 w 459941"/>
                <a:gd name="connsiteY12" fmla="*/ 424189 h 513378"/>
                <a:gd name="connsiteX13" fmla="*/ 51107 w 459941"/>
                <a:gd name="connsiteY13" fmla="*/ 447239 h 513378"/>
                <a:gd name="connsiteX14" fmla="*/ 81421 w 459941"/>
                <a:gd name="connsiteY14" fmla="*/ 470597 h 513378"/>
                <a:gd name="connsiteX15" fmla="*/ 88412 w 459941"/>
                <a:gd name="connsiteY15" fmla="*/ 469861 h 513378"/>
                <a:gd name="connsiteX16" fmla="*/ 160548 w 459941"/>
                <a:gd name="connsiteY16" fmla="*/ 448274 h 513378"/>
                <a:gd name="connsiteX17" fmla="*/ 195175 w 459941"/>
                <a:gd name="connsiteY17" fmla="*/ 506892 h 513378"/>
                <a:gd name="connsiteX18" fmla="*/ 203483 w 459941"/>
                <a:gd name="connsiteY18" fmla="*/ 513378 h 513378"/>
                <a:gd name="connsiteX19" fmla="*/ 418241 w 459941"/>
                <a:gd name="connsiteY19" fmla="*/ 512779 h 513378"/>
                <a:gd name="connsiteX20" fmla="*/ 425128 w 459941"/>
                <a:gd name="connsiteY20" fmla="*/ 509278 h 513378"/>
                <a:gd name="connsiteX21" fmla="*/ 426386 w 459941"/>
                <a:gd name="connsiteY21" fmla="*/ 501656 h 513378"/>
                <a:gd name="connsiteX22" fmla="*/ 417719 w 459941"/>
                <a:gd name="connsiteY22" fmla="*/ 485399 h 513378"/>
                <a:gd name="connsiteX23" fmla="*/ 412175 w 459941"/>
                <a:gd name="connsiteY23" fmla="*/ 476159 h 513378"/>
                <a:gd name="connsiteX24" fmla="*/ 402515 w 459941"/>
                <a:gd name="connsiteY24" fmla="*/ 451799 h 513378"/>
                <a:gd name="connsiteX25" fmla="*/ 392393 w 459941"/>
                <a:gd name="connsiteY25" fmla="*/ 401181 h 513378"/>
                <a:gd name="connsiteX26" fmla="*/ 403636 w 459941"/>
                <a:gd name="connsiteY26" fmla="*/ 326050 h 513378"/>
                <a:gd name="connsiteX27" fmla="*/ 426874 w 459941"/>
                <a:gd name="connsiteY27" fmla="*/ 289319 h 513378"/>
                <a:gd name="connsiteX28" fmla="*/ 442121 w 459941"/>
                <a:gd name="connsiteY28" fmla="*/ 267672 h 513378"/>
                <a:gd name="connsiteX29" fmla="*/ 459746 w 459941"/>
                <a:gd name="connsiteY29" fmla="*/ 226004 h 513378"/>
                <a:gd name="connsiteX30" fmla="*/ 453317 w 459941"/>
                <a:gd name="connsiteY30" fmla="*/ 215867 h 513378"/>
                <a:gd name="connsiteX31" fmla="*/ 443079 w 459941"/>
                <a:gd name="connsiteY31" fmla="*/ 222137 h 513378"/>
                <a:gd name="connsiteX32" fmla="*/ 427678 w 459941"/>
                <a:gd name="connsiteY32" fmla="*/ 258500 h 513378"/>
                <a:gd name="connsiteX33" fmla="*/ 413133 w 459941"/>
                <a:gd name="connsiteY33" fmla="*/ 279129 h 513378"/>
                <a:gd name="connsiteX34" fmla="*/ 387952 w 459941"/>
                <a:gd name="connsiteY34" fmla="*/ 319214 h 513378"/>
                <a:gd name="connsiteX35" fmla="*/ 375409 w 459941"/>
                <a:gd name="connsiteY35" fmla="*/ 403235 h 513378"/>
                <a:gd name="connsiteX36" fmla="*/ 386198 w 459941"/>
                <a:gd name="connsiteY36" fmla="*/ 456907 h 513378"/>
                <a:gd name="connsiteX37" fmla="*/ 396816 w 459941"/>
                <a:gd name="connsiteY37" fmla="*/ 483705 h 513378"/>
                <a:gd name="connsiteX38" fmla="*/ 403447 w 459941"/>
                <a:gd name="connsiteY38" fmla="*/ 494828 h 513378"/>
                <a:gd name="connsiteX39" fmla="*/ 404021 w 459941"/>
                <a:gd name="connsiteY39" fmla="*/ 495684 h 513378"/>
                <a:gd name="connsiteX40" fmla="*/ 209951 w 459941"/>
                <a:gd name="connsiteY40" fmla="*/ 496265 h 513378"/>
                <a:gd name="connsiteX41" fmla="*/ 179825 w 459941"/>
                <a:gd name="connsiteY41" fmla="*/ 441626 h 513378"/>
                <a:gd name="connsiteX42" fmla="*/ 187526 w 459941"/>
                <a:gd name="connsiteY42" fmla="*/ 438948 h 513378"/>
                <a:gd name="connsiteX43" fmla="*/ 199855 w 459941"/>
                <a:gd name="connsiteY43" fmla="*/ 434670 h 513378"/>
                <a:gd name="connsiteX44" fmla="*/ 254315 w 459941"/>
                <a:gd name="connsiteY44" fmla="*/ 385045 h 513378"/>
                <a:gd name="connsiteX45" fmla="*/ 251703 w 459941"/>
                <a:gd name="connsiteY45" fmla="*/ 379043 h 513378"/>
                <a:gd name="connsiteX46" fmla="*/ 245579 w 459941"/>
                <a:gd name="connsiteY46" fmla="*/ 376737 h 513378"/>
                <a:gd name="connsiteX47" fmla="*/ 237228 w 459941"/>
                <a:gd name="connsiteY47" fmla="*/ 385490 h 513378"/>
                <a:gd name="connsiteX48" fmla="*/ 194653 w 459941"/>
                <a:gd name="connsiteY48" fmla="*/ 418388 h 513378"/>
                <a:gd name="connsiteX49" fmla="*/ 181896 w 459941"/>
                <a:gd name="connsiteY49" fmla="*/ 422777 h 513378"/>
                <a:gd name="connsiteX50" fmla="*/ 158580 w 459941"/>
                <a:gd name="connsiteY50" fmla="*/ 430837 h 513378"/>
                <a:gd name="connsiteX51" fmla="*/ 158520 w 459941"/>
                <a:gd name="connsiteY51" fmla="*/ 430837 h 513378"/>
                <a:gd name="connsiteX52" fmla="*/ 84989 w 459941"/>
                <a:gd name="connsiteY52" fmla="*/ 453083 h 513378"/>
                <a:gd name="connsiteX53" fmla="*/ 67364 w 459941"/>
                <a:gd name="connsiteY53" fmla="*/ 441695 h 513378"/>
                <a:gd name="connsiteX54" fmla="*/ 65250 w 459941"/>
                <a:gd name="connsiteY54" fmla="*/ 426533 h 513378"/>
                <a:gd name="connsiteX55" fmla="*/ 66294 w 459941"/>
                <a:gd name="connsiteY55" fmla="*/ 421280 h 513378"/>
                <a:gd name="connsiteX56" fmla="*/ 67150 w 459941"/>
                <a:gd name="connsiteY56" fmla="*/ 402858 h 513378"/>
                <a:gd name="connsiteX57" fmla="*/ 51355 w 459941"/>
                <a:gd name="connsiteY57" fmla="*/ 385395 h 513378"/>
                <a:gd name="connsiteX58" fmla="*/ 49516 w 459941"/>
                <a:gd name="connsiteY58" fmla="*/ 384343 h 513378"/>
                <a:gd name="connsiteX59" fmla="*/ 52818 w 459941"/>
                <a:gd name="connsiteY59" fmla="*/ 379038 h 513378"/>
                <a:gd name="connsiteX60" fmla="*/ 54574 w 459941"/>
                <a:gd name="connsiteY60" fmla="*/ 372596 h 513378"/>
                <a:gd name="connsiteX61" fmla="*/ 51167 w 459941"/>
                <a:gd name="connsiteY61" fmla="*/ 366854 h 513378"/>
                <a:gd name="connsiteX62" fmla="*/ 40729 w 459941"/>
                <a:gd name="connsiteY62" fmla="*/ 358863 h 513378"/>
                <a:gd name="connsiteX63" fmla="*/ 42021 w 459941"/>
                <a:gd name="connsiteY63" fmla="*/ 356561 h 513378"/>
                <a:gd name="connsiteX64" fmla="*/ 46393 w 459941"/>
                <a:gd name="connsiteY64" fmla="*/ 348288 h 513378"/>
                <a:gd name="connsiteX65" fmla="*/ 48669 w 459941"/>
                <a:gd name="connsiteY65" fmla="*/ 329148 h 513378"/>
                <a:gd name="connsiteX66" fmla="*/ 29323 w 459941"/>
                <a:gd name="connsiteY66" fmla="*/ 309862 h 513378"/>
                <a:gd name="connsiteX67" fmla="*/ 22273 w 459941"/>
                <a:gd name="connsiteY67" fmla="*/ 305764 h 513378"/>
                <a:gd name="connsiteX68" fmla="*/ 17139 w 459941"/>
                <a:gd name="connsiteY68" fmla="*/ 301606 h 513378"/>
                <a:gd name="connsiteX69" fmla="*/ 25045 w 459941"/>
                <a:gd name="connsiteY69" fmla="*/ 289233 h 513378"/>
                <a:gd name="connsiteX70" fmla="*/ 64189 w 459941"/>
                <a:gd name="connsiteY70" fmla="*/ 225619 h 513378"/>
                <a:gd name="connsiteX71" fmla="*/ 67492 w 459941"/>
                <a:gd name="connsiteY71" fmla="*/ 214051 h 513378"/>
                <a:gd name="connsiteX72" fmla="*/ 54940 w 459941"/>
                <a:gd name="connsiteY72" fmla="*/ 192661 h 513378"/>
                <a:gd name="connsiteX73" fmla="*/ 47830 w 459941"/>
                <a:gd name="connsiteY73" fmla="*/ 183959 h 513378"/>
                <a:gd name="connsiteX74" fmla="*/ 49216 w 459941"/>
                <a:gd name="connsiteY74" fmla="*/ 177876 h 513378"/>
                <a:gd name="connsiteX75" fmla="*/ 53837 w 459941"/>
                <a:gd name="connsiteY75" fmla="*/ 167018 h 513378"/>
                <a:gd name="connsiteX76" fmla="*/ 62393 w 459941"/>
                <a:gd name="connsiteY76" fmla="*/ 143823 h 513378"/>
                <a:gd name="connsiteX77" fmla="*/ 70093 w 459941"/>
                <a:gd name="connsiteY77" fmla="*/ 115519 h 513378"/>
                <a:gd name="connsiteX78" fmla="*/ 100792 w 459941"/>
                <a:gd name="connsiteY78" fmla="*/ 65372 h 513378"/>
                <a:gd name="connsiteX79" fmla="*/ 177472 w 459941"/>
                <a:gd name="connsiteY79" fmla="*/ 28931 h 513378"/>
                <a:gd name="connsiteX80" fmla="*/ 257745 w 459941"/>
                <a:gd name="connsiteY80" fmla="*/ 17363 h 513378"/>
                <a:gd name="connsiteX81" fmla="*/ 284997 w 459941"/>
                <a:gd name="connsiteY81" fmla="*/ 17945 h 513378"/>
                <a:gd name="connsiteX82" fmla="*/ 292790 w 459941"/>
                <a:gd name="connsiteY82" fmla="*/ 14365 h 513378"/>
                <a:gd name="connsiteX83" fmla="*/ 293585 w 459941"/>
                <a:gd name="connsiteY83" fmla="*/ 5826 h 513378"/>
                <a:gd name="connsiteX84" fmla="*/ 286588 w 459941"/>
                <a:gd name="connsiteY84" fmla="*/ 867 h 513378"/>
                <a:gd name="connsiteX85" fmla="*/ 256847 w 459941"/>
                <a:gd name="connsiteY85" fmla="*/ 277 h 513378"/>
                <a:gd name="connsiteX86" fmla="*/ 174093 w 459941"/>
                <a:gd name="connsiteY86" fmla="*/ 12153 h 513378"/>
                <a:gd name="connsiteX87" fmla="*/ 88343 w 459941"/>
                <a:gd name="connsiteY87" fmla="*/ 53607 h 513378"/>
                <a:gd name="connsiteX88" fmla="*/ 54016 w 459941"/>
                <a:gd name="connsiteY88" fmla="*/ 109590 h 513378"/>
                <a:gd name="connsiteX89" fmla="*/ 45588 w 459941"/>
                <a:gd name="connsiteY89" fmla="*/ 140511 h 513378"/>
                <a:gd name="connsiteX90" fmla="*/ 38247 w 459941"/>
                <a:gd name="connsiteY90" fmla="*/ 160019 h 513378"/>
                <a:gd name="connsiteX91" fmla="*/ 33233 w 459941"/>
                <a:gd name="connsiteY91" fmla="*/ 171852 h 513378"/>
                <a:gd name="connsiteX92" fmla="*/ 30906 w 459941"/>
                <a:gd name="connsiteY92" fmla="*/ 186218 h 513378"/>
                <a:gd name="connsiteX93" fmla="*/ 43424 w 459941"/>
                <a:gd name="connsiteY93" fmla="*/ 205264 h 513378"/>
                <a:gd name="connsiteX94" fmla="*/ 50414 w 459941"/>
                <a:gd name="connsiteY94" fmla="*/ 214171 h 513378"/>
                <a:gd name="connsiteX95" fmla="*/ 48960 w 459941"/>
                <a:gd name="connsiteY95" fmla="*/ 217884 h 513378"/>
                <a:gd name="connsiteX96" fmla="*/ 11518 w 459941"/>
                <a:gd name="connsiteY96" fmla="*/ 278727 h 513378"/>
                <a:gd name="connsiteX97" fmla="*/ 181 w 459941"/>
                <a:gd name="connsiteY97" fmla="*/ 303899 h 513378"/>
                <a:gd name="connsiteX98" fmla="*/ 12605 w 459941"/>
                <a:gd name="connsiteY98" fmla="*/ 319933 h 51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59941" h="513378">
                  <a:moveTo>
                    <a:pt x="12605" y="319933"/>
                  </a:moveTo>
                  <a:cubicBezTo>
                    <a:pt x="15420" y="321884"/>
                    <a:pt x="18390" y="323601"/>
                    <a:pt x="21486" y="325066"/>
                  </a:cubicBezTo>
                  <a:cubicBezTo>
                    <a:pt x="25191" y="326957"/>
                    <a:pt x="31385" y="330123"/>
                    <a:pt x="31822" y="332348"/>
                  </a:cubicBezTo>
                  <a:cubicBezTo>
                    <a:pt x="32366" y="335269"/>
                    <a:pt x="32017" y="338286"/>
                    <a:pt x="30821" y="341006"/>
                  </a:cubicBezTo>
                  <a:cubicBezTo>
                    <a:pt x="29546" y="343744"/>
                    <a:pt x="28202" y="346097"/>
                    <a:pt x="27056" y="348134"/>
                  </a:cubicBezTo>
                  <a:cubicBezTo>
                    <a:pt x="23916" y="353661"/>
                    <a:pt x="18679" y="362927"/>
                    <a:pt x="26585" y="369396"/>
                  </a:cubicBezTo>
                  <a:cubicBezTo>
                    <a:pt x="28433" y="371107"/>
                    <a:pt x="31625" y="373579"/>
                    <a:pt x="34543" y="375813"/>
                  </a:cubicBezTo>
                  <a:cubicBezTo>
                    <a:pt x="32399" y="379557"/>
                    <a:pt x="31427" y="383857"/>
                    <a:pt x="31753" y="388159"/>
                  </a:cubicBezTo>
                  <a:cubicBezTo>
                    <a:pt x="32203" y="391526"/>
                    <a:pt x="34019" y="394559"/>
                    <a:pt x="36776" y="396544"/>
                  </a:cubicBezTo>
                  <a:cubicBezTo>
                    <a:pt x="38701" y="397913"/>
                    <a:pt x="40763" y="399111"/>
                    <a:pt x="42765" y="400266"/>
                  </a:cubicBezTo>
                  <a:cubicBezTo>
                    <a:pt x="47796" y="403132"/>
                    <a:pt x="49764" y="404467"/>
                    <a:pt x="50465" y="407111"/>
                  </a:cubicBezTo>
                  <a:cubicBezTo>
                    <a:pt x="50926" y="410591"/>
                    <a:pt x="50604" y="414131"/>
                    <a:pt x="49524" y="417472"/>
                  </a:cubicBezTo>
                  <a:cubicBezTo>
                    <a:pt x="49019" y="419697"/>
                    <a:pt x="48532" y="421913"/>
                    <a:pt x="48215" y="424189"/>
                  </a:cubicBezTo>
                  <a:cubicBezTo>
                    <a:pt x="47367" y="431993"/>
                    <a:pt x="48358" y="439887"/>
                    <a:pt x="51107" y="447239"/>
                  </a:cubicBezTo>
                  <a:cubicBezTo>
                    <a:pt x="54947" y="460864"/>
                    <a:pt x="67268" y="470358"/>
                    <a:pt x="81421" y="470597"/>
                  </a:cubicBezTo>
                  <a:cubicBezTo>
                    <a:pt x="83770" y="470589"/>
                    <a:pt x="86113" y="470342"/>
                    <a:pt x="88412" y="469861"/>
                  </a:cubicBezTo>
                  <a:cubicBezTo>
                    <a:pt x="112855" y="464069"/>
                    <a:pt x="136941" y="456860"/>
                    <a:pt x="160548" y="448274"/>
                  </a:cubicBezTo>
                  <a:cubicBezTo>
                    <a:pt x="179817" y="459585"/>
                    <a:pt x="192000" y="493981"/>
                    <a:pt x="195175" y="506892"/>
                  </a:cubicBezTo>
                  <a:cubicBezTo>
                    <a:pt x="196126" y="510706"/>
                    <a:pt x="199553" y="513380"/>
                    <a:pt x="203483" y="513378"/>
                  </a:cubicBezTo>
                  <a:lnTo>
                    <a:pt x="418241" y="512779"/>
                  </a:lnTo>
                  <a:cubicBezTo>
                    <a:pt x="420963" y="512774"/>
                    <a:pt x="423519" y="511474"/>
                    <a:pt x="425128" y="509278"/>
                  </a:cubicBezTo>
                  <a:cubicBezTo>
                    <a:pt x="426735" y="507082"/>
                    <a:pt x="427202" y="504252"/>
                    <a:pt x="426386" y="501656"/>
                  </a:cubicBezTo>
                  <a:cubicBezTo>
                    <a:pt x="424270" y="495859"/>
                    <a:pt x="421353" y="490387"/>
                    <a:pt x="417719" y="485399"/>
                  </a:cubicBezTo>
                  <a:cubicBezTo>
                    <a:pt x="415664" y="482448"/>
                    <a:pt x="413811" y="479361"/>
                    <a:pt x="412175" y="476159"/>
                  </a:cubicBezTo>
                  <a:cubicBezTo>
                    <a:pt x="408305" y="468312"/>
                    <a:pt x="405076" y="460166"/>
                    <a:pt x="402515" y="451799"/>
                  </a:cubicBezTo>
                  <a:cubicBezTo>
                    <a:pt x="397634" y="435263"/>
                    <a:pt x="394247" y="418323"/>
                    <a:pt x="392393" y="401181"/>
                  </a:cubicBezTo>
                  <a:cubicBezTo>
                    <a:pt x="389390" y="375583"/>
                    <a:pt x="393271" y="349648"/>
                    <a:pt x="403636" y="326050"/>
                  </a:cubicBezTo>
                  <a:cubicBezTo>
                    <a:pt x="409961" y="312963"/>
                    <a:pt x="417757" y="300640"/>
                    <a:pt x="426874" y="289319"/>
                  </a:cubicBezTo>
                  <a:cubicBezTo>
                    <a:pt x="432008" y="282389"/>
                    <a:pt x="437338" y="275210"/>
                    <a:pt x="442121" y="267672"/>
                  </a:cubicBezTo>
                  <a:cubicBezTo>
                    <a:pt x="450344" y="254898"/>
                    <a:pt x="456307" y="240802"/>
                    <a:pt x="459746" y="226004"/>
                  </a:cubicBezTo>
                  <a:cubicBezTo>
                    <a:pt x="460731" y="221436"/>
                    <a:pt x="457868" y="216923"/>
                    <a:pt x="453317" y="215867"/>
                  </a:cubicBezTo>
                  <a:cubicBezTo>
                    <a:pt x="448765" y="214811"/>
                    <a:pt x="444207" y="217602"/>
                    <a:pt x="443079" y="222137"/>
                  </a:cubicBezTo>
                  <a:cubicBezTo>
                    <a:pt x="440071" y="235052"/>
                    <a:pt x="434861" y="247353"/>
                    <a:pt x="427678" y="258500"/>
                  </a:cubicBezTo>
                  <a:cubicBezTo>
                    <a:pt x="423238" y="265525"/>
                    <a:pt x="418104" y="272438"/>
                    <a:pt x="413133" y="279129"/>
                  </a:cubicBezTo>
                  <a:cubicBezTo>
                    <a:pt x="403233" y="291482"/>
                    <a:pt x="394783" y="304932"/>
                    <a:pt x="387952" y="319214"/>
                  </a:cubicBezTo>
                  <a:cubicBezTo>
                    <a:pt x="376365" y="345604"/>
                    <a:pt x="372035" y="374611"/>
                    <a:pt x="375409" y="403235"/>
                  </a:cubicBezTo>
                  <a:cubicBezTo>
                    <a:pt x="377382" y="421414"/>
                    <a:pt x="380994" y="439378"/>
                    <a:pt x="386198" y="456907"/>
                  </a:cubicBezTo>
                  <a:cubicBezTo>
                    <a:pt x="389009" y="466112"/>
                    <a:pt x="392560" y="475074"/>
                    <a:pt x="396816" y="483705"/>
                  </a:cubicBezTo>
                  <a:cubicBezTo>
                    <a:pt x="398767" y="487561"/>
                    <a:pt x="400982" y="491278"/>
                    <a:pt x="403447" y="494828"/>
                  </a:cubicBezTo>
                  <a:lnTo>
                    <a:pt x="404021" y="495684"/>
                  </a:lnTo>
                  <a:lnTo>
                    <a:pt x="209951" y="496265"/>
                  </a:lnTo>
                  <a:cubicBezTo>
                    <a:pt x="204264" y="475970"/>
                    <a:pt x="193953" y="457268"/>
                    <a:pt x="179825" y="441626"/>
                  </a:cubicBezTo>
                  <a:lnTo>
                    <a:pt x="187526" y="438948"/>
                  </a:lnTo>
                  <a:cubicBezTo>
                    <a:pt x="193275" y="436937"/>
                    <a:pt x="197613" y="435423"/>
                    <a:pt x="199855" y="434670"/>
                  </a:cubicBezTo>
                  <a:cubicBezTo>
                    <a:pt x="236492" y="422991"/>
                    <a:pt x="254819" y="406307"/>
                    <a:pt x="254315" y="385045"/>
                  </a:cubicBezTo>
                  <a:cubicBezTo>
                    <a:pt x="254291" y="382774"/>
                    <a:pt x="253349" y="380609"/>
                    <a:pt x="251703" y="379043"/>
                  </a:cubicBezTo>
                  <a:cubicBezTo>
                    <a:pt x="250057" y="377479"/>
                    <a:pt x="247848" y="376646"/>
                    <a:pt x="245579" y="376737"/>
                  </a:cubicBezTo>
                  <a:cubicBezTo>
                    <a:pt x="240856" y="376849"/>
                    <a:pt x="237118" y="380767"/>
                    <a:pt x="237228" y="385490"/>
                  </a:cubicBezTo>
                  <a:cubicBezTo>
                    <a:pt x="237433" y="394242"/>
                    <a:pt x="230221" y="407060"/>
                    <a:pt x="194653" y="418388"/>
                  </a:cubicBezTo>
                  <a:cubicBezTo>
                    <a:pt x="192326" y="419132"/>
                    <a:pt x="187808" y="420698"/>
                    <a:pt x="181896" y="422777"/>
                  </a:cubicBezTo>
                  <a:cubicBezTo>
                    <a:pt x="175538" y="424993"/>
                    <a:pt x="167479" y="427817"/>
                    <a:pt x="158580" y="430837"/>
                  </a:cubicBezTo>
                  <a:lnTo>
                    <a:pt x="158520" y="430837"/>
                  </a:lnTo>
                  <a:cubicBezTo>
                    <a:pt x="134458" y="439660"/>
                    <a:pt x="109907" y="447088"/>
                    <a:pt x="84989" y="453083"/>
                  </a:cubicBezTo>
                  <a:cubicBezTo>
                    <a:pt x="77020" y="454581"/>
                    <a:pt x="69273" y="449576"/>
                    <a:pt x="67364" y="441695"/>
                  </a:cubicBezTo>
                  <a:cubicBezTo>
                    <a:pt x="65524" y="436866"/>
                    <a:pt x="64801" y="431681"/>
                    <a:pt x="65250" y="426533"/>
                  </a:cubicBezTo>
                  <a:cubicBezTo>
                    <a:pt x="65498" y="424822"/>
                    <a:pt x="65901" y="423025"/>
                    <a:pt x="66294" y="421280"/>
                  </a:cubicBezTo>
                  <a:cubicBezTo>
                    <a:pt x="68115" y="415308"/>
                    <a:pt x="68409" y="408974"/>
                    <a:pt x="67150" y="402858"/>
                  </a:cubicBezTo>
                  <a:cubicBezTo>
                    <a:pt x="64665" y="395024"/>
                    <a:pt x="58902" y="388652"/>
                    <a:pt x="51355" y="385395"/>
                  </a:cubicBezTo>
                  <a:lnTo>
                    <a:pt x="49516" y="384343"/>
                  </a:lnTo>
                  <a:cubicBezTo>
                    <a:pt x="50438" y="382469"/>
                    <a:pt x="51544" y="380693"/>
                    <a:pt x="52818" y="379038"/>
                  </a:cubicBezTo>
                  <a:cubicBezTo>
                    <a:pt x="54252" y="377218"/>
                    <a:pt x="54885" y="374893"/>
                    <a:pt x="54574" y="372596"/>
                  </a:cubicBezTo>
                  <a:cubicBezTo>
                    <a:pt x="54263" y="370300"/>
                    <a:pt x="53034" y="368228"/>
                    <a:pt x="51167" y="366854"/>
                  </a:cubicBezTo>
                  <a:cubicBezTo>
                    <a:pt x="49122" y="365349"/>
                    <a:pt x="44322" y="361721"/>
                    <a:pt x="40729" y="358863"/>
                  </a:cubicBezTo>
                  <a:cubicBezTo>
                    <a:pt x="41139" y="358119"/>
                    <a:pt x="41584" y="357297"/>
                    <a:pt x="42021" y="356561"/>
                  </a:cubicBezTo>
                  <a:cubicBezTo>
                    <a:pt x="43364" y="354200"/>
                    <a:pt x="44904" y="351428"/>
                    <a:pt x="46393" y="348288"/>
                  </a:cubicBezTo>
                  <a:cubicBezTo>
                    <a:pt x="49104" y="342294"/>
                    <a:pt x="49899" y="335610"/>
                    <a:pt x="48669" y="329148"/>
                  </a:cubicBezTo>
                  <a:cubicBezTo>
                    <a:pt x="46624" y="318709"/>
                    <a:pt x="36622" y="313593"/>
                    <a:pt x="29323" y="309862"/>
                  </a:cubicBezTo>
                  <a:cubicBezTo>
                    <a:pt x="26864" y="308693"/>
                    <a:pt x="24506" y="307322"/>
                    <a:pt x="22273" y="305764"/>
                  </a:cubicBezTo>
                  <a:cubicBezTo>
                    <a:pt x="20439" y="304536"/>
                    <a:pt x="18721" y="303144"/>
                    <a:pt x="17139" y="301606"/>
                  </a:cubicBezTo>
                  <a:cubicBezTo>
                    <a:pt x="17139" y="300305"/>
                    <a:pt x="18534" y="297165"/>
                    <a:pt x="25045" y="289233"/>
                  </a:cubicBezTo>
                  <a:cubicBezTo>
                    <a:pt x="40356" y="269507"/>
                    <a:pt x="53481" y="248177"/>
                    <a:pt x="64189" y="225619"/>
                  </a:cubicBezTo>
                  <a:cubicBezTo>
                    <a:pt x="66200" y="222083"/>
                    <a:pt x="67332" y="218116"/>
                    <a:pt x="67492" y="214051"/>
                  </a:cubicBezTo>
                  <a:cubicBezTo>
                    <a:pt x="66596" y="205442"/>
                    <a:pt x="62019" y="197642"/>
                    <a:pt x="54940" y="192661"/>
                  </a:cubicBezTo>
                  <a:cubicBezTo>
                    <a:pt x="51475" y="189478"/>
                    <a:pt x="48198" y="186483"/>
                    <a:pt x="47830" y="183959"/>
                  </a:cubicBezTo>
                  <a:cubicBezTo>
                    <a:pt x="47909" y="181863"/>
                    <a:pt x="48379" y="179799"/>
                    <a:pt x="49216" y="177876"/>
                  </a:cubicBezTo>
                  <a:cubicBezTo>
                    <a:pt x="50611" y="174214"/>
                    <a:pt x="52228" y="170620"/>
                    <a:pt x="53837" y="167018"/>
                  </a:cubicBezTo>
                  <a:cubicBezTo>
                    <a:pt x="57445" y="159586"/>
                    <a:pt x="60310" y="151817"/>
                    <a:pt x="62393" y="143823"/>
                  </a:cubicBezTo>
                  <a:cubicBezTo>
                    <a:pt x="64353" y="134234"/>
                    <a:pt x="66925" y="124779"/>
                    <a:pt x="70093" y="115519"/>
                  </a:cubicBezTo>
                  <a:cubicBezTo>
                    <a:pt x="76837" y="96903"/>
                    <a:pt x="87280" y="79844"/>
                    <a:pt x="100792" y="65372"/>
                  </a:cubicBezTo>
                  <a:cubicBezTo>
                    <a:pt x="117152" y="48046"/>
                    <a:pt x="142906" y="35793"/>
                    <a:pt x="177472" y="28931"/>
                  </a:cubicBezTo>
                  <a:cubicBezTo>
                    <a:pt x="203912" y="23126"/>
                    <a:pt x="230742" y="19260"/>
                    <a:pt x="257745" y="17363"/>
                  </a:cubicBezTo>
                  <a:cubicBezTo>
                    <a:pt x="266831" y="16895"/>
                    <a:pt x="275939" y="17090"/>
                    <a:pt x="284997" y="17945"/>
                  </a:cubicBezTo>
                  <a:cubicBezTo>
                    <a:pt x="288048" y="18230"/>
                    <a:pt x="291018" y="16865"/>
                    <a:pt x="292790" y="14365"/>
                  </a:cubicBezTo>
                  <a:cubicBezTo>
                    <a:pt x="294561" y="11865"/>
                    <a:pt x="294864" y="8610"/>
                    <a:pt x="293585" y="5826"/>
                  </a:cubicBezTo>
                  <a:cubicBezTo>
                    <a:pt x="292306" y="3042"/>
                    <a:pt x="289639" y="1152"/>
                    <a:pt x="286588" y="867"/>
                  </a:cubicBezTo>
                  <a:cubicBezTo>
                    <a:pt x="276702" y="-39"/>
                    <a:pt x="266762" y="-236"/>
                    <a:pt x="256847" y="277"/>
                  </a:cubicBezTo>
                  <a:cubicBezTo>
                    <a:pt x="229009" y="2208"/>
                    <a:pt x="201351" y="6178"/>
                    <a:pt x="174093" y="12153"/>
                  </a:cubicBezTo>
                  <a:cubicBezTo>
                    <a:pt x="135513" y="19853"/>
                    <a:pt x="107475" y="33380"/>
                    <a:pt x="88343" y="53607"/>
                  </a:cubicBezTo>
                  <a:cubicBezTo>
                    <a:pt x="73236" y="69757"/>
                    <a:pt x="61559" y="88801"/>
                    <a:pt x="54016" y="109590"/>
                  </a:cubicBezTo>
                  <a:cubicBezTo>
                    <a:pt x="50549" y="119706"/>
                    <a:pt x="47734" y="130034"/>
                    <a:pt x="45588" y="140511"/>
                  </a:cubicBezTo>
                  <a:cubicBezTo>
                    <a:pt x="43760" y="147230"/>
                    <a:pt x="41302" y="153761"/>
                    <a:pt x="38247" y="160019"/>
                  </a:cubicBezTo>
                  <a:cubicBezTo>
                    <a:pt x="36536" y="163912"/>
                    <a:pt x="34774" y="167805"/>
                    <a:pt x="33233" y="171852"/>
                  </a:cubicBezTo>
                  <a:cubicBezTo>
                    <a:pt x="31286" y="176376"/>
                    <a:pt x="30487" y="181311"/>
                    <a:pt x="30906" y="186218"/>
                  </a:cubicBezTo>
                  <a:cubicBezTo>
                    <a:pt x="32676" y="193855"/>
                    <a:pt x="37115" y="200609"/>
                    <a:pt x="43424" y="205264"/>
                  </a:cubicBezTo>
                  <a:cubicBezTo>
                    <a:pt x="47616" y="209106"/>
                    <a:pt x="50380" y="211809"/>
                    <a:pt x="50414" y="214171"/>
                  </a:cubicBezTo>
                  <a:cubicBezTo>
                    <a:pt x="50103" y="215470"/>
                    <a:pt x="49613" y="216720"/>
                    <a:pt x="48960" y="217884"/>
                  </a:cubicBezTo>
                  <a:cubicBezTo>
                    <a:pt x="38716" y="239459"/>
                    <a:pt x="26162" y="259860"/>
                    <a:pt x="11518" y="278727"/>
                  </a:cubicBezTo>
                  <a:cubicBezTo>
                    <a:pt x="5323" y="286282"/>
                    <a:pt x="-1179" y="295086"/>
                    <a:pt x="181" y="303899"/>
                  </a:cubicBezTo>
                  <a:cubicBezTo>
                    <a:pt x="2003" y="310694"/>
                    <a:pt x="6480" y="316472"/>
                    <a:pt x="12605" y="31993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1" name="Freeform: Shape 38">
              <a:extLst>
                <a:ext uri="{FF2B5EF4-FFF2-40B4-BE49-F238E27FC236}">
                  <a16:creationId xmlns:a16="http://schemas.microsoft.com/office/drawing/2014/main" id="{EC92C2FB-4D96-EFAA-91EE-6268C14DC270}"/>
                </a:ext>
              </a:extLst>
            </p:cNvPr>
            <p:cNvSpPr/>
            <p:nvPr/>
          </p:nvSpPr>
          <p:spPr>
            <a:xfrm>
              <a:off x="4366178" y="3048170"/>
              <a:ext cx="112083" cy="105798"/>
            </a:xfrm>
            <a:custGeom>
              <a:avLst/>
              <a:gdLst>
                <a:gd name="connsiteX0" fmla="*/ 23083 w 112083"/>
                <a:gd name="connsiteY0" fmla="*/ 81883 h 105798"/>
                <a:gd name="connsiteX1" fmla="*/ 46561 w 112083"/>
                <a:gd name="connsiteY1" fmla="*/ 43381 h 105798"/>
                <a:gd name="connsiteX2" fmla="*/ 105188 w 112083"/>
                <a:gd name="connsiteY2" fmla="*/ 16951 h 105798"/>
                <a:gd name="connsiteX3" fmla="*/ 111917 w 112083"/>
                <a:gd name="connsiteY3" fmla="*/ 6893 h 105798"/>
                <a:gd name="connsiteX4" fmla="*/ 101859 w 112083"/>
                <a:gd name="connsiteY4" fmla="*/ 164 h 105798"/>
                <a:gd name="connsiteX5" fmla="*/ 34129 w 112083"/>
                <a:gd name="connsiteY5" fmla="*/ 31599 h 105798"/>
                <a:gd name="connsiteX6" fmla="*/ 7024 w 112083"/>
                <a:gd name="connsiteY6" fmla="*/ 75988 h 105798"/>
                <a:gd name="connsiteX7" fmla="*/ -1 w 112083"/>
                <a:gd name="connsiteY7" fmla="*/ 102093 h 105798"/>
                <a:gd name="connsiteX8" fmla="*/ 16709 w 112083"/>
                <a:gd name="connsiteY8" fmla="*/ 105798 h 105798"/>
                <a:gd name="connsiteX9" fmla="*/ 23083 w 112083"/>
                <a:gd name="connsiteY9" fmla="*/ 81883 h 105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083" h="105798">
                  <a:moveTo>
                    <a:pt x="23083" y="81883"/>
                  </a:moveTo>
                  <a:cubicBezTo>
                    <a:pt x="28236" y="67599"/>
                    <a:pt x="36221" y="54502"/>
                    <a:pt x="46561" y="43381"/>
                  </a:cubicBezTo>
                  <a:cubicBezTo>
                    <a:pt x="57967" y="31308"/>
                    <a:pt x="77688" y="22418"/>
                    <a:pt x="105188" y="16951"/>
                  </a:cubicBezTo>
                  <a:cubicBezTo>
                    <a:pt x="109823" y="16032"/>
                    <a:pt x="112836" y="11529"/>
                    <a:pt x="111917" y="6893"/>
                  </a:cubicBezTo>
                  <a:cubicBezTo>
                    <a:pt x="110998" y="2258"/>
                    <a:pt x="106495" y="-755"/>
                    <a:pt x="101859" y="164"/>
                  </a:cubicBezTo>
                  <a:cubicBezTo>
                    <a:pt x="70809" y="6342"/>
                    <a:pt x="48024" y="16917"/>
                    <a:pt x="34129" y="31599"/>
                  </a:cubicBezTo>
                  <a:cubicBezTo>
                    <a:pt x="22190" y="44414"/>
                    <a:pt x="12969" y="59513"/>
                    <a:pt x="7024" y="75988"/>
                  </a:cubicBezTo>
                  <a:cubicBezTo>
                    <a:pt x="4144" y="84536"/>
                    <a:pt x="1797" y="93254"/>
                    <a:pt x="-1" y="102093"/>
                  </a:cubicBezTo>
                  <a:lnTo>
                    <a:pt x="16709" y="105798"/>
                  </a:lnTo>
                  <a:cubicBezTo>
                    <a:pt x="18349" y="97704"/>
                    <a:pt x="20478" y="89719"/>
                    <a:pt x="23083" y="8188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2" name="Freeform: Shape 40">
              <a:extLst>
                <a:ext uri="{FF2B5EF4-FFF2-40B4-BE49-F238E27FC236}">
                  <a16:creationId xmlns:a16="http://schemas.microsoft.com/office/drawing/2014/main" id="{EB639166-952D-0FD4-9EF9-F1F627AA0865}"/>
                </a:ext>
              </a:extLst>
            </p:cNvPr>
            <p:cNvSpPr/>
            <p:nvPr/>
          </p:nvSpPr>
          <p:spPr>
            <a:xfrm>
              <a:off x="4458241" y="3002662"/>
              <a:ext cx="342244" cy="308019"/>
            </a:xfrm>
            <a:custGeom>
              <a:avLst/>
              <a:gdLst>
                <a:gd name="connsiteX0" fmla="*/ 110022 w 342244"/>
                <a:gd name="connsiteY0" fmla="*/ 47913 h 308019"/>
                <a:gd name="connsiteX1" fmla="*/ 104888 w 342244"/>
                <a:gd name="connsiteY1" fmla="*/ 73513 h 308019"/>
                <a:gd name="connsiteX2" fmla="*/ 90480 w 342244"/>
                <a:gd name="connsiteY2" fmla="*/ 79502 h 308019"/>
                <a:gd name="connsiteX3" fmla="*/ 68756 w 342244"/>
                <a:gd name="connsiteY3" fmla="*/ 64957 h 308019"/>
                <a:gd name="connsiteX4" fmla="*/ 47263 w 342244"/>
                <a:gd name="connsiteY4" fmla="*/ 67190 h 308019"/>
                <a:gd name="connsiteX5" fmla="*/ 33060 w 342244"/>
                <a:gd name="connsiteY5" fmla="*/ 81385 h 308019"/>
                <a:gd name="connsiteX6" fmla="*/ 30801 w 342244"/>
                <a:gd name="connsiteY6" fmla="*/ 103074 h 308019"/>
                <a:gd name="connsiteX7" fmla="*/ 45278 w 342244"/>
                <a:gd name="connsiteY7" fmla="*/ 124696 h 308019"/>
                <a:gd name="connsiteX8" fmla="*/ 39289 w 342244"/>
                <a:gd name="connsiteY8" fmla="*/ 139104 h 308019"/>
                <a:gd name="connsiteX9" fmla="*/ 13723 w 342244"/>
                <a:gd name="connsiteY9" fmla="*/ 144238 h 308019"/>
                <a:gd name="connsiteX10" fmla="*/ -1 w 342244"/>
                <a:gd name="connsiteY10" fmla="*/ 161025 h 308019"/>
                <a:gd name="connsiteX11" fmla="*/ -1 w 342244"/>
                <a:gd name="connsiteY11" fmla="*/ 181217 h 308019"/>
                <a:gd name="connsiteX12" fmla="*/ 13689 w 342244"/>
                <a:gd name="connsiteY12" fmla="*/ 197996 h 308019"/>
                <a:gd name="connsiteX13" fmla="*/ 39289 w 342244"/>
                <a:gd name="connsiteY13" fmla="*/ 203129 h 308019"/>
                <a:gd name="connsiteX14" fmla="*/ 45278 w 342244"/>
                <a:gd name="connsiteY14" fmla="*/ 217538 h 308019"/>
                <a:gd name="connsiteX15" fmla="*/ 30733 w 342244"/>
                <a:gd name="connsiteY15" fmla="*/ 239262 h 308019"/>
                <a:gd name="connsiteX16" fmla="*/ 32966 w 342244"/>
                <a:gd name="connsiteY16" fmla="*/ 260755 h 308019"/>
                <a:gd name="connsiteX17" fmla="*/ 47169 w 342244"/>
                <a:gd name="connsiteY17" fmla="*/ 274958 h 308019"/>
                <a:gd name="connsiteX18" fmla="*/ 68850 w 342244"/>
                <a:gd name="connsiteY18" fmla="*/ 277208 h 308019"/>
                <a:gd name="connsiteX19" fmla="*/ 90471 w 342244"/>
                <a:gd name="connsiteY19" fmla="*/ 262731 h 308019"/>
                <a:gd name="connsiteX20" fmla="*/ 104880 w 342244"/>
                <a:gd name="connsiteY20" fmla="*/ 268721 h 308019"/>
                <a:gd name="connsiteX21" fmla="*/ 110013 w 342244"/>
                <a:gd name="connsiteY21" fmla="*/ 294286 h 308019"/>
                <a:gd name="connsiteX22" fmla="*/ 126800 w 342244"/>
                <a:gd name="connsiteY22" fmla="*/ 308019 h 308019"/>
                <a:gd name="connsiteX23" fmla="*/ 146993 w 342244"/>
                <a:gd name="connsiteY23" fmla="*/ 308019 h 308019"/>
                <a:gd name="connsiteX24" fmla="*/ 163771 w 342244"/>
                <a:gd name="connsiteY24" fmla="*/ 294329 h 308019"/>
                <a:gd name="connsiteX25" fmla="*/ 168905 w 342244"/>
                <a:gd name="connsiteY25" fmla="*/ 268729 h 308019"/>
                <a:gd name="connsiteX26" fmla="*/ 183313 w 342244"/>
                <a:gd name="connsiteY26" fmla="*/ 262740 h 308019"/>
                <a:gd name="connsiteX27" fmla="*/ 205037 w 342244"/>
                <a:gd name="connsiteY27" fmla="*/ 277285 h 308019"/>
                <a:gd name="connsiteX28" fmla="*/ 226530 w 342244"/>
                <a:gd name="connsiteY28" fmla="*/ 275052 h 308019"/>
                <a:gd name="connsiteX29" fmla="*/ 240725 w 342244"/>
                <a:gd name="connsiteY29" fmla="*/ 260857 h 308019"/>
                <a:gd name="connsiteX30" fmla="*/ 242984 w 342244"/>
                <a:gd name="connsiteY30" fmla="*/ 239168 h 308019"/>
                <a:gd name="connsiteX31" fmla="*/ 228507 w 342244"/>
                <a:gd name="connsiteY31" fmla="*/ 217547 h 308019"/>
                <a:gd name="connsiteX32" fmla="*/ 234496 w 342244"/>
                <a:gd name="connsiteY32" fmla="*/ 203138 h 308019"/>
                <a:gd name="connsiteX33" fmla="*/ 260062 w 342244"/>
                <a:gd name="connsiteY33" fmla="*/ 198004 h 308019"/>
                <a:gd name="connsiteX34" fmla="*/ 271843 w 342244"/>
                <a:gd name="connsiteY34" fmla="*/ 189089 h 308019"/>
                <a:gd name="connsiteX35" fmla="*/ 284737 w 342244"/>
                <a:gd name="connsiteY35" fmla="*/ 197731 h 308019"/>
                <a:gd name="connsiteX36" fmla="*/ 293045 w 342244"/>
                <a:gd name="connsiteY36" fmla="*/ 200135 h 308019"/>
                <a:gd name="connsiteX37" fmla="*/ 303972 w 342244"/>
                <a:gd name="connsiteY37" fmla="*/ 195592 h 308019"/>
                <a:gd name="connsiteX38" fmla="*/ 315351 w 342244"/>
                <a:gd name="connsiteY38" fmla="*/ 184212 h 308019"/>
                <a:gd name="connsiteX39" fmla="*/ 317345 w 342244"/>
                <a:gd name="connsiteY39" fmla="*/ 164755 h 308019"/>
                <a:gd name="connsiteX40" fmla="*/ 306307 w 342244"/>
                <a:gd name="connsiteY40" fmla="*/ 148242 h 308019"/>
                <a:gd name="connsiteX41" fmla="*/ 310449 w 342244"/>
                <a:gd name="connsiteY41" fmla="*/ 138300 h 308019"/>
                <a:gd name="connsiteX42" fmla="*/ 329811 w 342244"/>
                <a:gd name="connsiteY42" fmla="*/ 134441 h 308019"/>
                <a:gd name="connsiteX43" fmla="*/ 342243 w 342244"/>
                <a:gd name="connsiteY43" fmla="*/ 119271 h 308019"/>
                <a:gd name="connsiteX44" fmla="*/ 342243 w 342244"/>
                <a:gd name="connsiteY44" fmla="*/ 103186 h 308019"/>
                <a:gd name="connsiteX45" fmla="*/ 329879 w 342244"/>
                <a:gd name="connsiteY45" fmla="*/ 88033 h 308019"/>
                <a:gd name="connsiteX46" fmla="*/ 310431 w 342244"/>
                <a:gd name="connsiteY46" fmla="*/ 84157 h 308019"/>
                <a:gd name="connsiteX47" fmla="*/ 306307 w 342244"/>
                <a:gd name="connsiteY47" fmla="*/ 74215 h 308019"/>
                <a:gd name="connsiteX48" fmla="*/ 317516 w 342244"/>
                <a:gd name="connsiteY48" fmla="*/ 57505 h 308019"/>
                <a:gd name="connsiteX49" fmla="*/ 315377 w 342244"/>
                <a:gd name="connsiteY49" fmla="*/ 38271 h 308019"/>
                <a:gd name="connsiteX50" fmla="*/ 303997 w 342244"/>
                <a:gd name="connsiteY50" fmla="*/ 26891 h 308019"/>
                <a:gd name="connsiteX51" fmla="*/ 284541 w 342244"/>
                <a:gd name="connsiteY51" fmla="*/ 24897 h 308019"/>
                <a:gd name="connsiteX52" fmla="*/ 268027 w 342244"/>
                <a:gd name="connsiteY52" fmla="*/ 35935 h 308019"/>
                <a:gd name="connsiteX53" fmla="*/ 258085 w 342244"/>
                <a:gd name="connsiteY53" fmla="*/ 31794 h 308019"/>
                <a:gd name="connsiteX54" fmla="*/ 254218 w 342244"/>
                <a:gd name="connsiteY54" fmla="*/ 12431 h 308019"/>
                <a:gd name="connsiteX55" fmla="*/ 239056 w 342244"/>
                <a:gd name="connsiteY55" fmla="*/ -1 h 308019"/>
                <a:gd name="connsiteX56" fmla="*/ 222971 w 342244"/>
                <a:gd name="connsiteY56" fmla="*/ -1 h 308019"/>
                <a:gd name="connsiteX57" fmla="*/ 207818 w 342244"/>
                <a:gd name="connsiteY57" fmla="*/ 12363 h 308019"/>
                <a:gd name="connsiteX58" fmla="*/ 203942 w 342244"/>
                <a:gd name="connsiteY58" fmla="*/ 31811 h 308019"/>
                <a:gd name="connsiteX59" fmla="*/ 194000 w 342244"/>
                <a:gd name="connsiteY59" fmla="*/ 35960 h 308019"/>
                <a:gd name="connsiteX60" fmla="*/ 177290 w 342244"/>
                <a:gd name="connsiteY60" fmla="*/ 24752 h 308019"/>
                <a:gd name="connsiteX61" fmla="*/ 158056 w 342244"/>
                <a:gd name="connsiteY61" fmla="*/ 26891 h 308019"/>
                <a:gd name="connsiteX62" fmla="*/ 150355 w 342244"/>
                <a:gd name="connsiteY62" fmla="*/ 34591 h 308019"/>
                <a:gd name="connsiteX63" fmla="*/ 146993 w 342244"/>
                <a:gd name="connsiteY63" fmla="*/ 34223 h 308019"/>
                <a:gd name="connsiteX64" fmla="*/ 126800 w 342244"/>
                <a:gd name="connsiteY64" fmla="*/ 34223 h 308019"/>
                <a:gd name="connsiteX65" fmla="*/ 110022 w 342244"/>
                <a:gd name="connsiteY65" fmla="*/ 47913 h 308019"/>
                <a:gd name="connsiteX66" fmla="*/ 240828 w 342244"/>
                <a:gd name="connsiteY66" fmla="*/ 81453 h 308019"/>
                <a:gd name="connsiteX67" fmla="*/ 236832 w 342244"/>
                <a:gd name="connsiteY67" fmla="*/ 77457 h 308019"/>
                <a:gd name="connsiteX68" fmla="*/ 265902 w 342244"/>
                <a:gd name="connsiteY68" fmla="*/ 105640 h 308019"/>
                <a:gd name="connsiteX69" fmla="*/ 247467 w 342244"/>
                <a:gd name="connsiteY69" fmla="*/ 141688 h 308019"/>
                <a:gd name="connsiteX70" fmla="*/ 234479 w 342244"/>
                <a:gd name="connsiteY70" fmla="*/ 139121 h 308019"/>
                <a:gd name="connsiteX71" fmla="*/ 228490 w 342244"/>
                <a:gd name="connsiteY71" fmla="*/ 124713 h 308019"/>
                <a:gd name="connsiteX72" fmla="*/ 243035 w 342244"/>
                <a:gd name="connsiteY72" fmla="*/ 102989 h 308019"/>
                <a:gd name="connsiteX73" fmla="*/ 240828 w 342244"/>
                <a:gd name="connsiteY73" fmla="*/ 81479 h 308019"/>
                <a:gd name="connsiteX74" fmla="*/ 240828 w 342244"/>
                <a:gd name="connsiteY74" fmla="*/ 81453 h 308019"/>
                <a:gd name="connsiteX75" fmla="*/ 169213 w 342244"/>
                <a:gd name="connsiteY75" fmla="*/ 39905 h 308019"/>
                <a:gd name="connsiteX76" fmla="*/ 188772 w 342244"/>
                <a:gd name="connsiteY76" fmla="*/ 53047 h 308019"/>
                <a:gd name="connsiteX77" fmla="*/ 197910 w 342244"/>
                <a:gd name="connsiteY77" fmla="*/ 53295 h 308019"/>
                <a:gd name="connsiteX78" fmla="*/ 213568 w 342244"/>
                <a:gd name="connsiteY78" fmla="*/ 46750 h 308019"/>
                <a:gd name="connsiteX79" fmla="*/ 219728 w 342244"/>
                <a:gd name="connsiteY79" fmla="*/ 40161 h 308019"/>
                <a:gd name="connsiteX80" fmla="*/ 224323 w 342244"/>
                <a:gd name="connsiteY80" fmla="*/ 17111 h 308019"/>
                <a:gd name="connsiteX81" fmla="*/ 237705 w 342244"/>
                <a:gd name="connsiteY81" fmla="*/ 17111 h 308019"/>
                <a:gd name="connsiteX82" fmla="*/ 242299 w 342244"/>
                <a:gd name="connsiteY82" fmla="*/ 40213 h 308019"/>
                <a:gd name="connsiteX83" fmla="*/ 248460 w 342244"/>
                <a:gd name="connsiteY83" fmla="*/ 46801 h 308019"/>
                <a:gd name="connsiteX84" fmla="*/ 264117 w 342244"/>
                <a:gd name="connsiteY84" fmla="*/ 53346 h 308019"/>
                <a:gd name="connsiteX85" fmla="*/ 273255 w 342244"/>
                <a:gd name="connsiteY85" fmla="*/ 53047 h 308019"/>
                <a:gd name="connsiteX86" fmla="*/ 292814 w 342244"/>
                <a:gd name="connsiteY86" fmla="*/ 39922 h 308019"/>
                <a:gd name="connsiteX87" fmla="*/ 302312 w 342244"/>
                <a:gd name="connsiteY87" fmla="*/ 49419 h 308019"/>
                <a:gd name="connsiteX88" fmla="*/ 289195 w 342244"/>
                <a:gd name="connsiteY88" fmla="*/ 68987 h 308019"/>
                <a:gd name="connsiteX89" fmla="*/ 288947 w 342244"/>
                <a:gd name="connsiteY89" fmla="*/ 78125 h 308019"/>
                <a:gd name="connsiteX90" fmla="*/ 295492 w 342244"/>
                <a:gd name="connsiteY90" fmla="*/ 93783 h 308019"/>
                <a:gd name="connsiteX91" fmla="*/ 302081 w 342244"/>
                <a:gd name="connsiteY91" fmla="*/ 99943 h 308019"/>
                <a:gd name="connsiteX92" fmla="*/ 325182 w 342244"/>
                <a:gd name="connsiteY92" fmla="*/ 104538 h 308019"/>
                <a:gd name="connsiteX93" fmla="*/ 325182 w 342244"/>
                <a:gd name="connsiteY93" fmla="*/ 117919 h 308019"/>
                <a:gd name="connsiteX94" fmla="*/ 302123 w 342244"/>
                <a:gd name="connsiteY94" fmla="*/ 122514 h 308019"/>
                <a:gd name="connsiteX95" fmla="*/ 295535 w 342244"/>
                <a:gd name="connsiteY95" fmla="*/ 128674 h 308019"/>
                <a:gd name="connsiteX96" fmla="*/ 288990 w 342244"/>
                <a:gd name="connsiteY96" fmla="*/ 144332 h 308019"/>
                <a:gd name="connsiteX97" fmla="*/ 289238 w 342244"/>
                <a:gd name="connsiteY97" fmla="*/ 153470 h 308019"/>
                <a:gd name="connsiteX98" fmla="*/ 302363 w 342244"/>
                <a:gd name="connsiteY98" fmla="*/ 173029 h 308019"/>
                <a:gd name="connsiteX99" fmla="*/ 292866 w 342244"/>
                <a:gd name="connsiteY99" fmla="*/ 182526 h 308019"/>
                <a:gd name="connsiteX100" fmla="*/ 273794 w 342244"/>
                <a:gd name="connsiteY100" fmla="*/ 169769 h 308019"/>
                <a:gd name="connsiteX101" fmla="*/ 273794 w 342244"/>
                <a:gd name="connsiteY101" fmla="*/ 161025 h 308019"/>
                <a:gd name="connsiteX102" fmla="*/ 267805 w 342244"/>
                <a:gd name="connsiteY102" fmla="*/ 147994 h 308019"/>
                <a:gd name="connsiteX103" fmla="*/ 279743 w 342244"/>
                <a:gd name="connsiteY103" fmla="*/ 91884 h 308019"/>
                <a:gd name="connsiteX104" fmla="*/ 232126 w 342244"/>
                <a:gd name="connsiteY104" fmla="*/ 59892 h 308019"/>
                <a:gd name="connsiteX105" fmla="*/ 216905 w 342244"/>
                <a:gd name="connsiteY105" fmla="*/ 62390 h 308019"/>
                <a:gd name="connsiteX106" fmla="*/ 204926 w 342244"/>
                <a:gd name="connsiteY106" fmla="*/ 65025 h 308019"/>
                <a:gd name="connsiteX107" fmla="*/ 183322 w 342244"/>
                <a:gd name="connsiteY107" fmla="*/ 79502 h 308019"/>
                <a:gd name="connsiteX108" fmla="*/ 168914 w 342244"/>
                <a:gd name="connsiteY108" fmla="*/ 73513 h 308019"/>
                <a:gd name="connsiteX109" fmla="*/ 163780 w 342244"/>
                <a:gd name="connsiteY109" fmla="*/ 47947 h 308019"/>
                <a:gd name="connsiteX110" fmla="*/ 163190 w 342244"/>
                <a:gd name="connsiteY110" fmla="*/ 45928 h 308019"/>
                <a:gd name="connsiteX111" fmla="*/ 169213 w 342244"/>
                <a:gd name="connsiteY111" fmla="*/ 39905 h 308019"/>
                <a:gd name="connsiteX112" fmla="*/ 120640 w 342244"/>
                <a:gd name="connsiteY112" fmla="*/ 81941 h 308019"/>
                <a:gd name="connsiteX113" fmla="*/ 126800 w 342244"/>
                <a:gd name="connsiteY113" fmla="*/ 51336 h 308019"/>
                <a:gd name="connsiteX114" fmla="*/ 146993 w 342244"/>
                <a:gd name="connsiteY114" fmla="*/ 51336 h 308019"/>
                <a:gd name="connsiteX115" fmla="*/ 153145 w 342244"/>
                <a:gd name="connsiteY115" fmla="*/ 81967 h 308019"/>
                <a:gd name="connsiteX116" fmla="*/ 159296 w 342244"/>
                <a:gd name="connsiteY116" fmla="*/ 88538 h 308019"/>
                <a:gd name="connsiteX117" fmla="*/ 179497 w 342244"/>
                <a:gd name="connsiteY117" fmla="*/ 96923 h 308019"/>
                <a:gd name="connsiteX118" fmla="*/ 188550 w 342244"/>
                <a:gd name="connsiteY118" fmla="*/ 96632 h 308019"/>
                <a:gd name="connsiteX119" fmla="*/ 214441 w 342244"/>
                <a:gd name="connsiteY119" fmla="*/ 79314 h 308019"/>
                <a:gd name="connsiteX120" fmla="*/ 228781 w 342244"/>
                <a:gd name="connsiteY120" fmla="*/ 93577 h 308019"/>
                <a:gd name="connsiteX121" fmla="*/ 211412 w 342244"/>
                <a:gd name="connsiteY121" fmla="*/ 119494 h 308019"/>
                <a:gd name="connsiteX122" fmla="*/ 211121 w 342244"/>
                <a:gd name="connsiteY122" fmla="*/ 128546 h 308019"/>
                <a:gd name="connsiteX123" fmla="*/ 219506 w 342244"/>
                <a:gd name="connsiteY123" fmla="*/ 148747 h 308019"/>
                <a:gd name="connsiteX124" fmla="*/ 226077 w 342244"/>
                <a:gd name="connsiteY124" fmla="*/ 154899 h 308019"/>
                <a:gd name="connsiteX125" fmla="*/ 256682 w 342244"/>
                <a:gd name="connsiteY125" fmla="*/ 161016 h 308019"/>
                <a:gd name="connsiteX126" fmla="*/ 256682 w 342244"/>
                <a:gd name="connsiteY126" fmla="*/ 181217 h 308019"/>
                <a:gd name="connsiteX127" fmla="*/ 226051 w 342244"/>
                <a:gd name="connsiteY127" fmla="*/ 187369 h 308019"/>
                <a:gd name="connsiteX128" fmla="*/ 219480 w 342244"/>
                <a:gd name="connsiteY128" fmla="*/ 193521 h 308019"/>
                <a:gd name="connsiteX129" fmla="*/ 211095 w 342244"/>
                <a:gd name="connsiteY129" fmla="*/ 213722 h 308019"/>
                <a:gd name="connsiteX130" fmla="*/ 211386 w 342244"/>
                <a:gd name="connsiteY130" fmla="*/ 222774 h 308019"/>
                <a:gd name="connsiteX131" fmla="*/ 228704 w 342244"/>
                <a:gd name="connsiteY131" fmla="*/ 248665 h 308019"/>
                <a:gd name="connsiteX132" fmla="*/ 214441 w 342244"/>
                <a:gd name="connsiteY132" fmla="*/ 263005 h 308019"/>
                <a:gd name="connsiteX133" fmla="*/ 188524 w 342244"/>
                <a:gd name="connsiteY133" fmla="*/ 245636 h 308019"/>
                <a:gd name="connsiteX134" fmla="*/ 179472 w 342244"/>
                <a:gd name="connsiteY134" fmla="*/ 245345 h 308019"/>
                <a:gd name="connsiteX135" fmla="*/ 159271 w 342244"/>
                <a:gd name="connsiteY135" fmla="*/ 253730 h 308019"/>
                <a:gd name="connsiteX136" fmla="*/ 153119 w 342244"/>
                <a:gd name="connsiteY136" fmla="*/ 260301 h 308019"/>
                <a:gd name="connsiteX137" fmla="*/ 146993 w 342244"/>
                <a:gd name="connsiteY137" fmla="*/ 290907 h 308019"/>
                <a:gd name="connsiteX138" fmla="*/ 126800 w 342244"/>
                <a:gd name="connsiteY138" fmla="*/ 290907 h 308019"/>
                <a:gd name="connsiteX139" fmla="*/ 120649 w 342244"/>
                <a:gd name="connsiteY139" fmla="*/ 260276 h 308019"/>
                <a:gd name="connsiteX140" fmla="*/ 114497 w 342244"/>
                <a:gd name="connsiteY140" fmla="*/ 253705 h 308019"/>
                <a:gd name="connsiteX141" fmla="*/ 94296 w 342244"/>
                <a:gd name="connsiteY141" fmla="*/ 245320 h 308019"/>
                <a:gd name="connsiteX142" fmla="*/ 85243 w 342244"/>
                <a:gd name="connsiteY142" fmla="*/ 245611 h 308019"/>
                <a:gd name="connsiteX143" fmla="*/ 59353 w 342244"/>
                <a:gd name="connsiteY143" fmla="*/ 262928 h 308019"/>
                <a:gd name="connsiteX144" fmla="*/ 45013 w 342244"/>
                <a:gd name="connsiteY144" fmla="*/ 248665 h 308019"/>
                <a:gd name="connsiteX145" fmla="*/ 62382 w 342244"/>
                <a:gd name="connsiteY145" fmla="*/ 222749 h 308019"/>
                <a:gd name="connsiteX146" fmla="*/ 62672 w 342244"/>
                <a:gd name="connsiteY146" fmla="*/ 213696 h 308019"/>
                <a:gd name="connsiteX147" fmla="*/ 54287 w 342244"/>
                <a:gd name="connsiteY147" fmla="*/ 193495 h 308019"/>
                <a:gd name="connsiteX148" fmla="*/ 47716 w 342244"/>
                <a:gd name="connsiteY148" fmla="*/ 187343 h 308019"/>
                <a:gd name="connsiteX149" fmla="*/ 17111 w 342244"/>
                <a:gd name="connsiteY149" fmla="*/ 181217 h 308019"/>
                <a:gd name="connsiteX150" fmla="*/ 17111 w 342244"/>
                <a:gd name="connsiteY150" fmla="*/ 161025 h 308019"/>
                <a:gd name="connsiteX151" fmla="*/ 47742 w 342244"/>
                <a:gd name="connsiteY151" fmla="*/ 154873 h 308019"/>
                <a:gd name="connsiteX152" fmla="*/ 54313 w 342244"/>
                <a:gd name="connsiteY152" fmla="*/ 148721 h 308019"/>
                <a:gd name="connsiteX153" fmla="*/ 62698 w 342244"/>
                <a:gd name="connsiteY153" fmla="*/ 128520 h 308019"/>
                <a:gd name="connsiteX154" fmla="*/ 62407 w 342244"/>
                <a:gd name="connsiteY154" fmla="*/ 119468 h 308019"/>
                <a:gd name="connsiteX155" fmla="*/ 45090 w 342244"/>
                <a:gd name="connsiteY155" fmla="*/ 93577 h 308019"/>
                <a:gd name="connsiteX156" fmla="*/ 59353 w 342244"/>
                <a:gd name="connsiteY156" fmla="*/ 79237 h 308019"/>
                <a:gd name="connsiteX157" fmla="*/ 85269 w 342244"/>
                <a:gd name="connsiteY157" fmla="*/ 96606 h 308019"/>
                <a:gd name="connsiteX158" fmla="*/ 94321 w 342244"/>
                <a:gd name="connsiteY158" fmla="*/ 96897 h 308019"/>
                <a:gd name="connsiteX159" fmla="*/ 114522 w 342244"/>
                <a:gd name="connsiteY159" fmla="*/ 88512 h 308019"/>
                <a:gd name="connsiteX160" fmla="*/ 120640 w 342244"/>
                <a:gd name="connsiteY160" fmla="*/ 81941 h 308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42244" h="308019">
                  <a:moveTo>
                    <a:pt x="110022" y="47913"/>
                  </a:moveTo>
                  <a:lnTo>
                    <a:pt x="104888" y="73513"/>
                  </a:lnTo>
                  <a:cubicBezTo>
                    <a:pt x="99939" y="75138"/>
                    <a:pt x="95122" y="77141"/>
                    <a:pt x="90480" y="79502"/>
                  </a:cubicBezTo>
                  <a:lnTo>
                    <a:pt x="68756" y="64957"/>
                  </a:lnTo>
                  <a:cubicBezTo>
                    <a:pt x="61968" y="60512"/>
                    <a:pt x="52992" y="61444"/>
                    <a:pt x="47263" y="67190"/>
                  </a:cubicBezTo>
                  <a:lnTo>
                    <a:pt x="33060" y="81385"/>
                  </a:lnTo>
                  <a:cubicBezTo>
                    <a:pt x="27201" y="87137"/>
                    <a:pt x="26253" y="96239"/>
                    <a:pt x="30801" y="103074"/>
                  </a:cubicBezTo>
                  <a:lnTo>
                    <a:pt x="45278" y="124696"/>
                  </a:lnTo>
                  <a:cubicBezTo>
                    <a:pt x="42916" y="129338"/>
                    <a:pt x="40913" y="134155"/>
                    <a:pt x="39289" y="139104"/>
                  </a:cubicBezTo>
                  <a:lnTo>
                    <a:pt x="13723" y="144238"/>
                  </a:lnTo>
                  <a:cubicBezTo>
                    <a:pt x="5734" y="145852"/>
                    <a:pt x="-8" y="152875"/>
                    <a:pt x="-1" y="161025"/>
                  </a:cubicBezTo>
                  <a:lnTo>
                    <a:pt x="-1" y="181217"/>
                  </a:lnTo>
                  <a:cubicBezTo>
                    <a:pt x="-7" y="189353"/>
                    <a:pt x="5717" y="196368"/>
                    <a:pt x="13689" y="197996"/>
                  </a:cubicBezTo>
                  <a:lnTo>
                    <a:pt x="39289" y="203129"/>
                  </a:lnTo>
                  <a:cubicBezTo>
                    <a:pt x="40913" y="208078"/>
                    <a:pt x="42916" y="212895"/>
                    <a:pt x="45278" y="217538"/>
                  </a:cubicBezTo>
                  <a:lnTo>
                    <a:pt x="30733" y="239262"/>
                  </a:lnTo>
                  <a:cubicBezTo>
                    <a:pt x="26288" y="246049"/>
                    <a:pt x="27220" y="255026"/>
                    <a:pt x="32966" y="260755"/>
                  </a:cubicBezTo>
                  <a:lnTo>
                    <a:pt x="47169" y="274958"/>
                  </a:lnTo>
                  <a:cubicBezTo>
                    <a:pt x="52930" y="280790"/>
                    <a:pt x="62013" y="281733"/>
                    <a:pt x="68850" y="277208"/>
                  </a:cubicBezTo>
                  <a:lnTo>
                    <a:pt x="90471" y="262731"/>
                  </a:lnTo>
                  <a:cubicBezTo>
                    <a:pt x="95114" y="265093"/>
                    <a:pt x="99931" y="267096"/>
                    <a:pt x="104880" y="268721"/>
                  </a:cubicBezTo>
                  <a:lnTo>
                    <a:pt x="110013" y="294286"/>
                  </a:lnTo>
                  <a:cubicBezTo>
                    <a:pt x="111624" y="302278"/>
                    <a:pt x="118648" y="308025"/>
                    <a:pt x="126800" y="308019"/>
                  </a:cubicBezTo>
                  <a:lnTo>
                    <a:pt x="146993" y="308019"/>
                  </a:lnTo>
                  <a:cubicBezTo>
                    <a:pt x="155129" y="308025"/>
                    <a:pt x="162144" y="302301"/>
                    <a:pt x="163771" y="294329"/>
                  </a:cubicBezTo>
                  <a:lnTo>
                    <a:pt x="168905" y="268729"/>
                  </a:lnTo>
                  <a:cubicBezTo>
                    <a:pt x="173854" y="267104"/>
                    <a:pt x="178671" y="265101"/>
                    <a:pt x="183313" y="262740"/>
                  </a:cubicBezTo>
                  <a:lnTo>
                    <a:pt x="205037" y="277285"/>
                  </a:lnTo>
                  <a:cubicBezTo>
                    <a:pt x="211825" y="281730"/>
                    <a:pt x="220801" y="280797"/>
                    <a:pt x="226530" y="275052"/>
                  </a:cubicBezTo>
                  <a:lnTo>
                    <a:pt x="240725" y="260857"/>
                  </a:lnTo>
                  <a:cubicBezTo>
                    <a:pt x="246583" y="255105"/>
                    <a:pt x="247531" y="246003"/>
                    <a:pt x="242984" y="239168"/>
                  </a:cubicBezTo>
                  <a:lnTo>
                    <a:pt x="228507" y="217547"/>
                  </a:lnTo>
                  <a:cubicBezTo>
                    <a:pt x="230868" y="212904"/>
                    <a:pt x="232871" y="208087"/>
                    <a:pt x="234496" y="203138"/>
                  </a:cubicBezTo>
                  <a:lnTo>
                    <a:pt x="260062" y="198004"/>
                  </a:lnTo>
                  <a:cubicBezTo>
                    <a:pt x="265140" y="196978"/>
                    <a:pt x="269475" y="193697"/>
                    <a:pt x="271843" y="189089"/>
                  </a:cubicBezTo>
                  <a:lnTo>
                    <a:pt x="284737" y="197731"/>
                  </a:lnTo>
                  <a:cubicBezTo>
                    <a:pt x="287226" y="199298"/>
                    <a:pt x="290105" y="200131"/>
                    <a:pt x="293045" y="200135"/>
                  </a:cubicBezTo>
                  <a:cubicBezTo>
                    <a:pt x="297147" y="200136"/>
                    <a:pt x="301080" y="198501"/>
                    <a:pt x="303972" y="195592"/>
                  </a:cubicBezTo>
                  <a:lnTo>
                    <a:pt x="315351" y="184212"/>
                  </a:lnTo>
                  <a:cubicBezTo>
                    <a:pt x="320526" y="179011"/>
                    <a:pt x="321358" y="170898"/>
                    <a:pt x="317345" y="164755"/>
                  </a:cubicBezTo>
                  <a:lnTo>
                    <a:pt x="306307" y="148242"/>
                  </a:lnTo>
                  <a:cubicBezTo>
                    <a:pt x="307908" y="145024"/>
                    <a:pt x="309292" y="141703"/>
                    <a:pt x="310449" y="138300"/>
                  </a:cubicBezTo>
                  <a:lnTo>
                    <a:pt x="329811" y="134441"/>
                  </a:lnTo>
                  <a:cubicBezTo>
                    <a:pt x="337055" y="133018"/>
                    <a:pt x="342270" y="126654"/>
                    <a:pt x="342243" y="119271"/>
                  </a:cubicBezTo>
                  <a:lnTo>
                    <a:pt x="342243" y="103186"/>
                  </a:lnTo>
                  <a:cubicBezTo>
                    <a:pt x="342269" y="95831"/>
                    <a:pt x="337091" y="89483"/>
                    <a:pt x="329879" y="88033"/>
                  </a:cubicBezTo>
                  <a:lnTo>
                    <a:pt x="310431" y="84157"/>
                  </a:lnTo>
                  <a:cubicBezTo>
                    <a:pt x="309284" y="80753"/>
                    <a:pt x="307906" y="77432"/>
                    <a:pt x="306307" y="74215"/>
                  </a:cubicBezTo>
                  <a:lnTo>
                    <a:pt x="317516" y="57505"/>
                  </a:lnTo>
                  <a:cubicBezTo>
                    <a:pt x="321400" y="51385"/>
                    <a:pt x="320511" y="43388"/>
                    <a:pt x="315377" y="38271"/>
                  </a:cubicBezTo>
                  <a:lnTo>
                    <a:pt x="303997" y="26891"/>
                  </a:lnTo>
                  <a:cubicBezTo>
                    <a:pt x="298798" y="21713"/>
                    <a:pt x="290682" y="20881"/>
                    <a:pt x="284541" y="24897"/>
                  </a:cubicBezTo>
                  <a:lnTo>
                    <a:pt x="268027" y="35935"/>
                  </a:lnTo>
                  <a:cubicBezTo>
                    <a:pt x="264809" y="34334"/>
                    <a:pt x="261488" y="32950"/>
                    <a:pt x="258085" y="31794"/>
                  </a:cubicBezTo>
                  <a:lnTo>
                    <a:pt x="254218" y="12431"/>
                  </a:lnTo>
                  <a:cubicBezTo>
                    <a:pt x="252795" y="5190"/>
                    <a:pt x="246436" y="-25"/>
                    <a:pt x="239056" y="-1"/>
                  </a:cubicBezTo>
                  <a:lnTo>
                    <a:pt x="222971" y="-1"/>
                  </a:lnTo>
                  <a:cubicBezTo>
                    <a:pt x="215616" y="-27"/>
                    <a:pt x="209268" y="5152"/>
                    <a:pt x="207818" y="12363"/>
                  </a:cubicBezTo>
                  <a:lnTo>
                    <a:pt x="203942" y="31811"/>
                  </a:lnTo>
                  <a:cubicBezTo>
                    <a:pt x="200538" y="32967"/>
                    <a:pt x="197216" y="34353"/>
                    <a:pt x="194000" y="35960"/>
                  </a:cubicBezTo>
                  <a:lnTo>
                    <a:pt x="177290" y="24752"/>
                  </a:lnTo>
                  <a:cubicBezTo>
                    <a:pt x="171168" y="20875"/>
                    <a:pt x="163176" y="21764"/>
                    <a:pt x="158056" y="26891"/>
                  </a:cubicBezTo>
                  <a:lnTo>
                    <a:pt x="150355" y="34591"/>
                  </a:lnTo>
                  <a:cubicBezTo>
                    <a:pt x="149249" y="34361"/>
                    <a:pt x="148123" y="34237"/>
                    <a:pt x="146993" y="34223"/>
                  </a:cubicBezTo>
                  <a:lnTo>
                    <a:pt x="126800" y="34223"/>
                  </a:lnTo>
                  <a:cubicBezTo>
                    <a:pt x="118664" y="34218"/>
                    <a:pt x="111649" y="39942"/>
                    <a:pt x="110022" y="47913"/>
                  </a:cubicBezTo>
                  <a:close/>
                  <a:moveTo>
                    <a:pt x="240828" y="81453"/>
                  </a:moveTo>
                  <a:lnTo>
                    <a:pt x="236832" y="77457"/>
                  </a:lnTo>
                  <a:cubicBezTo>
                    <a:pt x="251662" y="79442"/>
                    <a:pt x="263458" y="90879"/>
                    <a:pt x="265902" y="105640"/>
                  </a:cubicBezTo>
                  <a:cubicBezTo>
                    <a:pt x="268347" y="120401"/>
                    <a:pt x="260866" y="135029"/>
                    <a:pt x="247467" y="141688"/>
                  </a:cubicBezTo>
                  <a:lnTo>
                    <a:pt x="234479" y="139121"/>
                  </a:lnTo>
                  <a:cubicBezTo>
                    <a:pt x="232854" y="134172"/>
                    <a:pt x="230851" y="129355"/>
                    <a:pt x="228490" y="124713"/>
                  </a:cubicBezTo>
                  <a:lnTo>
                    <a:pt x="243035" y="102989"/>
                  </a:lnTo>
                  <a:cubicBezTo>
                    <a:pt x="247496" y="96203"/>
                    <a:pt x="246574" y="87217"/>
                    <a:pt x="240828" y="81479"/>
                  </a:cubicBezTo>
                  <a:lnTo>
                    <a:pt x="240828" y="81453"/>
                  </a:lnTo>
                  <a:close/>
                  <a:moveTo>
                    <a:pt x="169213" y="39905"/>
                  </a:moveTo>
                  <a:lnTo>
                    <a:pt x="188772" y="53047"/>
                  </a:lnTo>
                  <a:cubicBezTo>
                    <a:pt x="191515" y="54886"/>
                    <a:pt x="195071" y="54983"/>
                    <a:pt x="197910" y="53295"/>
                  </a:cubicBezTo>
                  <a:cubicBezTo>
                    <a:pt x="202808" y="50412"/>
                    <a:pt x="208076" y="48210"/>
                    <a:pt x="213568" y="46750"/>
                  </a:cubicBezTo>
                  <a:cubicBezTo>
                    <a:pt x="216706" y="45902"/>
                    <a:pt x="219093" y="43349"/>
                    <a:pt x="219728" y="40161"/>
                  </a:cubicBezTo>
                  <a:lnTo>
                    <a:pt x="224323" y="17111"/>
                  </a:lnTo>
                  <a:lnTo>
                    <a:pt x="237705" y="17111"/>
                  </a:lnTo>
                  <a:lnTo>
                    <a:pt x="242299" y="40213"/>
                  </a:lnTo>
                  <a:cubicBezTo>
                    <a:pt x="242934" y="43401"/>
                    <a:pt x="245321" y="45953"/>
                    <a:pt x="248460" y="46801"/>
                  </a:cubicBezTo>
                  <a:cubicBezTo>
                    <a:pt x="253952" y="48262"/>
                    <a:pt x="259220" y="50464"/>
                    <a:pt x="264117" y="53346"/>
                  </a:cubicBezTo>
                  <a:cubicBezTo>
                    <a:pt x="266966" y="55019"/>
                    <a:pt x="270522" y="54902"/>
                    <a:pt x="273255" y="53047"/>
                  </a:cubicBezTo>
                  <a:lnTo>
                    <a:pt x="292814" y="39922"/>
                  </a:lnTo>
                  <a:lnTo>
                    <a:pt x="302312" y="49419"/>
                  </a:lnTo>
                  <a:lnTo>
                    <a:pt x="289195" y="68987"/>
                  </a:lnTo>
                  <a:cubicBezTo>
                    <a:pt x="287356" y="71730"/>
                    <a:pt x="287259" y="75286"/>
                    <a:pt x="288947" y="78125"/>
                  </a:cubicBezTo>
                  <a:cubicBezTo>
                    <a:pt x="291830" y="83022"/>
                    <a:pt x="294032" y="88290"/>
                    <a:pt x="295492" y="93783"/>
                  </a:cubicBezTo>
                  <a:cubicBezTo>
                    <a:pt x="296340" y="96921"/>
                    <a:pt x="298893" y="99308"/>
                    <a:pt x="302081" y="99943"/>
                  </a:cubicBezTo>
                  <a:lnTo>
                    <a:pt x="325182" y="104538"/>
                  </a:lnTo>
                  <a:lnTo>
                    <a:pt x="325182" y="117919"/>
                  </a:lnTo>
                  <a:lnTo>
                    <a:pt x="302123" y="122514"/>
                  </a:lnTo>
                  <a:cubicBezTo>
                    <a:pt x="298935" y="123149"/>
                    <a:pt x="296383" y="125536"/>
                    <a:pt x="295535" y="128674"/>
                  </a:cubicBezTo>
                  <a:cubicBezTo>
                    <a:pt x="294075" y="134166"/>
                    <a:pt x="291872" y="139434"/>
                    <a:pt x="288990" y="144332"/>
                  </a:cubicBezTo>
                  <a:cubicBezTo>
                    <a:pt x="287302" y="147171"/>
                    <a:pt x="287398" y="150727"/>
                    <a:pt x="289238" y="153470"/>
                  </a:cubicBezTo>
                  <a:lnTo>
                    <a:pt x="302363" y="173029"/>
                  </a:lnTo>
                  <a:lnTo>
                    <a:pt x="292866" y="182526"/>
                  </a:lnTo>
                  <a:lnTo>
                    <a:pt x="273794" y="169769"/>
                  </a:lnTo>
                  <a:lnTo>
                    <a:pt x="273794" y="161025"/>
                  </a:lnTo>
                  <a:cubicBezTo>
                    <a:pt x="273795" y="156015"/>
                    <a:pt x="271607" y="151256"/>
                    <a:pt x="267805" y="147994"/>
                  </a:cubicBezTo>
                  <a:cubicBezTo>
                    <a:pt x="282868" y="133483"/>
                    <a:pt x="287594" y="111270"/>
                    <a:pt x="279743" y="91884"/>
                  </a:cubicBezTo>
                  <a:cubicBezTo>
                    <a:pt x="271892" y="72497"/>
                    <a:pt x="253042" y="59832"/>
                    <a:pt x="232126" y="59892"/>
                  </a:cubicBezTo>
                  <a:cubicBezTo>
                    <a:pt x="226953" y="59924"/>
                    <a:pt x="221817" y="60767"/>
                    <a:pt x="216905" y="62390"/>
                  </a:cubicBezTo>
                  <a:cubicBezTo>
                    <a:pt x="212724" y="61781"/>
                    <a:pt x="208465" y="62718"/>
                    <a:pt x="204926" y="65025"/>
                  </a:cubicBezTo>
                  <a:lnTo>
                    <a:pt x="183322" y="79502"/>
                  </a:lnTo>
                  <a:cubicBezTo>
                    <a:pt x="178679" y="77141"/>
                    <a:pt x="173862" y="75138"/>
                    <a:pt x="168914" y="73513"/>
                  </a:cubicBezTo>
                  <a:lnTo>
                    <a:pt x="163780" y="47947"/>
                  </a:lnTo>
                  <a:cubicBezTo>
                    <a:pt x="163628" y="47262"/>
                    <a:pt x="163432" y="46587"/>
                    <a:pt x="163190" y="45928"/>
                  </a:cubicBezTo>
                  <a:lnTo>
                    <a:pt x="169213" y="39905"/>
                  </a:lnTo>
                  <a:close/>
                  <a:moveTo>
                    <a:pt x="120640" y="81941"/>
                  </a:moveTo>
                  <a:lnTo>
                    <a:pt x="126800" y="51336"/>
                  </a:lnTo>
                  <a:lnTo>
                    <a:pt x="146993" y="51336"/>
                  </a:lnTo>
                  <a:lnTo>
                    <a:pt x="153145" y="81967"/>
                  </a:lnTo>
                  <a:cubicBezTo>
                    <a:pt x="153785" y="85146"/>
                    <a:pt x="156167" y="87690"/>
                    <a:pt x="159296" y="88538"/>
                  </a:cubicBezTo>
                  <a:cubicBezTo>
                    <a:pt x="166366" y="90443"/>
                    <a:pt x="173157" y="93262"/>
                    <a:pt x="179497" y="96923"/>
                  </a:cubicBezTo>
                  <a:cubicBezTo>
                    <a:pt x="182323" y="98562"/>
                    <a:pt x="185835" y="98449"/>
                    <a:pt x="188550" y="96632"/>
                  </a:cubicBezTo>
                  <a:lnTo>
                    <a:pt x="214441" y="79314"/>
                  </a:lnTo>
                  <a:lnTo>
                    <a:pt x="228781" y="93577"/>
                  </a:lnTo>
                  <a:lnTo>
                    <a:pt x="211412" y="119494"/>
                  </a:lnTo>
                  <a:cubicBezTo>
                    <a:pt x="209594" y="122208"/>
                    <a:pt x="209481" y="125721"/>
                    <a:pt x="211121" y="128546"/>
                  </a:cubicBezTo>
                  <a:cubicBezTo>
                    <a:pt x="214781" y="134887"/>
                    <a:pt x="217600" y="141678"/>
                    <a:pt x="219506" y="148747"/>
                  </a:cubicBezTo>
                  <a:cubicBezTo>
                    <a:pt x="220354" y="151877"/>
                    <a:pt x="222897" y="154259"/>
                    <a:pt x="226077" y="154899"/>
                  </a:cubicBezTo>
                  <a:lnTo>
                    <a:pt x="256682" y="161016"/>
                  </a:lnTo>
                  <a:lnTo>
                    <a:pt x="256682" y="181217"/>
                  </a:lnTo>
                  <a:lnTo>
                    <a:pt x="226051" y="187369"/>
                  </a:lnTo>
                  <a:cubicBezTo>
                    <a:pt x="222872" y="188009"/>
                    <a:pt x="220328" y="190391"/>
                    <a:pt x="219480" y="193521"/>
                  </a:cubicBezTo>
                  <a:cubicBezTo>
                    <a:pt x="217575" y="200590"/>
                    <a:pt x="214755" y="207381"/>
                    <a:pt x="211095" y="213722"/>
                  </a:cubicBezTo>
                  <a:cubicBezTo>
                    <a:pt x="209456" y="216547"/>
                    <a:pt x="209569" y="220059"/>
                    <a:pt x="211386" y="222774"/>
                  </a:cubicBezTo>
                  <a:lnTo>
                    <a:pt x="228704" y="248665"/>
                  </a:lnTo>
                  <a:lnTo>
                    <a:pt x="214441" y="263005"/>
                  </a:lnTo>
                  <a:lnTo>
                    <a:pt x="188524" y="245636"/>
                  </a:lnTo>
                  <a:cubicBezTo>
                    <a:pt x="185809" y="243819"/>
                    <a:pt x="182297" y="243706"/>
                    <a:pt x="179472" y="245345"/>
                  </a:cubicBezTo>
                  <a:cubicBezTo>
                    <a:pt x="173131" y="249006"/>
                    <a:pt x="166340" y="251825"/>
                    <a:pt x="159271" y="253730"/>
                  </a:cubicBezTo>
                  <a:cubicBezTo>
                    <a:pt x="156141" y="254578"/>
                    <a:pt x="153759" y="257122"/>
                    <a:pt x="153119" y="260301"/>
                  </a:cubicBezTo>
                  <a:lnTo>
                    <a:pt x="146993" y="290907"/>
                  </a:lnTo>
                  <a:lnTo>
                    <a:pt x="126800" y="290907"/>
                  </a:lnTo>
                  <a:lnTo>
                    <a:pt x="120649" y="260276"/>
                  </a:lnTo>
                  <a:cubicBezTo>
                    <a:pt x="120009" y="257096"/>
                    <a:pt x="117627" y="254552"/>
                    <a:pt x="114497" y="253705"/>
                  </a:cubicBezTo>
                  <a:cubicBezTo>
                    <a:pt x="107428" y="251799"/>
                    <a:pt x="100637" y="248980"/>
                    <a:pt x="94296" y="245320"/>
                  </a:cubicBezTo>
                  <a:cubicBezTo>
                    <a:pt x="91471" y="243680"/>
                    <a:pt x="87958" y="243793"/>
                    <a:pt x="85243" y="245611"/>
                  </a:cubicBezTo>
                  <a:lnTo>
                    <a:pt x="59353" y="262928"/>
                  </a:lnTo>
                  <a:lnTo>
                    <a:pt x="45013" y="248665"/>
                  </a:lnTo>
                  <a:lnTo>
                    <a:pt x="62382" y="222749"/>
                  </a:lnTo>
                  <a:cubicBezTo>
                    <a:pt x="64199" y="220034"/>
                    <a:pt x="64312" y="216521"/>
                    <a:pt x="62672" y="213696"/>
                  </a:cubicBezTo>
                  <a:cubicBezTo>
                    <a:pt x="59012" y="207355"/>
                    <a:pt x="56193" y="200564"/>
                    <a:pt x="54287" y="193495"/>
                  </a:cubicBezTo>
                  <a:cubicBezTo>
                    <a:pt x="53440" y="190365"/>
                    <a:pt x="50896" y="187983"/>
                    <a:pt x="47716" y="187343"/>
                  </a:cubicBezTo>
                  <a:lnTo>
                    <a:pt x="17111" y="181217"/>
                  </a:lnTo>
                  <a:lnTo>
                    <a:pt x="17111" y="161025"/>
                  </a:lnTo>
                  <a:lnTo>
                    <a:pt x="47742" y="154873"/>
                  </a:lnTo>
                  <a:cubicBezTo>
                    <a:pt x="50921" y="154233"/>
                    <a:pt x="53465" y="151851"/>
                    <a:pt x="54313" y="148721"/>
                  </a:cubicBezTo>
                  <a:cubicBezTo>
                    <a:pt x="56219" y="141652"/>
                    <a:pt x="59038" y="134861"/>
                    <a:pt x="62698" y="128520"/>
                  </a:cubicBezTo>
                  <a:cubicBezTo>
                    <a:pt x="64337" y="125695"/>
                    <a:pt x="64225" y="122183"/>
                    <a:pt x="62407" y="119468"/>
                  </a:cubicBezTo>
                  <a:lnTo>
                    <a:pt x="45090" y="93577"/>
                  </a:lnTo>
                  <a:lnTo>
                    <a:pt x="59353" y="79237"/>
                  </a:lnTo>
                  <a:lnTo>
                    <a:pt x="85269" y="96606"/>
                  </a:lnTo>
                  <a:cubicBezTo>
                    <a:pt x="87984" y="98423"/>
                    <a:pt x="91496" y="98536"/>
                    <a:pt x="94321" y="96897"/>
                  </a:cubicBezTo>
                  <a:cubicBezTo>
                    <a:pt x="100662" y="93237"/>
                    <a:pt x="107453" y="90417"/>
                    <a:pt x="114522" y="88512"/>
                  </a:cubicBezTo>
                  <a:cubicBezTo>
                    <a:pt x="117639" y="87653"/>
                    <a:pt x="120006" y="85111"/>
                    <a:pt x="120640" y="81941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3" name="Freeform: Shape 49">
              <a:extLst>
                <a:ext uri="{FF2B5EF4-FFF2-40B4-BE49-F238E27FC236}">
                  <a16:creationId xmlns:a16="http://schemas.microsoft.com/office/drawing/2014/main" id="{86509F17-5BD9-05C8-2F59-CDC4BA8286E4}"/>
                </a:ext>
              </a:extLst>
            </p:cNvPr>
            <p:cNvSpPr/>
            <p:nvPr/>
          </p:nvSpPr>
          <p:spPr>
            <a:xfrm>
              <a:off x="4535246" y="3113892"/>
              <a:ext cx="119785" cy="119785"/>
            </a:xfrm>
            <a:custGeom>
              <a:avLst/>
              <a:gdLst>
                <a:gd name="connsiteX0" fmla="*/ 59892 w 119785"/>
                <a:gd name="connsiteY0" fmla="*/ 119784 h 119785"/>
                <a:gd name="connsiteX1" fmla="*/ 119784 w 119785"/>
                <a:gd name="connsiteY1" fmla="*/ 59892 h 119785"/>
                <a:gd name="connsiteX2" fmla="*/ 59892 w 119785"/>
                <a:gd name="connsiteY2" fmla="*/ -1 h 119785"/>
                <a:gd name="connsiteX3" fmla="*/ -1 w 119785"/>
                <a:gd name="connsiteY3" fmla="*/ 59892 h 119785"/>
                <a:gd name="connsiteX4" fmla="*/ 59892 w 119785"/>
                <a:gd name="connsiteY4" fmla="*/ 119784 h 119785"/>
                <a:gd name="connsiteX5" fmla="*/ 59892 w 119785"/>
                <a:gd name="connsiteY5" fmla="*/ 17111 h 119785"/>
                <a:gd name="connsiteX6" fmla="*/ 102672 w 119785"/>
                <a:gd name="connsiteY6" fmla="*/ 59892 h 119785"/>
                <a:gd name="connsiteX7" fmla="*/ 59892 w 119785"/>
                <a:gd name="connsiteY7" fmla="*/ 102672 h 119785"/>
                <a:gd name="connsiteX8" fmla="*/ 17111 w 119785"/>
                <a:gd name="connsiteY8" fmla="*/ 59892 h 119785"/>
                <a:gd name="connsiteX9" fmla="*/ 59892 w 119785"/>
                <a:gd name="connsiteY9" fmla="*/ 17111 h 11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785" h="119785">
                  <a:moveTo>
                    <a:pt x="59892" y="119784"/>
                  </a:moveTo>
                  <a:cubicBezTo>
                    <a:pt x="92970" y="119784"/>
                    <a:pt x="119784" y="92970"/>
                    <a:pt x="119784" y="59892"/>
                  </a:cubicBezTo>
                  <a:cubicBezTo>
                    <a:pt x="119784" y="26814"/>
                    <a:pt x="92970" y="-1"/>
                    <a:pt x="59892" y="-1"/>
                  </a:cubicBezTo>
                  <a:cubicBezTo>
                    <a:pt x="26814" y="-1"/>
                    <a:pt x="-1" y="26814"/>
                    <a:pt x="-1" y="59892"/>
                  </a:cubicBezTo>
                  <a:cubicBezTo>
                    <a:pt x="37" y="92954"/>
                    <a:pt x="26829" y="119747"/>
                    <a:pt x="59892" y="119784"/>
                  </a:cubicBezTo>
                  <a:close/>
                  <a:moveTo>
                    <a:pt x="59892" y="17111"/>
                  </a:moveTo>
                  <a:cubicBezTo>
                    <a:pt x="83519" y="17111"/>
                    <a:pt x="102672" y="36265"/>
                    <a:pt x="102672" y="59892"/>
                  </a:cubicBezTo>
                  <a:cubicBezTo>
                    <a:pt x="102672" y="83519"/>
                    <a:pt x="83519" y="102672"/>
                    <a:pt x="59892" y="102672"/>
                  </a:cubicBezTo>
                  <a:cubicBezTo>
                    <a:pt x="36265" y="102672"/>
                    <a:pt x="17111" y="83519"/>
                    <a:pt x="17111" y="59892"/>
                  </a:cubicBezTo>
                  <a:cubicBezTo>
                    <a:pt x="17139" y="36276"/>
                    <a:pt x="36276" y="17139"/>
                    <a:pt x="59892" y="17111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4" name="Freeform: Shape 56">
              <a:extLst>
                <a:ext uri="{FF2B5EF4-FFF2-40B4-BE49-F238E27FC236}">
                  <a16:creationId xmlns:a16="http://schemas.microsoft.com/office/drawing/2014/main" id="{9A402982-AF4A-0910-B226-3CD49A7DD238}"/>
                </a:ext>
              </a:extLst>
            </p:cNvPr>
            <p:cNvSpPr/>
            <p:nvPr/>
          </p:nvSpPr>
          <p:spPr>
            <a:xfrm>
              <a:off x="4586583" y="3165228"/>
              <a:ext cx="17112" cy="17112"/>
            </a:xfrm>
            <a:custGeom>
              <a:avLst/>
              <a:gdLst>
                <a:gd name="connsiteX0" fmla="*/ 17111 w 17112"/>
                <a:gd name="connsiteY0" fmla="*/ 8555 h 17112"/>
                <a:gd name="connsiteX1" fmla="*/ 8555 w 17112"/>
                <a:gd name="connsiteY1" fmla="*/ 17111 h 17112"/>
                <a:gd name="connsiteX2" fmla="*/ -1 w 17112"/>
                <a:gd name="connsiteY2" fmla="*/ 8555 h 17112"/>
                <a:gd name="connsiteX3" fmla="*/ 8555 w 17112"/>
                <a:gd name="connsiteY3" fmla="*/ -1 h 17112"/>
                <a:gd name="connsiteX4" fmla="*/ 17111 w 17112"/>
                <a:gd name="connsiteY4" fmla="*/ 8555 h 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" h="17112">
                  <a:moveTo>
                    <a:pt x="17111" y="8555"/>
                  </a:moveTo>
                  <a:cubicBezTo>
                    <a:pt x="17111" y="13280"/>
                    <a:pt x="13280" y="17111"/>
                    <a:pt x="8555" y="17111"/>
                  </a:cubicBezTo>
                  <a:cubicBezTo>
                    <a:pt x="3830" y="17111"/>
                    <a:pt x="-1" y="13280"/>
                    <a:pt x="-1" y="8555"/>
                  </a:cubicBezTo>
                  <a:cubicBezTo>
                    <a:pt x="-1" y="3830"/>
                    <a:pt x="3830" y="-1"/>
                    <a:pt x="8555" y="-1"/>
                  </a:cubicBezTo>
                  <a:cubicBezTo>
                    <a:pt x="13280" y="-1"/>
                    <a:pt x="17111" y="3830"/>
                    <a:pt x="17111" y="8555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5" name="Freeform: Shape 57">
              <a:extLst>
                <a:ext uri="{FF2B5EF4-FFF2-40B4-BE49-F238E27FC236}">
                  <a16:creationId xmlns:a16="http://schemas.microsoft.com/office/drawing/2014/main" id="{C0F6B40A-6720-1681-7B92-4477BA82057C}"/>
                </a:ext>
              </a:extLst>
            </p:cNvPr>
            <p:cNvSpPr/>
            <p:nvPr/>
          </p:nvSpPr>
          <p:spPr>
            <a:xfrm>
              <a:off x="4355568" y="3173785"/>
              <a:ext cx="17112" cy="17112"/>
            </a:xfrm>
            <a:custGeom>
              <a:avLst/>
              <a:gdLst>
                <a:gd name="connsiteX0" fmla="*/ 17111 w 17112"/>
                <a:gd name="connsiteY0" fmla="*/ 8555 h 17112"/>
                <a:gd name="connsiteX1" fmla="*/ 8555 w 17112"/>
                <a:gd name="connsiteY1" fmla="*/ 17111 h 17112"/>
                <a:gd name="connsiteX2" fmla="*/ -1 w 17112"/>
                <a:gd name="connsiteY2" fmla="*/ 8555 h 17112"/>
                <a:gd name="connsiteX3" fmla="*/ 8555 w 17112"/>
                <a:gd name="connsiteY3" fmla="*/ -1 h 17112"/>
                <a:gd name="connsiteX4" fmla="*/ 17111 w 17112"/>
                <a:gd name="connsiteY4" fmla="*/ 8555 h 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" h="17112">
                  <a:moveTo>
                    <a:pt x="17111" y="8555"/>
                  </a:moveTo>
                  <a:cubicBezTo>
                    <a:pt x="17111" y="13280"/>
                    <a:pt x="13281" y="17111"/>
                    <a:pt x="8555" y="17111"/>
                  </a:cubicBezTo>
                  <a:cubicBezTo>
                    <a:pt x="3830" y="17111"/>
                    <a:pt x="-1" y="13280"/>
                    <a:pt x="-1" y="8555"/>
                  </a:cubicBezTo>
                  <a:cubicBezTo>
                    <a:pt x="-1" y="3830"/>
                    <a:pt x="3830" y="-1"/>
                    <a:pt x="8555" y="-1"/>
                  </a:cubicBezTo>
                  <a:cubicBezTo>
                    <a:pt x="13281" y="-1"/>
                    <a:pt x="17111" y="3830"/>
                    <a:pt x="17111" y="8555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26" name="Graphic 60">
            <a:extLst>
              <a:ext uri="{FF2B5EF4-FFF2-40B4-BE49-F238E27FC236}">
                <a16:creationId xmlns:a16="http://schemas.microsoft.com/office/drawing/2014/main" id="{7911C437-8209-2C5D-C524-5CBE33AAC0D9}"/>
              </a:ext>
            </a:extLst>
          </p:cNvPr>
          <p:cNvGrpSpPr/>
          <p:nvPr/>
        </p:nvGrpSpPr>
        <p:grpSpPr>
          <a:xfrm>
            <a:off x="5698434" y="3566510"/>
            <a:ext cx="497200" cy="497200"/>
            <a:chOff x="3657600" y="990600"/>
            <a:chExt cx="4876800" cy="4876800"/>
          </a:xfrm>
          <a:solidFill>
            <a:schemeClr val="bg1">
              <a:lumMod val="85000"/>
            </a:schemeClr>
          </a:solidFill>
        </p:grpSpPr>
        <p:sp>
          <p:nvSpPr>
            <p:cNvPr id="127" name="Freeform: Shape 63">
              <a:extLst>
                <a:ext uri="{FF2B5EF4-FFF2-40B4-BE49-F238E27FC236}">
                  <a16:creationId xmlns:a16="http://schemas.microsoft.com/office/drawing/2014/main" id="{A21ACDA1-00F0-9AA1-3214-24BED8BEA274}"/>
                </a:ext>
              </a:extLst>
            </p:cNvPr>
            <p:cNvSpPr/>
            <p:nvPr/>
          </p:nvSpPr>
          <p:spPr>
            <a:xfrm>
              <a:off x="3657600" y="2391384"/>
              <a:ext cx="4876800" cy="3476015"/>
            </a:xfrm>
            <a:custGeom>
              <a:avLst/>
              <a:gdLst>
                <a:gd name="connsiteX0" fmla="*/ 4861236 w 4876800"/>
                <a:gd name="connsiteY0" fmla="*/ 2832697 h 3476015"/>
                <a:gd name="connsiteX1" fmla="*/ 4565514 w 4876800"/>
                <a:gd name="connsiteY1" fmla="*/ 2438400 h 3476015"/>
                <a:gd name="connsiteX2" fmla="*/ 4565514 w 4876800"/>
                <a:gd name="connsiteY2" fmla="*/ 389106 h 3476015"/>
                <a:gd name="connsiteX3" fmla="*/ 4176408 w 4876800"/>
                <a:gd name="connsiteY3" fmla="*/ 0 h 3476015"/>
                <a:gd name="connsiteX4" fmla="*/ 3424133 w 4876800"/>
                <a:gd name="connsiteY4" fmla="*/ 0 h 3476015"/>
                <a:gd name="connsiteX5" fmla="*/ 3346314 w 4876800"/>
                <a:gd name="connsiteY5" fmla="*/ 77819 h 3476015"/>
                <a:gd name="connsiteX6" fmla="*/ 3424133 w 4876800"/>
                <a:gd name="connsiteY6" fmla="*/ 155639 h 3476015"/>
                <a:gd name="connsiteX7" fmla="*/ 4176408 w 4876800"/>
                <a:gd name="connsiteY7" fmla="*/ 155639 h 3476015"/>
                <a:gd name="connsiteX8" fmla="*/ 4409875 w 4876800"/>
                <a:gd name="connsiteY8" fmla="*/ 389106 h 3476015"/>
                <a:gd name="connsiteX9" fmla="*/ 4409875 w 4876800"/>
                <a:gd name="connsiteY9" fmla="*/ 2386518 h 3476015"/>
                <a:gd name="connsiteX10" fmla="*/ 389106 w 4876800"/>
                <a:gd name="connsiteY10" fmla="*/ 2386518 h 3476015"/>
                <a:gd name="connsiteX11" fmla="*/ 326850 w 4876800"/>
                <a:gd name="connsiteY11" fmla="*/ 2417645 h 3476015"/>
                <a:gd name="connsiteX12" fmla="*/ 15564 w 4876800"/>
                <a:gd name="connsiteY12" fmla="*/ 2832697 h 3476015"/>
                <a:gd name="connsiteX13" fmla="*/ 0 w 4876800"/>
                <a:gd name="connsiteY13" fmla="*/ 2879389 h 3476015"/>
                <a:gd name="connsiteX14" fmla="*/ 0 w 4876800"/>
                <a:gd name="connsiteY14" fmla="*/ 3086910 h 3476015"/>
                <a:gd name="connsiteX15" fmla="*/ 389106 w 4876800"/>
                <a:gd name="connsiteY15" fmla="*/ 3476016 h 3476015"/>
                <a:gd name="connsiteX16" fmla="*/ 4487694 w 4876800"/>
                <a:gd name="connsiteY16" fmla="*/ 3476016 h 3476015"/>
                <a:gd name="connsiteX17" fmla="*/ 4876800 w 4876800"/>
                <a:gd name="connsiteY17" fmla="*/ 3086910 h 3476015"/>
                <a:gd name="connsiteX18" fmla="*/ 4876800 w 4876800"/>
                <a:gd name="connsiteY18" fmla="*/ 2879389 h 3476015"/>
                <a:gd name="connsiteX19" fmla="*/ 4861236 w 4876800"/>
                <a:gd name="connsiteY19" fmla="*/ 2832697 h 3476015"/>
                <a:gd name="connsiteX20" fmla="*/ 428015 w 4876800"/>
                <a:gd name="connsiteY20" fmla="*/ 2542156 h 3476015"/>
                <a:gd name="connsiteX21" fmla="*/ 4448785 w 4876800"/>
                <a:gd name="connsiteY21" fmla="*/ 2542156 h 3476015"/>
                <a:gd name="connsiteX22" fmla="*/ 4643342 w 4876800"/>
                <a:gd name="connsiteY22" fmla="*/ 2801560 h 3476015"/>
                <a:gd name="connsiteX23" fmla="*/ 233467 w 4876800"/>
                <a:gd name="connsiteY23" fmla="*/ 2801560 h 3476015"/>
                <a:gd name="connsiteX24" fmla="*/ 428015 w 4876800"/>
                <a:gd name="connsiteY24" fmla="*/ 2542156 h 3476015"/>
                <a:gd name="connsiteX25" fmla="*/ 4721162 w 4876800"/>
                <a:gd name="connsiteY25" fmla="*/ 3086910 h 3476015"/>
                <a:gd name="connsiteX26" fmla="*/ 4487694 w 4876800"/>
                <a:gd name="connsiteY26" fmla="*/ 3320377 h 3476015"/>
                <a:gd name="connsiteX27" fmla="*/ 389106 w 4876800"/>
                <a:gd name="connsiteY27" fmla="*/ 3320377 h 3476015"/>
                <a:gd name="connsiteX28" fmla="*/ 155639 w 4876800"/>
                <a:gd name="connsiteY28" fmla="*/ 3086910 h 3476015"/>
                <a:gd name="connsiteX29" fmla="*/ 155639 w 4876800"/>
                <a:gd name="connsiteY29" fmla="*/ 2957208 h 3476015"/>
                <a:gd name="connsiteX30" fmla="*/ 2360581 w 4876800"/>
                <a:gd name="connsiteY30" fmla="*/ 2957208 h 3476015"/>
                <a:gd name="connsiteX31" fmla="*/ 2360581 w 4876800"/>
                <a:gd name="connsiteY31" fmla="*/ 3086910 h 3476015"/>
                <a:gd name="connsiteX32" fmla="*/ 2438400 w 4876800"/>
                <a:gd name="connsiteY32" fmla="*/ 3164729 h 3476015"/>
                <a:gd name="connsiteX33" fmla="*/ 2516220 w 4876800"/>
                <a:gd name="connsiteY33" fmla="*/ 3086910 h 3476015"/>
                <a:gd name="connsiteX34" fmla="*/ 2516220 w 4876800"/>
                <a:gd name="connsiteY34" fmla="*/ 2957208 h 3476015"/>
                <a:gd name="connsiteX35" fmla="*/ 4721162 w 4876800"/>
                <a:gd name="connsiteY35" fmla="*/ 2957208 h 3476015"/>
                <a:gd name="connsiteX36" fmla="*/ 4721162 w 4876800"/>
                <a:gd name="connsiteY36" fmla="*/ 3086910 h 3476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876800" h="3476015">
                  <a:moveTo>
                    <a:pt x="4861236" y="2832697"/>
                  </a:moveTo>
                  <a:lnTo>
                    <a:pt x="4565514" y="2438400"/>
                  </a:lnTo>
                  <a:lnTo>
                    <a:pt x="4565514" y="389106"/>
                  </a:lnTo>
                  <a:cubicBezTo>
                    <a:pt x="4565514" y="174546"/>
                    <a:pt x="4390968" y="0"/>
                    <a:pt x="4176408" y="0"/>
                  </a:cubicBezTo>
                  <a:lnTo>
                    <a:pt x="3424133" y="0"/>
                  </a:lnTo>
                  <a:cubicBezTo>
                    <a:pt x="3381147" y="0"/>
                    <a:pt x="3346314" y="34833"/>
                    <a:pt x="3346314" y="77819"/>
                  </a:cubicBezTo>
                  <a:cubicBezTo>
                    <a:pt x="3346314" y="120806"/>
                    <a:pt x="3381147" y="155639"/>
                    <a:pt x="3424133" y="155639"/>
                  </a:cubicBezTo>
                  <a:lnTo>
                    <a:pt x="4176408" y="155639"/>
                  </a:lnTo>
                  <a:cubicBezTo>
                    <a:pt x="4305138" y="155639"/>
                    <a:pt x="4409875" y="260375"/>
                    <a:pt x="4409875" y="389106"/>
                  </a:cubicBezTo>
                  <a:lnTo>
                    <a:pt x="4409875" y="2386518"/>
                  </a:lnTo>
                  <a:lnTo>
                    <a:pt x="389106" y="2386518"/>
                  </a:lnTo>
                  <a:cubicBezTo>
                    <a:pt x="364617" y="2386518"/>
                    <a:pt x="341538" y="2398043"/>
                    <a:pt x="326850" y="2417645"/>
                  </a:cubicBezTo>
                  <a:lnTo>
                    <a:pt x="15564" y="2832697"/>
                  </a:lnTo>
                  <a:cubicBezTo>
                    <a:pt x="5458" y="2846165"/>
                    <a:pt x="0" y="2862548"/>
                    <a:pt x="0" y="2879389"/>
                  </a:cubicBezTo>
                  <a:lnTo>
                    <a:pt x="0" y="3086910"/>
                  </a:lnTo>
                  <a:cubicBezTo>
                    <a:pt x="0" y="3301461"/>
                    <a:pt x="174546" y="3476016"/>
                    <a:pt x="389106" y="3476016"/>
                  </a:cubicBezTo>
                  <a:lnTo>
                    <a:pt x="4487694" y="3476016"/>
                  </a:lnTo>
                  <a:cubicBezTo>
                    <a:pt x="4702255" y="3476016"/>
                    <a:pt x="4876800" y="3301470"/>
                    <a:pt x="4876800" y="3086910"/>
                  </a:cubicBezTo>
                  <a:lnTo>
                    <a:pt x="4876800" y="2879389"/>
                  </a:lnTo>
                  <a:cubicBezTo>
                    <a:pt x="4876800" y="2862548"/>
                    <a:pt x="4871342" y="2846165"/>
                    <a:pt x="4861236" y="2832697"/>
                  </a:cubicBezTo>
                  <a:close/>
                  <a:moveTo>
                    <a:pt x="428015" y="2542156"/>
                  </a:moveTo>
                  <a:lnTo>
                    <a:pt x="4448785" y="2542156"/>
                  </a:lnTo>
                  <a:lnTo>
                    <a:pt x="4643342" y="2801560"/>
                  </a:lnTo>
                  <a:lnTo>
                    <a:pt x="233467" y="2801560"/>
                  </a:lnTo>
                  <a:lnTo>
                    <a:pt x="428015" y="2542156"/>
                  </a:lnTo>
                  <a:close/>
                  <a:moveTo>
                    <a:pt x="4721162" y="3086910"/>
                  </a:moveTo>
                  <a:cubicBezTo>
                    <a:pt x="4721162" y="3215640"/>
                    <a:pt x="4616425" y="3320377"/>
                    <a:pt x="4487694" y="3320377"/>
                  </a:cubicBezTo>
                  <a:lnTo>
                    <a:pt x="389106" y="3320377"/>
                  </a:lnTo>
                  <a:cubicBezTo>
                    <a:pt x="260375" y="3320377"/>
                    <a:pt x="155639" y="3215640"/>
                    <a:pt x="155639" y="3086910"/>
                  </a:cubicBezTo>
                  <a:lnTo>
                    <a:pt x="155639" y="2957208"/>
                  </a:lnTo>
                  <a:lnTo>
                    <a:pt x="2360581" y="2957208"/>
                  </a:lnTo>
                  <a:lnTo>
                    <a:pt x="2360581" y="3086910"/>
                  </a:lnTo>
                  <a:cubicBezTo>
                    <a:pt x="2360581" y="3129896"/>
                    <a:pt x="2395414" y="3164729"/>
                    <a:pt x="2438400" y="3164729"/>
                  </a:cubicBezTo>
                  <a:cubicBezTo>
                    <a:pt x="2481386" y="3164729"/>
                    <a:pt x="2516220" y="3129896"/>
                    <a:pt x="2516220" y="3086910"/>
                  </a:cubicBezTo>
                  <a:lnTo>
                    <a:pt x="2516220" y="2957208"/>
                  </a:lnTo>
                  <a:lnTo>
                    <a:pt x="4721162" y="2957208"/>
                  </a:lnTo>
                  <a:lnTo>
                    <a:pt x="4721162" y="3086910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8" name="Freeform: Shape 64">
              <a:extLst>
                <a:ext uri="{FF2B5EF4-FFF2-40B4-BE49-F238E27FC236}">
                  <a16:creationId xmlns:a16="http://schemas.microsoft.com/office/drawing/2014/main" id="{140E81B2-5896-0BEC-18FF-5ECB57F59F09}"/>
                </a:ext>
              </a:extLst>
            </p:cNvPr>
            <p:cNvSpPr/>
            <p:nvPr/>
          </p:nvSpPr>
          <p:spPr>
            <a:xfrm>
              <a:off x="3968886" y="2391384"/>
              <a:ext cx="1219200" cy="2230869"/>
            </a:xfrm>
            <a:custGeom>
              <a:avLst/>
              <a:gdLst>
                <a:gd name="connsiteX0" fmla="*/ 1141381 w 1219200"/>
                <a:gd name="connsiteY0" fmla="*/ 0 h 2230869"/>
                <a:gd name="connsiteX1" fmla="*/ 389106 w 1219200"/>
                <a:gd name="connsiteY1" fmla="*/ 0 h 2230869"/>
                <a:gd name="connsiteX2" fmla="*/ 0 w 1219200"/>
                <a:gd name="connsiteY2" fmla="*/ 389106 h 2230869"/>
                <a:gd name="connsiteX3" fmla="*/ 0 w 1219200"/>
                <a:gd name="connsiteY3" fmla="*/ 2153050 h 2230869"/>
                <a:gd name="connsiteX4" fmla="*/ 77819 w 1219200"/>
                <a:gd name="connsiteY4" fmla="*/ 2230869 h 2230869"/>
                <a:gd name="connsiteX5" fmla="*/ 155639 w 1219200"/>
                <a:gd name="connsiteY5" fmla="*/ 2153050 h 2230869"/>
                <a:gd name="connsiteX6" fmla="*/ 155639 w 1219200"/>
                <a:gd name="connsiteY6" fmla="*/ 389106 h 2230869"/>
                <a:gd name="connsiteX7" fmla="*/ 389106 w 1219200"/>
                <a:gd name="connsiteY7" fmla="*/ 155639 h 2230869"/>
                <a:gd name="connsiteX8" fmla="*/ 1141381 w 1219200"/>
                <a:gd name="connsiteY8" fmla="*/ 155639 h 2230869"/>
                <a:gd name="connsiteX9" fmla="*/ 1219200 w 1219200"/>
                <a:gd name="connsiteY9" fmla="*/ 77819 h 2230869"/>
                <a:gd name="connsiteX10" fmla="*/ 1141381 w 1219200"/>
                <a:gd name="connsiteY10" fmla="*/ 0 h 223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9200" h="2230869">
                  <a:moveTo>
                    <a:pt x="1141381" y="0"/>
                  </a:moveTo>
                  <a:lnTo>
                    <a:pt x="389106" y="0"/>
                  </a:lnTo>
                  <a:cubicBezTo>
                    <a:pt x="174546" y="0"/>
                    <a:pt x="0" y="174546"/>
                    <a:pt x="0" y="389106"/>
                  </a:cubicBezTo>
                  <a:lnTo>
                    <a:pt x="0" y="2153050"/>
                  </a:lnTo>
                  <a:cubicBezTo>
                    <a:pt x="0" y="2196027"/>
                    <a:pt x="34833" y="2230869"/>
                    <a:pt x="77819" y="2230869"/>
                  </a:cubicBezTo>
                  <a:cubicBezTo>
                    <a:pt x="120806" y="2230869"/>
                    <a:pt x="155639" y="2196036"/>
                    <a:pt x="155639" y="2153050"/>
                  </a:cubicBezTo>
                  <a:lnTo>
                    <a:pt x="155639" y="389106"/>
                  </a:lnTo>
                  <a:cubicBezTo>
                    <a:pt x="155639" y="260375"/>
                    <a:pt x="260375" y="155639"/>
                    <a:pt x="389106" y="155639"/>
                  </a:cubicBezTo>
                  <a:lnTo>
                    <a:pt x="1141381" y="155639"/>
                  </a:lnTo>
                  <a:cubicBezTo>
                    <a:pt x="1184367" y="155639"/>
                    <a:pt x="1219200" y="120806"/>
                    <a:pt x="1219200" y="77819"/>
                  </a:cubicBezTo>
                  <a:cubicBezTo>
                    <a:pt x="1219200" y="34833"/>
                    <a:pt x="1184367" y="0"/>
                    <a:pt x="1141381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29" name="Freeform: Shape 65">
              <a:extLst>
                <a:ext uri="{FF2B5EF4-FFF2-40B4-BE49-F238E27FC236}">
                  <a16:creationId xmlns:a16="http://schemas.microsoft.com/office/drawing/2014/main" id="{7C8D92EC-A6BF-D0C7-B5E4-4ECEF3D6A7FC}"/>
                </a:ext>
              </a:extLst>
            </p:cNvPr>
            <p:cNvSpPr/>
            <p:nvPr/>
          </p:nvSpPr>
          <p:spPr>
            <a:xfrm>
              <a:off x="4928685" y="990595"/>
              <a:ext cx="2334635" cy="2957203"/>
            </a:xfrm>
            <a:custGeom>
              <a:avLst/>
              <a:gdLst>
                <a:gd name="connsiteX0" fmla="*/ 2311848 w 2334635"/>
                <a:gd name="connsiteY0" fmla="*/ 1112287 h 2957203"/>
                <a:gd name="connsiteX1" fmla="*/ 1222350 w 2334635"/>
                <a:gd name="connsiteY1" fmla="*/ 22789 h 2957203"/>
                <a:gd name="connsiteX2" fmla="*/ 1112289 w 2334635"/>
                <a:gd name="connsiteY2" fmla="*/ 22789 h 2957203"/>
                <a:gd name="connsiteX3" fmla="*/ 22790 w 2334635"/>
                <a:gd name="connsiteY3" fmla="*/ 1112287 h 2957203"/>
                <a:gd name="connsiteX4" fmla="*/ 5931 w 2334635"/>
                <a:gd name="connsiteY4" fmla="*/ 1197097 h 2957203"/>
                <a:gd name="connsiteX5" fmla="*/ 77816 w 2334635"/>
                <a:gd name="connsiteY5" fmla="*/ 1245141 h 2957203"/>
                <a:gd name="connsiteX6" fmla="*/ 415039 w 2334635"/>
                <a:gd name="connsiteY6" fmla="*/ 1245141 h 2957203"/>
                <a:gd name="connsiteX7" fmla="*/ 415039 w 2334635"/>
                <a:gd name="connsiteY7" fmla="*/ 2879384 h 2957203"/>
                <a:gd name="connsiteX8" fmla="*/ 492859 w 2334635"/>
                <a:gd name="connsiteY8" fmla="*/ 2957203 h 2957203"/>
                <a:gd name="connsiteX9" fmla="*/ 1841761 w 2334635"/>
                <a:gd name="connsiteY9" fmla="*/ 2957203 h 2957203"/>
                <a:gd name="connsiteX10" fmla="*/ 1919580 w 2334635"/>
                <a:gd name="connsiteY10" fmla="*/ 2879384 h 2957203"/>
                <a:gd name="connsiteX11" fmla="*/ 1919580 w 2334635"/>
                <a:gd name="connsiteY11" fmla="*/ 1245141 h 2957203"/>
                <a:gd name="connsiteX12" fmla="*/ 2256803 w 2334635"/>
                <a:gd name="connsiteY12" fmla="*/ 1245141 h 2957203"/>
                <a:gd name="connsiteX13" fmla="*/ 2328698 w 2334635"/>
                <a:gd name="connsiteY13" fmla="*/ 1197097 h 2957203"/>
                <a:gd name="connsiteX14" fmla="*/ 2311848 w 2334635"/>
                <a:gd name="connsiteY14" fmla="*/ 1112287 h 2957203"/>
                <a:gd name="connsiteX15" fmla="*/ 1841770 w 2334635"/>
                <a:gd name="connsiteY15" fmla="*/ 1089503 h 2957203"/>
                <a:gd name="connsiteX16" fmla="*/ 1763951 w 2334635"/>
                <a:gd name="connsiteY16" fmla="*/ 1167322 h 2957203"/>
                <a:gd name="connsiteX17" fmla="*/ 1763951 w 2334635"/>
                <a:gd name="connsiteY17" fmla="*/ 2801565 h 2957203"/>
                <a:gd name="connsiteX18" fmla="*/ 570687 w 2334635"/>
                <a:gd name="connsiteY18" fmla="*/ 2801565 h 2957203"/>
                <a:gd name="connsiteX19" fmla="*/ 570687 w 2334635"/>
                <a:gd name="connsiteY19" fmla="*/ 1167322 h 2957203"/>
                <a:gd name="connsiteX20" fmla="*/ 492868 w 2334635"/>
                <a:gd name="connsiteY20" fmla="*/ 1089503 h 2957203"/>
                <a:gd name="connsiteX21" fmla="*/ 265687 w 2334635"/>
                <a:gd name="connsiteY21" fmla="*/ 1089503 h 2957203"/>
                <a:gd name="connsiteX22" fmla="*/ 1167314 w 2334635"/>
                <a:gd name="connsiteY22" fmla="*/ 187876 h 2957203"/>
                <a:gd name="connsiteX23" fmla="*/ 2068941 w 2334635"/>
                <a:gd name="connsiteY23" fmla="*/ 1089503 h 2957203"/>
                <a:gd name="connsiteX24" fmla="*/ 1841770 w 2334635"/>
                <a:gd name="connsiteY24" fmla="*/ 1089503 h 2957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34635" h="2957203">
                  <a:moveTo>
                    <a:pt x="2311848" y="1112287"/>
                  </a:moveTo>
                  <a:lnTo>
                    <a:pt x="1222350" y="22789"/>
                  </a:lnTo>
                  <a:cubicBezTo>
                    <a:pt x="1191946" y="-7596"/>
                    <a:pt x="1142683" y="-7596"/>
                    <a:pt x="1112289" y="22789"/>
                  </a:cubicBezTo>
                  <a:lnTo>
                    <a:pt x="22790" y="1112287"/>
                  </a:lnTo>
                  <a:cubicBezTo>
                    <a:pt x="531" y="1134556"/>
                    <a:pt x="-6118" y="1168017"/>
                    <a:pt x="5931" y="1197097"/>
                  </a:cubicBezTo>
                  <a:cubicBezTo>
                    <a:pt x="17961" y="1226177"/>
                    <a:pt x="46346" y="1245141"/>
                    <a:pt x="77816" y="1245141"/>
                  </a:cubicBezTo>
                  <a:lnTo>
                    <a:pt x="415039" y="1245141"/>
                  </a:lnTo>
                  <a:lnTo>
                    <a:pt x="415039" y="2879384"/>
                  </a:lnTo>
                  <a:cubicBezTo>
                    <a:pt x="415039" y="2922370"/>
                    <a:pt x="449872" y="2957203"/>
                    <a:pt x="492859" y="2957203"/>
                  </a:cubicBezTo>
                  <a:lnTo>
                    <a:pt x="1841761" y="2957203"/>
                  </a:lnTo>
                  <a:cubicBezTo>
                    <a:pt x="1884747" y="2957203"/>
                    <a:pt x="1919580" y="2922370"/>
                    <a:pt x="1919580" y="2879384"/>
                  </a:cubicBezTo>
                  <a:lnTo>
                    <a:pt x="1919580" y="1245141"/>
                  </a:lnTo>
                  <a:lnTo>
                    <a:pt x="2256803" y="1245141"/>
                  </a:lnTo>
                  <a:cubicBezTo>
                    <a:pt x="2288274" y="1245141"/>
                    <a:pt x="2316668" y="1226187"/>
                    <a:pt x="2328698" y="1197097"/>
                  </a:cubicBezTo>
                  <a:cubicBezTo>
                    <a:pt x="2340757" y="1168017"/>
                    <a:pt x="2334108" y="1134556"/>
                    <a:pt x="2311848" y="1112287"/>
                  </a:cubicBezTo>
                  <a:close/>
                  <a:moveTo>
                    <a:pt x="1841770" y="1089503"/>
                  </a:moveTo>
                  <a:cubicBezTo>
                    <a:pt x="1798784" y="1089503"/>
                    <a:pt x="1763951" y="1124336"/>
                    <a:pt x="1763951" y="1167322"/>
                  </a:cubicBezTo>
                  <a:lnTo>
                    <a:pt x="1763951" y="2801565"/>
                  </a:lnTo>
                  <a:lnTo>
                    <a:pt x="570687" y="2801565"/>
                  </a:lnTo>
                  <a:lnTo>
                    <a:pt x="570687" y="1167322"/>
                  </a:lnTo>
                  <a:cubicBezTo>
                    <a:pt x="570687" y="1124336"/>
                    <a:pt x="535855" y="1089503"/>
                    <a:pt x="492868" y="1089503"/>
                  </a:cubicBezTo>
                  <a:lnTo>
                    <a:pt x="265687" y="1089503"/>
                  </a:lnTo>
                  <a:lnTo>
                    <a:pt x="1167314" y="187876"/>
                  </a:lnTo>
                  <a:lnTo>
                    <a:pt x="2068941" y="1089503"/>
                  </a:lnTo>
                  <a:lnTo>
                    <a:pt x="1841770" y="10895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0" name="Freeform: Shape 66">
              <a:extLst>
                <a:ext uri="{FF2B5EF4-FFF2-40B4-BE49-F238E27FC236}">
                  <a16:creationId xmlns:a16="http://schemas.microsoft.com/office/drawing/2014/main" id="{DCE3A49D-6832-0A8C-C2C9-73A857ECF638}"/>
                </a:ext>
              </a:extLst>
            </p:cNvPr>
            <p:cNvSpPr/>
            <p:nvPr/>
          </p:nvSpPr>
          <p:spPr>
            <a:xfrm>
              <a:off x="6018180" y="2936138"/>
              <a:ext cx="155638" cy="155638"/>
            </a:xfrm>
            <a:custGeom>
              <a:avLst/>
              <a:gdLst>
                <a:gd name="connsiteX0" fmla="*/ 155639 w 155638"/>
                <a:gd name="connsiteY0" fmla="*/ 77819 h 155638"/>
                <a:gd name="connsiteX1" fmla="*/ 77819 w 155638"/>
                <a:gd name="connsiteY1" fmla="*/ 155638 h 155638"/>
                <a:gd name="connsiteX2" fmla="*/ 0 w 155638"/>
                <a:gd name="connsiteY2" fmla="*/ 77819 h 155638"/>
                <a:gd name="connsiteX3" fmla="*/ 77819 w 155638"/>
                <a:gd name="connsiteY3" fmla="*/ 0 h 155638"/>
                <a:gd name="connsiteX4" fmla="*/ 155639 w 155638"/>
                <a:gd name="connsiteY4" fmla="*/ 77819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38" h="155638">
                  <a:moveTo>
                    <a:pt x="155639" y="77819"/>
                  </a:moveTo>
                  <a:cubicBezTo>
                    <a:pt x="155639" y="120798"/>
                    <a:pt x="120798" y="155638"/>
                    <a:pt x="77819" y="155638"/>
                  </a:cubicBezTo>
                  <a:cubicBezTo>
                    <a:pt x="34841" y="155638"/>
                    <a:pt x="0" y="120798"/>
                    <a:pt x="0" y="77819"/>
                  </a:cubicBezTo>
                  <a:cubicBezTo>
                    <a:pt x="0" y="34841"/>
                    <a:pt x="34841" y="0"/>
                    <a:pt x="77819" y="0"/>
                  </a:cubicBezTo>
                  <a:cubicBezTo>
                    <a:pt x="120798" y="0"/>
                    <a:pt x="155639" y="34841"/>
                    <a:pt x="155639" y="77819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1" name="Freeform: Shape 67">
              <a:extLst>
                <a:ext uri="{FF2B5EF4-FFF2-40B4-BE49-F238E27FC236}">
                  <a16:creationId xmlns:a16="http://schemas.microsoft.com/office/drawing/2014/main" id="{F94158D9-B392-1364-1594-842CEA6C11B0}"/>
                </a:ext>
              </a:extLst>
            </p:cNvPr>
            <p:cNvSpPr/>
            <p:nvPr/>
          </p:nvSpPr>
          <p:spPr>
            <a:xfrm>
              <a:off x="5655011" y="2936138"/>
              <a:ext cx="155638" cy="155638"/>
            </a:xfrm>
            <a:custGeom>
              <a:avLst/>
              <a:gdLst>
                <a:gd name="connsiteX0" fmla="*/ 155639 w 155638"/>
                <a:gd name="connsiteY0" fmla="*/ 77819 h 155638"/>
                <a:gd name="connsiteX1" fmla="*/ 77819 w 155638"/>
                <a:gd name="connsiteY1" fmla="*/ 155638 h 155638"/>
                <a:gd name="connsiteX2" fmla="*/ 0 w 155638"/>
                <a:gd name="connsiteY2" fmla="*/ 77819 h 155638"/>
                <a:gd name="connsiteX3" fmla="*/ 77819 w 155638"/>
                <a:gd name="connsiteY3" fmla="*/ 0 h 155638"/>
                <a:gd name="connsiteX4" fmla="*/ 155639 w 155638"/>
                <a:gd name="connsiteY4" fmla="*/ 77819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38" h="155638">
                  <a:moveTo>
                    <a:pt x="155639" y="77819"/>
                  </a:moveTo>
                  <a:cubicBezTo>
                    <a:pt x="155639" y="120798"/>
                    <a:pt x="120798" y="155638"/>
                    <a:pt x="77819" y="155638"/>
                  </a:cubicBezTo>
                  <a:cubicBezTo>
                    <a:pt x="34841" y="155638"/>
                    <a:pt x="0" y="120798"/>
                    <a:pt x="0" y="77819"/>
                  </a:cubicBezTo>
                  <a:cubicBezTo>
                    <a:pt x="0" y="34841"/>
                    <a:pt x="34841" y="0"/>
                    <a:pt x="77819" y="0"/>
                  </a:cubicBezTo>
                  <a:cubicBezTo>
                    <a:pt x="120798" y="0"/>
                    <a:pt x="155639" y="34841"/>
                    <a:pt x="155639" y="77819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2" name="Freeform: Shape 68">
              <a:extLst>
                <a:ext uri="{FF2B5EF4-FFF2-40B4-BE49-F238E27FC236}">
                  <a16:creationId xmlns:a16="http://schemas.microsoft.com/office/drawing/2014/main" id="{11A26D42-443B-D9E8-E885-382750A62380}"/>
                </a:ext>
              </a:extLst>
            </p:cNvPr>
            <p:cNvSpPr/>
            <p:nvPr/>
          </p:nvSpPr>
          <p:spPr>
            <a:xfrm>
              <a:off x="6381349" y="2936138"/>
              <a:ext cx="155638" cy="155638"/>
            </a:xfrm>
            <a:custGeom>
              <a:avLst/>
              <a:gdLst>
                <a:gd name="connsiteX0" fmla="*/ 155639 w 155638"/>
                <a:gd name="connsiteY0" fmla="*/ 77819 h 155638"/>
                <a:gd name="connsiteX1" fmla="*/ 77819 w 155638"/>
                <a:gd name="connsiteY1" fmla="*/ 155638 h 155638"/>
                <a:gd name="connsiteX2" fmla="*/ 0 w 155638"/>
                <a:gd name="connsiteY2" fmla="*/ 77819 h 155638"/>
                <a:gd name="connsiteX3" fmla="*/ 77819 w 155638"/>
                <a:gd name="connsiteY3" fmla="*/ 0 h 155638"/>
                <a:gd name="connsiteX4" fmla="*/ 155639 w 155638"/>
                <a:gd name="connsiteY4" fmla="*/ 77819 h 15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638" h="155638">
                  <a:moveTo>
                    <a:pt x="155639" y="77819"/>
                  </a:moveTo>
                  <a:cubicBezTo>
                    <a:pt x="155639" y="120798"/>
                    <a:pt x="120798" y="155638"/>
                    <a:pt x="77819" y="155638"/>
                  </a:cubicBezTo>
                  <a:cubicBezTo>
                    <a:pt x="34841" y="155638"/>
                    <a:pt x="0" y="120798"/>
                    <a:pt x="0" y="77819"/>
                  </a:cubicBezTo>
                  <a:cubicBezTo>
                    <a:pt x="0" y="34841"/>
                    <a:pt x="34841" y="0"/>
                    <a:pt x="77819" y="0"/>
                  </a:cubicBezTo>
                  <a:cubicBezTo>
                    <a:pt x="120798" y="0"/>
                    <a:pt x="155639" y="34841"/>
                    <a:pt x="155639" y="77819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33" name="Graphic 70">
            <a:extLst>
              <a:ext uri="{FF2B5EF4-FFF2-40B4-BE49-F238E27FC236}">
                <a16:creationId xmlns:a16="http://schemas.microsoft.com/office/drawing/2014/main" id="{030B9B47-9621-C16F-16BD-DC132BA3322B}"/>
              </a:ext>
            </a:extLst>
          </p:cNvPr>
          <p:cNvGrpSpPr/>
          <p:nvPr/>
        </p:nvGrpSpPr>
        <p:grpSpPr>
          <a:xfrm>
            <a:off x="3065414" y="5523908"/>
            <a:ext cx="673959" cy="731340"/>
            <a:chOff x="6179038" y="5244911"/>
            <a:chExt cx="750875" cy="814805"/>
          </a:xfrm>
          <a:solidFill>
            <a:schemeClr val="bg1">
              <a:lumMod val="85000"/>
            </a:schemeClr>
          </a:solidFill>
        </p:grpSpPr>
        <p:sp>
          <p:nvSpPr>
            <p:cNvPr id="134" name="Freeform: Shape 72">
              <a:extLst>
                <a:ext uri="{FF2B5EF4-FFF2-40B4-BE49-F238E27FC236}">
                  <a16:creationId xmlns:a16="http://schemas.microsoft.com/office/drawing/2014/main" id="{16C7B288-AEED-7658-1D65-1E098C30740E}"/>
                </a:ext>
              </a:extLst>
            </p:cNvPr>
            <p:cNvSpPr/>
            <p:nvPr/>
          </p:nvSpPr>
          <p:spPr>
            <a:xfrm>
              <a:off x="6271888" y="5607432"/>
              <a:ext cx="346479" cy="353824"/>
            </a:xfrm>
            <a:custGeom>
              <a:avLst/>
              <a:gdLst>
                <a:gd name="connsiteX0" fmla="*/ 12004 w 346479"/>
                <a:gd name="connsiteY0" fmla="*/ 0 h 353824"/>
                <a:gd name="connsiteX1" fmla="*/ 0 w 346479"/>
                <a:gd name="connsiteY1" fmla="*/ 12004 h 353824"/>
                <a:gd name="connsiteX2" fmla="*/ 0 w 346479"/>
                <a:gd name="connsiteY2" fmla="*/ 33687 h 353824"/>
                <a:gd name="connsiteX3" fmla="*/ 111291 w 346479"/>
                <a:gd name="connsiteY3" fmla="*/ 260943 h 353824"/>
                <a:gd name="connsiteX4" fmla="*/ 224684 w 346479"/>
                <a:gd name="connsiteY4" fmla="*/ 348949 h 353824"/>
                <a:gd name="connsiteX5" fmla="*/ 238913 w 346479"/>
                <a:gd name="connsiteY5" fmla="*/ 353825 h 353824"/>
                <a:gd name="connsiteX6" fmla="*/ 253144 w 346479"/>
                <a:gd name="connsiteY6" fmla="*/ 348949 h 353824"/>
                <a:gd name="connsiteX7" fmla="*/ 341835 w 346479"/>
                <a:gd name="connsiteY7" fmla="*/ 280112 h 353824"/>
                <a:gd name="connsiteX8" fmla="*/ 343958 w 346479"/>
                <a:gd name="connsiteY8" fmla="*/ 263268 h 353824"/>
                <a:gd name="connsiteX9" fmla="*/ 327114 w 346479"/>
                <a:gd name="connsiteY9" fmla="*/ 261145 h 353824"/>
                <a:gd name="connsiteX10" fmla="*/ 238913 w 346479"/>
                <a:gd name="connsiteY10" fmla="*/ 329602 h 353824"/>
                <a:gd name="connsiteX11" fmla="*/ 126012 w 346479"/>
                <a:gd name="connsiteY11" fmla="*/ 241977 h 353824"/>
                <a:gd name="connsiteX12" fmla="*/ 24008 w 346479"/>
                <a:gd name="connsiteY12" fmla="*/ 33687 h 353824"/>
                <a:gd name="connsiteX13" fmla="*/ 24008 w 346479"/>
                <a:gd name="connsiteY13" fmla="*/ 12004 h 353824"/>
                <a:gd name="connsiteX14" fmla="*/ 12004 w 346479"/>
                <a:gd name="connsiteY14" fmla="*/ 0 h 353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46479" h="353824">
                  <a:moveTo>
                    <a:pt x="12004" y="0"/>
                  </a:moveTo>
                  <a:cubicBezTo>
                    <a:pt x="5374" y="0"/>
                    <a:pt x="0" y="5374"/>
                    <a:pt x="0" y="12004"/>
                  </a:cubicBezTo>
                  <a:lnTo>
                    <a:pt x="0" y="33687"/>
                  </a:lnTo>
                  <a:cubicBezTo>
                    <a:pt x="0" y="123219"/>
                    <a:pt x="40564" y="206050"/>
                    <a:pt x="111291" y="260943"/>
                  </a:cubicBezTo>
                  <a:lnTo>
                    <a:pt x="224684" y="348949"/>
                  </a:lnTo>
                  <a:cubicBezTo>
                    <a:pt x="228873" y="352200"/>
                    <a:pt x="233892" y="353825"/>
                    <a:pt x="238913" y="353825"/>
                  </a:cubicBezTo>
                  <a:cubicBezTo>
                    <a:pt x="243934" y="353825"/>
                    <a:pt x="248953" y="352200"/>
                    <a:pt x="253144" y="348949"/>
                  </a:cubicBezTo>
                  <a:lnTo>
                    <a:pt x="341835" y="280112"/>
                  </a:lnTo>
                  <a:cubicBezTo>
                    <a:pt x="347072" y="276046"/>
                    <a:pt x="348022" y="268506"/>
                    <a:pt x="343958" y="263268"/>
                  </a:cubicBezTo>
                  <a:cubicBezTo>
                    <a:pt x="339893" y="258032"/>
                    <a:pt x="332353" y="257081"/>
                    <a:pt x="327114" y="261145"/>
                  </a:cubicBezTo>
                  <a:lnTo>
                    <a:pt x="238913" y="329602"/>
                  </a:lnTo>
                  <a:lnTo>
                    <a:pt x="126012" y="241977"/>
                  </a:lnTo>
                  <a:cubicBezTo>
                    <a:pt x="61187" y="191664"/>
                    <a:pt x="24008" y="115747"/>
                    <a:pt x="24008" y="33687"/>
                  </a:cubicBezTo>
                  <a:lnTo>
                    <a:pt x="24008" y="12004"/>
                  </a:lnTo>
                  <a:cubicBezTo>
                    <a:pt x="24008" y="5374"/>
                    <a:pt x="18634" y="0"/>
                    <a:pt x="12004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5" name="Freeform: Shape 73">
              <a:extLst>
                <a:ext uri="{FF2B5EF4-FFF2-40B4-BE49-F238E27FC236}">
                  <a16:creationId xmlns:a16="http://schemas.microsoft.com/office/drawing/2014/main" id="{CDFC2719-3DEE-F1D1-A9C1-57B4796B6333}"/>
                </a:ext>
              </a:extLst>
            </p:cNvPr>
            <p:cNvSpPr/>
            <p:nvPr/>
          </p:nvSpPr>
          <p:spPr>
            <a:xfrm>
              <a:off x="6494344" y="5977550"/>
              <a:ext cx="32913" cy="32913"/>
            </a:xfrm>
            <a:custGeom>
              <a:avLst/>
              <a:gdLst>
                <a:gd name="connsiteX0" fmla="*/ 16457 w 32913"/>
                <a:gd name="connsiteY0" fmla="*/ 0 h 32913"/>
                <a:gd name="connsiteX1" fmla="*/ 0 w 32913"/>
                <a:gd name="connsiteY1" fmla="*/ 16457 h 32913"/>
                <a:gd name="connsiteX2" fmla="*/ 16457 w 32913"/>
                <a:gd name="connsiteY2" fmla="*/ 32914 h 32913"/>
                <a:gd name="connsiteX3" fmla="*/ 32914 w 32913"/>
                <a:gd name="connsiteY3" fmla="*/ 16457 h 32913"/>
                <a:gd name="connsiteX4" fmla="*/ 16457 w 32913"/>
                <a:gd name="connsiteY4" fmla="*/ 0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16457" y="0"/>
                  </a:moveTo>
                  <a:cubicBezTo>
                    <a:pt x="7368" y="0"/>
                    <a:pt x="0" y="7368"/>
                    <a:pt x="0" y="16457"/>
                  </a:cubicBez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7"/>
                    <a:pt x="25545" y="0"/>
                    <a:pt x="16457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6" name="Freeform: Shape 74">
              <a:extLst>
                <a:ext uri="{FF2B5EF4-FFF2-40B4-BE49-F238E27FC236}">
                  <a16:creationId xmlns:a16="http://schemas.microsoft.com/office/drawing/2014/main" id="{FE167C05-C1DE-A013-FE12-38AB969705E9}"/>
                </a:ext>
              </a:extLst>
            </p:cNvPr>
            <p:cNvSpPr/>
            <p:nvPr/>
          </p:nvSpPr>
          <p:spPr>
            <a:xfrm>
              <a:off x="6494344" y="5309654"/>
              <a:ext cx="32913" cy="32913"/>
            </a:xfrm>
            <a:custGeom>
              <a:avLst/>
              <a:gdLst>
                <a:gd name="connsiteX0" fmla="*/ 16457 w 32913"/>
                <a:gd name="connsiteY0" fmla="*/ 0 h 32913"/>
                <a:gd name="connsiteX1" fmla="*/ 0 w 32913"/>
                <a:gd name="connsiteY1" fmla="*/ 16457 h 32913"/>
                <a:gd name="connsiteX2" fmla="*/ 16457 w 32913"/>
                <a:gd name="connsiteY2" fmla="*/ 32914 h 32913"/>
                <a:gd name="connsiteX3" fmla="*/ 32914 w 32913"/>
                <a:gd name="connsiteY3" fmla="*/ 16457 h 32913"/>
                <a:gd name="connsiteX4" fmla="*/ 16457 w 32913"/>
                <a:gd name="connsiteY4" fmla="*/ 0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16457" y="0"/>
                  </a:moveTo>
                  <a:cubicBezTo>
                    <a:pt x="7368" y="0"/>
                    <a:pt x="0" y="7368"/>
                    <a:pt x="0" y="16457"/>
                  </a:cubicBez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7"/>
                    <a:pt x="25545" y="0"/>
                    <a:pt x="16457" y="0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7" name="Freeform: Shape 75">
              <a:extLst>
                <a:ext uri="{FF2B5EF4-FFF2-40B4-BE49-F238E27FC236}">
                  <a16:creationId xmlns:a16="http://schemas.microsoft.com/office/drawing/2014/main" id="{D1E2D37E-27BE-8759-8527-FC2E32818E19}"/>
                </a:ext>
              </a:extLst>
            </p:cNvPr>
            <p:cNvSpPr/>
            <p:nvPr/>
          </p:nvSpPr>
          <p:spPr>
            <a:xfrm>
              <a:off x="6758532" y="5406607"/>
              <a:ext cx="32913" cy="32913"/>
            </a:xfrm>
            <a:custGeom>
              <a:avLst/>
              <a:gdLst>
                <a:gd name="connsiteX0" fmla="*/ 0 w 32913"/>
                <a:gd name="connsiteY0" fmla="*/ 16457 h 32913"/>
                <a:gd name="connsiteX1" fmla="*/ 16457 w 32913"/>
                <a:gd name="connsiteY1" fmla="*/ 32914 h 32913"/>
                <a:gd name="connsiteX2" fmla="*/ 32914 w 32913"/>
                <a:gd name="connsiteY2" fmla="*/ 16457 h 32913"/>
                <a:gd name="connsiteX3" fmla="*/ 16457 w 32913"/>
                <a:gd name="connsiteY3" fmla="*/ 0 h 32913"/>
                <a:gd name="connsiteX4" fmla="*/ 0 w 32913"/>
                <a:gd name="connsiteY4" fmla="*/ 16457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0" y="16457"/>
                  </a:move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8"/>
                    <a:pt x="25545" y="0"/>
                    <a:pt x="16457" y="0"/>
                  </a:cubicBezTo>
                  <a:cubicBezTo>
                    <a:pt x="7368" y="0"/>
                    <a:pt x="0" y="7368"/>
                    <a:pt x="0" y="16457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8" name="Freeform: Shape 76">
              <a:extLst>
                <a:ext uri="{FF2B5EF4-FFF2-40B4-BE49-F238E27FC236}">
                  <a16:creationId xmlns:a16="http://schemas.microsoft.com/office/drawing/2014/main" id="{1610929C-16BF-47FB-B392-6987913830EF}"/>
                </a:ext>
              </a:extLst>
            </p:cNvPr>
            <p:cNvSpPr/>
            <p:nvPr/>
          </p:nvSpPr>
          <p:spPr>
            <a:xfrm>
              <a:off x="6228194" y="5406607"/>
              <a:ext cx="32913" cy="32913"/>
            </a:xfrm>
            <a:custGeom>
              <a:avLst/>
              <a:gdLst>
                <a:gd name="connsiteX0" fmla="*/ 0 w 32913"/>
                <a:gd name="connsiteY0" fmla="*/ 16457 h 32913"/>
                <a:gd name="connsiteX1" fmla="*/ 16457 w 32913"/>
                <a:gd name="connsiteY1" fmla="*/ 32914 h 32913"/>
                <a:gd name="connsiteX2" fmla="*/ 32914 w 32913"/>
                <a:gd name="connsiteY2" fmla="*/ 16457 h 32913"/>
                <a:gd name="connsiteX3" fmla="*/ 16457 w 32913"/>
                <a:gd name="connsiteY3" fmla="*/ 0 h 32913"/>
                <a:gd name="connsiteX4" fmla="*/ 0 w 32913"/>
                <a:gd name="connsiteY4" fmla="*/ 16457 h 32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913" h="32913">
                  <a:moveTo>
                    <a:pt x="0" y="16457"/>
                  </a:moveTo>
                  <a:cubicBezTo>
                    <a:pt x="0" y="25545"/>
                    <a:pt x="7368" y="32914"/>
                    <a:pt x="16457" y="32914"/>
                  </a:cubicBezTo>
                  <a:cubicBezTo>
                    <a:pt x="25545" y="32914"/>
                    <a:pt x="32914" y="25545"/>
                    <a:pt x="32914" y="16457"/>
                  </a:cubicBezTo>
                  <a:cubicBezTo>
                    <a:pt x="32914" y="7368"/>
                    <a:pt x="25545" y="0"/>
                    <a:pt x="16457" y="0"/>
                  </a:cubicBezTo>
                  <a:cubicBezTo>
                    <a:pt x="7368" y="0"/>
                    <a:pt x="0" y="7368"/>
                    <a:pt x="0" y="16457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39" name="Freeform: Shape 77">
              <a:extLst>
                <a:ext uri="{FF2B5EF4-FFF2-40B4-BE49-F238E27FC236}">
                  <a16:creationId xmlns:a16="http://schemas.microsoft.com/office/drawing/2014/main" id="{F7B663A1-ED00-6AE6-A950-95AABB8EA7BA}"/>
                </a:ext>
              </a:extLst>
            </p:cNvPr>
            <p:cNvSpPr/>
            <p:nvPr/>
          </p:nvSpPr>
          <p:spPr>
            <a:xfrm>
              <a:off x="6179038" y="5244911"/>
              <a:ext cx="750875" cy="814805"/>
            </a:xfrm>
            <a:custGeom>
              <a:avLst/>
              <a:gdLst>
                <a:gd name="connsiteX0" fmla="*/ 727074 w 750875"/>
                <a:gd name="connsiteY0" fmla="*/ 736099 h 814805"/>
                <a:gd name="connsiteX1" fmla="*/ 727074 w 750875"/>
                <a:gd name="connsiteY1" fmla="*/ 444913 h 814805"/>
                <a:gd name="connsiteX2" fmla="*/ 750874 w 750875"/>
                <a:gd name="connsiteY2" fmla="*/ 407511 h 814805"/>
                <a:gd name="connsiteX3" fmla="*/ 709569 w 750875"/>
                <a:gd name="connsiteY3" fmla="*/ 366208 h 814805"/>
                <a:gd name="connsiteX4" fmla="*/ 570676 w 750875"/>
                <a:gd name="connsiteY4" fmla="*/ 366208 h 814805"/>
                <a:gd name="connsiteX5" fmla="*/ 570676 w 750875"/>
                <a:gd name="connsiteY5" fmla="*/ 220443 h 814805"/>
                <a:gd name="connsiteX6" fmla="*/ 550110 w 750875"/>
                <a:gd name="connsiteY6" fmla="*/ 197393 h 814805"/>
                <a:gd name="connsiteX7" fmla="*/ 423408 w 750875"/>
                <a:gd name="connsiteY7" fmla="*/ 168538 h 814805"/>
                <a:gd name="connsiteX8" fmla="*/ 354296 w 750875"/>
                <a:gd name="connsiteY8" fmla="*/ 135259 h 814805"/>
                <a:gd name="connsiteX9" fmla="*/ 309230 w 750875"/>
                <a:gd name="connsiteY9" fmla="*/ 135261 h 814805"/>
                <a:gd name="connsiteX10" fmla="*/ 240118 w 750875"/>
                <a:gd name="connsiteY10" fmla="*/ 168538 h 814805"/>
                <a:gd name="connsiteX11" fmla="*/ 113416 w 750875"/>
                <a:gd name="connsiteY11" fmla="*/ 197393 h 814805"/>
                <a:gd name="connsiteX12" fmla="*/ 92850 w 750875"/>
                <a:gd name="connsiteY12" fmla="*/ 220443 h 814805"/>
                <a:gd name="connsiteX13" fmla="*/ 92850 w 750875"/>
                <a:gd name="connsiteY13" fmla="*/ 317760 h 814805"/>
                <a:gd name="connsiteX14" fmla="*/ 104854 w 750875"/>
                <a:gd name="connsiteY14" fmla="*/ 329764 h 814805"/>
                <a:gd name="connsiteX15" fmla="*/ 116858 w 750875"/>
                <a:gd name="connsiteY15" fmla="*/ 317760 h 814805"/>
                <a:gd name="connsiteX16" fmla="*/ 116858 w 750875"/>
                <a:gd name="connsiteY16" fmla="*/ 221166 h 814805"/>
                <a:gd name="connsiteX17" fmla="*/ 248347 w 750875"/>
                <a:gd name="connsiteY17" fmla="*/ 191093 h 814805"/>
                <a:gd name="connsiteX18" fmla="*/ 322030 w 750875"/>
                <a:gd name="connsiteY18" fmla="*/ 155572 h 814805"/>
                <a:gd name="connsiteX19" fmla="*/ 341496 w 750875"/>
                <a:gd name="connsiteY19" fmla="*/ 155571 h 814805"/>
                <a:gd name="connsiteX20" fmla="*/ 415179 w 750875"/>
                <a:gd name="connsiteY20" fmla="*/ 191093 h 814805"/>
                <a:gd name="connsiteX21" fmla="*/ 546668 w 750875"/>
                <a:gd name="connsiteY21" fmla="*/ 221166 h 814805"/>
                <a:gd name="connsiteX22" fmla="*/ 546668 w 750875"/>
                <a:gd name="connsiteY22" fmla="*/ 366206 h 814805"/>
                <a:gd name="connsiteX23" fmla="*/ 482333 w 750875"/>
                <a:gd name="connsiteY23" fmla="*/ 366206 h 814805"/>
                <a:gd name="connsiteX24" fmla="*/ 441028 w 750875"/>
                <a:gd name="connsiteY24" fmla="*/ 407510 h 814805"/>
                <a:gd name="connsiteX25" fmla="*/ 464987 w 750875"/>
                <a:gd name="connsiteY25" fmla="*/ 444983 h 814805"/>
                <a:gd name="connsiteX26" fmla="*/ 464987 w 750875"/>
                <a:gd name="connsiteY26" fmla="*/ 706257 h 814805"/>
                <a:gd name="connsiteX27" fmla="*/ 375279 w 750875"/>
                <a:gd name="connsiteY27" fmla="*/ 775882 h 814805"/>
                <a:gd name="connsiteX28" fmla="*/ 331763 w 750875"/>
                <a:gd name="connsiteY28" fmla="*/ 790796 h 814805"/>
                <a:gd name="connsiteX29" fmla="*/ 288250 w 750875"/>
                <a:gd name="connsiteY29" fmla="*/ 775883 h 814805"/>
                <a:gd name="connsiteX30" fmla="*/ 160206 w 750875"/>
                <a:gd name="connsiteY30" fmla="*/ 676507 h 814805"/>
                <a:gd name="connsiteX31" fmla="*/ 59885 w 750875"/>
                <a:gd name="connsiteY31" fmla="*/ 553226 h 814805"/>
                <a:gd name="connsiteX32" fmla="*/ 24008 w 750875"/>
                <a:gd name="connsiteY32" fmla="*/ 398391 h 814805"/>
                <a:gd name="connsiteX33" fmla="*/ 24008 w 750875"/>
                <a:gd name="connsiteY33" fmla="*/ 136754 h 814805"/>
                <a:gd name="connsiteX34" fmla="*/ 29570 w 750875"/>
                <a:gd name="connsiteY34" fmla="*/ 131152 h 814805"/>
                <a:gd name="connsiteX35" fmla="*/ 68491 w 750875"/>
                <a:gd name="connsiteY35" fmla="*/ 130869 h 814805"/>
                <a:gd name="connsiteX36" fmla="*/ 293037 w 750875"/>
                <a:gd name="connsiteY36" fmla="*/ 58096 h 814805"/>
                <a:gd name="connsiteX37" fmla="*/ 315561 w 750875"/>
                <a:gd name="connsiteY37" fmla="*/ 32174 h 814805"/>
                <a:gd name="connsiteX38" fmla="*/ 331879 w 750875"/>
                <a:gd name="connsiteY38" fmla="*/ 24007 h 814805"/>
                <a:gd name="connsiteX39" fmla="*/ 331930 w 750875"/>
                <a:gd name="connsiteY39" fmla="*/ 24008 h 814805"/>
                <a:gd name="connsiteX40" fmla="*/ 348123 w 750875"/>
                <a:gd name="connsiteY40" fmla="*/ 32169 h 814805"/>
                <a:gd name="connsiteX41" fmla="*/ 370495 w 750875"/>
                <a:gd name="connsiteY41" fmla="*/ 58096 h 814805"/>
                <a:gd name="connsiteX42" fmla="*/ 595041 w 750875"/>
                <a:gd name="connsiteY42" fmla="*/ 130869 h 814805"/>
                <a:gd name="connsiteX43" fmla="*/ 633962 w 750875"/>
                <a:gd name="connsiteY43" fmla="*/ 131152 h 814805"/>
                <a:gd name="connsiteX44" fmla="*/ 639524 w 750875"/>
                <a:gd name="connsiteY44" fmla="*/ 136754 h 814805"/>
                <a:gd name="connsiteX45" fmla="*/ 639524 w 750875"/>
                <a:gd name="connsiteY45" fmla="*/ 317260 h 814805"/>
                <a:gd name="connsiteX46" fmla="*/ 651528 w 750875"/>
                <a:gd name="connsiteY46" fmla="*/ 329264 h 814805"/>
                <a:gd name="connsiteX47" fmla="*/ 663532 w 750875"/>
                <a:gd name="connsiteY47" fmla="*/ 317260 h 814805"/>
                <a:gd name="connsiteX48" fmla="*/ 663532 w 750875"/>
                <a:gd name="connsiteY48" fmla="*/ 136754 h 814805"/>
                <a:gd name="connsiteX49" fmla="*/ 634139 w 750875"/>
                <a:gd name="connsiteY49" fmla="*/ 107144 h 814805"/>
                <a:gd name="connsiteX50" fmla="*/ 595217 w 750875"/>
                <a:gd name="connsiteY50" fmla="*/ 106861 h 814805"/>
                <a:gd name="connsiteX51" fmla="*/ 387474 w 750875"/>
                <a:gd name="connsiteY51" fmla="*/ 41121 h 814805"/>
                <a:gd name="connsiteX52" fmla="*/ 367393 w 750875"/>
                <a:gd name="connsiteY52" fmla="*/ 17848 h 814805"/>
                <a:gd name="connsiteX53" fmla="*/ 331986 w 750875"/>
                <a:gd name="connsiteY53" fmla="*/ 0 h 814805"/>
                <a:gd name="connsiteX54" fmla="*/ 331876 w 750875"/>
                <a:gd name="connsiteY54" fmla="*/ 0 h 814805"/>
                <a:gd name="connsiteX55" fmla="*/ 296359 w 750875"/>
                <a:gd name="connsiteY55" fmla="*/ 17759 h 814805"/>
                <a:gd name="connsiteX56" fmla="*/ 276059 w 750875"/>
                <a:gd name="connsiteY56" fmla="*/ 41119 h 814805"/>
                <a:gd name="connsiteX57" fmla="*/ 68315 w 750875"/>
                <a:gd name="connsiteY57" fmla="*/ 106861 h 814805"/>
                <a:gd name="connsiteX58" fmla="*/ 29393 w 750875"/>
                <a:gd name="connsiteY58" fmla="*/ 107144 h 814805"/>
                <a:gd name="connsiteX59" fmla="*/ 0 w 750875"/>
                <a:gd name="connsiteY59" fmla="*/ 136754 h 814805"/>
                <a:gd name="connsiteX60" fmla="*/ 0 w 750875"/>
                <a:gd name="connsiteY60" fmla="*/ 398392 h 814805"/>
                <a:gd name="connsiteX61" fmla="*/ 38323 w 750875"/>
                <a:gd name="connsiteY61" fmla="*/ 563789 h 814805"/>
                <a:gd name="connsiteX62" fmla="*/ 145486 w 750875"/>
                <a:gd name="connsiteY62" fmla="*/ 695475 h 814805"/>
                <a:gd name="connsiteX63" fmla="*/ 273530 w 750875"/>
                <a:gd name="connsiteY63" fmla="*/ 794851 h 814805"/>
                <a:gd name="connsiteX64" fmla="*/ 331763 w 750875"/>
                <a:gd name="connsiteY64" fmla="*/ 814806 h 814805"/>
                <a:gd name="connsiteX65" fmla="*/ 389999 w 750875"/>
                <a:gd name="connsiteY65" fmla="*/ 794850 h 814805"/>
                <a:gd name="connsiteX66" fmla="*/ 449141 w 750875"/>
                <a:gd name="connsiteY66" fmla="*/ 748948 h 814805"/>
                <a:gd name="connsiteX67" fmla="*/ 441030 w 750875"/>
                <a:gd name="connsiteY67" fmla="*/ 773499 h 814805"/>
                <a:gd name="connsiteX68" fmla="*/ 482335 w 750875"/>
                <a:gd name="connsiteY68" fmla="*/ 814804 h 814805"/>
                <a:gd name="connsiteX69" fmla="*/ 709570 w 750875"/>
                <a:gd name="connsiteY69" fmla="*/ 814804 h 814805"/>
                <a:gd name="connsiteX70" fmla="*/ 750876 w 750875"/>
                <a:gd name="connsiteY70" fmla="*/ 773499 h 814805"/>
                <a:gd name="connsiteX71" fmla="*/ 727074 w 750875"/>
                <a:gd name="connsiteY71" fmla="*/ 736099 h 814805"/>
                <a:gd name="connsiteX72" fmla="*/ 488995 w 750875"/>
                <a:gd name="connsiteY72" fmla="*/ 597059 h 814805"/>
                <a:gd name="connsiteX73" fmla="*/ 516899 w 750875"/>
                <a:gd name="connsiteY73" fmla="*/ 563916 h 814805"/>
                <a:gd name="connsiteX74" fmla="*/ 546713 w 750875"/>
                <a:gd name="connsiteY74" fmla="*/ 589706 h 814805"/>
                <a:gd name="connsiteX75" fmla="*/ 488995 w 750875"/>
                <a:gd name="connsiteY75" fmla="*/ 673630 h 814805"/>
                <a:gd name="connsiteX76" fmla="*/ 488995 w 750875"/>
                <a:gd name="connsiteY76" fmla="*/ 505783 h 814805"/>
                <a:gd name="connsiteX77" fmla="*/ 502536 w 750875"/>
                <a:gd name="connsiteY77" fmla="*/ 542549 h 814805"/>
                <a:gd name="connsiteX78" fmla="*/ 488995 w 750875"/>
                <a:gd name="connsiteY78" fmla="*/ 560961 h 814805"/>
                <a:gd name="connsiteX79" fmla="*/ 510365 w 750875"/>
                <a:gd name="connsiteY79" fmla="*/ 698746 h 814805"/>
                <a:gd name="connsiteX80" fmla="*/ 575111 w 750875"/>
                <a:gd name="connsiteY80" fmla="*/ 603676 h 814805"/>
                <a:gd name="connsiteX81" fmla="*/ 586000 w 750875"/>
                <a:gd name="connsiteY81" fmla="*/ 589702 h 814805"/>
                <a:gd name="connsiteX82" fmla="*/ 575107 w 750875"/>
                <a:gd name="connsiteY82" fmla="*/ 575734 h 814805"/>
                <a:gd name="connsiteX83" fmla="*/ 510363 w 750875"/>
                <a:gd name="connsiteY83" fmla="*/ 480664 h 814805"/>
                <a:gd name="connsiteX84" fmla="*/ 510363 w 750875"/>
                <a:gd name="connsiteY84" fmla="*/ 448817 h 814805"/>
                <a:gd name="connsiteX85" fmla="*/ 681534 w 750875"/>
                <a:gd name="connsiteY85" fmla="*/ 448817 h 814805"/>
                <a:gd name="connsiteX86" fmla="*/ 681534 w 750875"/>
                <a:gd name="connsiteY86" fmla="*/ 480664 h 814805"/>
                <a:gd name="connsiteX87" fmla="*/ 616794 w 750875"/>
                <a:gd name="connsiteY87" fmla="*/ 575734 h 814805"/>
                <a:gd name="connsiteX88" fmla="*/ 605897 w 750875"/>
                <a:gd name="connsiteY88" fmla="*/ 589702 h 814805"/>
                <a:gd name="connsiteX89" fmla="*/ 616791 w 750875"/>
                <a:gd name="connsiteY89" fmla="*/ 603677 h 814805"/>
                <a:gd name="connsiteX90" fmla="*/ 681534 w 750875"/>
                <a:gd name="connsiteY90" fmla="*/ 698746 h 814805"/>
                <a:gd name="connsiteX91" fmla="*/ 681534 w 750875"/>
                <a:gd name="connsiteY91" fmla="*/ 732194 h 814805"/>
                <a:gd name="connsiteX92" fmla="*/ 510365 w 750875"/>
                <a:gd name="connsiteY92" fmla="*/ 732194 h 814805"/>
                <a:gd name="connsiteX93" fmla="*/ 703066 w 750875"/>
                <a:gd name="connsiteY93" fmla="*/ 674433 h 814805"/>
                <a:gd name="connsiteX94" fmla="*/ 645190 w 750875"/>
                <a:gd name="connsiteY94" fmla="*/ 589706 h 814805"/>
                <a:gd name="connsiteX95" fmla="*/ 703066 w 750875"/>
                <a:gd name="connsiteY95" fmla="*/ 504979 h 814805"/>
                <a:gd name="connsiteX96" fmla="*/ 482333 w 750875"/>
                <a:gd name="connsiteY96" fmla="*/ 390214 h 814805"/>
                <a:gd name="connsiteX97" fmla="*/ 709569 w 750875"/>
                <a:gd name="connsiteY97" fmla="*/ 390214 h 814805"/>
                <a:gd name="connsiteX98" fmla="*/ 726866 w 750875"/>
                <a:gd name="connsiteY98" fmla="*/ 407511 h 814805"/>
                <a:gd name="connsiteX99" fmla="*/ 709569 w 750875"/>
                <a:gd name="connsiteY99" fmla="*/ 424810 h 814805"/>
                <a:gd name="connsiteX100" fmla="*/ 482333 w 750875"/>
                <a:gd name="connsiteY100" fmla="*/ 424810 h 814805"/>
                <a:gd name="connsiteX101" fmla="*/ 465035 w 750875"/>
                <a:gd name="connsiteY101" fmla="*/ 407511 h 814805"/>
                <a:gd name="connsiteX102" fmla="*/ 482333 w 750875"/>
                <a:gd name="connsiteY102" fmla="*/ 390214 h 814805"/>
                <a:gd name="connsiteX103" fmla="*/ 709569 w 750875"/>
                <a:gd name="connsiteY103" fmla="*/ 790798 h 814805"/>
                <a:gd name="connsiteX104" fmla="*/ 482333 w 750875"/>
                <a:gd name="connsiteY104" fmla="*/ 790798 h 814805"/>
                <a:gd name="connsiteX105" fmla="*/ 465035 w 750875"/>
                <a:gd name="connsiteY105" fmla="*/ 773499 h 814805"/>
                <a:gd name="connsiteX106" fmla="*/ 482333 w 750875"/>
                <a:gd name="connsiteY106" fmla="*/ 756200 h 814805"/>
                <a:gd name="connsiteX107" fmla="*/ 709569 w 750875"/>
                <a:gd name="connsiteY107" fmla="*/ 756200 h 814805"/>
                <a:gd name="connsiteX108" fmla="*/ 726866 w 750875"/>
                <a:gd name="connsiteY108" fmla="*/ 773499 h 814805"/>
                <a:gd name="connsiteX109" fmla="*/ 709569 w 750875"/>
                <a:gd name="connsiteY109" fmla="*/ 790798 h 81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750875" h="814805">
                  <a:moveTo>
                    <a:pt x="727074" y="736099"/>
                  </a:moveTo>
                  <a:lnTo>
                    <a:pt x="727074" y="444913"/>
                  </a:lnTo>
                  <a:cubicBezTo>
                    <a:pt x="741120" y="438312"/>
                    <a:pt x="750874" y="424032"/>
                    <a:pt x="750874" y="407511"/>
                  </a:cubicBezTo>
                  <a:cubicBezTo>
                    <a:pt x="750874" y="384736"/>
                    <a:pt x="732345" y="366208"/>
                    <a:pt x="709569" y="366208"/>
                  </a:cubicBezTo>
                  <a:lnTo>
                    <a:pt x="570676" y="366208"/>
                  </a:lnTo>
                  <a:lnTo>
                    <a:pt x="570676" y="220443"/>
                  </a:lnTo>
                  <a:cubicBezTo>
                    <a:pt x="570676" y="208627"/>
                    <a:pt x="561834" y="198717"/>
                    <a:pt x="550110" y="197393"/>
                  </a:cubicBezTo>
                  <a:cubicBezTo>
                    <a:pt x="504346" y="192229"/>
                    <a:pt x="461718" y="182521"/>
                    <a:pt x="423408" y="168538"/>
                  </a:cubicBezTo>
                  <a:cubicBezTo>
                    <a:pt x="397706" y="159159"/>
                    <a:pt x="374454" y="147964"/>
                    <a:pt x="354296" y="135259"/>
                  </a:cubicBezTo>
                  <a:cubicBezTo>
                    <a:pt x="340608" y="126631"/>
                    <a:pt x="322919" y="126632"/>
                    <a:pt x="309230" y="135261"/>
                  </a:cubicBezTo>
                  <a:cubicBezTo>
                    <a:pt x="289070" y="147965"/>
                    <a:pt x="265818" y="159161"/>
                    <a:pt x="240118" y="168538"/>
                  </a:cubicBezTo>
                  <a:cubicBezTo>
                    <a:pt x="201808" y="182520"/>
                    <a:pt x="159180" y="192229"/>
                    <a:pt x="113416" y="197393"/>
                  </a:cubicBezTo>
                  <a:cubicBezTo>
                    <a:pt x="101692" y="198717"/>
                    <a:pt x="92850" y="208627"/>
                    <a:pt x="92850" y="220443"/>
                  </a:cubicBezTo>
                  <a:lnTo>
                    <a:pt x="92850" y="317760"/>
                  </a:lnTo>
                  <a:cubicBezTo>
                    <a:pt x="92850" y="324390"/>
                    <a:pt x="98224" y="329764"/>
                    <a:pt x="104854" y="329764"/>
                  </a:cubicBezTo>
                  <a:cubicBezTo>
                    <a:pt x="111484" y="329764"/>
                    <a:pt x="116858" y="324390"/>
                    <a:pt x="116858" y="317760"/>
                  </a:cubicBezTo>
                  <a:lnTo>
                    <a:pt x="116858" y="221166"/>
                  </a:lnTo>
                  <a:cubicBezTo>
                    <a:pt x="164228" y="215766"/>
                    <a:pt x="208463" y="205648"/>
                    <a:pt x="248347" y="191093"/>
                  </a:cubicBezTo>
                  <a:cubicBezTo>
                    <a:pt x="275642" y="181134"/>
                    <a:pt x="300433" y="169182"/>
                    <a:pt x="322030" y="155572"/>
                  </a:cubicBezTo>
                  <a:cubicBezTo>
                    <a:pt x="328034" y="151791"/>
                    <a:pt x="335493" y="151786"/>
                    <a:pt x="341496" y="155571"/>
                  </a:cubicBezTo>
                  <a:cubicBezTo>
                    <a:pt x="363092" y="169182"/>
                    <a:pt x="387883" y="181132"/>
                    <a:pt x="415179" y="191093"/>
                  </a:cubicBezTo>
                  <a:cubicBezTo>
                    <a:pt x="455063" y="205649"/>
                    <a:pt x="499299" y="215764"/>
                    <a:pt x="546668" y="221166"/>
                  </a:cubicBezTo>
                  <a:lnTo>
                    <a:pt x="546668" y="366206"/>
                  </a:lnTo>
                  <a:lnTo>
                    <a:pt x="482333" y="366206"/>
                  </a:lnTo>
                  <a:cubicBezTo>
                    <a:pt x="459557" y="366206"/>
                    <a:pt x="441028" y="384735"/>
                    <a:pt x="441028" y="407510"/>
                  </a:cubicBezTo>
                  <a:cubicBezTo>
                    <a:pt x="441028" y="424092"/>
                    <a:pt x="450855" y="438415"/>
                    <a:pt x="464987" y="444983"/>
                  </a:cubicBezTo>
                  <a:lnTo>
                    <a:pt x="464987" y="706257"/>
                  </a:lnTo>
                  <a:lnTo>
                    <a:pt x="375279" y="775882"/>
                  </a:lnTo>
                  <a:cubicBezTo>
                    <a:pt x="362885" y="785499"/>
                    <a:pt x="347430" y="790796"/>
                    <a:pt x="331763" y="790796"/>
                  </a:cubicBezTo>
                  <a:cubicBezTo>
                    <a:pt x="315868" y="790796"/>
                    <a:pt x="300821" y="785640"/>
                    <a:pt x="288250" y="775883"/>
                  </a:cubicBezTo>
                  <a:lnTo>
                    <a:pt x="160206" y="676507"/>
                  </a:lnTo>
                  <a:cubicBezTo>
                    <a:pt x="118047" y="643786"/>
                    <a:pt x="83357" y="601155"/>
                    <a:pt x="59885" y="553226"/>
                  </a:cubicBezTo>
                  <a:cubicBezTo>
                    <a:pt x="36413" y="505301"/>
                    <a:pt x="24008" y="451759"/>
                    <a:pt x="24008" y="398391"/>
                  </a:cubicBezTo>
                  <a:lnTo>
                    <a:pt x="24008" y="136754"/>
                  </a:lnTo>
                  <a:cubicBezTo>
                    <a:pt x="24008" y="133687"/>
                    <a:pt x="26503" y="131174"/>
                    <a:pt x="29570" y="131152"/>
                  </a:cubicBezTo>
                  <a:lnTo>
                    <a:pt x="68491" y="130869"/>
                  </a:lnTo>
                  <a:cubicBezTo>
                    <a:pt x="201513" y="129903"/>
                    <a:pt x="266273" y="84859"/>
                    <a:pt x="293037" y="58096"/>
                  </a:cubicBezTo>
                  <a:cubicBezTo>
                    <a:pt x="301190" y="49942"/>
                    <a:pt x="308769" y="41221"/>
                    <a:pt x="315561" y="32174"/>
                  </a:cubicBezTo>
                  <a:cubicBezTo>
                    <a:pt x="319458" y="26981"/>
                    <a:pt x="325404" y="24007"/>
                    <a:pt x="331879" y="24007"/>
                  </a:cubicBezTo>
                  <a:cubicBezTo>
                    <a:pt x="331897" y="24007"/>
                    <a:pt x="331913" y="24007"/>
                    <a:pt x="331930" y="24008"/>
                  </a:cubicBezTo>
                  <a:cubicBezTo>
                    <a:pt x="338377" y="24022"/>
                    <a:pt x="344279" y="26998"/>
                    <a:pt x="348123" y="32169"/>
                  </a:cubicBezTo>
                  <a:cubicBezTo>
                    <a:pt x="354951" y="41356"/>
                    <a:pt x="362477" y="50079"/>
                    <a:pt x="370495" y="58096"/>
                  </a:cubicBezTo>
                  <a:cubicBezTo>
                    <a:pt x="392043" y="79643"/>
                    <a:pt x="457055" y="129868"/>
                    <a:pt x="595041" y="130869"/>
                  </a:cubicBezTo>
                  <a:lnTo>
                    <a:pt x="633962" y="131152"/>
                  </a:lnTo>
                  <a:cubicBezTo>
                    <a:pt x="637029" y="131174"/>
                    <a:pt x="639524" y="133687"/>
                    <a:pt x="639524" y="136754"/>
                  </a:cubicBezTo>
                  <a:lnTo>
                    <a:pt x="639524" y="317260"/>
                  </a:lnTo>
                  <a:cubicBezTo>
                    <a:pt x="639524" y="323890"/>
                    <a:pt x="644898" y="329264"/>
                    <a:pt x="651528" y="329264"/>
                  </a:cubicBezTo>
                  <a:cubicBezTo>
                    <a:pt x="658158" y="329264"/>
                    <a:pt x="663532" y="323890"/>
                    <a:pt x="663532" y="317260"/>
                  </a:cubicBezTo>
                  <a:lnTo>
                    <a:pt x="663532" y="136754"/>
                  </a:lnTo>
                  <a:cubicBezTo>
                    <a:pt x="663532" y="120545"/>
                    <a:pt x="650346" y="107263"/>
                    <a:pt x="634139" y="107144"/>
                  </a:cubicBezTo>
                  <a:lnTo>
                    <a:pt x="595217" y="106861"/>
                  </a:lnTo>
                  <a:cubicBezTo>
                    <a:pt x="466115" y="105923"/>
                    <a:pt x="406929" y="60573"/>
                    <a:pt x="387474" y="41121"/>
                  </a:cubicBezTo>
                  <a:cubicBezTo>
                    <a:pt x="380282" y="33927"/>
                    <a:pt x="373527" y="26098"/>
                    <a:pt x="367393" y="17848"/>
                  </a:cubicBezTo>
                  <a:cubicBezTo>
                    <a:pt x="358983" y="6538"/>
                    <a:pt x="346079" y="33"/>
                    <a:pt x="331986" y="0"/>
                  </a:cubicBezTo>
                  <a:cubicBezTo>
                    <a:pt x="331949" y="0"/>
                    <a:pt x="331913" y="0"/>
                    <a:pt x="331876" y="0"/>
                  </a:cubicBezTo>
                  <a:cubicBezTo>
                    <a:pt x="317778" y="0"/>
                    <a:pt x="304836" y="6468"/>
                    <a:pt x="296359" y="17759"/>
                  </a:cubicBezTo>
                  <a:cubicBezTo>
                    <a:pt x="290244" y="25904"/>
                    <a:pt x="283414" y="33764"/>
                    <a:pt x="276059" y="41119"/>
                  </a:cubicBezTo>
                  <a:cubicBezTo>
                    <a:pt x="251893" y="65285"/>
                    <a:pt x="192773" y="105957"/>
                    <a:pt x="68315" y="106861"/>
                  </a:cubicBezTo>
                  <a:lnTo>
                    <a:pt x="29393" y="107144"/>
                  </a:lnTo>
                  <a:cubicBezTo>
                    <a:pt x="13186" y="107263"/>
                    <a:pt x="0" y="120545"/>
                    <a:pt x="0" y="136754"/>
                  </a:cubicBezTo>
                  <a:lnTo>
                    <a:pt x="0" y="398392"/>
                  </a:lnTo>
                  <a:cubicBezTo>
                    <a:pt x="0" y="455400"/>
                    <a:pt x="13252" y="512593"/>
                    <a:pt x="38323" y="563789"/>
                  </a:cubicBezTo>
                  <a:cubicBezTo>
                    <a:pt x="63396" y="614986"/>
                    <a:pt x="100452" y="660521"/>
                    <a:pt x="145486" y="695475"/>
                  </a:cubicBezTo>
                  <a:lnTo>
                    <a:pt x="273530" y="794851"/>
                  </a:lnTo>
                  <a:cubicBezTo>
                    <a:pt x="290111" y="807719"/>
                    <a:pt x="310791" y="814806"/>
                    <a:pt x="331763" y="814806"/>
                  </a:cubicBezTo>
                  <a:cubicBezTo>
                    <a:pt x="352733" y="814806"/>
                    <a:pt x="373415" y="807719"/>
                    <a:pt x="389999" y="794850"/>
                  </a:cubicBezTo>
                  <a:lnTo>
                    <a:pt x="449141" y="748948"/>
                  </a:lnTo>
                  <a:cubicBezTo>
                    <a:pt x="444047" y="755817"/>
                    <a:pt x="441030" y="764312"/>
                    <a:pt x="441030" y="773499"/>
                  </a:cubicBezTo>
                  <a:cubicBezTo>
                    <a:pt x="441030" y="796276"/>
                    <a:pt x="459559" y="814804"/>
                    <a:pt x="482335" y="814804"/>
                  </a:cubicBezTo>
                  <a:lnTo>
                    <a:pt x="709570" y="814804"/>
                  </a:lnTo>
                  <a:cubicBezTo>
                    <a:pt x="732345" y="814804"/>
                    <a:pt x="750876" y="796276"/>
                    <a:pt x="750876" y="773499"/>
                  </a:cubicBezTo>
                  <a:cubicBezTo>
                    <a:pt x="750874" y="756980"/>
                    <a:pt x="741122" y="742700"/>
                    <a:pt x="727074" y="736099"/>
                  </a:cubicBezTo>
                  <a:close/>
                  <a:moveTo>
                    <a:pt x="488995" y="597059"/>
                  </a:moveTo>
                  <a:cubicBezTo>
                    <a:pt x="499126" y="586713"/>
                    <a:pt x="508468" y="575621"/>
                    <a:pt x="516899" y="563916"/>
                  </a:cubicBezTo>
                  <a:cubicBezTo>
                    <a:pt x="525561" y="574413"/>
                    <a:pt x="535668" y="583263"/>
                    <a:pt x="546713" y="589706"/>
                  </a:cubicBezTo>
                  <a:cubicBezTo>
                    <a:pt x="518503" y="606166"/>
                    <a:pt x="496363" y="638283"/>
                    <a:pt x="488995" y="673630"/>
                  </a:cubicBezTo>
                  <a:close/>
                  <a:moveTo>
                    <a:pt x="488995" y="505783"/>
                  </a:moveTo>
                  <a:cubicBezTo>
                    <a:pt x="491681" y="518672"/>
                    <a:pt x="496343" y="531123"/>
                    <a:pt x="502536" y="542549"/>
                  </a:cubicBezTo>
                  <a:cubicBezTo>
                    <a:pt x="498303" y="548872"/>
                    <a:pt x="493777" y="555013"/>
                    <a:pt x="488995" y="560961"/>
                  </a:cubicBezTo>
                  <a:close/>
                  <a:moveTo>
                    <a:pt x="510365" y="698746"/>
                  </a:moveTo>
                  <a:cubicBezTo>
                    <a:pt x="510365" y="655990"/>
                    <a:pt x="540014" y="612454"/>
                    <a:pt x="575111" y="603676"/>
                  </a:cubicBezTo>
                  <a:cubicBezTo>
                    <a:pt x="581525" y="602068"/>
                    <a:pt x="586003" y="596322"/>
                    <a:pt x="586000" y="589702"/>
                  </a:cubicBezTo>
                  <a:cubicBezTo>
                    <a:pt x="585998" y="583081"/>
                    <a:pt x="581518" y="577336"/>
                    <a:pt x="575107" y="575734"/>
                  </a:cubicBezTo>
                  <a:cubicBezTo>
                    <a:pt x="540013" y="566957"/>
                    <a:pt x="510363" y="523421"/>
                    <a:pt x="510363" y="480664"/>
                  </a:cubicBezTo>
                  <a:lnTo>
                    <a:pt x="510363" y="448817"/>
                  </a:lnTo>
                  <a:lnTo>
                    <a:pt x="681534" y="448817"/>
                  </a:lnTo>
                  <a:lnTo>
                    <a:pt x="681534" y="480664"/>
                  </a:lnTo>
                  <a:cubicBezTo>
                    <a:pt x="681534" y="523421"/>
                    <a:pt x="651885" y="566957"/>
                    <a:pt x="616794" y="575734"/>
                  </a:cubicBezTo>
                  <a:cubicBezTo>
                    <a:pt x="610380" y="577336"/>
                    <a:pt x="605899" y="583080"/>
                    <a:pt x="605897" y="589702"/>
                  </a:cubicBezTo>
                  <a:cubicBezTo>
                    <a:pt x="605896" y="596322"/>
                    <a:pt x="610373" y="602070"/>
                    <a:pt x="616791" y="603677"/>
                  </a:cubicBezTo>
                  <a:cubicBezTo>
                    <a:pt x="651885" y="612454"/>
                    <a:pt x="681534" y="655990"/>
                    <a:pt x="681534" y="698746"/>
                  </a:cubicBezTo>
                  <a:lnTo>
                    <a:pt x="681534" y="732194"/>
                  </a:lnTo>
                  <a:lnTo>
                    <a:pt x="510365" y="732194"/>
                  </a:lnTo>
                  <a:close/>
                  <a:moveTo>
                    <a:pt x="703066" y="674433"/>
                  </a:moveTo>
                  <a:cubicBezTo>
                    <a:pt x="695867" y="638770"/>
                    <a:pt x="673611" y="606289"/>
                    <a:pt x="645190" y="589706"/>
                  </a:cubicBezTo>
                  <a:cubicBezTo>
                    <a:pt x="673612" y="573122"/>
                    <a:pt x="695867" y="540643"/>
                    <a:pt x="703066" y="504979"/>
                  </a:cubicBezTo>
                  <a:close/>
                  <a:moveTo>
                    <a:pt x="482333" y="390214"/>
                  </a:moveTo>
                  <a:lnTo>
                    <a:pt x="709569" y="390214"/>
                  </a:lnTo>
                  <a:cubicBezTo>
                    <a:pt x="719106" y="390214"/>
                    <a:pt x="726866" y="397972"/>
                    <a:pt x="726866" y="407511"/>
                  </a:cubicBezTo>
                  <a:cubicBezTo>
                    <a:pt x="726866" y="417049"/>
                    <a:pt x="719106" y="424810"/>
                    <a:pt x="709569" y="424810"/>
                  </a:cubicBezTo>
                  <a:lnTo>
                    <a:pt x="482333" y="424810"/>
                  </a:lnTo>
                  <a:cubicBezTo>
                    <a:pt x="472794" y="424810"/>
                    <a:pt x="465035" y="417050"/>
                    <a:pt x="465035" y="407511"/>
                  </a:cubicBezTo>
                  <a:cubicBezTo>
                    <a:pt x="465036" y="397974"/>
                    <a:pt x="472796" y="390214"/>
                    <a:pt x="482333" y="390214"/>
                  </a:cubicBezTo>
                  <a:close/>
                  <a:moveTo>
                    <a:pt x="709569" y="790798"/>
                  </a:moveTo>
                  <a:lnTo>
                    <a:pt x="482333" y="790798"/>
                  </a:lnTo>
                  <a:cubicBezTo>
                    <a:pt x="472794" y="790798"/>
                    <a:pt x="465035" y="783038"/>
                    <a:pt x="465035" y="773499"/>
                  </a:cubicBezTo>
                  <a:cubicBezTo>
                    <a:pt x="465035" y="763962"/>
                    <a:pt x="472794" y="756200"/>
                    <a:pt x="482333" y="756200"/>
                  </a:cubicBezTo>
                  <a:lnTo>
                    <a:pt x="709569" y="756200"/>
                  </a:lnTo>
                  <a:cubicBezTo>
                    <a:pt x="719106" y="756200"/>
                    <a:pt x="726866" y="763960"/>
                    <a:pt x="726866" y="773499"/>
                  </a:cubicBezTo>
                  <a:cubicBezTo>
                    <a:pt x="726866" y="783038"/>
                    <a:pt x="719106" y="790798"/>
                    <a:pt x="709569" y="790798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0" name="Freeform: Shape 78">
              <a:extLst>
                <a:ext uri="{FF2B5EF4-FFF2-40B4-BE49-F238E27FC236}">
                  <a16:creationId xmlns:a16="http://schemas.microsoft.com/office/drawing/2014/main" id="{D37FB922-CC68-F102-D8D6-A223D0FF2B72}"/>
                </a:ext>
              </a:extLst>
            </p:cNvPr>
            <p:cNvSpPr/>
            <p:nvPr/>
          </p:nvSpPr>
          <p:spPr>
            <a:xfrm>
              <a:off x="6335808" y="5488130"/>
              <a:ext cx="307920" cy="264590"/>
            </a:xfrm>
            <a:custGeom>
              <a:avLst/>
              <a:gdLst>
                <a:gd name="connsiteX0" fmla="*/ 119995 w 307920"/>
                <a:gd name="connsiteY0" fmla="*/ 264591 h 264590"/>
                <a:gd name="connsiteX1" fmla="*/ 120161 w 307920"/>
                <a:gd name="connsiteY1" fmla="*/ 264591 h 264590"/>
                <a:gd name="connsiteX2" fmla="*/ 148445 w 307920"/>
                <a:gd name="connsiteY2" fmla="*/ 250868 h 264590"/>
                <a:gd name="connsiteX3" fmla="*/ 300187 w 307920"/>
                <a:gd name="connsiteY3" fmla="*/ 58306 h 264590"/>
                <a:gd name="connsiteX4" fmla="*/ 307665 w 307920"/>
                <a:gd name="connsiteY4" fmla="*/ 31777 h 264590"/>
                <a:gd name="connsiteX5" fmla="*/ 294192 w 307920"/>
                <a:gd name="connsiteY5" fmla="*/ 7733 h 264590"/>
                <a:gd name="connsiteX6" fmla="*/ 267665 w 307920"/>
                <a:gd name="connsiteY6" fmla="*/ 255 h 264590"/>
                <a:gd name="connsiteX7" fmla="*/ 243620 w 307920"/>
                <a:gd name="connsiteY7" fmla="*/ 13728 h 264590"/>
                <a:gd name="connsiteX8" fmla="*/ 120568 w 307920"/>
                <a:gd name="connsiteY8" fmla="*/ 169879 h 264590"/>
                <a:gd name="connsiteX9" fmla="*/ 64611 w 307920"/>
                <a:gd name="connsiteY9" fmla="*/ 96811 h 264590"/>
                <a:gd name="connsiteX10" fmla="*/ 14123 w 307920"/>
                <a:gd name="connsiteY10" fmla="*/ 90114 h 264590"/>
                <a:gd name="connsiteX11" fmla="*/ 319 w 307920"/>
                <a:gd name="connsiteY11" fmla="*/ 113971 h 264590"/>
                <a:gd name="connsiteX12" fmla="*/ 7426 w 307920"/>
                <a:gd name="connsiteY12" fmla="*/ 140602 h 264590"/>
                <a:gd name="connsiteX13" fmla="*/ 91569 w 307920"/>
                <a:gd name="connsiteY13" fmla="*/ 250473 h 264590"/>
                <a:gd name="connsiteX14" fmla="*/ 119995 w 307920"/>
                <a:gd name="connsiteY14" fmla="*/ 264591 h 264590"/>
                <a:gd name="connsiteX15" fmla="*/ 24119 w 307920"/>
                <a:gd name="connsiteY15" fmla="*/ 117127 h 264590"/>
                <a:gd name="connsiteX16" fmla="*/ 28718 w 307920"/>
                <a:gd name="connsiteY16" fmla="*/ 109178 h 264590"/>
                <a:gd name="connsiteX17" fmla="*/ 36007 w 307920"/>
                <a:gd name="connsiteY17" fmla="*/ 106708 h 264590"/>
                <a:gd name="connsiteX18" fmla="*/ 45549 w 307920"/>
                <a:gd name="connsiteY18" fmla="*/ 111407 h 264590"/>
                <a:gd name="connsiteX19" fmla="*/ 110902 w 307920"/>
                <a:gd name="connsiteY19" fmla="*/ 196744 h 264590"/>
                <a:gd name="connsiteX20" fmla="*/ 120350 w 307920"/>
                <a:gd name="connsiteY20" fmla="*/ 201448 h 264590"/>
                <a:gd name="connsiteX21" fmla="*/ 129860 w 307920"/>
                <a:gd name="connsiteY21" fmla="*/ 196873 h 264590"/>
                <a:gd name="connsiteX22" fmla="*/ 262476 w 307920"/>
                <a:gd name="connsiteY22" fmla="*/ 28583 h 264590"/>
                <a:gd name="connsiteX23" fmla="*/ 270489 w 307920"/>
                <a:gd name="connsiteY23" fmla="*/ 24092 h 264590"/>
                <a:gd name="connsiteX24" fmla="*/ 279334 w 307920"/>
                <a:gd name="connsiteY24" fmla="*/ 26586 h 264590"/>
                <a:gd name="connsiteX25" fmla="*/ 283824 w 307920"/>
                <a:gd name="connsiteY25" fmla="*/ 34601 h 264590"/>
                <a:gd name="connsiteX26" fmla="*/ 281332 w 307920"/>
                <a:gd name="connsiteY26" fmla="*/ 43444 h 264590"/>
                <a:gd name="connsiteX27" fmla="*/ 129590 w 307920"/>
                <a:gd name="connsiteY27" fmla="*/ 236007 h 264590"/>
                <a:gd name="connsiteX28" fmla="*/ 120162 w 307920"/>
                <a:gd name="connsiteY28" fmla="*/ 240581 h 264590"/>
                <a:gd name="connsiteX29" fmla="*/ 120080 w 307920"/>
                <a:gd name="connsiteY29" fmla="*/ 240581 h 264590"/>
                <a:gd name="connsiteX30" fmla="*/ 110631 w 307920"/>
                <a:gd name="connsiteY30" fmla="*/ 235875 h 264590"/>
                <a:gd name="connsiteX31" fmla="*/ 26488 w 307920"/>
                <a:gd name="connsiteY31" fmla="*/ 126002 h 264590"/>
                <a:gd name="connsiteX32" fmla="*/ 24119 w 307920"/>
                <a:gd name="connsiteY32" fmla="*/ 117127 h 264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7920" h="264590">
                  <a:moveTo>
                    <a:pt x="119995" y="264591"/>
                  </a:moveTo>
                  <a:lnTo>
                    <a:pt x="120161" y="264591"/>
                  </a:lnTo>
                  <a:cubicBezTo>
                    <a:pt x="131264" y="264591"/>
                    <a:pt x="141575" y="259589"/>
                    <a:pt x="148445" y="250868"/>
                  </a:cubicBezTo>
                  <a:lnTo>
                    <a:pt x="300187" y="58306"/>
                  </a:lnTo>
                  <a:cubicBezTo>
                    <a:pt x="306142" y="50750"/>
                    <a:pt x="308796" y="41329"/>
                    <a:pt x="307665" y="31777"/>
                  </a:cubicBezTo>
                  <a:cubicBezTo>
                    <a:pt x="306532" y="22224"/>
                    <a:pt x="301748" y="13685"/>
                    <a:pt x="294192" y="7733"/>
                  </a:cubicBezTo>
                  <a:cubicBezTo>
                    <a:pt x="286636" y="1779"/>
                    <a:pt x="277215" y="-875"/>
                    <a:pt x="267665" y="255"/>
                  </a:cubicBezTo>
                  <a:cubicBezTo>
                    <a:pt x="258111" y="1386"/>
                    <a:pt x="249572" y="6172"/>
                    <a:pt x="243620" y="13728"/>
                  </a:cubicBezTo>
                  <a:lnTo>
                    <a:pt x="120568" y="169879"/>
                  </a:lnTo>
                  <a:lnTo>
                    <a:pt x="64611" y="96811"/>
                  </a:lnTo>
                  <a:cubicBezTo>
                    <a:pt x="52541" y="81048"/>
                    <a:pt x="29894" y="78040"/>
                    <a:pt x="14123" y="90114"/>
                  </a:cubicBezTo>
                  <a:cubicBezTo>
                    <a:pt x="6486" y="95963"/>
                    <a:pt x="1584" y="104435"/>
                    <a:pt x="319" y="113971"/>
                  </a:cubicBezTo>
                  <a:cubicBezTo>
                    <a:pt x="-946" y="123507"/>
                    <a:pt x="1578" y="132965"/>
                    <a:pt x="7426" y="140602"/>
                  </a:cubicBezTo>
                  <a:lnTo>
                    <a:pt x="91569" y="250473"/>
                  </a:lnTo>
                  <a:cubicBezTo>
                    <a:pt x="98381" y="259366"/>
                    <a:pt x="108711" y="264513"/>
                    <a:pt x="119995" y="264591"/>
                  </a:cubicBezTo>
                  <a:close/>
                  <a:moveTo>
                    <a:pt x="24119" y="117127"/>
                  </a:moveTo>
                  <a:cubicBezTo>
                    <a:pt x="24540" y="113949"/>
                    <a:pt x="26175" y="111126"/>
                    <a:pt x="28718" y="109178"/>
                  </a:cubicBezTo>
                  <a:cubicBezTo>
                    <a:pt x="30893" y="107513"/>
                    <a:pt x="33459" y="106708"/>
                    <a:pt x="36007" y="106708"/>
                  </a:cubicBezTo>
                  <a:cubicBezTo>
                    <a:pt x="39617" y="106708"/>
                    <a:pt x="43190" y="108326"/>
                    <a:pt x="45549" y="111407"/>
                  </a:cubicBezTo>
                  <a:lnTo>
                    <a:pt x="110902" y="196744"/>
                  </a:lnTo>
                  <a:cubicBezTo>
                    <a:pt x="113155" y="199685"/>
                    <a:pt x="116642" y="201423"/>
                    <a:pt x="120350" y="201448"/>
                  </a:cubicBezTo>
                  <a:cubicBezTo>
                    <a:pt x="123998" y="201426"/>
                    <a:pt x="127569" y="199785"/>
                    <a:pt x="129860" y="196873"/>
                  </a:cubicBezTo>
                  <a:lnTo>
                    <a:pt x="262476" y="28583"/>
                  </a:lnTo>
                  <a:cubicBezTo>
                    <a:pt x="264459" y="26066"/>
                    <a:pt x="267305" y="24471"/>
                    <a:pt x="270489" y="24092"/>
                  </a:cubicBezTo>
                  <a:cubicBezTo>
                    <a:pt x="273678" y="23722"/>
                    <a:pt x="276815" y="24602"/>
                    <a:pt x="279334" y="26586"/>
                  </a:cubicBezTo>
                  <a:cubicBezTo>
                    <a:pt x="281852" y="28571"/>
                    <a:pt x="283447" y="31418"/>
                    <a:pt x="283824" y="34601"/>
                  </a:cubicBezTo>
                  <a:cubicBezTo>
                    <a:pt x="284201" y="37783"/>
                    <a:pt x="283316" y="40925"/>
                    <a:pt x="281332" y="43444"/>
                  </a:cubicBezTo>
                  <a:lnTo>
                    <a:pt x="129590" y="236007"/>
                  </a:lnTo>
                  <a:cubicBezTo>
                    <a:pt x="127300" y="238913"/>
                    <a:pt x="123864" y="240581"/>
                    <a:pt x="120162" y="240581"/>
                  </a:cubicBezTo>
                  <a:lnTo>
                    <a:pt x="120080" y="240581"/>
                  </a:lnTo>
                  <a:cubicBezTo>
                    <a:pt x="116345" y="240556"/>
                    <a:pt x="112901" y="238840"/>
                    <a:pt x="110631" y="235875"/>
                  </a:cubicBezTo>
                  <a:lnTo>
                    <a:pt x="26488" y="126002"/>
                  </a:lnTo>
                  <a:cubicBezTo>
                    <a:pt x="24537" y="123459"/>
                    <a:pt x="23695" y="120306"/>
                    <a:pt x="24119" y="117127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41" name="Graphic 80">
            <a:extLst>
              <a:ext uri="{FF2B5EF4-FFF2-40B4-BE49-F238E27FC236}">
                <a16:creationId xmlns:a16="http://schemas.microsoft.com/office/drawing/2014/main" id="{39E8DB80-9ED5-99D2-CDE9-A81AF7045089}"/>
              </a:ext>
            </a:extLst>
          </p:cNvPr>
          <p:cNvGrpSpPr/>
          <p:nvPr/>
        </p:nvGrpSpPr>
        <p:grpSpPr>
          <a:xfrm>
            <a:off x="9116602" y="3549000"/>
            <a:ext cx="538607" cy="538607"/>
            <a:chOff x="10516968" y="2915135"/>
            <a:chExt cx="600076" cy="600076"/>
          </a:xfrm>
          <a:solidFill>
            <a:schemeClr val="bg1">
              <a:lumMod val="85000"/>
            </a:schemeClr>
          </a:solidFill>
        </p:grpSpPr>
        <p:sp>
          <p:nvSpPr>
            <p:cNvPr id="142" name="Freeform: Shape 82">
              <a:extLst>
                <a:ext uri="{FF2B5EF4-FFF2-40B4-BE49-F238E27FC236}">
                  <a16:creationId xmlns:a16="http://schemas.microsoft.com/office/drawing/2014/main" id="{E565403B-05A2-41B3-C8F1-B8DFBFFBD2C7}"/>
                </a:ext>
              </a:extLst>
            </p:cNvPr>
            <p:cNvSpPr/>
            <p:nvPr/>
          </p:nvSpPr>
          <p:spPr>
            <a:xfrm>
              <a:off x="10516968" y="2915135"/>
              <a:ext cx="540069" cy="600076"/>
            </a:xfrm>
            <a:custGeom>
              <a:avLst/>
              <a:gdLst>
                <a:gd name="connsiteX0" fmla="*/ 530068 w 540069"/>
                <a:gd name="connsiteY0" fmla="*/ 80010 h 600076"/>
                <a:gd name="connsiteX1" fmla="*/ 540069 w 540069"/>
                <a:gd name="connsiteY1" fmla="*/ 70009 h 600076"/>
                <a:gd name="connsiteX2" fmla="*/ 540069 w 540069"/>
                <a:gd name="connsiteY2" fmla="*/ 50006 h 600076"/>
                <a:gd name="connsiteX3" fmla="*/ 490063 w 540069"/>
                <a:gd name="connsiteY3" fmla="*/ 0 h 600076"/>
                <a:gd name="connsiteX4" fmla="*/ 130017 w 540069"/>
                <a:gd name="connsiteY4" fmla="*/ 0 h 600076"/>
                <a:gd name="connsiteX5" fmla="*/ 80010 w 540069"/>
                <a:gd name="connsiteY5" fmla="*/ 50006 h 600076"/>
                <a:gd name="connsiteX6" fmla="*/ 80010 w 540069"/>
                <a:gd name="connsiteY6" fmla="*/ 500064 h 600076"/>
                <a:gd name="connsiteX7" fmla="*/ 100013 w 540069"/>
                <a:gd name="connsiteY7" fmla="*/ 500064 h 600076"/>
                <a:gd name="connsiteX8" fmla="*/ 100013 w 540069"/>
                <a:gd name="connsiteY8" fmla="*/ 50006 h 600076"/>
                <a:gd name="connsiteX9" fmla="*/ 130017 w 540069"/>
                <a:gd name="connsiteY9" fmla="*/ 20003 h 600076"/>
                <a:gd name="connsiteX10" fmla="*/ 450081 w 540069"/>
                <a:gd name="connsiteY10" fmla="*/ 20003 h 600076"/>
                <a:gd name="connsiteX11" fmla="*/ 440056 w 540069"/>
                <a:gd name="connsiteY11" fmla="*/ 50006 h 600076"/>
                <a:gd name="connsiteX12" fmla="*/ 440056 w 540069"/>
                <a:gd name="connsiteY12" fmla="*/ 550071 h 600076"/>
                <a:gd name="connsiteX13" fmla="*/ 410053 w 540069"/>
                <a:gd name="connsiteY13" fmla="*/ 580074 h 600076"/>
                <a:gd name="connsiteX14" fmla="*/ 380049 w 540069"/>
                <a:gd name="connsiteY14" fmla="*/ 550071 h 600076"/>
                <a:gd name="connsiteX15" fmla="*/ 380049 w 540069"/>
                <a:gd name="connsiteY15" fmla="*/ 530068 h 600076"/>
                <a:gd name="connsiteX16" fmla="*/ 370047 w 540069"/>
                <a:gd name="connsiteY16" fmla="*/ 520067 h 600076"/>
                <a:gd name="connsiteX17" fmla="*/ 10001 w 540069"/>
                <a:gd name="connsiteY17" fmla="*/ 520067 h 600076"/>
                <a:gd name="connsiteX18" fmla="*/ 0 w 540069"/>
                <a:gd name="connsiteY18" fmla="*/ 530068 h 600076"/>
                <a:gd name="connsiteX19" fmla="*/ 0 w 540069"/>
                <a:gd name="connsiteY19" fmla="*/ 550071 h 600076"/>
                <a:gd name="connsiteX20" fmla="*/ 50006 w 540069"/>
                <a:gd name="connsiteY20" fmla="*/ 600077 h 600076"/>
                <a:gd name="connsiteX21" fmla="*/ 410053 w 540069"/>
                <a:gd name="connsiteY21" fmla="*/ 600077 h 600076"/>
                <a:gd name="connsiteX22" fmla="*/ 460059 w 540069"/>
                <a:gd name="connsiteY22" fmla="*/ 550071 h 600076"/>
                <a:gd name="connsiteX23" fmla="*/ 460059 w 540069"/>
                <a:gd name="connsiteY23" fmla="*/ 80010 h 600076"/>
                <a:gd name="connsiteX24" fmla="*/ 50006 w 540069"/>
                <a:gd name="connsiteY24" fmla="*/ 580074 h 600076"/>
                <a:gd name="connsiteX25" fmla="*/ 20003 w 540069"/>
                <a:gd name="connsiteY25" fmla="*/ 550071 h 600076"/>
                <a:gd name="connsiteX26" fmla="*/ 20003 w 540069"/>
                <a:gd name="connsiteY26" fmla="*/ 540069 h 600076"/>
                <a:gd name="connsiteX27" fmla="*/ 360046 w 540069"/>
                <a:gd name="connsiteY27" fmla="*/ 540069 h 600076"/>
                <a:gd name="connsiteX28" fmla="*/ 360046 w 540069"/>
                <a:gd name="connsiteY28" fmla="*/ 550071 h 600076"/>
                <a:gd name="connsiteX29" fmla="*/ 370071 w 540069"/>
                <a:gd name="connsiteY29" fmla="*/ 580074 h 600076"/>
                <a:gd name="connsiteX30" fmla="*/ 490063 w 540069"/>
                <a:gd name="connsiteY30" fmla="*/ 20003 h 600076"/>
                <a:gd name="connsiteX31" fmla="*/ 520067 w 540069"/>
                <a:gd name="connsiteY31" fmla="*/ 50006 h 600076"/>
                <a:gd name="connsiteX32" fmla="*/ 520067 w 540069"/>
                <a:gd name="connsiteY32" fmla="*/ 60008 h 600076"/>
                <a:gd name="connsiteX33" fmla="*/ 460059 w 540069"/>
                <a:gd name="connsiteY33" fmla="*/ 60008 h 600076"/>
                <a:gd name="connsiteX34" fmla="*/ 460059 w 540069"/>
                <a:gd name="connsiteY34" fmla="*/ 50006 h 600076"/>
                <a:gd name="connsiteX35" fmla="*/ 490063 w 540069"/>
                <a:gd name="connsiteY35" fmla="*/ 20003 h 600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40069" h="600076">
                  <a:moveTo>
                    <a:pt x="530068" y="80010"/>
                  </a:moveTo>
                  <a:cubicBezTo>
                    <a:pt x="535591" y="80010"/>
                    <a:pt x="540069" y="75533"/>
                    <a:pt x="540069" y="70009"/>
                  </a:cubicBezTo>
                  <a:lnTo>
                    <a:pt x="540069" y="50006"/>
                  </a:lnTo>
                  <a:cubicBezTo>
                    <a:pt x="540038" y="22401"/>
                    <a:pt x="517668" y="31"/>
                    <a:pt x="490063" y="0"/>
                  </a:cubicBezTo>
                  <a:lnTo>
                    <a:pt x="130017" y="0"/>
                  </a:lnTo>
                  <a:cubicBezTo>
                    <a:pt x="102412" y="31"/>
                    <a:pt x="80041" y="22401"/>
                    <a:pt x="80010" y="50006"/>
                  </a:cubicBezTo>
                  <a:lnTo>
                    <a:pt x="80010" y="500064"/>
                  </a:lnTo>
                  <a:lnTo>
                    <a:pt x="100013" y="500064"/>
                  </a:lnTo>
                  <a:lnTo>
                    <a:pt x="100013" y="50006"/>
                  </a:lnTo>
                  <a:cubicBezTo>
                    <a:pt x="100032" y="33444"/>
                    <a:pt x="113454" y="20022"/>
                    <a:pt x="130017" y="20003"/>
                  </a:cubicBezTo>
                  <a:lnTo>
                    <a:pt x="450081" y="20003"/>
                  </a:lnTo>
                  <a:cubicBezTo>
                    <a:pt x="443564" y="28647"/>
                    <a:pt x="440044" y="39181"/>
                    <a:pt x="440056" y="50006"/>
                  </a:cubicBezTo>
                  <a:lnTo>
                    <a:pt x="440056" y="550071"/>
                  </a:lnTo>
                  <a:cubicBezTo>
                    <a:pt x="440056" y="566641"/>
                    <a:pt x="426623" y="580074"/>
                    <a:pt x="410053" y="580074"/>
                  </a:cubicBezTo>
                  <a:cubicBezTo>
                    <a:pt x="393482" y="580074"/>
                    <a:pt x="380049" y="566641"/>
                    <a:pt x="380049" y="550071"/>
                  </a:cubicBezTo>
                  <a:lnTo>
                    <a:pt x="380049" y="530068"/>
                  </a:lnTo>
                  <a:cubicBezTo>
                    <a:pt x="380049" y="524544"/>
                    <a:pt x="375571" y="520067"/>
                    <a:pt x="370047" y="520067"/>
                  </a:cubicBezTo>
                  <a:lnTo>
                    <a:pt x="10001" y="520067"/>
                  </a:lnTo>
                  <a:cubicBezTo>
                    <a:pt x="4478" y="520067"/>
                    <a:pt x="0" y="524544"/>
                    <a:pt x="0" y="530068"/>
                  </a:cubicBezTo>
                  <a:lnTo>
                    <a:pt x="0" y="550071"/>
                  </a:lnTo>
                  <a:cubicBezTo>
                    <a:pt x="31" y="577675"/>
                    <a:pt x="22401" y="600046"/>
                    <a:pt x="50006" y="600077"/>
                  </a:cubicBezTo>
                  <a:lnTo>
                    <a:pt x="410053" y="600077"/>
                  </a:lnTo>
                  <a:cubicBezTo>
                    <a:pt x="437657" y="600046"/>
                    <a:pt x="460028" y="577675"/>
                    <a:pt x="460059" y="550071"/>
                  </a:cubicBezTo>
                  <a:lnTo>
                    <a:pt x="460059" y="80010"/>
                  </a:lnTo>
                  <a:close/>
                  <a:moveTo>
                    <a:pt x="50006" y="580074"/>
                  </a:moveTo>
                  <a:cubicBezTo>
                    <a:pt x="33443" y="580056"/>
                    <a:pt x="20021" y="566633"/>
                    <a:pt x="20003" y="550071"/>
                  </a:cubicBezTo>
                  <a:lnTo>
                    <a:pt x="20003" y="540069"/>
                  </a:lnTo>
                  <a:lnTo>
                    <a:pt x="360046" y="540069"/>
                  </a:lnTo>
                  <a:lnTo>
                    <a:pt x="360046" y="550071"/>
                  </a:lnTo>
                  <a:cubicBezTo>
                    <a:pt x="360034" y="560896"/>
                    <a:pt x="363554" y="571430"/>
                    <a:pt x="370071" y="580074"/>
                  </a:cubicBezTo>
                  <a:close/>
                  <a:moveTo>
                    <a:pt x="490063" y="20003"/>
                  </a:moveTo>
                  <a:cubicBezTo>
                    <a:pt x="506625" y="20022"/>
                    <a:pt x="520047" y="33444"/>
                    <a:pt x="520067" y="50006"/>
                  </a:cubicBezTo>
                  <a:lnTo>
                    <a:pt x="520067" y="60008"/>
                  </a:lnTo>
                  <a:lnTo>
                    <a:pt x="460059" y="60008"/>
                  </a:lnTo>
                  <a:lnTo>
                    <a:pt x="460059" y="50006"/>
                  </a:lnTo>
                  <a:cubicBezTo>
                    <a:pt x="460078" y="33444"/>
                    <a:pt x="473500" y="20022"/>
                    <a:pt x="490063" y="2000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3" name="Freeform: Shape 83">
              <a:extLst>
                <a:ext uri="{FF2B5EF4-FFF2-40B4-BE49-F238E27FC236}">
                  <a16:creationId xmlns:a16="http://schemas.microsoft.com/office/drawing/2014/main" id="{E568C3EB-2350-62EF-E84F-7EA318D6FA0B}"/>
                </a:ext>
              </a:extLst>
            </p:cNvPr>
            <p:cNvSpPr/>
            <p:nvPr/>
          </p:nvSpPr>
          <p:spPr>
            <a:xfrm>
              <a:off x="10726993" y="2965140"/>
              <a:ext cx="120018" cy="120017"/>
            </a:xfrm>
            <a:custGeom>
              <a:avLst/>
              <a:gdLst>
                <a:gd name="connsiteX0" fmla="*/ 2 w 120018"/>
                <a:gd name="connsiteY0" fmla="*/ 60009 h 120017"/>
                <a:gd name="connsiteX1" fmla="*/ 10101 w 120018"/>
                <a:gd name="connsiteY1" fmla="*/ 80681 h 120017"/>
                <a:gd name="connsiteX2" fmla="*/ 32888 w 120018"/>
                <a:gd name="connsiteY2" fmla="*/ 109918 h 120017"/>
                <a:gd name="connsiteX3" fmla="*/ 39337 w 120018"/>
                <a:gd name="connsiteY3" fmla="*/ 109918 h 120017"/>
                <a:gd name="connsiteX4" fmla="*/ 76120 w 120018"/>
                <a:gd name="connsiteY4" fmla="*/ 114481 h 120017"/>
                <a:gd name="connsiteX5" fmla="*/ 80683 w 120018"/>
                <a:gd name="connsiteY5" fmla="*/ 109918 h 120017"/>
                <a:gd name="connsiteX6" fmla="*/ 109919 w 120018"/>
                <a:gd name="connsiteY6" fmla="*/ 87133 h 120017"/>
                <a:gd name="connsiteX7" fmla="*/ 109919 w 120018"/>
                <a:gd name="connsiteY7" fmla="*/ 80681 h 120017"/>
                <a:gd name="connsiteX8" fmla="*/ 114482 w 120018"/>
                <a:gd name="connsiteY8" fmla="*/ 43899 h 120017"/>
                <a:gd name="connsiteX9" fmla="*/ 109919 w 120018"/>
                <a:gd name="connsiteY9" fmla="*/ 39336 h 120017"/>
                <a:gd name="connsiteX10" fmla="*/ 87134 w 120018"/>
                <a:gd name="connsiteY10" fmla="*/ 10100 h 120017"/>
                <a:gd name="connsiteX11" fmla="*/ 80683 w 120018"/>
                <a:gd name="connsiteY11" fmla="*/ 10100 h 120017"/>
                <a:gd name="connsiteX12" fmla="*/ 43900 w 120018"/>
                <a:gd name="connsiteY12" fmla="*/ 5537 h 120017"/>
                <a:gd name="connsiteX13" fmla="*/ 39337 w 120018"/>
                <a:gd name="connsiteY13" fmla="*/ 10100 h 120017"/>
                <a:gd name="connsiteX14" fmla="*/ 10101 w 120018"/>
                <a:gd name="connsiteY14" fmla="*/ 32884 h 120017"/>
                <a:gd name="connsiteX15" fmla="*/ 10101 w 120018"/>
                <a:gd name="connsiteY15" fmla="*/ 39336 h 120017"/>
                <a:gd name="connsiteX16" fmla="*/ 2 w 120018"/>
                <a:gd name="connsiteY16" fmla="*/ 60009 h 120017"/>
                <a:gd name="connsiteX17" fmla="*/ 24644 w 120018"/>
                <a:gd name="connsiteY17" fmla="*/ 54203 h 120017"/>
                <a:gd name="connsiteX18" fmla="*/ 32194 w 120018"/>
                <a:gd name="connsiteY18" fmla="*/ 42243 h 120017"/>
                <a:gd name="connsiteX19" fmla="*/ 30895 w 120018"/>
                <a:gd name="connsiteY19" fmla="*/ 39107 h 120017"/>
                <a:gd name="connsiteX20" fmla="*/ 32751 w 120018"/>
                <a:gd name="connsiteY20" fmla="*/ 30897 h 120017"/>
                <a:gd name="connsiteX21" fmla="*/ 39106 w 120018"/>
                <a:gd name="connsiteY21" fmla="*/ 30898 h 120017"/>
                <a:gd name="connsiteX22" fmla="*/ 52903 w 120018"/>
                <a:gd name="connsiteY22" fmla="*/ 27782 h 120017"/>
                <a:gd name="connsiteX23" fmla="*/ 54202 w 120018"/>
                <a:gd name="connsiteY23" fmla="*/ 24647 h 120017"/>
                <a:gd name="connsiteX24" fmla="*/ 61319 w 120018"/>
                <a:gd name="connsiteY24" fmla="*/ 20152 h 120017"/>
                <a:gd name="connsiteX25" fmla="*/ 65813 w 120018"/>
                <a:gd name="connsiteY25" fmla="*/ 24647 h 120017"/>
                <a:gd name="connsiteX26" fmla="*/ 77774 w 120018"/>
                <a:gd name="connsiteY26" fmla="*/ 32197 h 120017"/>
                <a:gd name="connsiteX27" fmla="*/ 80909 w 120018"/>
                <a:gd name="connsiteY27" fmla="*/ 30898 h 120017"/>
                <a:gd name="connsiteX28" fmla="*/ 89119 w 120018"/>
                <a:gd name="connsiteY28" fmla="*/ 32752 h 120017"/>
                <a:gd name="connsiteX29" fmla="*/ 89120 w 120018"/>
                <a:gd name="connsiteY29" fmla="*/ 39107 h 120017"/>
                <a:gd name="connsiteX30" fmla="*/ 92235 w 120018"/>
                <a:gd name="connsiteY30" fmla="*/ 52904 h 120017"/>
                <a:gd name="connsiteX31" fmla="*/ 95371 w 120018"/>
                <a:gd name="connsiteY31" fmla="*/ 54203 h 120017"/>
                <a:gd name="connsiteX32" fmla="*/ 99865 w 120018"/>
                <a:gd name="connsiteY32" fmla="*/ 61320 h 120017"/>
                <a:gd name="connsiteX33" fmla="*/ 95371 w 120018"/>
                <a:gd name="connsiteY33" fmla="*/ 65815 h 120017"/>
                <a:gd name="connsiteX34" fmla="*/ 87821 w 120018"/>
                <a:gd name="connsiteY34" fmla="*/ 77775 h 120017"/>
                <a:gd name="connsiteX35" fmla="*/ 89120 w 120018"/>
                <a:gd name="connsiteY35" fmla="*/ 80910 h 120017"/>
                <a:gd name="connsiteX36" fmla="*/ 87266 w 120018"/>
                <a:gd name="connsiteY36" fmla="*/ 89121 h 120017"/>
                <a:gd name="connsiteX37" fmla="*/ 80908 w 120018"/>
                <a:gd name="connsiteY37" fmla="*/ 89120 h 120017"/>
                <a:gd name="connsiteX38" fmla="*/ 67111 w 120018"/>
                <a:gd name="connsiteY38" fmla="*/ 92237 h 120017"/>
                <a:gd name="connsiteX39" fmla="*/ 65813 w 120018"/>
                <a:gd name="connsiteY39" fmla="*/ 95371 h 120017"/>
                <a:gd name="connsiteX40" fmla="*/ 58696 w 120018"/>
                <a:gd name="connsiteY40" fmla="*/ 99865 h 120017"/>
                <a:gd name="connsiteX41" fmla="*/ 54202 w 120018"/>
                <a:gd name="connsiteY41" fmla="*/ 95371 h 120017"/>
                <a:gd name="connsiteX42" fmla="*/ 42241 w 120018"/>
                <a:gd name="connsiteY42" fmla="*/ 87822 h 120017"/>
                <a:gd name="connsiteX43" fmla="*/ 39107 w 120018"/>
                <a:gd name="connsiteY43" fmla="*/ 89120 h 120017"/>
                <a:gd name="connsiteX44" fmla="*/ 30896 w 120018"/>
                <a:gd name="connsiteY44" fmla="*/ 87269 h 120017"/>
                <a:gd name="connsiteX45" fmla="*/ 30895 w 120018"/>
                <a:gd name="connsiteY45" fmla="*/ 80910 h 120017"/>
                <a:gd name="connsiteX46" fmla="*/ 27780 w 120018"/>
                <a:gd name="connsiteY46" fmla="*/ 67114 h 120017"/>
                <a:gd name="connsiteX47" fmla="*/ 24644 w 120018"/>
                <a:gd name="connsiteY47" fmla="*/ 65815 h 120017"/>
                <a:gd name="connsiteX48" fmla="*/ 20150 w 120018"/>
                <a:gd name="connsiteY48" fmla="*/ 58697 h 120017"/>
                <a:gd name="connsiteX49" fmla="*/ 24644 w 120018"/>
                <a:gd name="connsiteY49" fmla="*/ 54203 h 12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20018" h="120017">
                  <a:moveTo>
                    <a:pt x="2" y="60009"/>
                  </a:moveTo>
                  <a:cubicBezTo>
                    <a:pt x="-104" y="68112"/>
                    <a:pt x="3644" y="75785"/>
                    <a:pt x="10101" y="80681"/>
                  </a:cubicBezTo>
                  <a:cubicBezTo>
                    <a:pt x="8320" y="95047"/>
                    <a:pt x="18522" y="108137"/>
                    <a:pt x="32888" y="109918"/>
                  </a:cubicBezTo>
                  <a:cubicBezTo>
                    <a:pt x="35030" y="110183"/>
                    <a:pt x="37196" y="110183"/>
                    <a:pt x="39337" y="109918"/>
                  </a:cubicBezTo>
                  <a:cubicBezTo>
                    <a:pt x="48234" y="121335"/>
                    <a:pt x="64702" y="123378"/>
                    <a:pt x="76120" y="114481"/>
                  </a:cubicBezTo>
                  <a:cubicBezTo>
                    <a:pt x="77823" y="113154"/>
                    <a:pt x="79355" y="111621"/>
                    <a:pt x="80683" y="109918"/>
                  </a:cubicBezTo>
                  <a:cubicBezTo>
                    <a:pt x="95048" y="111699"/>
                    <a:pt x="108137" y="101498"/>
                    <a:pt x="109919" y="87133"/>
                  </a:cubicBezTo>
                  <a:cubicBezTo>
                    <a:pt x="110185" y="84991"/>
                    <a:pt x="110185" y="82824"/>
                    <a:pt x="109919" y="80681"/>
                  </a:cubicBezTo>
                  <a:cubicBezTo>
                    <a:pt x="121336" y="71784"/>
                    <a:pt x="123379" y="55316"/>
                    <a:pt x="114482" y="43899"/>
                  </a:cubicBezTo>
                  <a:cubicBezTo>
                    <a:pt x="113155" y="42196"/>
                    <a:pt x="111622" y="40663"/>
                    <a:pt x="109919" y="39336"/>
                  </a:cubicBezTo>
                  <a:cubicBezTo>
                    <a:pt x="111700" y="24971"/>
                    <a:pt x="101499" y="11882"/>
                    <a:pt x="87134" y="10100"/>
                  </a:cubicBezTo>
                  <a:cubicBezTo>
                    <a:pt x="84992" y="9834"/>
                    <a:pt x="82825" y="9834"/>
                    <a:pt x="80683" y="10100"/>
                  </a:cubicBezTo>
                  <a:cubicBezTo>
                    <a:pt x="71785" y="-1317"/>
                    <a:pt x="55317" y="-3360"/>
                    <a:pt x="43900" y="5537"/>
                  </a:cubicBezTo>
                  <a:cubicBezTo>
                    <a:pt x="42197" y="6864"/>
                    <a:pt x="40664" y="8397"/>
                    <a:pt x="39337" y="10100"/>
                  </a:cubicBezTo>
                  <a:cubicBezTo>
                    <a:pt x="24972" y="8318"/>
                    <a:pt x="11883" y="18519"/>
                    <a:pt x="10101" y="32884"/>
                  </a:cubicBezTo>
                  <a:cubicBezTo>
                    <a:pt x="9835" y="35027"/>
                    <a:pt x="9835" y="37194"/>
                    <a:pt x="10101" y="39336"/>
                  </a:cubicBezTo>
                  <a:cubicBezTo>
                    <a:pt x="3644" y="44233"/>
                    <a:pt x="-104" y="51906"/>
                    <a:pt x="2" y="60009"/>
                  </a:cubicBezTo>
                  <a:close/>
                  <a:moveTo>
                    <a:pt x="24644" y="54203"/>
                  </a:moveTo>
                  <a:cubicBezTo>
                    <a:pt x="30032" y="52985"/>
                    <a:pt x="33412" y="47630"/>
                    <a:pt x="32194" y="42243"/>
                  </a:cubicBezTo>
                  <a:cubicBezTo>
                    <a:pt x="31943" y="41131"/>
                    <a:pt x="31503" y="40071"/>
                    <a:pt x="30895" y="39107"/>
                  </a:cubicBezTo>
                  <a:cubicBezTo>
                    <a:pt x="29140" y="36328"/>
                    <a:pt x="29971" y="32652"/>
                    <a:pt x="32751" y="30897"/>
                  </a:cubicBezTo>
                  <a:cubicBezTo>
                    <a:pt x="34692" y="29672"/>
                    <a:pt x="37165" y="29672"/>
                    <a:pt x="39106" y="30898"/>
                  </a:cubicBezTo>
                  <a:cubicBezTo>
                    <a:pt x="43776" y="33847"/>
                    <a:pt x="49953" y="32452"/>
                    <a:pt x="52903" y="27782"/>
                  </a:cubicBezTo>
                  <a:cubicBezTo>
                    <a:pt x="53511" y="26819"/>
                    <a:pt x="53950" y="25758"/>
                    <a:pt x="54202" y="24647"/>
                  </a:cubicBezTo>
                  <a:cubicBezTo>
                    <a:pt x="54926" y="21440"/>
                    <a:pt x="58112" y="19428"/>
                    <a:pt x="61319" y="20152"/>
                  </a:cubicBezTo>
                  <a:cubicBezTo>
                    <a:pt x="63558" y="20658"/>
                    <a:pt x="65307" y="22407"/>
                    <a:pt x="65813" y="24647"/>
                  </a:cubicBezTo>
                  <a:cubicBezTo>
                    <a:pt x="67031" y="30034"/>
                    <a:pt x="72386" y="33415"/>
                    <a:pt x="77774" y="32197"/>
                  </a:cubicBezTo>
                  <a:cubicBezTo>
                    <a:pt x="78885" y="31945"/>
                    <a:pt x="79945" y="31506"/>
                    <a:pt x="80909" y="30898"/>
                  </a:cubicBezTo>
                  <a:cubicBezTo>
                    <a:pt x="83688" y="29142"/>
                    <a:pt x="87364" y="29973"/>
                    <a:pt x="89119" y="32752"/>
                  </a:cubicBezTo>
                  <a:cubicBezTo>
                    <a:pt x="90345" y="34693"/>
                    <a:pt x="90345" y="37166"/>
                    <a:pt x="89120" y="39107"/>
                  </a:cubicBezTo>
                  <a:cubicBezTo>
                    <a:pt x="86170" y="43778"/>
                    <a:pt x="87565" y="49954"/>
                    <a:pt x="92235" y="52904"/>
                  </a:cubicBezTo>
                  <a:cubicBezTo>
                    <a:pt x="93199" y="53512"/>
                    <a:pt x="94259" y="53952"/>
                    <a:pt x="95371" y="54203"/>
                  </a:cubicBezTo>
                  <a:cubicBezTo>
                    <a:pt x="98577" y="54927"/>
                    <a:pt x="100589" y="58114"/>
                    <a:pt x="99865" y="61320"/>
                  </a:cubicBezTo>
                  <a:cubicBezTo>
                    <a:pt x="99359" y="63560"/>
                    <a:pt x="97610" y="65309"/>
                    <a:pt x="95371" y="65815"/>
                  </a:cubicBezTo>
                  <a:cubicBezTo>
                    <a:pt x="89983" y="67032"/>
                    <a:pt x="86603" y="72387"/>
                    <a:pt x="87821" y="77775"/>
                  </a:cubicBezTo>
                  <a:cubicBezTo>
                    <a:pt x="88072" y="78886"/>
                    <a:pt x="88511" y="79947"/>
                    <a:pt x="89120" y="80910"/>
                  </a:cubicBezTo>
                  <a:cubicBezTo>
                    <a:pt x="90875" y="83689"/>
                    <a:pt x="90045" y="87366"/>
                    <a:pt x="87266" y="89121"/>
                  </a:cubicBezTo>
                  <a:cubicBezTo>
                    <a:pt x="85324" y="90348"/>
                    <a:pt x="82849" y="90347"/>
                    <a:pt x="80908" y="89120"/>
                  </a:cubicBezTo>
                  <a:cubicBezTo>
                    <a:pt x="76237" y="86171"/>
                    <a:pt x="70060" y="87567"/>
                    <a:pt x="67111" y="92237"/>
                  </a:cubicBezTo>
                  <a:cubicBezTo>
                    <a:pt x="66503" y="93200"/>
                    <a:pt x="66064" y="94260"/>
                    <a:pt x="65813" y="95371"/>
                  </a:cubicBezTo>
                  <a:cubicBezTo>
                    <a:pt x="65089" y="98577"/>
                    <a:pt x="61902" y="100589"/>
                    <a:pt x="58696" y="99865"/>
                  </a:cubicBezTo>
                  <a:cubicBezTo>
                    <a:pt x="56456" y="99359"/>
                    <a:pt x="54708" y="97610"/>
                    <a:pt x="54202" y="95371"/>
                  </a:cubicBezTo>
                  <a:cubicBezTo>
                    <a:pt x="52983" y="89983"/>
                    <a:pt x="47628" y="86603"/>
                    <a:pt x="42241" y="87822"/>
                  </a:cubicBezTo>
                  <a:cubicBezTo>
                    <a:pt x="41130" y="88073"/>
                    <a:pt x="40070" y="88512"/>
                    <a:pt x="39107" y="89120"/>
                  </a:cubicBezTo>
                  <a:cubicBezTo>
                    <a:pt x="36329" y="90876"/>
                    <a:pt x="32652" y="90048"/>
                    <a:pt x="30896" y="87269"/>
                  </a:cubicBezTo>
                  <a:cubicBezTo>
                    <a:pt x="29669" y="85327"/>
                    <a:pt x="29668" y="82852"/>
                    <a:pt x="30895" y="80910"/>
                  </a:cubicBezTo>
                  <a:cubicBezTo>
                    <a:pt x="33844" y="76240"/>
                    <a:pt x="32450" y="70063"/>
                    <a:pt x="27780" y="67114"/>
                  </a:cubicBezTo>
                  <a:cubicBezTo>
                    <a:pt x="26816" y="66505"/>
                    <a:pt x="25756" y="66066"/>
                    <a:pt x="24644" y="65815"/>
                  </a:cubicBezTo>
                  <a:cubicBezTo>
                    <a:pt x="21438" y="65090"/>
                    <a:pt x="19426" y="61904"/>
                    <a:pt x="20150" y="58697"/>
                  </a:cubicBezTo>
                  <a:cubicBezTo>
                    <a:pt x="20656" y="56458"/>
                    <a:pt x="22405" y="54709"/>
                    <a:pt x="24644" y="54203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4" name="Freeform: Shape 84">
              <a:extLst>
                <a:ext uri="{FF2B5EF4-FFF2-40B4-BE49-F238E27FC236}">
                  <a16:creationId xmlns:a16="http://schemas.microsoft.com/office/drawing/2014/main" id="{193D1669-A4A2-43EE-59D9-C8DD69B3EB07}"/>
                </a:ext>
              </a:extLst>
            </p:cNvPr>
            <p:cNvSpPr/>
            <p:nvPr/>
          </p:nvSpPr>
          <p:spPr>
            <a:xfrm>
              <a:off x="10736996" y="3145165"/>
              <a:ext cx="100012" cy="20002"/>
            </a:xfrm>
            <a:custGeom>
              <a:avLst/>
              <a:gdLst>
                <a:gd name="connsiteX0" fmla="*/ 0 w 100012"/>
                <a:gd name="connsiteY0" fmla="*/ 0 h 20002"/>
                <a:gd name="connsiteX1" fmla="*/ 100013 w 100012"/>
                <a:gd name="connsiteY1" fmla="*/ 0 h 20002"/>
                <a:gd name="connsiteX2" fmla="*/ 100013 w 100012"/>
                <a:gd name="connsiteY2" fmla="*/ 20003 h 20002"/>
                <a:gd name="connsiteX3" fmla="*/ 0 w 10001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0002">
                  <a:moveTo>
                    <a:pt x="0" y="0"/>
                  </a:moveTo>
                  <a:lnTo>
                    <a:pt x="100013" y="0"/>
                  </a:lnTo>
                  <a:lnTo>
                    <a:pt x="10001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5" name="Freeform: Shape 85">
              <a:extLst>
                <a:ext uri="{FF2B5EF4-FFF2-40B4-BE49-F238E27FC236}">
                  <a16:creationId xmlns:a16="http://schemas.microsoft.com/office/drawing/2014/main" id="{BC975F7F-F5B6-9483-3A09-0B410B94EEB8}"/>
                </a:ext>
              </a:extLst>
            </p:cNvPr>
            <p:cNvSpPr/>
            <p:nvPr/>
          </p:nvSpPr>
          <p:spPr>
            <a:xfrm>
              <a:off x="10767000" y="3105159"/>
              <a:ext cx="100012" cy="20002"/>
            </a:xfrm>
            <a:custGeom>
              <a:avLst/>
              <a:gdLst>
                <a:gd name="connsiteX0" fmla="*/ 0 w 100012"/>
                <a:gd name="connsiteY0" fmla="*/ 0 h 20002"/>
                <a:gd name="connsiteX1" fmla="*/ 100013 w 100012"/>
                <a:gd name="connsiteY1" fmla="*/ 0 h 20002"/>
                <a:gd name="connsiteX2" fmla="*/ 100013 w 100012"/>
                <a:gd name="connsiteY2" fmla="*/ 20003 h 20002"/>
                <a:gd name="connsiteX3" fmla="*/ 0 w 10001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" h="20002">
                  <a:moveTo>
                    <a:pt x="0" y="0"/>
                  </a:moveTo>
                  <a:lnTo>
                    <a:pt x="100013" y="0"/>
                  </a:lnTo>
                  <a:lnTo>
                    <a:pt x="10001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6" name="Freeform: Shape 86">
              <a:extLst>
                <a:ext uri="{FF2B5EF4-FFF2-40B4-BE49-F238E27FC236}">
                  <a16:creationId xmlns:a16="http://schemas.microsoft.com/office/drawing/2014/main" id="{77B29C4A-6019-208B-CBE8-D68301B35595}"/>
                </a:ext>
              </a:extLst>
            </p:cNvPr>
            <p:cNvSpPr/>
            <p:nvPr/>
          </p:nvSpPr>
          <p:spPr>
            <a:xfrm>
              <a:off x="10706992" y="3105159"/>
              <a:ext cx="40005" cy="20002"/>
            </a:xfrm>
            <a:custGeom>
              <a:avLst/>
              <a:gdLst>
                <a:gd name="connsiteX0" fmla="*/ 0 w 40005"/>
                <a:gd name="connsiteY0" fmla="*/ 0 h 20002"/>
                <a:gd name="connsiteX1" fmla="*/ 40005 w 40005"/>
                <a:gd name="connsiteY1" fmla="*/ 0 h 20002"/>
                <a:gd name="connsiteX2" fmla="*/ 40005 w 40005"/>
                <a:gd name="connsiteY2" fmla="*/ 20003 h 20002"/>
                <a:gd name="connsiteX3" fmla="*/ 0 w 40005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005" h="20002">
                  <a:moveTo>
                    <a:pt x="0" y="0"/>
                  </a:moveTo>
                  <a:lnTo>
                    <a:pt x="40005" y="0"/>
                  </a:lnTo>
                  <a:lnTo>
                    <a:pt x="40005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7" name="Freeform: Shape 87">
              <a:extLst>
                <a:ext uri="{FF2B5EF4-FFF2-40B4-BE49-F238E27FC236}">
                  <a16:creationId xmlns:a16="http://schemas.microsoft.com/office/drawing/2014/main" id="{0B7BDB93-747B-E1DA-EFD7-8AFA0BE6095B}"/>
                </a:ext>
              </a:extLst>
            </p:cNvPr>
            <p:cNvSpPr/>
            <p:nvPr/>
          </p:nvSpPr>
          <p:spPr>
            <a:xfrm>
              <a:off x="10686990" y="3195171"/>
              <a:ext cx="240030" cy="20002"/>
            </a:xfrm>
            <a:custGeom>
              <a:avLst/>
              <a:gdLst>
                <a:gd name="connsiteX0" fmla="*/ 0 w 240030"/>
                <a:gd name="connsiteY0" fmla="*/ 0 h 20002"/>
                <a:gd name="connsiteX1" fmla="*/ 240031 w 240030"/>
                <a:gd name="connsiteY1" fmla="*/ 0 h 20002"/>
                <a:gd name="connsiteX2" fmla="*/ 240031 w 240030"/>
                <a:gd name="connsiteY2" fmla="*/ 20003 h 20002"/>
                <a:gd name="connsiteX3" fmla="*/ 0 w 24003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0" h="20002">
                  <a:moveTo>
                    <a:pt x="0" y="0"/>
                  </a:moveTo>
                  <a:lnTo>
                    <a:pt x="240031" y="0"/>
                  </a:lnTo>
                  <a:lnTo>
                    <a:pt x="24003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8" name="Freeform: Shape 88">
              <a:extLst>
                <a:ext uri="{FF2B5EF4-FFF2-40B4-BE49-F238E27FC236}">
                  <a16:creationId xmlns:a16="http://schemas.microsoft.com/office/drawing/2014/main" id="{B89D6404-756C-9387-0E59-C890BDE1A31E}"/>
                </a:ext>
              </a:extLst>
            </p:cNvPr>
            <p:cNvSpPr/>
            <p:nvPr/>
          </p:nvSpPr>
          <p:spPr>
            <a:xfrm>
              <a:off x="10646985" y="3195171"/>
              <a:ext cx="20002" cy="20002"/>
            </a:xfrm>
            <a:custGeom>
              <a:avLst/>
              <a:gdLst>
                <a:gd name="connsiteX0" fmla="*/ 0 w 20002"/>
                <a:gd name="connsiteY0" fmla="*/ 0 h 20002"/>
                <a:gd name="connsiteX1" fmla="*/ 20003 w 20002"/>
                <a:gd name="connsiteY1" fmla="*/ 0 h 20002"/>
                <a:gd name="connsiteX2" fmla="*/ 20003 w 20002"/>
                <a:gd name="connsiteY2" fmla="*/ 20003 h 20002"/>
                <a:gd name="connsiteX3" fmla="*/ 0 w 2000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20002">
                  <a:moveTo>
                    <a:pt x="0" y="0"/>
                  </a:moveTo>
                  <a:lnTo>
                    <a:pt x="20003" y="0"/>
                  </a:lnTo>
                  <a:lnTo>
                    <a:pt x="2000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49" name="Freeform: Shape 89">
              <a:extLst>
                <a:ext uri="{FF2B5EF4-FFF2-40B4-BE49-F238E27FC236}">
                  <a16:creationId xmlns:a16="http://schemas.microsoft.com/office/drawing/2014/main" id="{4B1A507D-3BD2-44FE-8A38-BD3725E8E03A}"/>
                </a:ext>
              </a:extLst>
            </p:cNvPr>
            <p:cNvSpPr/>
            <p:nvPr/>
          </p:nvSpPr>
          <p:spPr>
            <a:xfrm>
              <a:off x="10686990" y="3235176"/>
              <a:ext cx="160020" cy="20002"/>
            </a:xfrm>
            <a:custGeom>
              <a:avLst/>
              <a:gdLst>
                <a:gd name="connsiteX0" fmla="*/ 0 w 160020"/>
                <a:gd name="connsiteY0" fmla="*/ 0 h 20002"/>
                <a:gd name="connsiteX1" fmla="*/ 160021 w 160020"/>
                <a:gd name="connsiteY1" fmla="*/ 0 h 20002"/>
                <a:gd name="connsiteX2" fmla="*/ 160021 w 160020"/>
                <a:gd name="connsiteY2" fmla="*/ 20003 h 20002"/>
                <a:gd name="connsiteX3" fmla="*/ 0 w 16002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" h="20002">
                  <a:moveTo>
                    <a:pt x="0" y="0"/>
                  </a:moveTo>
                  <a:lnTo>
                    <a:pt x="160021" y="0"/>
                  </a:lnTo>
                  <a:lnTo>
                    <a:pt x="16002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0" name="Freeform: Shape 90">
              <a:extLst>
                <a:ext uri="{FF2B5EF4-FFF2-40B4-BE49-F238E27FC236}">
                  <a16:creationId xmlns:a16="http://schemas.microsoft.com/office/drawing/2014/main" id="{E7D154C8-080A-C42F-5466-021892E02BE5}"/>
                </a:ext>
              </a:extLst>
            </p:cNvPr>
            <p:cNvSpPr/>
            <p:nvPr/>
          </p:nvSpPr>
          <p:spPr>
            <a:xfrm>
              <a:off x="10867013" y="3235176"/>
              <a:ext cx="60007" cy="20002"/>
            </a:xfrm>
            <a:custGeom>
              <a:avLst/>
              <a:gdLst>
                <a:gd name="connsiteX0" fmla="*/ 0 w 60007"/>
                <a:gd name="connsiteY0" fmla="*/ 0 h 20002"/>
                <a:gd name="connsiteX1" fmla="*/ 60008 w 60007"/>
                <a:gd name="connsiteY1" fmla="*/ 0 h 20002"/>
                <a:gd name="connsiteX2" fmla="*/ 60008 w 60007"/>
                <a:gd name="connsiteY2" fmla="*/ 20003 h 20002"/>
                <a:gd name="connsiteX3" fmla="*/ 0 w 60007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" h="20002">
                  <a:moveTo>
                    <a:pt x="0" y="0"/>
                  </a:moveTo>
                  <a:lnTo>
                    <a:pt x="60008" y="0"/>
                  </a:lnTo>
                  <a:lnTo>
                    <a:pt x="60008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1" name="Freeform: Shape 91">
              <a:extLst>
                <a:ext uri="{FF2B5EF4-FFF2-40B4-BE49-F238E27FC236}">
                  <a16:creationId xmlns:a16="http://schemas.microsoft.com/office/drawing/2014/main" id="{C145EB44-8D0B-C185-0335-A9DC1C694256}"/>
                </a:ext>
              </a:extLst>
            </p:cNvPr>
            <p:cNvSpPr/>
            <p:nvPr/>
          </p:nvSpPr>
          <p:spPr>
            <a:xfrm>
              <a:off x="10686990" y="3275181"/>
              <a:ext cx="240030" cy="20002"/>
            </a:xfrm>
            <a:custGeom>
              <a:avLst/>
              <a:gdLst>
                <a:gd name="connsiteX0" fmla="*/ 0 w 240030"/>
                <a:gd name="connsiteY0" fmla="*/ 0 h 20002"/>
                <a:gd name="connsiteX1" fmla="*/ 240031 w 240030"/>
                <a:gd name="connsiteY1" fmla="*/ 0 h 20002"/>
                <a:gd name="connsiteX2" fmla="*/ 240031 w 240030"/>
                <a:gd name="connsiteY2" fmla="*/ 20003 h 20002"/>
                <a:gd name="connsiteX3" fmla="*/ 0 w 24003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0" h="20002">
                  <a:moveTo>
                    <a:pt x="0" y="0"/>
                  </a:moveTo>
                  <a:lnTo>
                    <a:pt x="240031" y="0"/>
                  </a:lnTo>
                  <a:lnTo>
                    <a:pt x="24003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2" name="Freeform: Shape 92">
              <a:extLst>
                <a:ext uri="{FF2B5EF4-FFF2-40B4-BE49-F238E27FC236}">
                  <a16:creationId xmlns:a16="http://schemas.microsoft.com/office/drawing/2014/main" id="{8CE665A2-89FD-95CF-99BB-4C91020BC660}"/>
                </a:ext>
              </a:extLst>
            </p:cNvPr>
            <p:cNvSpPr/>
            <p:nvPr/>
          </p:nvSpPr>
          <p:spPr>
            <a:xfrm>
              <a:off x="10646985" y="3275181"/>
              <a:ext cx="20002" cy="20002"/>
            </a:xfrm>
            <a:custGeom>
              <a:avLst/>
              <a:gdLst>
                <a:gd name="connsiteX0" fmla="*/ 0 w 20002"/>
                <a:gd name="connsiteY0" fmla="*/ 0 h 20002"/>
                <a:gd name="connsiteX1" fmla="*/ 20003 w 20002"/>
                <a:gd name="connsiteY1" fmla="*/ 0 h 20002"/>
                <a:gd name="connsiteX2" fmla="*/ 20003 w 20002"/>
                <a:gd name="connsiteY2" fmla="*/ 20003 h 20002"/>
                <a:gd name="connsiteX3" fmla="*/ 0 w 2000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20002">
                  <a:moveTo>
                    <a:pt x="0" y="0"/>
                  </a:moveTo>
                  <a:lnTo>
                    <a:pt x="20003" y="0"/>
                  </a:lnTo>
                  <a:lnTo>
                    <a:pt x="2000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3" name="Freeform: Shape 93">
              <a:extLst>
                <a:ext uri="{FF2B5EF4-FFF2-40B4-BE49-F238E27FC236}">
                  <a16:creationId xmlns:a16="http://schemas.microsoft.com/office/drawing/2014/main" id="{BF6F1B1B-C26D-2795-435A-65D2B22A4A88}"/>
                </a:ext>
              </a:extLst>
            </p:cNvPr>
            <p:cNvSpPr/>
            <p:nvPr/>
          </p:nvSpPr>
          <p:spPr>
            <a:xfrm>
              <a:off x="10686990" y="3315186"/>
              <a:ext cx="60007" cy="20002"/>
            </a:xfrm>
            <a:custGeom>
              <a:avLst/>
              <a:gdLst>
                <a:gd name="connsiteX0" fmla="*/ 0 w 60007"/>
                <a:gd name="connsiteY0" fmla="*/ 0 h 20002"/>
                <a:gd name="connsiteX1" fmla="*/ 60008 w 60007"/>
                <a:gd name="connsiteY1" fmla="*/ 0 h 20002"/>
                <a:gd name="connsiteX2" fmla="*/ 60008 w 60007"/>
                <a:gd name="connsiteY2" fmla="*/ 20003 h 20002"/>
                <a:gd name="connsiteX3" fmla="*/ 0 w 60007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" h="20002">
                  <a:moveTo>
                    <a:pt x="0" y="0"/>
                  </a:moveTo>
                  <a:lnTo>
                    <a:pt x="60008" y="0"/>
                  </a:lnTo>
                  <a:lnTo>
                    <a:pt x="60008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4" name="Freeform: Shape 94">
              <a:extLst>
                <a:ext uri="{FF2B5EF4-FFF2-40B4-BE49-F238E27FC236}">
                  <a16:creationId xmlns:a16="http://schemas.microsoft.com/office/drawing/2014/main" id="{1334984C-C704-E2BF-CFD2-4537C092BC69}"/>
                </a:ext>
              </a:extLst>
            </p:cNvPr>
            <p:cNvSpPr/>
            <p:nvPr/>
          </p:nvSpPr>
          <p:spPr>
            <a:xfrm>
              <a:off x="10767000" y="3315186"/>
              <a:ext cx="160020" cy="20002"/>
            </a:xfrm>
            <a:custGeom>
              <a:avLst/>
              <a:gdLst>
                <a:gd name="connsiteX0" fmla="*/ 0 w 160020"/>
                <a:gd name="connsiteY0" fmla="*/ 0 h 20002"/>
                <a:gd name="connsiteX1" fmla="*/ 160021 w 160020"/>
                <a:gd name="connsiteY1" fmla="*/ 0 h 20002"/>
                <a:gd name="connsiteX2" fmla="*/ 160021 w 160020"/>
                <a:gd name="connsiteY2" fmla="*/ 20003 h 20002"/>
                <a:gd name="connsiteX3" fmla="*/ 0 w 16002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" h="20002">
                  <a:moveTo>
                    <a:pt x="0" y="0"/>
                  </a:moveTo>
                  <a:lnTo>
                    <a:pt x="160021" y="0"/>
                  </a:lnTo>
                  <a:lnTo>
                    <a:pt x="16002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5" name="Freeform: Shape 95">
              <a:extLst>
                <a:ext uri="{FF2B5EF4-FFF2-40B4-BE49-F238E27FC236}">
                  <a16:creationId xmlns:a16="http://schemas.microsoft.com/office/drawing/2014/main" id="{1A86D52E-60FA-C91E-B5A0-3BD345626D68}"/>
                </a:ext>
              </a:extLst>
            </p:cNvPr>
            <p:cNvSpPr/>
            <p:nvPr/>
          </p:nvSpPr>
          <p:spPr>
            <a:xfrm>
              <a:off x="10686990" y="3355191"/>
              <a:ext cx="160020" cy="20002"/>
            </a:xfrm>
            <a:custGeom>
              <a:avLst/>
              <a:gdLst>
                <a:gd name="connsiteX0" fmla="*/ 0 w 160020"/>
                <a:gd name="connsiteY0" fmla="*/ 0 h 20002"/>
                <a:gd name="connsiteX1" fmla="*/ 160021 w 160020"/>
                <a:gd name="connsiteY1" fmla="*/ 0 h 20002"/>
                <a:gd name="connsiteX2" fmla="*/ 160021 w 160020"/>
                <a:gd name="connsiteY2" fmla="*/ 20003 h 20002"/>
                <a:gd name="connsiteX3" fmla="*/ 0 w 16002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020" h="20002">
                  <a:moveTo>
                    <a:pt x="0" y="0"/>
                  </a:moveTo>
                  <a:lnTo>
                    <a:pt x="160021" y="0"/>
                  </a:lnTo>
                  <a:lnTo>
                    <a:pt x="16002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6" name="Freeform: Shape 96">
              <a:extLst>
                <a:ext uri="{FF2B5EF4-FFF2-40B4-BE49-F238E27FC236}">
                  <a16:creationId xmlns:a16="http://schemas.microsoft.com/office/drawing/2014/main" id="{7DF60D82-9FE1-C001-8CB1-54CF4D7FDBF3}"/>
                </a:ext>
              </a:extLst>
            </p:cNvPr>
            <p:cNvSpPr/>
            <p:nvPr/>
          </p:nvSpPr>
          <p:spPr>
            <a:xfrm>
              <a:off x="10646985" y="3355191"/>
              <a:ext cx="20002" cy="20002"/>
            </a:xfrm>
            <a:custGeom>
              <a:avLst/>
              <a:gdLst>
                <a:gd name="connsiteX0" fmla="*/ 0 w 20002"/>
                <a:gd name="connsiteY0" fmla="*/ 0 h 20002"/>
                <a:gd name="connsiteX1" fmla="*/ 20003 w 20002"/>
                <a:gd name="connsiteY1" fmla="*/ 0 h 20002"/>
                <a:gd name="connsiteX2" fmla="*/ 20003 w 20002"/>
                <a:gd name="connsiteY2" fmla="*/ 20003 h 20002"/>
                <a:gd name="connsiteX3" fmla="*/ 0 w 20002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20002">
                  <a:moveTo>
                    <a:pt x="0" y="0"/>
                  </a:moveTo>
                  <a:lnTo>
                    <a:pt x="20003" y="0"/>
                  </a:lnTo>
                  <a:lnTo>
                    <a:pt x="20003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7" name="Freeform: Shape 97">
              <a:extLst>
                <a:ext uri="{FF2B5EF4-FFF2-40B4-BE49-F238E27FC236}">
                  <a16:creationId xmlns:a16="http://schemas.microsoft.com/office/drawing/2014/main" id="{263505D0-FC6A-3D0A-9214-89CEEEF650F8}"/>
                </a:ext>
              </a:extLst>
            </p:cNvPr>
            <p:cNvSpPr/>
            <p:nvPr/>
          </p:nvSpPr>
          <p:spPr>
            <a:xfrm>
              <a:off x="10686990" y="3395197"/>
              <a:ext cx="240030" cy="20002"/>
            </a:xfrm>
            <a:custGeom>
              <a:avLst/>
              <a:gdLst>
                <a:gd name="connsiteX0" fmla="*/ 0 w 240030"/>
                <a:gd name="connsiteY0" fmla="*/ 0 h 20002"/>
                <a:gd name="connsiteX1" fmla="*/ 240031 w 240030"/>
                <a:gd name="connsiteY1" fmla="*/ 0 h 20002"/>
                <a:gd name="connsiteX2" fmla="*/ 240031 w 240030"/>
                <a:gd name="connsiteY2" fmla="*/ 20003 h 20002"/>
                <a:gd name="connsiteX3" fmla="*/ 0 w 240030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0030" h="20002">
                  <a:moveTo>
                    <a:pt x="0" y="0"/>
                  </a:moveTo>
                  <a:lnTo>
                    <a:pt x="240031" y="0"/>
                  </a:lnTo>
                  <a:lnTo>
                    <a:pt x="240031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8" name="Freeform: Shape 98">
              <a:extLst>
                <a:ext uri="{FF2B5EF4-FFF2-40B4-BE49-F238E27FC236}">
                  <a16:creationId xmlns:a16="http://schemas.microsoft.com/office/drawing/2014/main" id="{A28B329A-591E-F2AA-1964-B71B49A85E20}"/>
                </a:ext>
              </a:extLst>
            </p:cNvPr>
            <p:cNvSpPr/>
            <p:nvPr/>
          </p:nvSpPr>
          <p:spPr>
            <a:xfrm>
              <a:off x="10867013" y="3355191"/>
              <a:ext cx="60007" cy="20002"/>
            </a:xfrm>
            <a:custGeom>
              <a:avLst/>
              <a:gdLst>
                <a:gd name="connsiteX0" fmla="*/ 0 w 60007"/>
                <a:gd name="connsiteY0" fmla="*/ 0 h 20002"/>
                <a:gd name="connsiteX1" fmla="*/ 60008 w 60007"/>
                <a:gd name="connsiteY1" fmla="*/ 0 h 20002"/>
                <a:gd name="connsiteX2" fmla="*/ 60008 w 60007"/>
                <a:gd name="connsiteY2" fmla="*/ 20003 h 20002"/>
                <a:gd name="connsiteX3" fmla="*/ 0 w 60007"/>
                <a:gd name="connsiteY3" fmla="*/ 20003 h 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" h="20002">
                  <a:moveTo>
                    <a:pt x="0" y="0"/>
                  </a:moveTo>
                  <a:lnTo>
                    <a:pt x="60008" y="0"/>
                  </a:lnTo>
                  <a:lnTo>
                    <a:pt x="60008" y="20003"/>
                  </a:lnTo>
                  <a:lnTo>
                    <a:pt x="0" y="20003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9" name="Freeform: Shape 99">
              <a:extLst>
                <a:ext uri="{FF2B5EF4-FFF2-40B4-BE49-F238E27FC236}">
                  <a16:creationId xmlns:a16="http://schemas.microsoft.com/office/drawing/2014/main" id="{C92334C4-45F5-6857-2CB9-07713DD0CFB8}"/>
                </a:ext>
              </a:extLst>
            </p:cNvPr>
            <p:cNvSpPr/>
            <p:nvPr/>
          </p:nvSpPr>
          <p:spPr>
            <a:xfrm>
              <a:off x="10997030" y="3035150"/>
              <a:ext cx="120015" cy="430052"/>
            </a:xfrm>
            <a:custGeom>
              <a:avLst/>
              <a:gdLst>
                <a:gd name="connsiteX0" fmla="*/ 90012 w 120015"/>
                <a:gd name="connsiteY0" fmla="*/ 40005 h 430052"/>
                <a:gd name="connsiteX1" fmla="*/ 80010 w 120015"/>
                <a:gd name="connsiteY1" fmla="*/ 40005 h 430052"/>
                <a:gd name="connsiteX2" fmla="*/ 40005 w 120015"/>
                <a:gd name="connsiteY2" fmla="*/ 0 h 430052"/>
                <a:gd name="connsiteX3" fmla="*/ 0 w 120015"/>
                <a:gd name="connsiteY3" fmla="*/ 40005 h 430052"/>
                <a:gd name="connsiteX4" fmla="*/ 0 w 120015"/>
                <a:gd name="connsiteY4" fmla="*/ 360046 h 430052"/>
                <a:gd name="connsiteX5" fmla="*/ 1064 w 120015"/>
                <a:gd name="connsiteY5" fmla="*/ 364515 h 430052"/>
                <a:gd name="connsiteX6" fmla="*/ 1056 w 120015"/>
                <a:gd name="connsiteY6" fmla="*/ 364515 h 430052"/>
                <a:gd name="connsiteX7" fmla="*/ 31060 w 120015"/>
                <a:gd name="connsiteY7" fmla="*/ 424523 h 430052"/>
                <a:gd name="connsiteX8" fmla="*/ 44479 w 120015"/>
                <a:gd name="connsiteY8" fmla="*/ 428994 h 430052"/>
                <a:gd name="connsiteX9" fmla="*/ 48950 w 120015"/>
                <a:gd name="connsiteY9" fmla="*/ 424523 h 430052"/>
                <a:gd name="connsiteX10" fmla="*/ 78954 w 120015"/>
                <a:gd name="connsiteY10" fmla="*/ 364515 h 430052"/>
                <a:gd name="connsiteX11" fmla="*/ 78946 w 120015"/>
                <a:gd name="connsiteY11" fmla="*/ 364515 h 430052"/>
                <a:gd name="connsiteX12" fmla="*/ 80010 w 120015"/>
                <a:gd name="connsiteY12" fmla="*/ 360046 h 430052"/>
                <a:gd name="connsiteX13" fmla="*/ 80010 w 120015"/>
                <a:gd name="connsiteY13" fmla="*/ 60008 h 430052"/>
                <a:gd name="connsiteX14" fmla="*/ 90012 w 120015"/>
                <a:gd name="connsiteY14" fmla="*/ 60008 h 430052"/>
                <a:gd name="connsiteX15" fmla="*/ 100013 w 120015"/>
                <a:gd name="connsiteY15" fmla="*/ 70009 h 430052"/>
                <a:gd name="connsiteX16" fmla="*/ 100013 w 120015"/>
                <a:gd name="connsiteY16" fmla="*/ 180023 h 430052"/>
                <a:gd name="connsiteX17" fmla="*/ 120015 w 120015"/>
                <a:gd name="connsiteY17" fmla="*/ 180023 h 430052"/>
                <a:gd name="connsiteX18" fmla="*/ 120015 w 120015"/>
                <a:gd name="connsiteY18" fmla="*/ 70009 h 430052"/>
                <a:gd name="connsiteX19" fmla="*/ 90012 w 120015"/>
                <a:gd name="connsiteY19" fmla="*/ 40005 h 430052"/>
                <a:gd name="connsiteX20" fmla="*/ 40005 w 120015"/>
                <a:gd name="connsiteY20" fmla="*/ 20003 h 430052"/>
                <a:gd name="connsiteX21" fmla="*/ 60008 w 120015"/>
                <a:gd name="connsiteY21" fmla="*/ 40005 h 430052"/>
                <a:gd name="connsiteX22" fmla="*/ 20003 w 120015"/>
                <a:gd name="connsiteY22" fmla="*/ 40005 h 430052"/>
                <a:gd name="connsiteX23" fmla="*/ 40005 w 120015"/>
                <a:gd name="connsiteY23" fmla="*/ 20003 h 430052"/>
                <a:gd name="connsiteX24" fmla="*/ 60008 w 120015"/>
                <a:gd name="connsiteY24" fmla="*/ 350045 h 430052"/>
                <a:gd name="connsiteX25" fmla="*/ 20003 w 120015"/>
                <a:gd name="connsiteY25" fmla="*/ 350045 h 430052"/>
                <a:gd name="connsiteX26" fmla="*/ 20003 w 120015"/>
                <a:gd name="connsiteY26" fmla="*/ 200026 h 430052"/>
                <a:gd name="connsiteX27" fmla="*/ 60008 w 120015"/>
                <a:gd name="connsiteY27" fmla="*/ 200026 h 430052"/>
                <a:gd name="connsiteX28" fmla="*/ 60008 w 120015"/>
                <a:gd name="connsiteY28" fmla="*/ 180023 h 430052"/>
                <a:gd name="connsiteX29" fmla="*/ 20003 w 120015"/>
                <a:gd name="connsiteY29" fmla="*/ 180023 h 430052"/>
                <a:gd name="connsiteX30" fmla="*/ 20003 w 120015"/>
                <a:gd name="connsiteY30" fmla="*/ 160021 h 430052"/>
                <a:gd name="connsiteX31" fmla="*/ 60008 w 120015"/>
                <a:gd name="connsiteY31" fmla="*/ 160021 h 430052"/>
                <a:gd name="connsiteX32" fmla="*/ 40005 w 120015"/>
                <a:gd name="connsiteY32" fmla="*/ 397690 h 430052"/>
                <a:gd name="connsiteX33" fmla="*/ 26183 w 120015"/>
                <a:gd name="connsiteY33" fmla="*/ 370047 h 430052"/>
                <a:gd name="connsiteX34" fmla="*/ 53827 w 120015"/>
                <a:gd name="connsiteY34" fmla="*/ 370047 h 430052"/>
                <a:gd name="connsiteX35" fmla="*/ 60008 w 120015"/>
                <a:gd name="connsiteY35" fmla="*/ 140018 h 430052"/>
                <a:gd name="connsiteX36" fmla="*/ 20003 w 120015"/>
                <a:gd name="connsiteY36" fmla="*/ 140018 h 430052"/>
                <a:gd name="connsiteX37" fmla="*/ 20003 w 120015"/>
                <a:gd name="connsiteY37" fmla="*/ 60008 h 430052"/>
                <a:gd name="connsiteX38" fmla="*/ 60008 w 120015"/>
                <a:gd name="connsiteY38" fmla="*/ 60008 h 43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015" h="430052">
                  <a:moveTo>
                    <a:pt x="90012" y="40005"/>
                  </a:moveTo>
                  <a:lnTo>
                    <a:pt x="80010" y="40005"/>
                  </a:lnTo>
                  <a:cubicBezTo>
                    <a:pt x="80010" y="17911"/>
                    <a:pt x="62099" y="0"/>
                    <a:pt x="40005" y="0"/>
                  </a:cubicBezTo>
                  <a:cubicBezTo>
                    <a:pt x="17911" y="0"/>
                    <a:pt x="0" y="17911"/>
                    <a:pt x="0" y="40005"/>
                  </a:cubicBezTo>
                  <a:lnTo>
                    <a:pt x="0" y="360046"/>
                  </a:lnTo>
                  <a:cubicBezTo>
                    <a:pt x="1" y="361599"/>
                    <a:pt x="365" y="363129"/>
                    <a:pt x="1064" y="364515"/>
                  </a:cubicBezTo>
                  <a:lnTo>
                    <a:pt x="1056" y="364515"/>
                  </a:lnTo>
                  <a:lnTo>
                    <a:pt x="31060" y="424523"/>
                  </a:lnTo>
                  <a:cubicBezTo>
                    <a:pt x="33531" y="429463"/>
                    <a:pt x="39539" y="431465"/>
                    <a:pt x="44479" y="428994"/>
                  </a:cubicBezTo>
                  <a:cubicBezTo>
                    <a:pt x="46414" y="428027"/>
                    <a:pt x="47982" y="426458"/>
                    <a:pt x="48950" y="424523"/>
                  </a:cubicBezTo>
                  <a:lnTo>
                    <a:pt x="78954" y="364515"/>
                  </a:lnTo>
                  <a:lnTo>
                    <a:pt x="78946" y="364515"/>
                  </a:lnTo>
                  <a:cubicBezTo>
                    <a:pt x="79645" y="363129"/>
                    <a:pt x="80010" y="361599"/>
                    <a:pt x="80010" y="360046"/>
                  </a:cubicBezTo>
                  <a:lnTo>
                    <a:pt x="80010" y="60008"/>
                  </a:lnTo>
                  <a:lnTo>
                    <a:pt x="90012" y="60008"/>
                  </a:lnTo>
                  <a:cubicBezTo>
                    <a:pt x="95533" y="60014"/>
                    <a:pt x="100007" y="64488"/>
                    <a:pt x="100013" y="70009"/>
                  </a:cubicBezTo>
                  <a:lnTo>
                    <a:pt x="100013" y="180023"/>
                  </a:lnTo>
                  <a:lnTo>
                    <a:pt x="120015" y="180023"/>
                  </a:lnTo>
                  <a:lnTo>
                    <a:pt x="120015" y="70009"/>
                  </a:lnTo>
                  <a:cubicBezTo>
                    <a:pt x="119996" y="53446"/>
                    <a:pt x="106574" y="40024"/>
                    <a:pt x="90012" y="40005"/>
                  </a:cubicBezTo>
                  <a:close/>
                  <a:moveTo>
                    <a:pt x="40005" y="20003"/>
                  </a:moveTo>
                  <a:cubicBezTo>
                    <a:pt x="51047" y="20016"/>
                    <a:pt x="59995" y="28963"/>
                    <a:pt x="60008" y="40005"/>
                  </a:cubicBezTo>
                  <a:lnTo>
                    <a:pt x="20003" y="40005"/>
                  </a:lnTo>
                  <a:cubicBezTo>
                    <a:pt x="20016" y="28963"/>
                    <a:pt x="28963" y="20016"/>
                    <a:pt x="40005" y="20003"/>
                  </a:cubicBezTo>
                  <a:close/>
                  <a:moveTo>
                    <a:pt x="60008" y="350045"/>
                  </a:moveTo>
                  <a:lnTo>
                    <a:pt x="20003" y="350045"/>
                  </a:lnTo>
                  <a:lnTo>
                    <a:pt x="20003" y="200026"/>
                  </a:lnTo>
                  <a:lnTo>
                    <a:pt x="60008" y="200026"/>
                  </a:lnTo>
                  <a:close/>
                  <a:moveTo>
                    <a:pt x="60008" y="180023"/>
                  </a:moveTo>
                  <a:lnTo>
                    <a:pt x="20003" y="180023"/>
                  </a:lnTo>
                  <a:lnTo>
                    <a:pt x="20003" y="160021"/>
                  </a:lnTo>
                  <a:lnTo>
                    <a:pt x="60008" y="160021"/>
                  </a:lnTo>
                  <a:close/>
                  <a:moveTo>
                    <a:pt x="40005" y="397690"/>
                  </a:moveTo>
                  <a:lnTo>
                    <a:pt x="26183" y="370047"/>
                  </a:lnTo>
                  <a:lnTo>
                    <a:pt x="53827" y="370047"/>
                  </a:lnTo>
                  <a:close/>
                  <a:moveTo>
                    <a:pt x="60008" y="140018"/>
                  </a:moveTo>
                  <a:lnTo>
                    <a:pt x="20003" y="140018"/>
                  </a:lnTo>
                  <a:lnTo>
                    <a:pt x="20003" y="60008"/>
                  </a:lnTo>
                  <a:lnTo>
                    <a:pt x="60008" y="60008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grpSp>
        <p:nvGrpSpPr>
          <p:cNvPr id="160" name="Graphic 101">
            <a:extLst>
              <a:ext uri="{FF2B5EF4-FFF2-40B4-BE49-F238E27FC236}">
                <a16:creationId xmlns:a16="http://schemas.microsoft.com/office/drawing/2014/main" id="{2E0E0D0F-C7E3-3B3D-8B0B-1EC7853ADDC1}"/>
              </a:ext>
            </a:extLst>
          </p:cNvPr>
          <p:cNvGrpSpPr/>
          <p:nvPr/>
        </p:nvGrpSpPr>
        <p:grpSpPr>
          <a:xfrm>
            <a:off x="9305114" y="5621932"/>
            <a:ext cx="538110" cy="557677"/>
            <a:chOff x="10522695" y="5267278"/>
            <a:chExt cx="599522" cy="621323"/>
          </a:xfrm>
          <a:solidFill>
            <a:schemeClr val="bg1">
              <a:lumMod val="85000"/>
            </a:schemeClr>
          </a:solidFill>
        </p:grpSpPr>
        <p:sp>
          <p:nvSpPr>
            <p:cNvPr id="161" name="Freeform: Shape 103">
              <a:extLst>
                <a:ext uri="{FF2B5EF4-FFF2-40B4-BE49-F238E27FC236}">
                  <a16:creationId xmlns:a16="http://schemas.microsoft.com/office/drawing/2014/main" id="{F41833DC-BC9C-4BE1-FF3D-2BBB1723FBE0}"/>
                </a:ext>
              </a:extLst>
            </p:cNvPr>
            <p:cNvSpPr/>
            <p:nvPr/>
          </p:nvSpPr>
          <p:spPr>
            <a:xfrm>
              <a:off x="10620798" y="5823198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2" name="Freeform: Shape 104">
              <a:extLst>
                <a:ext uri="{FF2B5EF4-FFF2-40B4-BE49-F238E27FC236}">
                  <a16:creationId xmlns:a16="http://schemas.microsoft.com/office/drawing/2014/main" id="{0C31B397-0753-4F2C-C049-24CE23F54FBF}"/>
                </a:ext>
              </a:extLst>
            </p:cNvPr>
            <p:cNvSpPr/>
            <p:nvPr/>
          </p:nvSpPr>
          <p:spPr>
            <a:xfrm>
              <a:off x="10522695" y="5267278"/>
              <a:ext cx="599522" cy="621323"/>
            </a:xfrm>
            <a:custGeom>
              <a:avLst/>
              <a:gdLst>
                <a:gd name="connsiteX0" fmla="*/ 555921 w 599522"/>
                <a:gd name="connsiteY0" fmla="*/ 0 h 621323"/>
                <a:gd name="connsiteX1" fmla="*/ 130805 w 599522"/>
                <a:gd name="connsiteY1" fmla="*/ 0 h 621323"/>
                <a:gd name="connsiteX2" fmla="*/ 87203 w 599522"/>
                <a:gd name="connsiteY2" fmla="*/ 43602 h 621323"/>
                <a:gd name="connsiteX3" fmla="*/ 87203 w 599522"/>
                <a:gd name="connsiteY3" fmla="*/ 381514 h 621323"/>
                <a:gd name="connsiteX4" fmla="*/ 54502 w 599522"/>
                <a:gd name="connsiteY4" fmla="*/ 381514 h 621323"/>
                <a:gd name="connsiteX5" fmla="*/ 43602 w 599522"/>
                <a:gd name="connsiteY5" fmla="*/ 392415 h 621323"/>
                <a:gd name="connsiteX6" fmla="*/ 43602 w 599522"/>
                <a:gd name="connsiteY6" fmla="*/ 403315 h 621323"/>
                <a:gd name="connsiteX7" fmla="*/ 0 w 599522"/>
                <a:gd name="connsiteY7" fmla="*/ 403315 h 621323"/>
                <a:gd name="connsiteX8" fmla="*/ 0 w 599522"/>
                <a:gd name="connsiteY8" fmla="*/ 425116 h 621323"/>
                <a:gd name="connsiteX9" fmla="*/ 43602 w 599522"/>
                <a:gd name="connsiteY9" fmla="*/ 425116 h 621323"/>
                <a:gd name="connsiteX10" fmla="*/ 43602 w 599522"/>
                <a:gd name="connsiteY10" fmla="*/ 577722 h 621323"/>
                <a:gd name="connsiteX11" fmla="*/ 0 w 599522"/>
                <a:gd name="connsiteY11" fmla="*/ 577722 h 621323"/>
                <a:gd name="connsiteX12" fmla="*/ 0 w 599522"/>
                <a:gd name="connsiteY12" fmla="*/ 599522 h 621323"/>
                <a:gd name="connsiteX13" fmla="*/ 43602 w 599522"/>
                <a:gd name="connsiteY13" fmla="*/ 599522 h 621323"/>
                <a:gd name="connsiteX14" fmla="*/ 43602 w 599522"/>
                <a:gd name="connsiteY14" fmla="*/ 610423 h 621323"/>
                <a:gd name="connsiteX15" fmla="*/ 54502 w 599522"/>
                <a:gd name="connsiteY15" fmla="*/ 621323 h 621323"/>
                <a:gd name="connsiteX16" fmla="*/ 163506 w 599522"/>
                <a:gd name="connsiteY16" fmla="*/ 621323 h 621323"/>
                <a:gd name="connsiteX17" fmla="*/ 174407 w 599522"/>
                <a:gd name="connsiteY17" fmla="*/ 610423 h 621323"/>
                <a:gd name="connsiteX18" fmla="*/ 174407 w 599522"/>
                <a:gd name="connsiteY18" fmla="*/ 599522 h 621323"/>
                <a:gd name="connsiteX19" fmla="*/ 204568 w 599522"/>
                <a:gd name="connsiteY19" fmla="*/ 599522 h 621323"/>
                <a:gd name="connsiteX20" fmla="*/ 299456 w 599522"/>
                <a:gd name="connsiteY20" fmla="*/ 621323 h 621323"/>
                <a:gd name="connsiteX21" fmla="*/ 397865 w 599522"/>
                <a:gd name="connsiteY21" fmla="*/ 621323 h 621323"/>
                <a:gd name="connsiteX22" fmla="*/ 436017 w 599522"/>
                <a:gd name="connsiteY22" fmla="*/ 583435 h 621323"/>
                <a:gd name="connsiteX23" fmla="*/ 428789 w 599522"/>
                <a:gd name="connsiteY23" fmla="*/ 561000 h 621323"/>
                <a:gd name="connsiteX24" fmla="*/ 443091 w 599522"/>
                <a:gd name="connsiteY24" fmla="*/ 545020 h 621323"/>
                <a:gd name="connsiteX25" fmla="*/ 523220 w 599522"/>
                <a:gd name="connsiteY25" fmla="*/ 545020 h 621323"/>
                <a:gd name="connsiteX26" fmla="*/ 534120 w 599522"/>
                <a:gd name="connsiteY26" fmla="*/ 534120 h 621323"/>
                <a:gd name="connsiteX27" fmla="*/ 534120 w 599522"/>
                <a:gd name="connsiteY27" fmla="*/ 196207 h 621323"/>
                <a:gd name="connsiteX28" fmla="*/ 588622 w 599522"/>
                <a:gd name="connsiteY28" fmla="*/ 196207 h 621323"/>
                <a:gd name="connsiteX29" fmla="*/ 599522 w 599522"/>
                <a:gd name="connsiteY29" fmla="*/ 185307 h 621323"/>
                <a:gd name="connsiteX30" fmla="*/ 599522 w 599522"/>
                <a:gd name="connsiteY30" fmla="*/ 43602 h 621323"/>
                <a:gd name="connsiteX31" fmla="*/ 555921 w 599522"/>
                <a:gd name="connsiteY31" fmla="*/ 0 h 621323"/>
                <a:gd name="connsiteX32" fmla="*/ 152606 w 599522"/>
                <a:gd name="connsiteY32" fmla="*/ 599522 h 621323"/>
                <a:gd name="connsiteX33" fmla="*/ 65402 w 599522"/>
                <a:gd name="connsiteY33" fmla="*/ 599522 h 621323"/>
                <a:gd name="connsiteX34" fmla="*/ 65402 w 599522"/>
                <a:gd name="connsiteY34" fmla="*/ 403315 h 621323"/>
                <a:gd name="connsiteX35" fmla="*/ 152606 w 599522"/>
                <a:gd name="connsiteY35" fmla="*/ 403315 h 621323"/>
                <a:gd name="connsiteX36" fmla="*/ 397865 w 599522"/>
                <a:gd name="connsiteY36" fmla="*/ 599522 h 621323"/>
                <a:gd name="connsiteX37" fmla="*/ 299456 w 599522"/>
                <a:gd name="connsiteY37" fmla="*/ 599522 h 621323"/>
                <a:gd name="connsiteX38" fmla="*/ 211980 w 599522"/>
                <a:gd name="connsiteY38" fmla="*/ 578812 h 621323"/>
                <a:gd name="connsiteX39" fmla="*/ 207108 w 599522"/>
                <a:gd name="connsiteY39" fmla="*/ 577722 h 621323"/>
                <a:gd name="connsiteX40" fmla="*/ 174407 w 599522"/>
                <a:gd name="connsiteY40" fmla="*/ 577722 h 621323"/>
                <a:gd name="connsiteX41" fmla="*/ 174407 w 599522"/>
                <a:gd name="connsiteY41" fmla="*/ 425116 h 621323"/>
                <a:gd name="connsiteX42" fmla="*/ 207108 w 599522"/>
                <a:gd name="connsiteY42" fmla="*/ 425116 h 621323"/>
                <a:gd name="connsiteX43" fmla="*/ 214291 w 599522"/>
                <a:gd name="connsiteY43" fmla="*/ 422423 h 621323"/>
                <a:gd name="connsiteX44" fmla="*/ 233836 w 599522"/>
                <a:gd name="connsiteY44" fmla="*/ 405310 h 621323"/>
                <a:gd name="connsiteX45" fmla="*/ 285863 w 599522"/>
                <a:gd name="connsiteY45" fmla="*/ 261610 h 621323"/>
                <a:gd name="connsiteX46" fmla="*/ 288043 w 599522"/>
                <a:gd name="connsiteY46" fmla="*/ 261610 h 621323"/>
                <a:gd name="connsiteX47" fmla="*/ 325922 w 599522"/>
                <a:gd name="connsiteY47" fmla="*/ 291117 h 621323"/>
                <a:gd name="connsiteX48" fmla="*/ 319818 w 599522"/>
                <a:gd name="connsiteY48" fmla="*/ 381176 h 621323"/>
                <a:gd name="connsiteX49" fmla="*/ 319633 w 599522"/>
                <a:gd name="connsiteY49" fmla="*/ 381514 h 621323"/>
                <a:gd name="connsiteX50" fmla="*/ 294311 w 599522"/>
                <a:gd name="connsiteY50" fmla="*/ 381514 h 621323"/>
                <a:gd name="connsiteX51" fmla="*/ 294311 w 599522"/>
                <a:gd name="connsiteY51" fmla="*/ 403315 h 621323"/>
                <a:gd name="connsiteX52" fmla="*/ 419666 w 599522"/>
                <a:gd name="connsiteY52" fmla="*/ 403315 h 621323"/>
                <a:gd name="connsiteX53" fmla="*/ 436016 w 599522"/>
                <a:gd name="connsiteY53" fmla="*/ 419666 h 621323"/>
                <a:gd name="connsiteX54" fmla="*/ 419666 w 599522"/>
                <a:gd name="connsiteY54" fmla="*/ 436016 h 621323"/>
                <a:gd name="connsiteX55" fmla="*/ 381514 w 599522"/>
                <a:gd name="connsiteY55" fmla="*/ 436016 h 621323"/>
                <a:gd name="connsiteX56" fmla="*/ 381514 w 599522"/>
                <a:gd name="connsiteY56" fmla="*/ 457817 h 621323"/>
                <a:gd name="connsiteX57" fmla="*/ 408765 w 599522"/>
                <a:gd name="connsiteY57" fmla="*/ 457817 h 621323"/>
                <a:gd name="connsiteX58" fmla="*/ 425116 w 599522"/>
                <a:gd name="connsiteY58" fmla="*/ 474168 h 621323"/>
                <a:gd name="connsiteX59" fmla="*/ 408765 w 599522"/>
                <a:gd name="connsiteY59" fmla="*/ 490518 h 621323"/>
                <a:gd name="connsiteX60" fmla="*/ 381514 w 599522"/>
                <a:gd name="connsiteY60" fmla="*/ 490518 h 621323"/>
                <a:gd name="connsiteX61" fmla="*/ 381514 w 599522"/>
                <a:gd name="connsiteY61" fmla="*/ 512319 h 621323"/>
                <a:gd name="connsiteX62" fmla="*/ 408765 w 599522"/>
                <a:gd name="connsiteY62" fmla="*/ 512319 h 621323"/>
                <a:gd name="connsiteX63" fmla="*/ 425116 w 599522"/>
                <a:gd name="connsiteY63" fmla="*/ 528670 h 621323"/>
                <a:gd name="connsiteX64" fmla="*/ 408765 w 599522"/>
                <a:gd name="connsiteY64" fmla="*/ 545020 h 621323"/>
                <a:gd name="connsiteX65" fmla="*/ 381514 w 599522"/>
                <a:gd name="connsiteY65" fmla="*/ 545020 h 621323"/>
                <a:gd name="connsiteX66" fmla="*/ 381514 w 599522"/>
                <a:gd name="connsiteY66" fmla="*/ 566821 h 621323"/>
                <a:gd name="connsiteX67" fmla="*/ 397865 w 599522"/>
                <a:gd name="connsiteY67" fmla="*/ 566821 h 621323"/>
                <a:gd name="connsiteX68" fmla="*/ 414215 w 599522"/>
                <a:gd name="connsiteY68" fmla="*/ 583172 h 621323"/>
                <a:gd name="connsiteX69" fmla="*/ 397865 w 599522"/>
                <a:gd name="connsiteY69" fmla="*/ 599522 h 621323"/>
                <a:gd name="connsiteX70" fmla="*/ 512319 w 599522"/>
                <a:gd name="connsiteY70" fmla="*/ 523220 h 621323"/>
                <a:gd name="connsiteX71" fmla="*/ 446361 w 599522"/>
                <a:gd name="connsiteY71" fmla="*/ 523220 h 621323"/>
                <a:gd name="connsiteX72" fmla="*/ 435384 w 599522"/>
                <a:gd name="connsiteY72" fmla="*/ 501419 h 621323"/>
                <a:gd name="connsiteX73" fmla="*/ 439744 w 599522"/>
                <a:gd name="connsiteY73" fmla="*/ 451996 h 621323"/>
                <a:gd name="connsiteX74" fmla="*/ 452213 w 599522"/>
                <a:gd name="connsiteY74" fmla="*/ 399629 h 621323"/>
                <a:gd name="connsiteX75" fmla="*/ 419666 w 599522"/>
                <a:gd name="connsiteY75" fmla="*/ 381514 h 621323"/>
                <a:gd name="connsiteX76" fmla="*/ 342774 w 599522"/>
                <a:gd name="connsiteY76" fmla="*/ 381514 h 621323"/>
                <a:gd name="connsiteX77" fmla="*/ 347025 w 599522"/>
                <a:gd name="connsiteY77" fmla="*/ 285841 h 621323"/>
                <a:gd name="connsiteX78" fmla="*/ 288076 w 599522"/>
                <a:gd name="connsiteY78" fmla="*/ 239809 h 621323"/>
                <a:gd name="connsiteX79" fmla="*/ 272510 w 599522"/>
                <a:gd name="connsiteY79" fmla="*/ 239809 h 621323"/>
                <a:gd name="connsiteX80" fmla="*/ 261613 w 599522"/>
                <a:gd name="connsiteY80" fmla="*/ 250712 h 621323"/>
                <a:gd name="connsiteX81" fmla="*/ 261937 w 599522"/>
                <a:gd name="connsiteY81" fmla="*/ 253347 h 621323"/>
                <a:gd name="connsiteX82" fmla="*/ 219480 w 599522"/>
                <a:gd name="connsiteY82" fmla="*/ 388894 h 621323"/>
                <a:gd name="connsiteX83" fmla="*/ 203009 w 599522"/>
                <a:gd name="connsiteY83" fmla="*/ 403315 h 621323"/>
                <a:gd name="connsiteX84" fmla="*/ 174407 w 599522"/>
                <a:gd name="connsiteY84" fmla="*/ 403315 h 621323"/>
                <a:gd name="connsiteX85" fmla="*/ 174407 w 599522"/>
                <a:gd name="connsiteY85" fmla="*/ 392415 h 621323"/>
                <a:gd name="connsiteX86" fmla="*/ 163506 w 599522"/>
                <a:gd name="connsiteY86" fmla="*/ 381514 h 621323"/>
                <a:gd name="connsiteX87" fmla="*/ 109004 w 599522"/>
                <a:gd name="connsiteY87" fmla="*/ 381514 h 621323"/>
                <a:gd name="connsiteX88" fmla="*/ 109004 w 599522"/>
                <a:gd name="connsiteY88" fmla="*/ 43602 h 621323"/>
                <a:gd name="connsiteX89" fmla="*/ 130805 w 599522"/>
                <a:gd name="connsiteY89" fmla="*/ 21801 h 621323"/>
                <a:gd name="connsiteX90" fmla="*/ 518380 w 599522"/>
                <a:gd name="connsiteY90" fmla="*/ 21801 h 621323"/>
                <a:gd name="connsiteX91" fmla="*/ 512319 w 599522"/>
                <a:gd name="connsiteY91" fmla="*/ 43602 h 621323"/>
                <a:gd name="connsiteX92" fmla="*/ 577722 w 599522"/>
                <a:gd name="connsiteY92" fmla="*/ 174407 h 621323"/>
                <a:gd name="connsiteX93" fmla="*/ 534120 w 599522"/>
                <a:gd name="connsiteY93" fmla="*/ 174407 h 621323"/>
                <a:gd name="connsiteX94" fmla="*/ 534120 w 599522"/>
                <a:gd name="connsiteY94" fmla="*/ 43602 h 621323"/>
                <a:gd name="connsiteX95" fmla="*/ 555921 w 599522"/>
                <a:gd name="connsiteY95" fmla="*/ 21801 h 621323"/>
                <a:gd name="connsiteX96" fmla="*/ 577722 w 599522"/>
                <a:gd name="connsiteY96" fmla="*/ 43602 h 62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99522" h="621323">
                  <a:moveTo>
                    <a:pt x="555921" y="0"/>
                  </a:moveTo>
                  <a:lnTo>
                    <a:pt x="130805" y="0"/>
                  </a:lnTo>
                  <a:cubicBezTo>
                    <a:pt x="106724" y="0"/>
                    <a:pt x="87203" y="19521"/>
                    <a:pt x="87203" y="43602"/>
                  </a:cubicBezTo>
                  <a:lnTo>
                    <a:pt x="87203" y="381514"/>
                  </a:lnTo>
                  <a:lnTo>
                    <a:pt x="54502" y="381514"/>
                  </a:lnTo>
                  <a:cubicBezTo>
                    <a:pt x="48482" y="381514"/>
                    <a:pt x="43602" y="386395"/>
                    <a:pt x="43602" y="392415"/>
                  </a:cubicBezTo>
                  <a:lnTo>
                    <a:pt x="43602" y="403315"/>
                  </a:lnTo>
                  <a:lnTo>
                    <a:pt x="0" y="403315"/>
                  </a:lnTo>
                  <a:lnTo>
                    <a:pt x="0" y="425116"/>
                  </a:lnTo>
                  <a:lnTo>
                    <a:pt x="43602" y="425116"/>
                  </a:lnTo>
                  <a:lnTo>
                    <a:pt x="43602" y="577722"/>
                  </a:lnTo>
                  <a:lnTo>
                    <a:pt x="0" y="577722"/>
                  </a:lnTo>
                  <a:lnTo>
                    <a:pt x="0" y="599522"/>
                  </a:lnTo>
                  <a:lnTo>
                    <a:pt x="43602" y="599522"/>
                  </a:lnTo>
                  <a:lnTo>
                    <a:pt x="43602" y="610423"/>
                  </a:lnTo>
                  <a:cubicBezTo>
                    <a:pt x="43602" y="616443"/>
                    <a:pt x="48482" y="621323"/>
                    <a:pt x="54502" y="621323"/>
                  </a:cubicBezTo>
                  <a:lnTo>
                    <a:pt x="163506" y="621323"/>
                  </a:lnTo>
                  <a:cubicBezTo>
                    <a:pt x="169526" y="621323"/>
                    <a:pt x="174407" y="616443"/>
                    <a:pt x="174407" y="610423"/>
                  </a:cubicBezTo>
                  <a:lnTo>
                    <a:pt x="174407" y="599522"/>
                  </a:lnTo>
                  <a:lnTo>
                    <a:pt x="204568" y="599522"/>
                  </a:lnTo>
                  <a:cubicBezTo>
                    <a:pt x="234156" y="613832"/>
                    <a:pt x="266590" y="621283"/>
                    <a:pt x="299456" y="621323"/>
                  </a:cubicBezTo>
                  <a:lnTo>
                    <a:pt x="397865" y="621323"/>
                  </a:lnTo>
                  <a:cubicBezTo>
                    <a:pt x="418863" y="621396"/>
                    <a:pt x="435944" y="604433"/>
                    <a:pt x="436017" y="583435"/>
                  </a:cubicBezTo>
                  <a:cubicBezTo>
                    <a:pt x="436045" y="575380"/>
                    <a:pt x="433514" y="567524"/>
                    <a:pt x="428789" y="561000"/>
                  </a:cubicBezTo>
                  <a:cubicBezTo>
                    <a:pt x="434982" y="557146"/>
                    <a:pt x="439944" y="551601"/>
                    <a:pt x="443091" y="545020"/>
                  </a:cubicBezTo>
                  <a:lnTo>
                    <a:pt x="523220" y="545020"/>
                  </a:lnTo>
                  <a:cubicBezTo>
                    <a:pt x="529240" y="545020"/>
                    <a:pt x="534120" y="540140"/>
                    <a:pt x="534120" y="534120"/>
                  </a:cubicBezTo>
                  <a:lnTo>
                    <a:pt x="534120" y="196207"/>
                  </a:lnTo>
                  <a:lnTo>
                    <a:pt x="588622" y="196207"/>
                  </a:lnTo>
                  <a:cubicBezTo>
                    <a:pt x="594642" y="196207"/>
                    <a:pt x="599522" y="191327"/>
                    <a:pt x="599522" y="185307"/>
                  </a:cubicBezTo>
                  <a:lnTo>
                    <a:pt x="599522" y="43602"/>
                  </a:lnTo>
                  <a:cubicBezTo>
                    <a:pt x="599522" y="19521"/>
                    <a:pt x="580001" y="0"/>
                    <a:pt x="555921" y="0"/>
                  </a:cubicBezTo>
                  <a:close/>
                  <a:moveTo>
                    <a:pt x="152606" y="599522"/>
                  </a:moveTo>
                  <a:lnTo>
                    <a:pt x="65402" y="599522"/>
                  </a:lnTo>
                  <a:lnTo>
                    <a:pt x="65402" y="403315"/>
                  </a:lnTo>
                  <a:lnTo>
                    <a:pt x="152606" y="403315"/>
                  </a:lnTo>
                  <a:close/>
                  <a:moveTo>
                    <a:pt x="397865" y="599522"/>
                  </a:moveTo>
                  <a:lnTo>
                    <a:pt x="299456" y="599522"/>
                  </a:lnTo>
                  <a:cubicBezTo>
                    <a:pt x="269089" y="599472"/>
                    <a:pt x="239146" y="592383"/>
                    <a:pt x="211980" y="578812"/>
                  </a:cubicBezTo>
                  <a:cubicBezTo>
                    <a:pt x="210462" y="578076"/>
                    <a:pt x="208794" y="577703"/>
                    <a:pt x="207108" y="577722"/>
                  </a:cubicBezTo>
                  <a:lnTo>
                    <a:pt x="174407" y="577722"/>
                  </a:lnTo>
                  <a:lnTo>
                    <a:pt x="174407" y="425116"/>
                  </a:lnTo>
                  <a:lnTo>
                    <a:pt x="207108" y="425116"/>
                  </a:lnTo>
                  <a:cubicBezTo>
                    <a:pt x="209749" y="425118"/>
                    <a:pt x="212302" y="424162"/>
                    <a:pt x="214291" y="422423"/>
                  </a:cubicBezTo>
                  <a:lnTo>
                    <a:pt x="233836" y="405310"/>
                  </a:lnTo>
                  <a:cubicBezTo>
                    <a:pt x="274847" y="369620"/>
                    <a:pt x="294520" y="315282"/>
                    <a:pt x="285863" y="261610"/>
                  </a:cubicBezTo>
                  <a:lnTo>
                    <a:pt x="288043" y="261610"/>
                  </a:lnTo>
                  <a:cubicBezTo>
                    <a:pt x="305957" y="261551"/>
                    <a:pt x="321596" y="273733"/>
                    <a:pt x="325922" y="291117"/>
                  </a:cubicBezTo>
                  <a:cubicBezTo>
                    <a:pt x="333460" y="321027"/>
                    <a:pt x="331323" y="352557"/>
                    <a:pt x="319818" y="381176"/>
                  </a:cubicBezTo>
                  <a:lnTo>
                    <a:pt x="319633" y="381514"/>
                  </a:lnTo>
                  <a:lnTo>
                    <a:pt x="294311" y="381514"/>
                  </a:lnTo>
                  <a:lnTo>
                    <a:pt x="294311" y="403315"/>
                  </a:lnTo>
                  <a:lnTo>
                    <a:pt x="419666" y="403315"/>
                  </a:lnTo>
                  <a:cubicBezTo>
                    <a:pt x="428696" y="403315"/>
                    <a:pt x="436016" y="410635"/>
                    <a:pt x="436016" y="419666"/>
                  </a:cubicBezTo>
                  <a:cubicBezTo>
                    <a:pt x="436016" y="428696"/>
                    <a:pt x="428696" y="436016"/>
                    <a:pt x="419666" y="436016"/>
                  </a:cubicBezTo>
                  <a:lnTo>
                    <a:pt x="381514" y="436016"/>
                  </a:lnTo>
                  <a:lnTo>
                    <a:pt x="381514" y="457817"/>
                  </a:lnTo>
                  <a:lnTo>
                    <a:pt x="408765" y="457817"/>
                  </a:lnTo>
                  <a:cubicBezTo>
                    <a:pt x="417795" y="457817"/>
                    <a:pt x="425116" y="465138"/>
                    <a:pt x="425116" y="474168"/>
                  </a:cubicBezTo>
                  <a:cubicBezTo>
                    <a:pt x="425116" y="483198"/>
                    <a:pt x="417795" y="490518"/>
                    <a:pt x="408765" y="490518"/>
                  </a:cubicBezTo>
                  <a:lnTo>
                    <a:pt x="381514" y="490518"/>
                  </a:lnTo>
                  <a:lnTo>
                    <a:pt x="381514" y="512319"/>
                  </a:lnTo>
                  <a:lnTo>
                    <a:pt x="408765" y="512319"/>
                  </a:lnTo>
                  <a:cubicBezTo>
                    <a:pt x="417795" y="512319"/>
                    <a:pt x="425116" y="519640"/>
                    <a:pt x="425116" y="528670"/>
                  </a:cubicBezTo>
                  <a:cubicBezTo>
                    <a:pt x="425116" y="537700"/>
                    <a:pt x="417795" y="545020"/>
                    <a:pt x="408765" y="545020"/>
                  </a:cubicBezTo>
                  <a:lnTo>
                    <a:pt x="381514" y="545020"/>
                  </a:lnTo>
                  <a:lnTo>
                    <a:pt x="381514" y="566821"/>
                  </a:lnTo>
                  <a:lnTo>
                    <a:pt x="397865" y="566821"/>
                  </a:lnTo>
                  <a:cubicBezTo>
                    <a:pt x="406895" y="566821"/>
                    <a:pt x="414215" y="574142"/>
                    <a:pt x="414215" y="583172"/>
                  </a:cubicBezTo>
                  <a:cubicBezTo>
                    <a:pt x="414215" y="592202"/>
                    <a:pt x="406895" y="599522"/>
                    <a:pt x="397865" y="599522"/>
                  </a:cubicBezTo>
                  <a:close/>
                  <a:moveTo>
                    <a:pt x="512319" y="523220"/>
                  </a:moveTo>
                  <a:lnTo>
                    <a:pt x="446361" y="523220"/>
                  </a:lnTo>
                  <a:cubicBezTo>
                    <a:pt x="445204" y="514942"/>
                    <a:pt x="441345" y="507278"/>
                    <a:pt x="435384" y="501419"/>
                  </a:cubicBezTo>
                  <a:cubicBezTo>
                    <a:pt x="448953" y="488334"/>
                    <a:pt x="450812" y="467254"/>
                    <a:pt x="439744" y="451996"/>
                  </a:cubicBezTo>
                  <a:cubicBezTo>
                    <a:pt x="457648" y="440979"/>
                    <a:pt x="463231" y="417533"/>
                    <a:pt x="452213" y="399629"/>
                  </a:cubicBezTo>
                  <a:cubicBezTo>
                    <a:pt x="445262" y="388332"/>
                    <a:pt x="432930" y="381469"/>
                    <a:pt x="419666" y="381514"/>
                  </a:cubicBezTo>
                  <a:lnTo>
                    <a:pt x="342774" y="381514"/>
                  </a:lnTo>
                  <a:cubicBezTo>
                    <a:pt x="353484" y="350719"/>
                    <a:pt x="354962" y="317465"/>
                    <a:pt x="347025" y="285841"/>
                  </a:cubicBezTo>
                  <a:cubicBezTo>
                    <a:pt x="340294" y="258770"/>
                    <a:pt x="315972" y="239777"/>
                    <a:pt x="288076" y="239809"/>
                  </a:cubicBezTo>
                  <a:lnTo>
                    <a:pt x="272510" y="239809"/>
                  </a:lnTo>
                  <a:cubicBezTo>
                    <a:pt x="266490" y="239811"/>
                    <a:pt x="261611" y="244692"/>
                    <a:pt x="261613" y="250712"/>
                  </a:cubicBezTo>
                  <a:cubicBezTo>
                    <a:pt x="261613" y="251601"/>
                    <a:pt x="261722" y="252485"/>
                    <a:pt x="261937" y="253347"/>
                  </a:cubicBezTo>
                  <a:cubicBezTo>
                    <a:pt x="274463" y="302920"/>
                    <a:pt x="258048" y="355325"/>
                    <a:pt x="219480" y="388894"/>
                  </a:cubicBezTo>
                  <a:lnTo>
                    <a:pt x="203009" y="403315"/>
                  </a:lnTo>
                  <a:lnTo>
                    <a:pt x="174407" y="403315"/>
                  </a:lnTo>
                  <a:lnTo>
                    <a:pt x="174407" y="392415"/>
                  </a:lnTo>
                  <a:cubicBezTo>
                    <a:pt x="174407" y="386395"/>
                    <a:pt x="169526" y="381514"/>
                    <a:pt x="163506" y="381514"/>
                  </a:cubicBezTo>
                  <a:lnTo>
                    <a:pt x="109004" y="381514"/>
                  </a:lnTo>
                  <a:lnTo>
                    <a:pt x="109004" y="43602"/>
                  </a:lnTo>
                  <a:cubicBezTo>
                    <a:pt x="109004" y="31561"/>
                    <a:pt x="118765" y="21801"/>
                    <a:pt x="130805" y="21801"/>
                  </a:cubicBezTo>
                  <a:lnTo>
                    <a:pt x="518380" y="21801"/>
                  </a:lnTo>
                  <a:cubicBezTo>
                    <a:pt x="514456" y="28399"/>
                    <a:pt x="512364" y="35925"/>
                    <a:pt x="512319" y="43602"/>
                  </a:cubicBezTo>
                  <a:close/>
                  <a:moveTo>
                    <a:pt x="577722" y="174407"/>
                  </a:moveTo>
                  <a:lnTo>
                    <a:pt x="534120" y="174407"/>
                  </a:lnTo>
                  <a:lnTo>
                    <a:pt x="534120" y="43602"/>
                  </a:lnTo>
                  <a:cubicBezTo>
                    <a:pt x="534120" y="31561"/>
                    <a:pt x="543881" y="21801"/>
                    <a:pt x="555921" y="21801"/>
                  </a:cubicBezTo>
                  <a:cubicBezTo>
                    <a:pt x="567961" y="21801"/>
                    <a:pt x="577722" y="31561"/>
                    <a:pt x="577722" y="43602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3" name="Freeform: Shape 105">
              <a:extLst>
                <a:ext uri="{FF2B5EF4-FFF2-40B4-BE49-F238E27FC236}">
                  <a16:creationId xmlns:a16="http://schemas.microsoft.com/office/drawing/2014/main" id="{4BF3B708-8E12-1F6F-900A-6D18F81B97A0}"/>
                </a:ext>
              </a:extLst>
            </p:cNvPr>
            <p:cNvSpPr/>
            <p:nvPr/>
          </p:nvSpPr>
          <p:spPr>
            <a:xfrm>
              <a:off x="10664400" y="5321597"/>
              <a:ext cx="109004" cy="148427"/>
            </a:xfrm>
            <a:custGeom>
              <a:avLst/>
              <a:gdLst>
                <a:gd name="connsiteX0" fmla="*/ 109004 w 109004"/>
                <a:gd name="connsiteY0" fmla="*/ 54684 h 148427"/>
                <a:gd name="connsiteX1" fmla="*/ 54684 w 109004"/>
                <a:gd name="connsiteY1" fmla="*/ 0 h 148427"/>
                <a:gd name="connsiteX2" fmla="*/ 0 w 109004"/>
                <a:gd name="connsiteY2" fmla="*/ 54320 h 148427"/>
                <a:gd name="connsiteX3" fmla="*/ 35426 w 109004"/>
                <a:gd name="connsiteY3" fmla="*/ 105557 h 148427"/>
                <a:gd name="connsiteX4" fmla="*/ 13080 w 109004"/>
                <a:gd name="connsiteY4" fmla="*/ 135348 h 148427"/>
                <a:gd name="connsiteX5" fmla="*/ 30521 w 109004"/>
                <a:gd name="connsiteY5" fmla="*/ 148428 h 148427"/>
                <a:gd name="connsiteX6" fmla="*/ 54502 w 109004"/>
                <a:gd name="connsiteY6" fmla="*/ 116457 h 148427"/>
                <a:gd name="connsiteX7" fmla="*/ 78483 w 109004"/>
                <a:gd name="connsiteY7" fmla="*/ 148428 h 148427"/>
                <a:gd name="connsiteX8" fmla="*/ 95923 w 109004"/>
                <a:gd name="connsiteY8" fmla="*/ 135348 h 148427"/>
                <a:gd name="connsiteX9" fmla="*/ 73577 w 109004"/>
                <a:gd name="connsiteY9" fmla="*/ 105557 h 148427"/>
                <a:gd name="connsiteX10" fmla="*/ 109004 w 109004"/>
                <a:gd name="connsiteY10" fmla="*/ 54684 h 148427"/>
                <a:gd name="connsiteX11" fmla="*/ 54502 w 109004"/>
                <a:gd name="connsiteY11" fmla="*/ 87386 h 148427"/>
                <a:gd name="connsiteX12" fmla="*/ 21801 w 109004"/>
                <a:gd name="connsiteY12" fmla="*/ 54684 h 148427"/>
                <a:gd name="connsiteX13" fmla="*/ 54502 w 109004"/>
                <a:gd name="connsiteY13" fmla="*/ 21983 h 148427"/>
                <a:gd name="connsiteX14" fmla="*/ 87203 w 109004"/>
                <a:gd name="connsiteY14" fmla="*/ 54684 h 148427"/>
                <a:gd name="connsiteX15" fmla="*/ 54502 w 109004"/>
                <a:gd name="connsiteY15" fmla="*/ 87386 h 148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9004" h="148427">
                  <a:moveTo>
                    <a:pt x="109004" y="54684"/>
                  </a:moveTo>
                  <a:cubicBezTo>
                    <a:pt x="109105" y="24584"/>
                    <a:pt x="84785" y="101"/>
                    <a:pt x="54684" y="0"/>
                  </a:cubicBezTo>
                  <a:cubicBezTo>
                    <a:pt x="24584" y="-100"/>
                    <a:pt x="101" y="24219"/>
                    <a:pt x="0" y="54320"/>
                  </a:cubicBezTo>
                  <a:cubicBezTo>
                    <a:pt x="-76" y="77129"/>
                    <a:pt x="14059" y="97573"/>
                    <a:pt x="35426" y="105557"/>
                  </a:cubicBezTo>
                  <a:lnTo>
                    <a:pt x="13080" y="135348"/>
                  </a:lnTo>
                  <a:lnTo>
                    <a:pt x="30521" y="148428"/>
                  </a:lnTo>
                  <a:lnTo>
                    <a:pt x="54502" y="116457"/>
                  </a:lnTo>
                  <a:lnTo>
                    <a:pt x="78483" y="148428"/>
                  </a:lnTo>
                  <a:lnTo>
                    <a:pt x="95923" y="135348"/>
                  </a:lnTo>
                  <a:lnTo>
                    <a:pt x="73577" y="105557"/>
                  </a:lnTo>
                  <a:cubicBezTo>
                    <a:pt x="94819" y="97620"/>
                    <a:pt x="108928" y="77360"/>
                    <a:pt x="109004" y="54684"/>
                  </a:cubicBezTo>
                  <a:close/>
                  <a:moveTo>
                    <a:pt x="54502" y="87386"/>
                  </a:moveTo>
                  <a:cubicBezTo>
                    <a:pt x="36441" y="87386"/>
                    <a:pt x="21801" y="72745"/>
                    <a:pt x="21801" y="54684"/>
                  </a:cubicBezTo>
                  <a:cubicBezTo>
                    <a:pt x="21801" y="36624"/>
                    <a:pt x="36441" y="21983"/>
                    <a:pt x="54502" y="21983"/>
                  </a:cubicBezTo>
                  <a:cubicBezTo>
                    <a:pt x="72562" y="21983"/>
                    <a:pt x="87203" y="36624"/>
                    <a:pt x="87203" y="54684"/>
                  </a:cubicBezTo>
                  <a:cubicBezTo>
                    <a:pt x="87203" y="72745"/>
                    <a:pt x="72562" y="87386"/>
                    <a:pt x="54502" y="87386"/>
                  </a:cubicBez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4" name="Freeform: Shape 106">
              <a:extLst>
                <a:ext uri="{FF2B5EF4-FFF2-40B4-BE49-F238E27FC236}">
                  <a16:creationId xmlns:a16="http://schemas.microsoft.com/office/drawing/2014/main" id="{9816D7EF-5B6D-A847-A63B-099DA5A81483}"/>
                </a:ext>
              </a:extLst>
            </p:cNvPr>
            <p:cNvSpPr/>
            <p:nvPr/>
          </p:nvSpPr>
          <p:spPr>
            <a:xfrm>
              <a:off x="10708001" y="5365381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5" name="Freeform: Shape 107">
              <a:extLst>
                <a:ext uri="{FF2B5EF4-FFF2-40B4-BE49-F238E27FC236}">
                  <a16:creationId xmlns:a16="http://schemas.microsoft.com/office/drawing/2014/main" id="{F15882E6-782A-574C-8765-9CA43D9ACF19}"/>
                </a:ext>
              </a:extLst>
            </p:cNvPr>
            <p:cNvSpPr/>
            <p:nvPr/>
          </p:nvSpPr>
          <p:spPr>
            <a:xfrm>
              <a:off x="10827906" y="5332680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6" name="Freeform: Shape 108">
              <a:extLst>
                <a:ext uri="{FF2B5EF4-FFF2-40B4-BE49-F238E27FC236}">
                  <a16:creationId xmlns:a16="http://schemas.microsoft.com/office/drawing/2014/main" id="{C10C60AC-534F-7107-40E2-053497E7E1EE}"/>
                </a:ext>
              </a:extLst>
            </p:cNvPr>
            <p:cNvSpPr/>
            <p:nvPr/>
          </p:nvSpPr>
          <p:spPr>
            <a:xfrm>
              <a:off x="10871508" y="5332680"/>
              <a:ext cx="130804" cy="21800"/>
            </a:xfrm>
            <a:custGeom>
              <a:avLst/>
              <a:gdLst>
                <a:gd name="connsiteX0" fmla="*/ 0 w 130804"/>
                <a:gd name="connsiteY0" fmla="*/ 0 h 21800"/>
                <a:gd name="connsiteX1" fmla="*/ 130805 w 130804"/>
                <a:gd name="connsiteY1" fmla="*/ 0 h 21800"/>
                <a:gd name="connsiteX2" fmla="*/ 130805 w 130804"/>
                <a:gd name="connsiteY2" fmla="*/ 21801 h 21800"/>
                <a:gd name="connsiteX3" fmla="*/ 0 w 130804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804" h="21800">
                  <a:moveTo>
                    <a:pt x="0" y="0"/>
                  </a:moveTo>
                  <a:lnTo>
                    <a:pt x="130805" y="0"/>
                  </a:lnTo>
                  <a:lnTo>
                    <a:pt x="130805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7" name="Freeform: Shape 109">
              <a:extLst>
                <a:ext uri="{FF2B5EF4-FFF2-40B4-BE49-F238E27FC236}">
                  <a16:creationId xmlns:a16="http://schemas.microsoft.com/office/drawing/2014/main" id="{0FF09659-85C6-E22B-01A3-14C51CDAF4A8}"/>
                </a:ext>
              </a:extLst>
            </p:cNvPr>
            <p:cNvSpPr/>
            <p:nvPr/>
          </p:nvSpPr>
          <p:spPr>
            <a:xfrm>
              <a:off x="10806105" y="5376282"/>
              <a:ext cx="196207" cy="21800"/>
            </a:xfrm>
            <a:custGeom>
              <a:avLst/>
              <a:gdLst>
                <a:gd name="connsiteX0" fmla="*/ 0 w 196207"/>
                <a:gd name="connsiteY0" fmla="*/ 0 h 21800"/>
                <a:gd name="connsiteX1" fmla="*/ 196207 w 196207"/>
                <a:gd name="connsiteY1" fmla="*/ 0 h 21800"/>
                <a:gd name="connsiteX2" fmla="*/ 196207 w 196207"/>
                <a:gd name="connsiteY2" fmla="*/ 21801 h 21800"/>
                <a:gd name="connsiteX3" fmla="*/ 0 w 196207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07" h="21800">
                  <a:moveTo>
                    <a:pt x="0" y="0"/>
                  </a:moveTo>
                  <a:lnTo>
                    <a:pt x="196207" y="0"/>
                  </a:lnTo>
                  <a:lnTo>
                    <a:pt x="196207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8" name="Freeform: Shape 110">
              <a:extLst>
                <a:ext uri="{FF2B5EF4-FFF2-40B4-BE49-F238E27FC236}">
                  <a16:creationId xmlns:a16="http://schemas.microsoft.com/office/drawing/2014/main" id="{B44699CA-E5D6-1DAF-B4E4-5C7607C3BE5B}"/>
                </a:ext>
              </a:extLst>
            </p:cNvPr>
            <p:cNvSpPr/>
            <p:nvPr/>
          </p:nvSpPr>
          <p:spPr>
            <a:xfrm>
              <a:off x="10806105" y="5419883"/>
              <a:ext cx="196207" cy="21800"/>
            </a:xfrm>
            <a:custGeom>
              <a:avLst/>
              <a:gdLst>
                <a:gd name="connsiteX0" fmla="*/ 0 w 196207"/>
                <a:gd name="connsiteY0" fmla="*/ 0 h 21800"/>
                <a:gd name="connsiteX1" fmla="*/ 196207 w 196207"/>
                <a:gd name="connsiteY1" fmla="*/ 0 h 21800"/>
                <a:gd name="connsiteX2" fmla="*/ 196207 w 196207"/>
                <a:gd name="connsiteY2" fmla="*/ 21801 h 21800"/>
                <a:gd name="connsiteX3" fmla="*/ 0 w 196207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207" h="21800">
                  <a:moveTo>
                    <a:pt x="0" y="0"/>
                  </a:moveTo>
                  <a:lnTo>
                    <a:pt x="196207" y="0"/>
                  </a:lnTo>
                  <a:lnTo>
                    <a:pt x="196207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69" name="Freeform: Shape 111">
              <a:extLst>
                <a:ext uri="{FF2B5EF4-FFF2-40B4-BE49-F238E27FC236}">
                  <a16:creationId xmlns:a16="http://schemas.microsoft.com/office/drawing/2014/main" id="{86581393-CB42-89A4-5EDE-0B2AF1B5056E}"/>
                </a:ext>
              </a:extLst>
            </p:cNvPr>
            <p:cNvSpPr/>
            <p:nvPr/>
          </p:nvSpPr>
          <p:spPr>
            <a:xfrm>
              <a:off x="10806105" y="5463485"/>
              <a:ext cx="152605" cy="21800"/>
            </a:xfrm>
            <a:custGeom>
              <a:avLst/>
              <a:gdLst>
                <a:gd name="connsiteX0" fmla="*/ 0 w 152605"/>
                <a:gd name="connsiteY0" fmla="*/ 0 h 21800"/>
                <a:gd name="connsiteX1" fmla="*/ 152606 w 152605"/>
                <a:gd name="connsiteY1" fmla="*/ 0 h 21800"/>
                <a:gd name="connsiteX2" fmla="*/ 152606 w 152605"/>
                <a:gd name="connsiteY2" fmla="*/ 21801 h 21800"/>
                <a:gd name="connsiteX3" fmla="*/ 0 w 152605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605" h="21800">
                  <a:moveTo>
                    <a:pt x="0" y="0"/>
                  </a:moveTo>
                  <a:lnTo>
                    <a:pt x="152606" y="0"/>
                  </a:lnTo>
                  <a:lnTo>
                    <a:pt x="152606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70" name="Freeform: Shape 112">
              <a:extLst>
                <a:ext uri="{FF2B5EF4-FFF2-40B4-BE49-F238E27FC236}">
                  <a16:creationId xmlns:a16="http://schemas.microsoft.com/office/drawing/2014/main" id="{715F876C-A08E-E7CE-0C60-EE3EB59A83A0}"/>
                </a:ext>
              </a:extLst>
            </p:cNvPr>
            <p:cNvSpPr/>
            <p:nvPr/>
          </p:nvSpPr>
          <p:spPr>
            <a:xfrm>
              <a:off x="11078615" y="5550688"/>
              <a:ext cx="21800" cy="174406"/>
            </a:xfrm>
            <a:custGeom>
              <a:avLst/>
              <a:gdLst>
                <a:gd name="connsiteX0" fmla="*/ 0 w 21800"/>
                <a:gd name="connsiteY0" fmla="*/ 0 h 174406"/>
                <a:gd name="connsiteX1" fmla="*/ 21801 w 21800"/>
                <a:gd name="connsiteY1" fmla="*/ 0 h 174406"/>
                <a:gd name="connsiteX2" fmla="*/ 21801 w 21800"/>
                <a:gd name="connsiteY2" fmla="*/ 174407 h 174406"/>
                <a:gd name="connsiteX3" fmla="*/ 0 w 21800"/>
                <a:gd name="connsiteY3" fmla="*/ 174407 h 174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174406">
                  <a:moveTo>
                    <a:pt x="0" y="0"/>
                  </a:moveTo>
                  <a:lnTo>
                    <a:pt x="21801" y="0"/>
                  </a:lnTo>
                  <a:lnTo>
                    <a:pt x="21801" y="174407"/>
                  </a:lnTo>
                  <a:lnTo>
                    <a:pt x="0" y="174407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71" name="Freeform: Shape 113">
              <a:extLst>
                <a:ext uri="{FF2B5EF4-FFF2-40B4-BE49-F238E27FC236}">
                  <a16:creationId xmlns:a16="http://schemas.microsoft.com/office/drawing/2014/main" id="{B9CDE2FA-40E1-433C-08B9-08CA361FF739}"/>
                </a:ext>
              </a:extLst>
            </p:cNvPr>
            <p:cNvSpPr/>
            <p:nvPr/>
          </p:nvSpPr>
          <p:spPr>
            <a:xfrm>
              <a:off x="11078615" y="5746895"/>
              <a:ext cx="21800" cy="21800"/>
            </a:xfrm>
            <a:custGeom>
              <a:avLst/>
              <a:gdLst>
                <a:gd name="connsiteX0" fmla="*/ 0 w 21800"/>
                <a:gd name="connsiteY0" fmla="*/ 0 h 21800"/>
                <a:gd name="connsiteX1" fmla="*/ 21801 w 21800"/>
                <a:gd name="connsiteY1" fmla="*/ 0 h 21800"/>
                <a:gd name="connsiteX2" fmla="*/ 21801 w 21800"/>
                <a:gd name="connsiteY2" fmla="*/ 21801 h 21800"/>
                <a:gd name="connsiteX3" fmla="*/ 0 w 21800"/>
                <a:gd name="connsiteY3" fmla="*/ 21801 h 2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">
                  <a:moveTo>
                    <a:pt x="0" y="0"/>
                  </a:moveTo>
                  <a:lnTo>
                    <a:pt x="21801" y="0"/>
                  </a:lnTo>
                  <a:lnTo>
                    <a:pt x="21801" y="21801"/>
                  </a:lnTo>
                  <a:lnTo>
                    <a:pt x="0" y="21801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72" name="Freeform: Shape 114">
              <a:extLst>
                <a:ext uri="{FF2B5EF4-FFF2-40B4-BE49-F238E27FC236}">
                  <a16:creationId xmlns:a16="http://schemas.microsoft.com/office/drawing/2014/main" id="{B8E724A1-190D-0480-DEDF-672A206EBD03}"/>
                </a:ext>
              </a:extLst>
            </p:cNvPr>
            <p:cNvSpPr/>
            <p:nvPr/>
          </p:nvSpPr>
          <p:spPr>
            <a:xfrm>
              <a:off x="10566296" y="5332680"/>
              <a:ext cx="21800" cy="218008"/>
            </a:xfrm>
            <a:custGeom>
              <a:avLst/>
              <a:gdLst>
                <a:gd name="connsiteX0" fmla="*/ 0 w 21800"/>
                <a:gd name="connsiteY0" fmla="*/ 0 h 218008"/>
                <a:gd name="connsiteX1" fmla="*/ 21801 w 21800"/>
                <a:gd name="connsiteY1" fmla="*/ 0 h 218008"/>
                <a:gd name="connsiteX2" fmla="*/ 21801 w 21800"/>
                <a:gd name="connsiteY2" fmla="*/ 218008 h 218008"/>
                <a:gd name="connsiteX3" fmla="*/ 0 w 21800"/>
                <a:gd name="connsiteY3" fmla="*/ 218008 h 21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0" h="218008">
                  <a:moveTo>
                    <a:pt x="0" y="0"/>
                  </a:moveTo>
                  <a:lnTo>
                    <a:pt x="21801" y="0"/>
                  </a:lnTo>
                  <a:lnTo>
                    <a:pt x="21801" y="218008"/>
                  </a:lnTo>
                  <a:lnTo>
                    <a:pt x="0" y="218008"/>
                  </a:lnTo>
                  <a:close/>
                </a:path>
              </a:pathLst>
            </a:custGeom>
            <a:grpFill/>
            <a:ln w="11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</p:grpSp>
      <p:sp>
        <p:nvSpPr>
          <p:cNvPr id="173" name="Rectangle 172">
            <a:extLst>
              <a:ext uri="{FF2B5EF4-FFF2-40B4-BE49-F238E27FC236}">
                <a16:creationId xmlns:a16="http://schemas.microsoft.com/office/drawing/2014/main" id="{B10FFC62-9C5C-859A-70BA-100852169A42}"/>
              </a:ext>
            </a:extLst>
          </p:cNvPr>
          <p:cNvSpPr/>
          <p:nvPr/>
        </p:nvSpPr>
        <p:spPr>
          <a:xfrm>
            <a:off x="8317281" y="4753418"/>
            <a:ext cx="1418320" cy="348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err="1">
                <a:solidFill>
                  <a:srgbClr val="EB7339"/>
                </a:solidFill>
              </a:rPr>
              <a:t>Poder</a:t>
            </a:r>
            <a:r>
              <a:rPr lang="en-US" sz="1200" b="1" dirty="0">
                <a:solidFill>
                  <a:srgbClr val="EB7339"/>
                </a:solidFill>
              </a:rPr>
              <a:t> no interior</a:t>
            </a:r>
            <a:endParaRPr lang="en-ID" sz="1200" b="1" dirty="0">
              <a:solidFill>
                <a:srgbClr val="EB7339"/>
              </a:solidFill>
            </a:endParaRP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CEC473C-5DB8-1F94-3487-F733E6D081F3}"/>
              </a:ext>
            </a:extLst>
          </p:cNvPr>
          <p:cNvSpPr/>
          <p:nvPr/>
        </p:nvSpPr>
        <p:spPr>
          <a:xfrm flipH="1">
            <a:off x="8297394" y="5005902"/>
            <a:ext cx="148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pt-PT" sz="900" dirty="0">
                <a:solidFill>
                  <a:srgbClr val="404040"/>
                </a:solidFill>
                <a:cs typeface="Segoe UI" panose="020B0502040204020203" pitchFamily="34" charset="0"/>
              </a:rPr>
              <a:t>A comunidade torna-se Campeã do Clima</a:t>
            </a:r>
            <a:endParaRPr lang="en-US" sz="900" dirty="0">
              <a:solidFill>
                <a:srgbClr val="404040"/>
              </a:solidFill>
              <a:cs typeface="Segoe UI" panose="020B0502040204020203" pitchFamily="34" charset="0"/>
            </a:endParaRPr>
          </a:p>
        </p:txBody>
      </p:sp>
      <p:grpSp>
        <p:nvGrpSpPr>
          <p:cNvPr id="9" name="Graphic 2">
            <a:extLst>
              <a:ext uri="{FF2B5EF4-FFF2-40B4-BE49-F238E27FC236}">
                <a16:creationId xmlns:a16="http://schemas.microsoft.com/office/drawing/2014/main" id="{653EC177-F02D-8D2F-8B67-63874CE79B91}"/>
              </a:ext>
            </a:extLst>
          </p:cNvPr>
          <p:cNvGrpSpPr/>
          <p:nvPr/>
        </p:nvGrpSpPr>
        <p:grpSpPr>
          <a:xfrm rot="2136654">
            <a:off x="7023311" y="-262862"/>
            <a:ext cx="5045755" cy="2202962"/>
            <a:chOff x="3357879" y="5072538"/>
            <a:chExt cx="593407" cy="259080"/>
          </a:xfrm>
          <a:solidFill>
            <a:srgbClr val="EB7339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2B7FBC-109F-55B7-8FD9-01F20F95C314}"/>
                </a:ext>
              </a:extLst>
            </p:cNvPr>
            <p:cNvSpPr/>
            <p:nvPr/>
          </p:nvSpPr>
          <p:spPr>
            <a:xfrm>
              <a:off x="3357879" y="5073490"/>
              <a:ext cx="593407" cy="258127"/>
            </a:xfrm>
            <a:custGeom>
              <a:avLst/>
              <a:gdLst>
                <a:gd name="connsiteX0" fmla="*/ 585787 w 593407"/>
                <a:gd name="connsiteY0" fmla="*/ 0 h 258127"/>
                <a:gd name="connsiteX1" fmla="*/ 568643 w 593407"/>
                <a:gd name="connsiteY1" fmla="*/ 95250 h 258127"/>
                <a:gd name="connsiteX2" fmla="*/ 446722 w 593407"/>
                <a:gd name="connsiteY2" fmla="*/ 187642 h 258127"/>
                <a:gd name="connsiteX3" fmla="*/ 426720 w 593407"/>
                <a:gd name="connsiteY3" fmla="*/ 198120 h 258127"/>
                <a:gd name="connsiteX4" fmla="*/ 304800 w 593407"/>
                <a:gd name="connsiteY4" fmla="*/ 245745 h 258127"/>
                <a:gd name="connsiteX5" fmla="*/ 151447 w 593407"/>
                <a:gd name="connsiteY5" fmla="*/ 166688 h 258127"/>
                <a:gd name="connsiteX6" fmla="*/ 56197 w 593407"/>
                <a:gd name="connsiteY6" fmla="*/ 60960 h 258127"/>
                <a:gd name="connsiteX7" fmla="*/ 10477 w 593407"/>
                <a:gd name="connsiteY7" fmla="*/ 953 h 258127"/>
                <a:gd name="connsiteX8" fmla="*/ 0 w 593407"/>
                <a:gd name="connsiteY8" fmla="*/ 953 h 258127"/>
                <a:gd name="connsiteX9" fmla="*/ 51435 w 593407"/>
                <a:gd name="connsiteY9" fmla="*/ 69533 h 258127"/>
                <a:gd name="connsiteX10" fmla="*/ 140970 w 593407"/>
                <a:gd name="connsiteY10" fmla="*/ 168592 h 258127"/>
                <a:gd name="connsiteX11" fmla="*/ 272415 w 593407"/>
                <a:gd name="connsiteY11" fmla="*/ 258128 h 258127"/>
                <a:gd name="connsiteX12" fmla="*/ 304800 w 593407"/>
                <a:gd name="connsiteY12" fmla="*/ 255270 h 258127"/>
                <a:gd name="connsiteX13" fmla="*/ 429578 w 593407"/>
                <a:gd name="connsiteY13" fmla="*/ 206692 h 258127"/>
                <a:gd name="connsiteX14" fmla="*/ 446722 w 593407"/>
                <a:gd name="connsiteY14" fmla="*/ 198120 h 258127"/>
                <a:gd name="connsiteX15" fmla="*/ 576262 w 593407"/>
                <a:gd name="connsiteY15" fmla="*/ 97155 h 258127"/>
                <a:gd name="connsiteX16" fmla="*/ 593408 w 593407"/>
                <a:gd name="connsiteY16" fmla="*/ 1905 h 258127"/>
                <a:gd name="connsiteX17" fmla="*/ 585787 w 593407"/>
                <a:gd name="connsiteY17" fmla="*/ 1905 h 25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407" h="258127">
                  <a:moveTo>
                    <a:pt x="585787" y="0"/>
                  </a:moveTo>
                  <a:cubicBezTo>
                    <a:pt x="577215" y="24765"/>
                    <a:pt x="570548" y="68580"/>
                    <a:pt x="568643" y="95250"/>
                  </a:cubicBezTo>
                  <a:cubicBezTo>
                    <a:pt x="564833" y="142875"/>
                    <a:pt x="462915" y="183833"/>
                    <a:pt x="446722" y="187642"/>
                  </a:cubicBezTo>
                  <a:cubicBezTo>
                    <a:pt x="441960" y="188595"/>
                    <a:pt x="436245" y="192405"/>
                    <a:pt x="426720" y="198120"/>
                  </a:cubicBezTo>
                  <a:cubicBezTo>
                    <a:pt x="404812" y="211455"/>
                    <a:pt x="366712" y="234315"/>
                    <a:pt x="304800" y="245745"/>
                  </a:cubicBezTo>
                  <a:cubicBezTo>
                    <a:pt x="219075" y="261938"/>
                    <a:pt x="160972" y="210503"/>
                    <a:pt x="151447" y="166688"/>
                  </a:cubicBezTo>
                  <a:cubicBezTo>
                    <a:pt x="140970" y="119063"/>
                    <a:pt x="95250" y="78105"/>
                    <a:pt x="56197" y="60960"/>
                  </a:cubicBezTo>
                  <a:cubicBezTo>
                    <a:pt x="32385" y="50483"/>
                    <a:pt x="18097" y="20003"/>
                    <a:pt x="10477" y="953"/>
                  </a:cubicBezTo>
                  <a:lnTo>
                    <a:pt x="0" y="953"/>
                  </a:lnTo>
                  <a:cubicBezTo>
                    <a:pt x="6668" y="20955"/>
                    <a:pt x="23813" y="56197"/>
                    <a:pt x="51435" y="69533"/>
                  </a:cubicBezTo>
                  <a:cubicBezTo>
                    <a:pt x="87630" y="86678"/>
                    <a:pt x="131445" y="124778"/>
                    <a:pt x="140970" y="168592"/>
                  </a:cubicBezTo>
                  <a:cubicBezTo>
                    <a:pt x="149543" y="209550"/>
                    <a:pt x="199072" y="258128"/>
                    <a:pt x="272415" y="258128"/>
                  </a:cubicBezTo>
                  <a:cubicBezTo>
                    <a:pt x="282893" y="258128"/>
                    <a:pt x="293370" y="257175"/>
                    <a:pt x="304800" y="255270"/>
                  </a:cubicBezTo>
                  <a:cubicBezTo>
                    <a:pt x="368618" y="243840"/>
                    <a:pt x="407670" y="220028"/>
                    <a:pt x="429578" y="206692"/>
                  </a:cubicBezTo>
                  <a:cubicBezTo>
                    <a:pt x="437197" y="201930"/>
                    <a:pt x="442912" y="198120"/>
                    <a:pt x="446722" y="198120"/>
                  </a:cubicBezTo>
                  <a:cubicBezTo>
                    <a:pt x="459105" y="195263"/>
                    <a:pt x="571500" y="154305"/>
                    <a:pt x="576262" y="97155"/>
                  </a:cubicBezTo>
                  <a:cubicBezTo>
                    <a:pt x="579120" y="57150"/>
                    <a:pt x="587693" y="19050"/>
                    <a:pt x="593408" y="1905"/>
                  </a:cubicBezTo>
                  <a:lnTo>
                    <a:pt x="585787" y="19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A9BECED-4084-7DFC-F71D-6A1CA1A652C8}"/>
                </a:ext>
              </a:extLst>
            </p:cNvPr>
            <p:cNvSpPr/>
            <p:nvPr/>
          </p:nvSpPr>
          <p:spPr>
            <a:xfrm>
              <a:off x="3460749" y="5072538"/>
              <a:ext cx="434339" cy="219075"/>
            </a:xfrm>
            <a:custGeom>
              <a:avLst/>
              <a:gdLst>
                <a:gd name="connsiteX0" fmla="*/ 434340 w 434339"/>
                <a:gd name="connsiteY0" fmla="*/ 953 h 219075"/>
                <a:gd name="connsiteX1" fmla="*/ 424815 w 434339"/>
                <a:gd name="connsiteY1" fmla="*/ 953 h 219075"/>
                <a:gd name="connsiteX2" fmla="*/ 420053 w 434339"/>
                <a:gd name="connsiteY2" fmla="*/ 51435 h 219075"/>
                <a:gd name="connsiteX3" fmla="*/ 403860 w 434339"/>
                <a:gd name="connsiteY3" fmla="*/ 94298 h 219075"/>
                <a:gd name="connsiteX4" fmla="*/ 343853 w 434339"/>
                <a:gd name="connsiteY4" fmla="*/ 116205 h 219075"/>
                <a:gd name="connsiteX5" fmla="*/ 340995 w 434339"/>
                <a:gd name="connsiteY5" fmla="*/ 116205 h 219075"/>
                <a:gd name="connsiteX6" fmla="*/ 211455 w 434339"/>
                <a:gd name="connsiteY6" fmla="*/ 184785 h 219075"/>
                <a:gd name="connsiteX7" fmla="*/ 140017 w 434339"/>
                <a:gd name="connsiteY7" fmla="*/ 207645 h 219075"/>
                <a:gd name="connsiteX8" fmla="*/ 94298 w 434339"/>
                <a:gd name="connsiteY8" fmla="*/ 128588 h 219075"/>
                <a:gd name="connsiteX9" fmla="*/ 93345 w 434339"/>
                <a:gd name="connsiteY9" fmla="*/ 125730 h 219075"/>
                <a:gd name="connsiteX10" fmla="*/ 89535 w 434339"/>
                <a:gd name="connsiteY10" fmla="*/ 102870 h 219075"/>
                <a:gd name="connsiteX11" fmla="*/ 52388 w 434339"/>
                <a:gd name="connsiteY11" fmla="*/ 43815 h 219075"/>
                <a:gd name="connsiteX12" fmla="*/ 11430 w 434339"/>
                <a:gd name="connsiteY12" fmla="*/ 0 h 219075"/>
                <a:gd name="connsiteX13" fmla="*/ 0 w 434339"/>
                <a:gd name="connsiteY13" fmla="*/ 0 h 219075"/>
                <a:gd name="connsiteX14" fmla="*/ 46673 w 434339"/>
                <a:gd name="connsiteY14" fmla="*/ 51435 h 219075"/>
                <a:gd name="connsiteX15" fmla="*/ 80010 w 434339"/>
                <a:gd name="connsiteY15" fmla="*/ 103823 h 219075"/>
                <a:gd name="connsiteX16" fmla="*/ 84773 w 434339"/>
                <a:gd name="connsiteY16" fmla="*/ 127635 h 219075"/>
                <a:gd name="connsiteX17" fmla="*/ 85725 w 434339"/>
                <a:gd name="connsiteY17" fmla="*/ 130493 h 219075"/>
                <a:gd name="connsiteX18" fmla="*/ 137160 w 434339"/>
                <a:gd name="connsiteY18" fmla="*/ 216218 h 219075"/>
                <a:gd name="connsiteX19" fmla="*/ 154305 w 434339"/>
                <a:gd name="connsiteY19" fmla="*/ 219075 h 219075"/>
                <a:gd name="connsiteX20" fmla="*/ 218123 w 434339"/>
                <a:gd name="connsiteY20" fmla="*/ 191453 h 219075"/>
                <a:gd name="connsiteX21" fmla="*/ 340995 w 434339"/>
                <a:gd name="connsiteY21" fmla="*/ 124778 h 219075"/>
                <a:gd name="connsiteX22" fmla="*/ 343853 w 434339"/>
                <a:gd name="connsiteY22" fmla="*/ 124778 h 219075"/>
                <a:gd name="connsiteX23" fmla="*/ 410528 w 434339"/>
                <a:gd name="connsiteY23" fmla="*/ 100965 h 219075"/>
                <a:gd name="connsiteX24" fmla="*/ 429578 w 434339"/>
                <a:gd name="connsiteY24" fmla="*/ 50482 h 219075"/>
                <a:gd name="connsiteX25" fmla="*/ 434340 w 434339"/>
                <a:gd name="connsiteY25" fmla="*/ 953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34339" h="219075">
                  <a:moveTo>
                    <a:pt x="434340" y="953"/>
                  </a:moveTo>
                  <a:lnTo>
                    <a:pt x="424815" y="953"/>
                  </a:lnTo>
                  <a:cubicBezTo>
                    <a:pt x="421958" y="12383"/>
                    <a:pt x="420053" y="28575"/>
                    <a:pt x="420053" y="51435"/>
                  </a:cubicBezTo>
                  <a:cubicBezTo>
                    <a:pt x="420053" y="68580"/>
                    <a:pt x="414338" y="83820"/>
                    <a:pt x="403860" y="94298"/>
                  </a:cubicBezTo>
                  <a:cubicBezTo>
                    <a:pt x="386715" y="111443"/>
                    <a:pt x="358140" y="116205"/>
                    <a:pt x="343853" y="116205"/>
                  </a:cubicBezTo>
                  <a:lnTo>
                    <a:pt x="340995" y="116205"/>
                  </a:lnTo>
                  <a:cubicBezTo>
                    <a:pt x="319088" y="115253"/>
                    <a:pt x="304800" y="114300"/>
                    <a:pt x="211455" y="184785"/>
                  </a:cubicBezTo>
                  <a:cubicBezTo>
                    <a:pt x="182880" y="206693"/>
                    <a:pt x="158115" y="214313"/>
                    <a:pt x="140017" y="207645"/>
                  </a:cubicBezTo>
                  <a:cubicBezTo>
                    <a:pt x="111442" y="197168"/>
                    <a:pt x="100013" y="152400"/>
                    <a:pt x="94298" y="128588"/>
                  </a:cubicBezTo>
                  <a:lnTo>
                    <a:pt x="93345" y="125730"/>
                  </a:lnTo>
                  <a:cubicBezTo>
                    <a:pt x="91440" y="117157"/>
                    <a:pt x="90488" y="109538"/>
                    <a:pt x="89535" y="102870"/>
                  </a:cubicBezTo>
                  <a:cubicBezTo>
                    <a:pt x="86677" y="80963"/>
                    <a:pt x="83820" y="65723"/>
                    <a:pt x="52388" y="43815"/>
                  </a:cubicBezTo>
                  <a:cubicBezTo>
                    <a:pt x="34290" y="31432"/>
                    <a:pt x="20955" y="14288"/>
                    <a:pt x="11430" y="0"/>
                  </a:cubicBezTo>
                  <a:lnTo>
                    <a:pt x="0" y="0"/>
                  </a:lnTo>
                  <a:cubicBezTo>
                    <a:pt x="9525" y="16193"/>
                    <a:pt x="25717" y="36195"/>
                    <a:pt x="46673" y="51435"/>
                  </a:cubicBezTo>
                  <a:cubicBezTo>
                    <a:pt x="75248" y="70485"/>
                    <a:pt x="76200" y="82868"/>
                    <a:pt x="80010" y="103823"/>
                  </a:cubicBezTo>
                  <a:cubicBezTo>
                    <a:pt x="80963" y="110490"/>
                    <a:pt x="81915" y="118110"/>
                    <a:pt x="84773" y="127635"/>
                  </a:cubicBezTo>
                  <a:lnTo>
                    <a:pt x="85725" y="130493"/>
                  </a:lnTo>
                  <a:cubicBezTo>
                    <a:pt x="91440" y="156210"/>
                    <a:pt x="102870" y="203835"/>
                    <a:pt x="137160" y="216218"/>
                  </a:cubicBezTo>
                  <a:cubicBezTo>
                    <a:pt x="142875" y="218123"/>
                    <a:pt x="147638" y="219075"/>
                    <a:pt x="154305" y="219075"/>
                  </a:cubicBezTo>
                  <a:cubicBezTo>
                    <a:pt x="172402" y="219075"/>
                    <a:pt x="194310" y="209550"/>
                    <a:pt x="218123" y="191453"/>
                  </a:cubicBezTo>
                  <a:cubicBezTo>
                    <a:pt x="308610" y="122873"/>
                    <a:pt x="321945" y="123825"/>
                    <a:pt x="340995" y="124778"/>
                  </a:cubicBezTo>
                  <a:lnTo>
                    <a:pt x="343853" y="124778"/>
                  </a:lnTo>
                  <a:cubicBezTo>
                    <a:pt x="358140" y="125730"/>
                    <a:pt x="389573" y="120968"/>
                    <a:pt x="410528" y="100965"/>
                  </a:cubicBezTo>
                  <a:cubicBezTo>
                    <a:pt x="423863" y="87630"/>
                    <a:pt x="430530" y="71438"/>
                    <a:pt x="429578" y="50482"/>
                  </a:cubicBezTo>
                  <a:cubicBezTo>
                    <a:pt x="428625" y="26670"/>
                    <a:pt x="431483" y="10478"/>
                    <a:pt x="434340" y="9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E6A519-3C09-8AA2-896E-8FEB01A6597A}"/>
                </a:ext>
              </a:extLst>
            </p:cNvPr>
            <p:cNvSpPr/>
            <p:nvPr/>
          </p:nvSpPr>
          <p:spPr>
            <a:xfrm>
              <a:off x="3541712" y="5072538"/>
              <a:ext cx="327660" cy="116205"/>
            </a:xfrm>
            <a:custGeom>
              <a:avLst/>
              <a:gdLst>
                <a:gd name="connsiteX0" fmla="*/ 318135 w 327660"/>
                <a:gd name="connsiteY0" fmla="*/ 953 h 116205"/>
                <a:gd name="connsiteX1" fmla="*/ 251460 w 327660"/>
                <a:gd name="connsiteY1" fmla="*/ 53340 h 116205"/>
                <a:gd name="connsiteX2" fmla="*/ 141923 w 327660"/>
                <a:gd name="connsiteY2" fmla="*/ 93345 h 116205"/>
                <a:gd name="connsiteX3" fmla="*/ 101917 w 327660"/>
                <a:gd name="connsiteY3" fmla="*/ 105728 h 116205"/>
                <a:gd name="connsiteX4" fmla="*/ 43815 w 327660"/>
                <a:gd name="connsiteY4" fmla="*/ 50482 h 116205"/>
                <a:gd name="connsiteX5" fmla="*/ 13335 w 327660"/>
                <a:gd name="connsiteY5" fmla="*/ 953 h 116205"/>
                <a:gd name="connsiteX6" fmla="*/ 0 w 327660"/>
                <a:gd name="connsiteY6" fmla="*/ 953 h 116205"/>
                <a:gd name="connsiteX7" fmla="*/ 35242 w 327660"/>
                <a:gd name="connsiteY7" fmla="*/ 53340 h 116205"/>
                <a:gd name="connsiteX8" fmla="*/ 100013 w 327660"/>
                <a:gd name="connsiteY8" fmla="*/ 115253 h 116205"/>
                <a:gd name="connsiteX9" fmla="*/ 111442 w 327660"/>
                <a:gd name="connsiteY9" fmla="*/ 116205 h 116205"/>
                <a:gd name="connsiteX10" fmla="*/ 148590 w 327660"/>
                <a:gd name="connsiteY10" fmla="*/ 99060 h 116205"/>
                <a:gd name="connsiteX11" fmla="*/ 251460 w 327660"/>
                <a:gd name="connsiteY11" fmla="*/ 61913 h 116205"/>
                <a:gd name="connsiteX12" fmla="*/ 327660 w 327660"/>
                <a:gd name="connsiteY12" fmla="*/ 0 h 116205"/>
                <a:gd name="connsiteX13" fmla="*/ 318135 w 327660"/>
                <a:gd name="connsiteY13" fmla="*/ 0 h 116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7660" h="116205">
                  <a:moveTo>
                    <a:pt x="318135" y="953"/>
                  </a:moveTo>
                  <a:cubicBezTo>
                    <a:pt x="305753" y="50482"/>
                    <a:pt x="254317" y="53340"/>
                    <a:pt x="251460" y="53340"/>
                  </a:cubicBezTo>
                  <a:cubicBezTo>
                    <a:pt x="248602" y="53340"/>
                    <a:pt x="181927" y="52388"/>
                    <a:pt x="141923" y="93345"/>
                  </a:cubicBezTo>
                  <a:cubicBezTo>
                    <a:pt x="130492" y="104775"/>
                    <a:pt x="117158" y="109538"/>
                    <a:pt x="101917" y="105728"/>
                  </a:cubicBezTo>
                  <a:cubicBezTo>
                    <a:pt x="76200" y="100013"/>
                    <a:pt x="52388" y="73343"/>
                    <a:pt x="43815" y="50482"/>
                  </a:cubicBezTo>
                  <a:cubicBezTo>
                    <a:pt x="36195" y="30480"/>
                    <a:pt x="23813" y="13335"/>
                    <a:pt x="13335" y="953"/>
                  </a:cubicBezTo>
                  <a:lnTo>
                    <a:pt x="0" y="953"/>
                  </a:lnTo>
                  <a:cubicBezTo>
                    <a:pt x="11430" y="12383"/>
                    <a:pt x="26670" y="30480"/>
                    <a:pt x="35242" y="53340"/>
                  </a:cubicBezTo>
                  <a:cubicBezTo>
                    <a:pt x="43815" y="78105"/>
                    <a:pt x="69533" y="108585"/>
                    <a:pt x="100013" y="115253"/>
                  </a:cubicBezTo>
                  <a:cubicBezTo>
                    <a:pt x="103823" y="116205"/>
                    <a:pt x="107633" y="116205"/>
                    <a:pt x="111442" y="116205"/>
                  </a:cubicBezTo>
                  <a:cubicBezTo>
                    <a:pt x="124777" y="116205"/>
                    <a:pt x="138113" y="110490"/>
                    <a:pt x="148590" y="99060"/>
                  </a:cubicBezTo>
                  <a:cubicBezTo>
                    <a:pt x="184785" y="61913"/>
                    <a:pt x="250508" y="61913"/>
                    <a:pt x="251460" y="61913"/>
                  </a:cubicBezTo>
                  <a:cubicBezTo>
                    <a:pt x="252413" y="61913"/>
                    <a:pt x="315278" y="59055"/>
                    <a:pt x="327660" y="0"/>
                  </a:cubicBezTo>
                  <a:lnTo>
                    <a:pt x="318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2C8988BA-AD35-7540-31BF-8F0F672739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16605"/>
            <a:ext cx="6532143" cy="507762"/>
          </a:xfrm>
          <a:solidFill>
            <a:srgbClr val="EB7339"/>
          </a:solidFill>
        </p:spPr>
        <p:txBody>
          <a:bodyPr anchor="ctr"/>
          <a:lstStyle/>
          <a:p>
            <a:pPr marL="763588">
              <a:spcBef>
                <a:spcPts val="0"/>
              </a:spcBef>
            </a:pPr>
            <a:r>
              <a:rPr lang="pt-PT" dirty="0">
                <a:solidFill>
                  <a:schemeClr val="bg1"/>
                </a:solidFill>
              </a:rPr>
              <a:t>MODELO LÓGICO DA TEORIA DA MUDANÇA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549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1861</TotalTime>
  <Words>305</Words>
  <Application>Microsoft Office PowerPoint</Application>
  <PresentationFormat>Personalizado</PresentationFormat>
  <Paragraphs>64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Montserrat</vt:lpstr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Mert Özmutaf</dc:creator>
  <cp:lastModifiedBy>Clara lourenco</cp:lastModifiedBy>
  <cp:revision>299</cp:revision>
  <dcterms:created xsi:type="dcterms:W3CDTF">2018-08-04T19:06:08Z</dcterms:created>
  <dcterms:modified xsi:type="dcterms:W3CDTF">2023-06-02T19:54:18Z</dcterms:modified>
</cp:coreProperties>
</file>