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4"/>
  </p:notesMasterIdLst>
  <p:sldIdLst>
    <p:sldId id="363" r:id="rId2"/>
    <p:sldId id="364" r:id="rId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t Özmutaf" initials="MÖ" lastIdx="1" clrIdx="0">
    <p:extLst>
      <p:ext uri="{19B8F6BF-5375-455C-9EA6-DF929625EA0E}">
        <p15:presenceInfo xmlns:p15="http://schemas.microsoft.com/office/powerpoint/2012/main" userId="983aff9ac2a4f3c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F92"/>
    <a:srgbClr val="EB7339"/>
    <a:srgbClr val="EBEBEB"/>
    <a:srgbClr val="ECECEC"/>
    <a:srgbClr val="F2F2F2"/>
    <a:srgbClr val="404040"/>
    <a:srgbClr val="FEBE38"/>
    <a:srgbClr val="B2DDC9"/>
    <a:srgbClr val="011E3B"/>
    <a:srgbClr val="052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9" autoAdjust="0"/>
    <p:restoredTop sz="94508"/>
  </p:normalViewPr>
  <p:slideViewPr>
    <p:cSldViewPr snapToGrid="0">
      <p:cViewPr>
        <p:scale>
          <a:sx n="117" d="100"/>
          <a:sy n="117" d="100"/>
        </p:scale>
        <p:origin x="341" y="-2242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36793-DFA7-4837-ABEA-97B25FAF0FB4}" type="datetimeFigureOut">
              <a:rPr lang="en-IE" smtClean="0"/>
              <a:pPr/>
              <a:t>26/05/2023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B7772-C904-45C6-B074-7143637CB8A9}" type="slidenum">
              <a:rPr lang="en-IE" smtClean="0"/>
              <a:pPr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9429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97708" rtl="0" eaLnBrk="1" latinLnBrk="0" hangingPunct="1">
      <a:defRPr sz="653" kern="1200">
        <a:solidFill>
          <a:schemeClr val="tx1"/>
        </a:solidFill>
        <a:latin typeface="+mn-lt"/>
        <a:ea typeface="+mn-ea"/>
        <a:cs typeface="+mn-cs"/>
      </a:defRPr>
    </a:lvl1pPr>
    <a:lvl2pPr marL="248854" algn="l" defTabSz="497708" rtl="0" eaLnBrk="1" latinLnBrk="0" hangingPunct="1">
      <a:defRPr sz="653" kern="1200">
        <a:solidFill>
          <a:schemeClr val="tx1"/>
        </a:solidFill>
        <a:latin typeface="+mn-lt"/>
        <a:ea typeface="+mn-ea"/>
        <a:cs typeface="+mn-cs"/>
      </a:defRPr>
    </a:lvl2pPr>
    <a:lvl3pPr marL="497708" algn="l" defTabSz="497708" rtl="0" eaLnBrk="1" latinLnBrk="0" hangingPunct="1">
      <a:defRPr sz="653" kern="1200">
        <a:solidFill>
          <a:schemeClr val="tx1"/>
        </a:solidFill>
        <a:latin typeface="+mn-lt"/>
        <a:ea typeface="+mn-ea"/>
        <a:cs typeface="+mn-cs"/>
      </a:defRPr>
    </a:lvl3pPr>
    <a:lvl4pPr marL="746562" algn="l" defTabSz="497708" rtl="0" eaLnBrk="1" latinLnBrk="0" hangingPunct="1">
      <a:defRPr sz="653" kern="1200">
        <a:solidFill>
          <a:schemeClr val="tx1"/>
        </a:solidFill>
        <a:latin typeface="+mn-lt"/>
        <a:ea typeface="+mn-ea"/>
        <a:cs typeface="+mn-cs"/>
      </a:defRPr>
    </a:lvl4pPr>
    <a:lvl5pPr marL="995416" algn="l" defTabSz="497708" rtl="0" eaLnBrk="1" latinLnBrk="0" hangingPunct="1">
      <a:defRPr sz="653" kern="1200">
        <a:solidFill>
          <a:schemeClr val="tx1"/>
        </a:solidFill>
        <a:latin typeface="+mn-lt"/>
        <a:ea typeface="+mn-ea"/>
        <a:cs typeface="+mn-cs"/>
      </a:defRPr>
    </a:lvl5pPr>
    <a:lvl6pPr marL="1244270" algn="l" defTabSz="497708" rtl="0" eaLnBrk="1" latinLnBrk="0" hangingPunct="1">
      <a:defRPr sz="653" kern="1200">
        <a:solidFill>
          <a:schemeClr val="tx1"/>
        </a:solidFill>
        <a:latin typeface="+mn-lt"/>
        <a:ea typeface="+mn-ea"/>
        <a:cs typeface="+mn-cs"/>
      </a:defRPr>
    </a:lvl6pPr>
    <a:lvl7pPr marL="1493124" algn="l" defTabSz="497708" rtl="0" eaLnBrk="1" latinLnBrk="0" hangingPunct="1">
      <a:defRPr sz="653" kern="1200">
        <a:solidFill>
          <a:schemeClr val="tx1"/>
        </a:solidFill>
        <a:latin typeface="+mn-lt"/>
        <a:ea typeface="+mn-ea"/>
        <a:cs typeface="+mn-cs"/>
      </a:defRPr>
    </a:lvl7pPr>
    <a:lvl8pPr marL="1741978" algn="l" defTabSz="497708" rtl="0" eaLnBrk="1" latinLnBrk="0" hangingPunct="1">
      <a:defRPr sz="653" kern="1200">
        <a:solidFill>
          <a:schemeClr val="tx1"/>
        </a:solidFill>
        <a:latin typeface="+mn-lt"/>
        <a:ea typeface="+mn-ea"/>
        <a:cs typeface="+mn-cs"/>
      </a:defRPr>
    </a:lvl8pPr>
    <a:lvl9pPr marL="1990832" algn="l" defTabSz="497708" rtl="0" eaLnBrk="1" latinLnBrk="0" hangingPunct="1">
      <a:defRPr sz="65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825983-29B8-5432-9983-53786C3F5972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49"/>
          <a:stretch/>
        </p:blipFill>
        <p:spPr bwMode="auto">
          <a:xfrm>
            <a:off x="8402771" y="6808952"/>
            <a:ext cx="1632901" cy="3749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6B574F5E-3391-9A39-E2F7-515662417C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621" y="134615"/>
            <a:ext cx="2720758" cy="1635984"/>
          </a:xfrm>
          <a:prstGeom prst="rect">
            <a:avLst/>
          </a:prstGeom>
        </p:spPr>
      </p:pic>
      <p:sp>
        <p:nvSpPr>
          <p:cNvPr id="61" name="Picture Placeholder 60">
            <a:extLst>
              <a:ext uri="{FF2B5EF4-FFF2-40B4-BE49-F238E27FC236}">
                <a16:creationId xmlns:a16="http://schemas.microsoft.com/office/drawing/2014/main" id="{6CA1B72B-096B-4FD3-A008-7AF3C012F81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-3" y="2089741"/>
            <a:ext cx="10691814" cy="4329381"/>
          </a:xfrm>
          <a:custGeom>
            <a:avLst/>
            <a:gdLst>
              <a:gd name="connsiteX0" fmla="*/ 0 w 10691814"/>
              <a:gd name="connsiteY0" fmla="*/ 0 h 4329381"/>
              <a:gd name="connsiteX1" fmla="*/ 10691814 w 10691814"/>
              <a:gd name="connsiteY1" fmla="*/ 0 h 4329381"/>
              <a:gd name="connsiteX2" fmla="*/ 10691814 w 10691814"/>
              <a:gd name="connsiteY2" fmla="*/ 4329381 h 4329381"/>
              <a:gd name="connsiteX3" fmla="*/ 4943961 w 10691814"/>
              <a:gd name="connsiteY3" fmla="*/ 4329381 h 4329381"/>
              <a:gd name="connsiteX4" fmla="*/ 4943961 w 10691814"/>
              <a:gd name="connsiteY4" fmla="*/ 2203289 h 4329381"/>
              <a:gd name="connsiteX5" fmla="*/ 3 w 10691814"/>
              <a:gd name="connsiteY5" fmla="*/ 2203289 h 4329381"/>
              <a:gd name="connsiteX6" fmla="*/ 3 w 10691814"/>
              <a:gd name="connsiteY6" fmla="*/ 4329381 h 4329381"/>
              <a:gd name="connsiteX7" fmla="*/ 0 w 10691814"/>
              <a:gd name="connsiteY7" fmla="*/ 4329381 h 432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91814" h="4329381">
                <a:moveTo>
                  <a:pt x="0" y="0"/>
                </a:moveTo>
                <a:lnTo>
                  <a:pt x="10691814" y="0"/>
                </a:lnTo>
                <a:lnTo>
                  <a:pt x="10691814" y="4329381"/>
                </a:lnTo>
                <a:lnTo>
                  <a:pt x="4943961" y="4329381"/>
                </a:lnTo>
                <a:lnTo>
                  <a:pt x="4943961" y="2203289"/>
                </a:lnTo>
                <a:lnTo>
                  <a:pt x="3" y="2203289"/>
                </a:lnTo>
                <a:lnTo>
                  <a:pt x="3" y="4329381"/>
                </a:lnTo>
                <a:lnTo>
                  <a:pt x="0" y="432938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727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Drag Your Image Here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6734FD4-C41D-2DF8-2E33-E363C62DB3B0}"/>
              </a:ext>
            </a:extLst>
          </p:cNvPr>
          <p:cNvSpPr/>
          <p:nvPr userDrawn="1"/>
        </p:nvSpPr>
        <p:spPr>
          <a:xfrm>
            <a:off x="0" y="4293030"/>
            <a:ext cx="4943958" cy="2717400"/>
          </a:xfrm>
          <a:prstGeom prst="rect">
            <a:avLst/>
          </a:prstGeom>
          <a:solidFill>
            <a:srgbClr val="354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9347" tIns="24673" rIns="49347" bIns="246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529"/>
          </a:p>
        </p:txBody>
      </p:sp>
    </p:spTree>
    <p:extLst>
      <p:ext uri="{BB962C8B-B14F-4D97-AF65-F5344CB8AC3E}">
        <p14:creationId xmlns:p14="http://schemas.microsoft.com/office/powerpoint/2010/main" val="109250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8D25C4AA-1899-2187-27E0-407FDDAC56F9}"/>
              </a:ext>
            </a:extLst>
          </p:cNvPr>
          <p:cNvGrpSpPr/>
          <p:nvPr userDrawn="1"/>
        </p:nvGrpSpPr>
        <p:grpSpPr>
          <a:xfrm rot="16200000">
            <a:off x="1282845" y="-1849292"/>
            <a:ext cx="8126121" cy="10691813"/>
            <a:chOff x="0" y="1688938"/>
            <a:chExt cx="8126121" cy="1069181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70A0980-453B-3705-A0C6-03F97E1395C6}"/>
                </a:ext>
              </a:extLst>
            </p:cNvPr>
            <p:cNvSpPr/>
            <p:nvPr userDrawn="1"/>
          </p:nvSpPr>
          <p:spPr>
            <a:xfrm>
              <a:off x="0" y="1688938"/>
              <a:ext cx="7591122" cy="10691813"/>
            </a:xfrm>
            <a:prstGeom prst="rect">
              <a:avLst/>
            </a:prstGeom>
            <a:solidFill>
              <a:srgbClr val="354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aphic 2">
              <a:extLst>
                <a:ext uri="{FF2B5EF4-FFF2-40B4-BE49-F238E27FC236}">
                  <a16:creationId xmlns:a16="http://schemas.microsoft.com/office/drawing/2014/main" id="{A3CA99E0-8CC9-1866-D425-520ED80B8A61}"/>
                </a:ext>
              </a:extLst>
            </p:cNvPr>
            <p:cNvGrpSpPr/>
            <p:nvPr userDrawn="1"/>
          </p:nvGrpSpPr>
          <p:grpSpPr>
            <a:xfrm rot="16200000">
              <a:off x="-1080012" y="8813412"/>
              <a:ext cx="3833889" cy="1673865"/>
              <a:chOff x="3357879" y="5072538"/>
              <a:chExt cx="593407" cy="259080"/>
            </a:xfrm>
            <a:solidFill>
              <a:srgbClr val="EB7339"/>
            </a:solidFill>
          </p:grpSpPr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125EF778-48BE-4896-EFC9-D1C973215F4E}"/>
                  </a:ext>
                </a:extLst>
              </p:cNvPr>
              <p:cNvSpPr/>
              <p:nvPr/>
            </p:nvSpPr>
            <p:spPr>
              <a:xfrm>
                <a:off x="3357879" y="5073490"/>
                <a:ext cx="593407" cy="258127"/>
              </a:xfrm>
              <a:custGeom>
                <a:avLst/>
                <a:gdLst>
                  <a:gd name="connsiteX0" fmla="*/ 585787 w 593407"/>
                  <a:gd name="connsiteY0" fmla="*/ 0 h 258127"/>
                  <a:gd name="connsiteX1" fmla="*/ 568643 w 593407"/>
                  <a:gd name="connsiteY1" fmla="*/ 95250 h 258127"/>
                  <a:gd name="connsiteX2" fmla="*/ 446722 w 593407"/>
                  <a:gd name="connsiteY2" fmla="*/ 187642 h 258127"/>
                  <a:gd name="connsiteX3" fmla="*/ 426720 w 593407"/>
                  <a:gd name="connsiteY3" fmla="*/ 198120 h 258127"/>
                  <a:gd name="connsiteX4" fmla="*/ 304800 w 593407"/>
                  <a:gd name="connsiteY4" fmla="*/ 245745 h 258127"/>
                  <a:gd name="connsiteX5" fmla="*/ 151447 w 593407"/>
                  <a:gd name="connsiteY5" fmla="*/ 166688 h 258127"/>
                  <a:gd name="connsiteX6" fmla="*/ 56197 w 593407"/>
                  <a:gd name="connsiteY6" fmla="*/ 60960 h 258127"/>
                  <a:gd name="connsiteX7" fmla="*/ 10477 w 593407"/>
                  <a:gd name="connsiteY7" fmla="*/ 953 h 258127"/>
                  <a:gd name="connsiteX8" fmla="*/ 0 w 593407"/>
                  <a:gd name="connsiteY8" fmla="*/ 953 h 258127"/>
                  <a:gd name="connsiteX9" fmla="*/ 51435 w 593407"/>
                  <a:gd name="connsiteY9" fmla="*/ 69533 h 258127"/>
                  <a:gd name="connsiteX10" fmla="*/ 140970 w 593407"/>
                  <a:gd name="connsiteY10" fmla="*/ 168592 h 258127"/>
                  <a:gd name="connsiteX11" fmla="*/ 272415 w 593407"/>
                  <a:gd name="connsiteY11" fmla="*/ 258128 h 258127"/>
                  <a:gd name="connsiteX12" fmla="*/ 304800 w 593407"/>
                  <a:gd name="connsiteY12" fmla="*/ 255270 h 258127"/>
                  <a:gd name="connsiteX13" fmla="*/ 429578 w 593407"/>
                  <a:gd name="connsiteY13" fmla="*/ 206692 h 258127"/>
                  <a:gd name="connsiteX14" fmla="*/ 446722 w 593407"/>
                  <a:gd name="connsiteY14" fmla="*/ 198120 h 258127"/>
                  <a:gd name="connsiteX15" fmla="*/ 576262 w 593407"/>
                  <a:gd name="connsiteY15" fmla="*/ 97155 h 258127"/>
                  <a:gd name="connsiteX16" fmla="*/ 593408 w 593407"/>
                  <a:gd name="connsiteY16" fmla="*/ 1905 h 258127"/>
                  <a:gd name="connsiteX17" fmla="*/ 585787 w 593407"/>
                  <a:gd name="connsiteY17" fmla="*/ 1905 h 258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93407" h="258127">
                    <a:moveTo>
                      <a:pt x="585787" y="0"/>
                    </a:moveTo>
                    <a:cubicBezTo>
                      <a:pt x="577215" y="24765"/>
                      <a:pt x="570548" y="68580"/>
                      <a:pt x="568643" y="95250"/>
                    </a:cubicBezTo>
                    <a:cubicBezTo>
                      <a:pt x="564833" y="142875"/>
                      <a:pt x="462915" y="183833"/>
                      <a:pt x="446722" y="187642"/>
                    </a:cubicBezTo>
                    <a:cubicBezTo>
                      <a:pt x="441960" y="188595"/>
                      <a:pt x="436245" y="192405"/>
                      <a:pt x="426720" y="198120"/>
                    </a:cubicBezTo>
                    <a:cubicBezTo>
                      <a:pt x="404812" y="211455"/>
                      <a:pt x="366712" y="234315"/>
                      <a:pt x="304800" y="245745"/>
                    </a:cubicBezTo>
                    <a:cubicBezTo>
                      <a:pt x="219075" y="261938"/>
                      <a:pt x="160972" y="210503"/>
                      <a:pt x="151447" y="166688"/>
                    </a:cubicBezTo>
                    <a:cubicBezTo>
                      <a:pt x="140970" y="119063"/>
                      <a:pt x="95250" y="78105"/>
                      <a:pt x="56197" y="60960"/>
                    </a:cubicBezTo>
                    <a:cubicBezTo>
                      <a:pt x="32385" y="50483"/>
                      <a:pt x="18097" y="20003"/>
                      <a:pt x="10477" y="953"/>
                    </a:cubicBezTo>
                    <a:lnTo>
                      <a:pt x="0" y="953"/>
                    </a:lnTo>
                    <a:cubicBezTo>
                      <a:pt x="6668" y="20955"/>
                      <a:pt x="23813" y="56197"/>
                      <a:pt x="51435" y="69533"/>
                    </a:cubicBezTo>
                    <a:cubicBezTo>
                      <a:pt x="87630" y="86678"/>
                      <a:pt x="131445" y="124778"/>
                      <a:pt x="140970" y="168592"/>
                    </a:cubicBezTo>
                    <a:cubicBezTo>
                      <a:pt x="149543" y="209550"/>
                      <a:pt x="199072" y="258128"/>
                      <a:pt x="272415" y="258128"/>
                    </a:cubicBezTo>
                    <a:cubicBezTo>
                      <a:pt x="282893" y="258128"/>
                      <a:pt x="293370" y="257175"/>
                      <a:pt x="304800" y="255270"/>
                    </a:cubicBezTo>
                    <a:cubicBezTo>
                      <a:pt x="368618" y="243840"/>
                      <a:pt x="407670" y="220028"/>
                      <a:pt x="429578" y="206692"/>
                    </a:cubicBezTo>
                    <a:cubicBezTo>
                      <a:pt x="437197" y="201930"/>
                      <a:pt x="442912" y="198120"/>
                      <a:pt x="446722" y="198120"/>
                    </a:cubicBezTo>
                    <a:cubicBezTo>
                      <a:pt x="459105" y="195263"/>
                      <a:pt x="571500" y="154305"/>
                      <a:pt x="576262" y="97155"/>
                    </a:cubicBezTo>
                    <a:cubicBezTo>
                      <a:pt x="579120" y="57150"/>
                      <a:pt x="587693" y="19050"/>
                      <a:pt x="593408" y="1905"/>
                    </a:cubicBezTo>
                    <a:lnTo>
                      <a:pt x="585787" y="190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C109C4E1-621F-F372-5607-F299A49EB824}"/>
                  </a:ext>
                </a:extLst>
              </p:cNvPr>
              <p:cNvSpPr/>
              <p:nvPr/>
            </p:nvSpPr>
            <p:spPr>
              <a:xfrm>
                <a:off x="3460749" y="5072538"/>
                <a:ext cx="434339" cy="219075"/>
              </a:xfrm>
              <a:custGeom>
                <a:avLst/>
                <a:gdLst>
                  <a:gd name="connsiteX0" fmla="*/ 434340 w 434339"/>
                  <a:gd name="connsiteY0" fmla="*/ 953 h 219075"/>
                  <a:gd name="connsiteX1" fmla="*/ 424815 w 434339"/>
                  <a:gd name="connsiteY1" fmla="*/ 953 h 219075"/>
                  <a:gd name="connsiteX2" fmla="*/ 420053 w 434339"/>
                  <a:gd name="connsiteY2" fmla="*/ 51435 h 219075"/>
                  <a:gd name="connsiteX3" fmla="*/ 403860 w 434339"/>
                  <a:gd name="connsiteY3" fmla="*/ 94298 h 219075"/>
                  <a:gd name="connsiteX4" fmla="*/ 343853 w 434339"/>
                  <a:gd name="connsiteY4" fmla="*/ 116205 h 219075"/>
                  <a:gd name="connsiteX5" fmla="*/ 340995 w 434339"/>
                  <a:gd name="connsiteY5" fmla="*/ 116205 h 219075"/>
                  <a:gd name="connsiteX6" fmla="*/ 211455 w 434339"/>
                  <a:gd name="connsiteY6" fmla="*/ 184785 h 219075"/>
                  <a:gd name="connsiteX7" fmla="*/ 140017 w 434339"/>
                  <a:gd name="connsiteY7" fmla="*/ 207645 h 219075"/>
                  <a:gd name="connsiteX8" fmla="*/ 94298 w 434339"/>
                  <a:gd name="connsiteY8" fmla="*/ 128588 h 219075"/>
                  <a:gd name="connsiteX9" fmla="*/ 93345 w 434339"/>
                  <a:gd name="connsiteY9" fmla="*/ 125730 h 219075"/>
                  <a:gd name="connsiteX10" fmla="*/ 89535 w 434339"/>
                  <a:gd name="connsiteY10" fmla="*/ 102870 h 219075"/>
                  <a:gd name="connsiteX11" fmla="*/ 52388 w 434339"/>
                  <a:gd name="connsiteY11" fmla="*/ 43815 h 219075"/>
                  <a:gd name="connsiteX12" fmla="*/ 11430 w 434339"/>
                  <a:gd name="connsiteY12" fmla="*/ 0 h 219075"/>
                  <a:gd name="connsiteX13" fmla="*/ 0 w 434339"/>
                  <a:gd name="connsiteY13" fmla="*/ 0 h 219075"/>
                  <a:gd name="connsiteX14" fmla="*/ 46673 w 434339"/>
                  <a:gd name="connsiteY14" fmla="*/ 51435 h 219075"/>
                  <a:gd name="connsiteX15" fmla="*/ 80010 w 434339"/>
                  <a:gd name="connsiteY15" fmla="*/ 103823 h 219075"/>
                  <a:gd name="connsiteX16" fmla="*/ 84773 w 434339"/>
                  <a:gd name="connsiteY16" fmla="*/ 127635 h 219075"/>
                  <a:gd name="connsiteX17" fmla="*/ 85725 w 434339"/>
                  <a:gd name="connsiteY17" fmla="*/ 130493 h 219075"/>
                  <a:gd name="connsiteX18" fmla="*/ 137160 w 434339"/>
                  <a:gd name="connsiteY18" fmla="*/ 216218 h 219075"/>
                  <a:gd name="connsiteX19" fmla="*/ 154305 w 434339"/>
                  <a:gd name="connsiteY19" fmla="*/ 219075 h 219075"/>
                  <a:gd name="connsiteX20" fmla="*/ 218123 w 434339"/>
                  <a:gd name="connsiteY20" fmla="*/ 191453 h 219075"/>
                  <a:gd name="connsiteX21" fmla="*/ 340995 w 434339"/>
                  <a:gd name="connsiteY21" fmla="*/ 124778 h 219075"/>
                  <a:gd name="connsiteX22" fmla="*/ 343853 w 434339"/>
                  <a:gd name="connsiteY22" fmla="*/ 124778 h 219075"/>
                  <a:gd name="connsiteX23" fmla="*/ 410528 w 434339"/>
                  <a:gd name="connsiteY23" fmla="*/ 100965 h 219075"/>
                  <a:gd name="connsiteX24" fmla="*/ 429578 w 434339"/>
                  <a:gd name="connsiteY24" fmla="*/ 50482 h 219075"/>
                  <a:gd name="connsiteX25" fmla="*/ 434340 w 434339"/>
                  <a:gd name="connsiteY25" fmla="*/ 953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4339" h="219075">
                    <a:moveTo>
                      <a:pt x="434340" y="953"/>
                    </a:moveTo>
                    <a:lnTo>
                      <a:pt x="424815" y="953"/>
                    </a:lnTo>
                    <a:cubicBezTo>
                      <a:pt x="421958" y="12383"/>
                      <a:pt x="420053" y="28575"/>
                      <a:pt x="420053" y="51435"/>
                    </a:cubicBezTo>
                    <a:cubicBezTo>
                      <a:pt x="420053" y="68580"/>
                      <a:pt x="414338" y="83820"/>
                      <a:pt x="403860" y="94298"/>
                    </a:cubicBezTo>
                    <a:cubicBezTo>
                      <a:pt x="386715" y="111443"/>
                      <a:pt x="358140" y="116205"/>
                      <a:pt x="343853" y="116205"/>
                    </a:cubicBezTo>
                    <a:lnTo>
                      <a:pt x="340995" y="116205"/>
                    </a:lnTo>
                    <a:cubicBezTo>
                      <a:pt x="319088" y="115253"/>
                      <a:pt x="304800" y="114300"/>
                      <a:pt x="211455" y="184785"/>
                    </a:cubicBezTo>
                    <a:cubicBezTo>
                      <a:pt x="182880" y="206693"/>
                      <a:pt x="158115" y="214313"/>
                      <a:pt x="140017" y="207645"/>
                    </a:cubicBezTo>
                    <a:cubicBezTo>
                      <a:pt x="111442" y="197168"/>
                      <a:pt x="100013" y="152400"/>
                      <a:pt x="94298" y="128588"/>
                    </a:cubicBezTo>
                    <a:lnTo>
                      <a:pt x="93345" y="125730"/>
                    </a:lnTo>
                    <a:cubicBezTo>
                      <a:pt x="91440" y="117157"/>
                      <a:pt x="90488" y="109538"/>
                      <a:pt x="89535" y="102870"/>
                    </a:cubicBezTo>
                    <a:cubicBezTo>
                      <a:pt x="86677" y="80963"/>
                      <a:pt x="83820" y="65723"/>
                      <a:pt x="52388" y="43815"/>
                    </a:cubicBezTo>
                    <a:cubicBezTo>
                      <a:pt x="34290" y="31432"/>
                      <a:pt x="20955" y="14288"/>
                      <a:pt x="11430" y="0"/>
                    </a:cubicBezTo>
                    <a:lnTo>
                      <a:pt x="0" y="0"/>
                    </a:lnTo>
                    <a:cubicBezTo>
                      <a:pt x="9525" y="16193"/>
                      <a:pt x="25717" y="36195"/>
                      <a:pt x="46673" y="51435"/>
                    </a:cubicBezTo>
                    <a:cubicBezTo>
                      <a:pt x="75248" y="70485"/>
                      <a:pt x="76200" y="82868"/>
                      <a:pt x="80010" y="103823"/>
                    </a:cubicBezTo>
                    <a:cubicBezTo>
                      <a:pt x="80963" y="110490"/>
                      <a:pt x="81915" y="118110"/>
                      <a:pt x="84773" y="127635"/>
                    </a:cubicBezTo>
                    <a:lnTo>
                      <a:pt x="85725" y="130493"/>
                    </a:lnTo>
                    <a:cubicBezTo>
                      <a:pt x="91440" y="156210"/>
                      <a:pt x="102870" y="203835"/>
                      <a:pt x="137160" y="216218"/>
                    </a:cubicBezTo>
                    <a:cubicBezTo>
                      <a:pt x="142875" y="218123"/>
                      <a:pt x="147638" y="219075"/>
                      <a:pt x="154305" y="219075"/>
                    </a:cubicBezTo>
                    <a:cubicBezTo>
                      <a:pt x="172402" y="219075"/>
                      <a:pt x="194310" y="209550"/>
                      <a:pt x="218123" y="191453"/>
                    </a:cubicBezTo>
                    <a:cubicBezTo>
                      <a:pt x="308610" y="122873"/>
                      <a:pt x="321945" y="123825"/>
                      <a:pt x="340995" y="124778"/>
                    </a:cubicBezTo>
                    <a:lnTo>
                      <a:pt x="343853" y="124778"/>
                    </a:lnTo>
                    <a:cubicBezTo>
                      <a:pt x="358140" y="125730"/>
                      <a:pt x="389573" y="120968"/>
                      <a:pt x="410528" y="100965"/>
                    </a:cubicBezTo>
                    <a:cubicBezTo>
                      <a:pt x="423863" y="87630"/>
                      <a:pt x="430530" y="71438"/>
                      <a:pt x="429578" y="50482"/>
                    </a:cubicBezTo>
                    <a:cubicBezTo>
                      <a:pt x="428625" y="26670"/>
                      <a:pt x="431483" y="10478"/>
                      <a:pt x="434340" y="9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6091FB52-7042-EDF0-CCAC-4E7183A8F379}"/>
                  </a:ext>
                </a:extLst>
              </p:cNvPr>
              <p:cNvSpPr/>
              <p:nvPr/>
            </p:nvSpPr>
            <p:spPr>
              <a:xfrm>
                <a:off x="3541712" y="5072538"/>
                <a:ext cx="327660" cy="116205"/>
              </a:xfrm>
              <a:custGeom>
                <a:avLst/>
                <a:gdLst>
                  <a:gd name="connsiteX0" fmla="*/ 318135 w 327660"/>
                  <a:gd name="connsiteY0" fmla="*/ 953 h 116205"/>
                  <a:gd name="connsiteX1" fmla="*/ 251460 w 327660"/>
                  <a:gd name="connsiteY1" fmla="*/ 53340 h 116205"/>
                  <a:gd name="connsiteX2" fmla="*/ 141923 w 327660"/>
                  <a:gd name="connsiteY2" fmla="*/ 93345 h 116205"/>
                  <a:gd name="connsiteX3" fmla="*/ 101917 w 327660"/>
                  <a:gd name="connsiteY3" fmla="*/ 105728 h 116205"/>
                  <a:gd name="connsiteX4" fmla="*/ 43815 w 327660"/>
                  <a:gd name="connsiteY4" fmla="*/ 50482 h 116205"/>
                  <a:gd name="connsiteX5" fmla="*/ 13335 w 327660"/>
                  <a:gd name="connsiteY5" fmla="*/ 953 h 116205"/>
                  <a:gd name="connsiteX6" fmla="*/ 0 w 327660"/>
                  <a:gd name="connsiteY6" fmla="*/ 953 h 116205"/>
                  <a:gd name="connsiteX7" fmla="*/ 35242 w 327660"/>
                  <a:gd name="connsiteY7" fmla="*/ 53340 h 116205"/>
                  <a:gd name="connsiteX8" fmla="*/ 100013 w 327660"/>
                  <a:gd name="connsiteY8" fmla="*/ 115253 h 116205"/>
                  <a:gd name="connsiteX9" fmla="*/ 111442 w 327660"/>
                  <a:gd name="connsiteY9" fmla="*/ 116205 h 116205"/>
                  <a:gd name="connsiteX10" fmla="*/ 148590 w 327660"/>
                  <a:gd name="connsiteY10" fmla="*/ 99060 h 116205"/>
                  <a:gd name="connsiteX11" fmla="*/ 251460 w 327660"/>
                  <a:gd name="connsiteY11" fmla="*/ 61913 h 116205"/>
                  <a:gd name="connsiteX12" fmla="*/ 327660 w 327660"/>
                  <a:gd name="connsiteY12" fmla="*/ 0 h 116205"/>
                  <a:gd name="connsiteX13" fmla="*/ 318135 w 327660"/>
                  <a:gd name="connsiteY13" fmla="*/ 0 h 116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7660" h="116205">
                    <a:moveTo>
                      <a:pt x="318135" y="953"/>
                    </a:moveTo>
                    <a:cubicBezTo>
                      <a:pt x="305753" y="50482"/>
                      <a:pt x="254317" y="53340"/>
                      <a:pt x="251460" y="53340"/>
                    </a:cubicBezTo>
                    <a:cubicBezTo>
                      <a:pt x="248602" y="53340"/>
                      <a:pt x="181927" y="52388"/>
                      <a:pt x="141923" y="93345"/>
                    </a:cubicBezTo>
                    <a:cubicBezTo>
                      <a:pt x="130492" y="104775"/>
                      <a:pt x="117158" y="109538"/>
                      <a:pt x="101917" y="105728"/>
                    </a:cubicBezTo>
                    <a:cubicBezTo>
                      <a:pt x="76200" y="100013"/>
                      <a:pt x="52388" y="73343"/>
                      <a:pt x="43815" y="50482"/>
                    </a:cubicBezTo>
                    <a:cubicBezTo>
                      <a:pt x="36195" y="30480"/>
                      <a:pt x="23813" y="13335"/>
                      <a:pt x="13335" y="953"/>
                    </a:cubicBezTo>
                    <a:lnTo>
                      <a:pt x="0" y="953"/>
                    </a:lnTo>
                    <a:cubicBezTo>
                      <a:pt x="11430" y="12383"/>
                      <a:pt x="26670" y="30480"/>
                      <a:pt x="35242" y="53340"/>
                    </a:cubicBezTo>
                    <a:cubicBezTo>
                      <a:pt x="43815" y="78105"/>
                      <a:pt x="69533" y="108585"/>
                      <a:pt x="100013" y="115253"/>
                    </a:cubicBezTo>
                    <a:cubicBezTo>
                      <a:pt x="103823" y="116205"/>
                      <a:pt x="107633" y="116205"/>
                      <a:pt x="111442" y="116205"/>
                    </a:cubicBezTo>
                    <a:cubicBezTo>
                      <a:pt x="124777" y="116205"/>
                      <a:pt x="138113" y="110490"/>
                      <a:pt x="148590" y="99060"/>
                    </a:cubicBezTo>
                    <a:cubicBezTo>
                      <a:pt x="184785" y="61913"/>
                      <a:pt x="250508" y="61913"/>
                      <a:pt x="251460" y="61913"/>
                    </a:cubicBezTo>
                    <a:cubicBezTo>
                      <a:pt x="252413" y="61913"/>
                      <a:pt x="315278" y="59055"/>
                      <a:pt x="327660" y="0"/>
                    </a:cubicBezTo>
                    <a:lnTo>
                      <a:pt x="31813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" name="Graphic 2">
              <a:extLst>
                <a:ext uri="{FF2B5EF4-FFF2-40B4-BE49-F238E27FC236}">
                  <a16:creationId xmlns:a16="http://schemas.microsoft.com/office/drawing/2014/main" id="{3F891863-478E-6C7A-3A68-E0EBA19A73D0}"/>
                </a:ext>
              </a:extLst>
            </p:cNvPr>
            <p:cNvGrpSpPr/>
            <p:nvPr userDrawn="1"/>
          </p:nvGrpSpPr>
          <p:grpSpPr>
            <a:xfrm rot="5400000">
              <a:off x="5372244" y="3932987"/>
              <a:ext cx="3833889" cy="1673865"/>
              <a:chOff x="3357879" y="5072538"/>
              <a:chExt cx="593407" cy="259080"/>
            </a:xfrm>
            <a:solidFill>
              <a:srgbClr val="EB7339"/>
            </a:solidFill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325D0D1C-5BF5-9807-D085-3D803074CF86}"/>
                  </a:ext>
                </a:extLst>
              </p:cNvPr>
              <p:cNvSpPr/>
              <p:nvPr/>
            </p:nvSpPr>
            <p:spPr>
              <a:xfrm>
                <a:off x="3357879" y="5073490"/>
                <a:ext cx="593407" cy="258127"/>
              </a:xfrm>
              <a:custGeom>
                <a:avLst/>
                <a:gdLst>
                  <a:gd name="connsiteX0" fmla="*/ 585787 w 593407"/>
                  <a:gd name="connsiteY0" fmla="*/ 0 h 258127"/>
                  <a:gd name="connsiteX1" fmla="*/ 568643 w 593407"/>
                  <a:gd name="connsiteY1" fmla="*/ 95250 h 258127"/>
                  <a:gd name="connsiteX2" fmla="*/ 446722 w 593407"/>
                  <a:gd name="connsiteY2" fmla="*/ 187642 h 258127"/>
                  <a:gd name="connsiteX3" fmla="*/ 426720 w 593407"/>
                  <a:gd name="connsiteY3" fmla="*/ 198120 h 258127"/>
                  <a:gd name="connsiteX4" fmla="*/ 304800 w 593407"/>
                  <a:gd name="connsiteY4" fmla="*/ 245745 h 258127"/>
                  <a:gd name="connsiteX5" fmla="*/ 151447 w 593407"/>
                  <a:gd name="connsiteY5" fmla="*/ 166688 h 258127"/>
                  <a:gd name="connsiteX6" fmla="*/ 56197 w 593407"/>
                  <a:gd name="connsiteY6" fmla="*/ 60960 h 258127"/>
                  <a:gd name="connsiteX7" fmla="*/ 10477 w 593407"/>
                  <a:gd name="connsiteY7" fmla="*/ 953 h 258127"/>
                  <a:gd name="connsiteX8" fmla="*/ 0 w 593407"/>
                  <a:gd name="connsiteY8" fmla="*/ 953 h 258127"/>
                  <a:gd name="connsiteX9" fmla="*/ 51435 w 593407"/>
                  <a:gd name="connsiteY9" fmla="*/ 69533 h 258127"/>
                  <a:gd name="connsiteX10" fmla="*/ 140970 w 593407"/>
                  <a:gd name="connsiteY10" fmla="*/ 168592 h 258127"/>
                  <a:gd name="connsiteX11" fmla="*/ 272415 w 593407"/>
                  <a:gd name="connsiteY11" fmla="*/ 258128 h 258127"/>
                  <a:gd name="connsiteX12" fmla="*/ 304800 w 593407"/>
                  <a:gd name="connsiteY12" fmla="*/ 255270 h 258127"/>
                  <a:gd name="connsiteX13" fmla="*/ 429578 w 593407"/>
                  <a:gd name="connsiteY13" fmla="*/ 206692 h 258127"/>
                  <a:gd name="connsiteX14" fmla="*/ 446722 w 593407"/>
                  <a:gd name="connsiteY14" fmla="*/ 198120 h 258127"/>
                  <a:gd name="connsiteX15" fmla="*/ 576262 w 593407"/>
                  <a:gd name="connsiteY15" fmla="*/ 97155 h 258127"/>
                  <a:gd name="connsiteX16" fmla="*/ 593408 w 593407"/>
                  <a:gd name="connsiteY16" fmla="*/ 1905 h 258127"/>
                  <a:gd name="connsiteX17" fmla="*/ 585787 w 593407"/>
                  <a:gd name="connsiteY17" fmla="*/ 1905 h 258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93407" h="258127">
                    <a:moveTo>
                      <a:pt x="585787" y="0"/>
                    </a:moveTo>
                    <a:cubicBezTo>
                      <a:pt x="577215" y="24765"/>
                      <a:pt x="570548" y="68580"/>
                      <a:pt x="568643" y="95250"/>
                    </a:cubicBezTo>
                    <a:cubicBezTo>
                      <a:pt x="564833" y="142875"/>
                      <a:pt x="462915" y="183833"/>
                      <a:pt x="446722" y="187642"/>
                    </a:cubicBezTo>
                    <a:cubicBezTo>
                      <a:pt x="441960" y="188595"/>
                      <a:pt x="436245" y="192405"/>
                      <a:pt x="426720" y="198120"/>
                    </a:cubicBezTo>
                    <a:cubicBezTo>
                      <a:pt x="404812" y="211455"/>
                      <a:pt x="366712" y="234315"/>
                      <a:pt x="304800" y="245745"/>
                    </a:cubicBezTo>
                    <a:cubicBezTo>
                      <a:pt x="219075" y="261938"/>
                      <a:pt x="160972" y="210503"/>
                      <a:pt x="151447" y="166688"/>
                    </a:cubicBezTo>
                    <a:cubicBezTo>
                      <a:pt x="140970" y="119063"/>
                      <a:pt x="95250" y="78105"/>
                      <a:pt x="56197" y="60960"/>
                    </a:cubicBezTo>
                    <a:cubicBezTo>
                      <a:pt x="32385" y="50483"/>
                      <a:pt x="18097" y="20003"/>
                      <a:pt x="10477" y="953"/>
                    </a:cubicBezTo>
                    <a:lnTo>
                      <a:pt x="0" y="953"/>
                    </a:lnTo>
                    <a:cubicBezTo>
                      <a:pt x="6668" y="20955"/>
                      <a:pt x="23813" y="56197"/>
                      <a:pt x="51435" y="69533"/>
                    </a:cubicBezTo>
                    <a:cubicBezTo>
                      <a:pt x="87630" y="86678"/>
                      <a:pt x="131445" y="124778"/>
                      <a:pt x="140970" y="168592"/>
                    </a:cubicBezTo>
                    <a:cubicBezTo>
                      <a:pt x="149543" y="209550"/>
                      <a:pt x="199072" y="258128"/>
                      <a:pt x="272415" y="258128"/>
                    </a:cubicBezTo>
                    <a:cubicBezTo>
                      <a:pt x="282893" y="258128"/>
                      <a:pt x="293370" y="257175"/>
                      <a:pt x="304800" y="255270"/>
                    </a:cubicBezTo>
                    <a:cubicBezTo>
                      <a:pt x="368618" y="243840"/>
                      <a:pt x="407670" y="220028"/>
                      <a:pt x="429578" y="206692"/>
                    </a:cubicBezTo>
                    <a:cubicBezTo>
                      <a:pt x="437197" y="201930"/>
                      <a:pt x="442912" y="198120"/>
                      <a:pt x="446722" y="198120"/>
                    </a:cubicBezTo>
                    <a:cubicBezTo>
                      <a:pt x="459105" y="195263"/>
                      <a:pt x="571500" y="154305"/>
                      <a:pt x="576262" y="97155"/>
                    </a:cubicBezTo>
                    <a:cubicBezTo>
                      <a:pt x="579120" y="57150"/>
                      <a:pt x="587693" y="19050"/>
                      <a:pt x="593408" y="1905"/>
                    </a:cubicBezTo>
                    <a:lnTo>
                      <a:pt x="585787" y="190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8C9F9DD5-D2C3-CC15-AADA-123C0BCE5337}"/>
                  </a:ext>
                </a:extLst>
              </p:cNvPr>
              <p:cNvSpPr/>
              <p:nvPr/>
            </p:nvSpPr>
            <p:spPr>
              <a:xfrm>
                <a:off x="3460749" y="5072538"/>
                <a:ext cx="434339" cy="219075"/>
              </a:xfrm>
              <a:custGeom>
                <a:avLst/>
                <a:gdLst>
                  <a:gd name="connsiteX0" fmla="*/ 434340 w 434339"/>
                  <a:gd name="connsiteY0" fmla="*/ 953 h 219075"/>
                  <a:gd name="connsiteX1" fmla="*/ 424815 w 434339"/>
                  <a:gd name="connsiteY1" fmla="*/ 953 h 219075"/>
                  <a:gd name="connsiteX2" fmla="*/ 420053 w 434339"/>
                  <a:gd name="connsiteY2" fmla="*/ 51435 h 219075"/>
                  <a:gd name="connsiteX3" fmla="*/ 403860 w 434339"/>
                  <a:gd name="connsiteY3" fmla="*/ 94298 h 219075"/>
                  <a:gd name="connsiteX4" fmla="*/ 343853 w 434339"/>
                  <a:gd name="connsiteY4" fmla="*/ 116205 h 219075"/>
                  <a:gd name="connsiteX5" fmla="*/ 340995 w 434339"/>
                  <a:gd name="connsiteY5" fmla="*/ 116205 h 219075"/>
                  <a:gd name="connsiteX6" fmla="*/ 211455 w 434339"/>
                  <a:gd name="connsiteY6" fmla="*/ 184785 h 219075"/>
                  <a:gd name="connsiteX7" fmla="*/ 140017 w 434339"/>
                  <a:gd name="connsiteY7" fmla="*/ 207645 h 219075"/>
                  <a:gd name="connsiteX8" fmla="*/ 94298 w 434339"/>
                  <a:gd name="connsiteY8" fmla="*/ 128588 h 219075"/>
                  <a:gd name="connsiteX9" fmla="*/ 93345 w 434339"/>
                  <a:gd name="connsiteY9" fmla="*/ 125730 h 219075"/>
                  <a:gd name="connsiteX10" fmla="*/ 89535 w 434339"/>
                  <a:gd name="connsiteY10" fmla="*/ 102870 h 219075"/>
                  <a:gd name="connsiteX11" fmla="*/ 52388 w 434339"/>
                  <a:gd name="connsiteY11" fmla="*/ 43815 h 219075"/>
                  <a:gd name="connsiteX12" fmla="*/ 11430 w 434339"/>
                  <a:gd name="connsiteY12" fmla="*/ 0 h 219075"/>
                  <a:gd name="connsiteX13" fmla="*/ 0 w 434339"/>
                  <a:gd name="connsiteY13" fmla="*/ 0 h 219075"/>
                  <a:gd name="connsiteX14" fmla="*/ 46673 w 434339"/>
                  <a:gd name="connsiteY14" fmla="*/ 51435 h 219075"/>
                  <a:gd name="connsiteX15" fmla="*/ 80010 w 434339"/>
                  <a:gd name="connsiteY15" fmla="*/ 103823 h 219075"/>
                  <a:gd name="connsiteX16" fmla="*/ 84773 w 434339"/>
                  <a:gd name="connsiteY16" fmla="*/ 127635 h 219075"/>
                  <a:gd name="connsiteX17" fmla="*/ 85725 w 434339"/>
                  <a:gd name="connsiteY17" fmla="*/ 130493 h 219075"/>
                  <a:gd name="connsiteX18" fmla="*/ 137160 w 434339"/>
                  <a:gd name="connsiteY18" fmla="*/ 216218 h 219075"/>
                  <a:gd name="connsiteX19" fmla="*/ 154305 w 434339"/>
                  <a:gd name="connsiteY19" fmla="*/ 219075 h 219075"/>
                  <a:gd name="connsiteX20" fmla="*/ 218123 w 434339"/>
                  <a:gd name="connsiteY20" fmla="*/ 191453 h 219075"/>
                  <a:gd name="connsiteX21" fmla="*/ 340995 w 434339"/>
                  <a:gd name="connsiteY21" fmla="*/ 124778 h 219075"/>
                  <a:gd name="connsiteX22" fmla="*/ 343853 w 434339"/>
                  <a:gd name="connsiteY22" fmla="*/ 124778 h 219075"/>
                  <a:gd name="connsiteX23" fmla="*/ 410528 w 434339"/>
                  <a:gd name="connsiteY23" fmla="*/ 100965 h 219075"/>
                  <a:gd name="connsiteX24" fmla="*/ 429578 w 434339"/>
                  <a:gd name="connsiteY24" fmla="*/ 50482 h 219075"/>
                  <a:gd name="connsiteX25" fmla="*/ 434340 w 434339"/>
                  <a:gd name="connsiteY25" fmla="*/ 953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4339" h="219075">
                    <a:moveTo>
                      <a:pt x="434340" y="953"/>
                    </a:moveTo>
                    <a:lnTo>
                      <a:pt x="424815" y="953"/>
                    </a:lnTo>
                    <a:cubicBezTo>
                      <a:pt x="421958" y="12383"/>
                      <a:pt x="420053" y="28575"/>
                      <a:pt x="420053" y="51435"/>
                    </a:cubicBezTo>
                    <a:cubicBezTo>
                      <a:pt x="420053" y="68580"/>
                      <a:pt x="414338" y="83820"/>
                      <a:pt x="403860" y="94298"/>
                    </a:cubicBezTo>
                    <a:cubicBezTo>
                      <a:pt x="386715" y="111443"/>
                      <a:pt x="358140" y="116205"/>
                      <a:pt x="343853" y="116205"/>
                    </a:cubicBezTo>
                    <a:lnTo>
                      <a:pt x="340995" y="116205"/>
                    </a:lnTo>
                    <a:cubicBezTo>
                      <a:pt x="319088" y="115253"/>
                      <a:pt x="304800" y="114300"/>
                      <a:pt x="211455" y="184785"/>
                    </a:cubicBezTo>
                    <a:cubicBezTo>
                      <a:pt x="182880" y="206693"/>
                      <a:pt x="158115" y="214313"/>
                      <a:pt x="140017" y="207645"/>
                    </a:cubicBezTo>
                    <a:cubicBezTo>
                      <a:pt x="111442" y="197168"/>
                      <a:pt x="100013" y="152400"/>
                      <a:pt x="94298" y="128588"/>
                    </a:cubicBezTo>
                    <a:lnTo>
                      <a:pt x="93345" y="125730"/>
                    </a:lnTo>
                    <a:cubicBezTo>
                      <a:pt x="91440" y="117157"/>
                      <a:pt x="90488" y="109538"/>
                      <a:pt x="89535" y="102870"/>
                    </a:cubicBezTo>
                    <a:cubicBezTo>
                      <a:pt x="86677" y="80963"/>
                      <a:pt x="83820" y="65723"/>
                      <a:pt x="52388" y="43815"/>
                    </a:cubicBezTo>
                    <a:cubicBezTo>
                      <a:pt x="34290" y="31432"/>
                      <a:pt x="20955" y="14288"/>
                      <a:pt x="11430" y="0"/>
                    </a:cubicBezTo>
                    <a:lnTo>
                      <a:pt x="0" y="0"/>
                    </a:lnTo>
                    <a:cubicBezTo>
                      <a:pt x="9525" y="16193"/>
                      <a:pt x="25717" y="36195"/>
                      <a:pt x="46673" y="51435"/>
                    </a:cubicBezTo>
                    <a:cubicBezTo>
                      <a:pt x="75248" y="70485"/>
                      <a:pt x="76200" y="82868"/>
                      <a:pt x="80010" y="103823"/>
                    </a:cubicBezTo>
                    <a:cubicBezTo>
                      <a:pt x="80963" y="110490"/>
                      <a:pt x="81915" y="118110"/>
                      <a:pt x="84773" y="127635"/>
                    </a:cubicBezTo>
                    <a:lnTo>
                      <a:pt x="85725" y="130493"/>
                    </a:lnTo>
                    <a:cubicBezTo>
                      <a:pt x="91440" y="156210"/>
                      <a:pt x="102870" y="203835"/>
                      <a:pt x="137160" y="216218"/>
                    </a:cubicBezTo>
                    <a:cubicBezTo>
                      <a:pt x="142875" y="218123"/>
                      <a:pt x="147638" y="219075"/>
                      <a:pt x="154305" y="219075"/>
                    </a:cubicBezTo>
                    <a:cubicBezTo>
                      <a:pt x="172402" y="219075"/>
                      <a:pt x="194310" y="209550"/>
                      <a:pt x="218123" y="191453"/>
                    </a:cubicBezTo>
                    <a:cubicBezTo>
                      <a:pt x="308610" y="122873"/>
                      <a:pt x="321945" y="123825"/>
                      <a:pt x="340995" y="124778"/>
                    </a:cubicBezTo>
                    <a:lnTo>
                      <a:pt x="343853" y="124778"/>
                    </a:lnTo>
                    <a:cubicBezTo>
                      <a:pt x="358140" y="125730"/>
                      <a:pt x="389573" y="120968"/>
                      <a:pt x="410528" y="100965"/>
                    </a:cubicBezTo>
                    <a:cubicBezTo>
                      <a:pt x="423863" y="87630"/>
                      <a:pt x="430530" y="71438"/>
                      <a:pt x="429578" y="50482"/>
                    </a:cubicBezTo>
                    <a:cubicBezTo>
                      <a:pt x="428625" y="26670"/>
                      <a:pt x="431483" y="10478"/>
                      <a:pt x="434340" y="9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5F92A8C5-D2B0-2F82-89EB-2CDD8BB1368B}"/>
                  </a:ext>
                </a:extLst>
              </p:cNvPr>
              <p:cNvSpPr/>
              <p:nvPr/>
            </p:nvSpPr>
            <p:spPr>
              <a:xfrm>
                <a:off x="3541712" y="5072538"/>
                <a:ext cx="327660" cy="116205"/>
              </a:xfrm>
              <a:custGeom>
                <a:avLst/>
                <a:gdLst>
                  <a:gd name="connsiteX0" fmla="*/ 318135 w 327660"/>
                  <a:gd name="connsiteY0" fmla="*/ 953 h 116205"/>
                  <a:gd name="connsiteX1" fmla="*/ 251460 w 327660"/>
                  <a:gd name="connsiteY1" fmla="*/ 53340 h 116205"/>
                  <a:gd name="connsiteX2" fmla="*/ 141923 w 327660"/>
                  <a:gd name="connsiteY2" fmla="*/ 93345 h 116205"/>
                  <a:gd name="connsiteX3" fmla="*/ 101917 w 327660"/>
                  <a:gd name="connsiteY3" fmla="*/ 105728 h 116205"/>
                  <a:gd name="connsiteX4" fmla="*/ 43815 w 327660"/>
                  <a:gd name="connsiteY4" fmla="*/ 50482 h 116205"/>
                  <a:gd name="connsiteX5" fmla="*/ 13335 w 327660"/>
                  <a:gd name="connsiteY5" fmla="*/ 953 h 116205"/>
                  <a:gd name="connsiteX6" fmla="*/ 0 w 327660"/>
                  <a:gd name="connsiteY6" fmla="*/ 953 h 116205"/>
                  <a:gd name="connsiteX7" fmla="*/ 35242 w 327660"/>
                  <a:gd name="connsiteY7" fmla="*/ 53340 h 116205"/>
                  <a:gd name="connsiteX8" fmla="*/ 100013 w 327660"/>
                  <a:gd name="connsiteY8" fmla="*/ 115253 h 116205"/>
                  <a:gd name="connsiteX9" fmla="*/ 111442 w 327660"/>
                  <a:gd name="connsiteY9" fmla="*/ 116205 h 116205"/>
                  <a:gd name="connsiteX10" fmla="*/ 148590 w 327660"/>
                  <a:gd name="connsiteY10" fmla="*/ 99060 h 116205"/>
                  <a:gd name="connsiteX11" fmla="*/ 251460 w 327660"/>
                  <a:gd name="connsiteY11" fmla="*/ 61913 h 116205"/>
                  <a:gd name="connsiteX12" fmla="*/ 327660 w 327660"/>
                  <a:gd name="connsiteY12" fmla="*/ 0 h 116205"/>
                  <a:gd name="connsiteX13" fmla="*/ 318135 w 327660"/>
                  <a:gd name="connsiteY13" fmla="*/ 0 h 116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7660" h="116205">
                    <a:moveTo>
                      <a:pt x="318135" y="953"/>
                    </a:moveTo>
                    <a:cubicBezTo>
                      <a:pt x="305753" y="50482"/>
                      <a:pt x="254317" y="53340"/>
                      <a:pt x="251460" y="53340"/>
                    </a:cubicBezTo>
                    <a:cubicBezTo>
                      <a:pt x="248602" y="53340"/>
                      <a:pt x="181927" y="52388"/>
                      <a:pt x="141923" y="93345"/>
                    </a:cubicBezTo>
                    <a:cubicBezTo>
                      <a:pt x="130492" y="104775"/>
                      <a:pt x="117158" y="109538"/>
                      <a:pt x="101917" y="105728"/>
                    </a:cubicBezTo>
                    <a:cubicBezTo>
                      <a:pt x="76200" y="100013"/>
                      <a:pt x="52388" y="73343"/>
                      <a:pt x="43815" y="50482"/>
                    </a:cubicBezTo>
                    <a:cubicBezTo>
                      <a:pt x="36195" y="30480"/>
                      <a:pt x="23813" y="13335"/>
                      <a:pt x="13335" y="953"/>
                    </a:cubicBezTo>
                    <a:lnTo>
                      <a:pt x="0" y="953"/>
                    </a:lnTo>
                    <a:cubicBezTo>
                      <a:pt x="11430" y="12383"/>
                      <a:pt x="26670" y="30480"/>
                      <a:pt x="35242" y="53340"/>
                    </a:cubicBezTo>
                    <a:cubicBezTo>
                      <a:pt x="43815" y="78105"/>
                      <a:pt x="69533" y="108585"/>
                      <a:pt x="100013" y="115253"/>
                    </a:cubicBezTo>
                    <a:cubicBezTo>
                      <a:pt x="103823" y="116205"/>
                      <a:pt x="107633" y="116205"/>
                      <a:pt x="111442" y="116205"/>
                    </a:cubicBezTo>
                    <a:cubicBezTo>
                      <a:pt x="124777" y="116205"/>
                      <a:pt x="138113" y="110490"/>
                      <a:pt x="148590" y="99060"/>
                    </a:cubicBezTo>
                    <a:cubicBezTo>
                      <a:pt x="184785" y="61913"/>
                      <a:pt x="250508" y="61913"/>
                      <a:pt x="251460" y="61913"/>
                    </a:cubicBezTo>
                    <a:cubicBezTo>
                      <a:pt x="252413" y="61913"/>
                      <a:pt x="315278" y="59055"/>
                      <a:pt x="327660" y="0"/>
                    </a:cubicBezTo>
                    <a:lnTo>
                      <a:pt x="31813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2A37436-A2C1-84FC-F254-8E3BA30E7A69}"/>
                </a:ext>
              </a:extLst>
            </p:cNvPr>
            <p:cNvSpPr/>
            <p:nvPr userDrawn="1"/>
          </p:nvSpPr>
          <p:spPr>
            <a:xfrm>
              <a:off x="372989" y="2120506"/>
              <a:ext cx="6845145" cy="9828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 Placeholder 32">
            <a:extLst>
              <a:ext uri="{FF2B5EF4-FFF2-40B4-BE49-F238E27FC236}">
                <a16:creationId xmlns:a16="http://schemas.microsoft.com/office/drawing/2014/main" id="{952C3157-D208-0C47-80AB-439CAFB752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920" y="856090"/>
            <a:ext cx="9136879" cy="5008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1" i="0">
                <a:solidFill>
                  <a:srgbClr val="EB733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FULL TEXT SLIDE</a:t>
            </a:r>
            <a:endParaRPr lang="en-US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7DEA2B83-F590-C544-95DC-861E1876EB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921" y="1645515"/>
            <a:ext cx="9136984" cy="5543191"/>
          </a:xfrm>
          <a:prstGeom prst="rect">
            <a:avLst/>
          </a:prstGeom>
        </p:spPr>
        <p:txBody>
          <a:bodyPr numCol="2" spcCol="216000">
            <a:normAutofit/>
          </a:bodyPr>
          <a:lstStyle>
            <a:lvl1pPr marL="0" indent="0" algn="just">
              <a:lnSpc>
                <a:spcPts val="1220"/>
              </a:lnSpc>
              <a:buNone/>
              <a:defRPr sz="1100">
                <a:solidFill>
                  <a:srgbClr val="404040"/>
                </a:solidFill>
              </a:defRPr>
            </a:lvl1pPr>
            <a:lvl2pPr marL="377967" indent="0" algn="just">
              <a:lnSpc>
                <a:spcPts val="1220"/>
              </a:lnSpc>
              <a:buNone/>
              <a:defRPr sz="1100">
                <a:solidFill>
                  <a:srgbClr val="404040"/>
                </a:solidFill>
              </a:defRPr>
            </a:lvl2pPr>
            <a:lvl3pPr marL="755934" indent="0" algn="just">
              <a:lnSpc>
                <a:spcPts val="1220"/>
              </a:lnSpc>
              <a:buNone/>
              <a:defRPr sz="1100">
                <a:solidFill>
                  <a:srgbClr val="404040"/>
                </a:solidFill>
              </a:defRPr>
            </a:lvl3pPr>
            <a:lvl4pPr marL="1133901" indent="0" algn="just">
              <a:lnSpc>
                <a:spcPts val="1220"/>
              </a:lnSpc>
              <a:buNone/>
              <a:defRPr sz="1100">
                <a:solidFill>
                  <a:srgbClr val="404040"/>
                </a:solidFill>
              </a:defRPr>
            </a:lvl4pPr>
            <a:lvl5pPr marL="1511869" indent="0" algn="just">
              <a:lnSpc>
                <a:spcPts val="1220"/>
              </a:lnSpc>
              <a:buNone/>
              <a:defRPr sz="1100">
                <a:solidFill>
                  <a:srgbClr val="404040"/>
                </a:solidFill>
              </a:defRPr>
            </a:lvl5pPr>
          </a:lstStyle>
          <a:p>
            <a:pPr lvl="0"/>
            <a:r>
              <a:rPr lang="en-GB" dirty="0"/>
              <a:t>Click to type…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7A65C7D-2155-F941-BFF5-ADBCF0451511}"/>
              </a:ext>
            </a:extLst>
          </p:cNvPr>
          <p:cNvSpPr/>
          <p:nvPr userDrawn="1"/>
        </p:nvSpPr>
        <p:spPr>
          <a:xfrm>
            <a:off x="10713941" y="0"/>
            <a:ext cx="4650634" cy="767921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E9FD93-9DA0-30C0-3026-642E7CA4A892}"/>
              </a:ext>
            </a:extLst>
          </p:cNvPr>
          <p:cNvSpPr/>
          <p:nvPr userDrawn="1"/>
        </p:nvSpPr>
        <p:spPr>
          <a:xfrm rot="16200000">
            <a:off x="5366487" y="-6399408"/>
            <a:ext cx="627286" cy="1210417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45558ED1-5BBD-0623-D64D-74F8E931B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25693" y="7149293"/>
            <a:ext cx="300672" cy="266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B2079F2-58AF-ED44-82D7-E04B2F6FD68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BC732D-B226-3324-7783-15E6BF92A6E8}"/>
              </a:ext>
            </a:extLst>
          </p:cNvPr>
          <p:cNvSpPr/>
          <p:nvPr userDrawn="1"/>
        </p:nvSpPr>
        <p:spPr>
          <a:xfrm rot="16200000">
            <a:off x="8896176" y="5122121"/>
            <a:ext cx="317349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IE" sz="700" b="0" i="0" u="none" strike="noStrike" kern="1000" spc="270" baseline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Local Learning Communities</a:t>
            </a:r>
            <a:endParaRPr lang="en-US" sz="700" b="0" i="0" kern="1000" spc="270" baseline="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178198B-57D5-3B70-ABD3-3DD9A16167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6168" y="6915840"/>
            <a:ext cx="127000" cy="1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00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316AF1-885A-B942-8FAF-9CD473ABB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52159" y="7256982"/>
            <a:ext cx="425247" cy="1884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354F9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B2079F2-58AF-ED44-82D7-E04B2F6FD68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CFFD46-5C71-4E44-8047-D7EB4972BAEA}"/>
              </a:ext>
            </a:extLst>
          </p:cNvPr>
          <p:cNvSpPr/>
          <p:nvPr userDrawn="1"/>
        </p:nvSpPr>
        <p:spPr>
          <a:xfrm rot="16200000">
            <a:off x="9152620" y="5794362"/>
            <a:ext cx="2243829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IE" sz="700" b="0" i="0" u="none" strike="noStrike" kern="1000" spc="270" baseline="0" dirty="0">
                <a:solidFill>
                  <a:srgbClr val="354F92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Local Learning Communities</a:t>
            </a:r>
            <a:endParaRPr lang="en-US" sz="700" b="0" i="0" kern="1000" spc="270" baseline="0" dirty="0">
              <a:solidFill>
                <a:srgbClr val="354F92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D7429F2-8AE1-2644-B650-159047BA29E2}"/>
              </a:ext>
            </a:extLst>
          </p:cNvPr>
          <p:cNvGrpSpPr/>
          <p:nvPr userDrawn="1"/>
        </p:nvGrpSpPr>
        <p:grpSpPr>
          <a:xfrm rot="20700000">
            <a:off x="10069874" y="7087654"/>
            <a:ext cx="448896" cy="97978"/>
            <a:chOff x="3407362" y="9340156"/>
            <a:chExt cx="1351985" cy="590273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A1D312F-604E-A44D-9F24-4EEE16728D60}"/>
                </a:ext>
              </a:extLst>
            </p:cNvPr>
            <p:cNvSpPr/>
            <p:nvPr/>
          </p:nvSpPr>
          <p:spPr>
            <a:xfrm>
              <a:off x="3751433" y="9344583"/>
              <a:ext cx="564231" cy="564233"/>
            </a:xfrm>
            <a:custGeom>
              <a:avLst/>
              <a:gdLst>
                <a:gd name="connsiteX0" fmla="*/ 247650 w 247650"/>
                <a:gd name="connsiteY0" fmla="*/ 123825 h 247650"/>
                <a:gd name="connsiteX1" fmla="*/ 123825 w 247650"/>
                <a:gd name="connsiteY1" fmla="*/ 247650 h 247650"/>
                <a:gd name="connsiteX2" fmla="*/ 0 w 247650"/>
                <a:gd name="connsiteY2" fmla="*/ 123825 h 247650"/>
                <a:gd name="connsiteX3" fmla="*/ 123825 w 247650"/>
                <a:gd name="connsiteY3" fmla="*/ 0 h 247650"/>
                <a:gd name="connsiteX4" fmla="*/ 247650 w 247650"/>
                <a:gd name="connsiteY4" fmla="*/ 123825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247650">
                  <a:moveTo>
                    <a:pt x="247650" y="123825"/>
                  </a:moveTo>
                  <a:cubicBezTo>
                    <a:pt x="247650" y="192212"/>
                    <a:pt x="192212" y="247650"/>
                    <a:pt x="123825" y="247650"/>
                  </a:cubicBezTo>
                  <a:cubicBezTo>
                    <a:pt x="55438" y="247650"/>
                    <a:pt x="0" y="192212"/>
                    <a:pt x="0" y="123825"/>
                  </a:cubicBezTo>
                  <a:cubicBezTo>
                    <a:pt x="0" y="55438"/>
                    <a:pt x="55438" y="0"/>
                    <a:pt x="123825" y="0"/>
                  </a:cubicBezTo>
                  <a:cubicBezTo>
                    <a:pt x="192212" y="0"/>
                    <a:pt x="247650" y="55438"/>
                    <a:pt x="247650" y="123825"/>
                  </a:cubicBezTo>
                  <a:close/>
                </a:path>
              </a:pathLst>
            </a:custGeom>
            <a:solidFill>
              <a:srgbClr val="FEBE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1" name="Graphic 2">
              <a:extLst>
                <a:ext uri="{FF2B5EF4-FFF2-40B4-BE49-F238E27FC236}">
                  <a16:creationId xmlns:a16="http://schemas.microsoft.com/office/drawing/2014/main" id="{B6EAF90B-79FB-034A-B85D-33ACD93B9CE0}"/>
                </a:ext>
              </a:extLst>
            </p:cNvPr>
            <p:cNvGrpSpPr/>
            <p:nvPr/>
          </p:nvGrpSpPr>
          <p:grpSpPr>
            <a:xfrm>
              <a:off x="3407362" y="9340156"/>
              <a:ext cx="1351985" cy="590273"/>
              <a:chOff x="3357879" y="5072538"/>
              <a:chExt cx="593407" cy="259080"/>
            </a:xfrm>
            <a:solidFill>
              <a:srgbClr val="FFFFFF"/>
            </a:solidFill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C3B1395F-D711-1F40-95D9-50BC2A6FCDDA}"/>
                  </a:ext>
                </a:extLst>
              </p:cNvPr>
              <p:cNvSpPr/>
              <p:nvPr/>
            </p:nvSpPr>
            <p:spPr>
              <a:xfrm>
                <a:off x="3357879" y="5073490"/>
                <a:ext cx="593407" cy="258127"/>
              </a:xfrm>
              <a:custGeom>
                <a:avLst/>
                <a:gdLst>
                  <a:gd name="connsiteX0" fmla="*/ 585787 w 593407"/>
                  <a:gd name="connsiteY0" fmla="*/ 0 h 258127"/>
                  <a:gd name="connsiteX1" fmla="*/ 568643 w 593407"/>
                  <a:gd name="connsiteY1" fmla="*/ 95250 h 258127"/>
                  <a:gd name="connsiteX2" fmla="*/ 446722 w 593407"/>
                  <a:gd name="connsiteY2" fmla="*/ 187642 h 258127"/>
                  <a:gd name="connsiteX3" fmla="*/ 426720 w 593407"/>
                  <a:gd name="connsiteY3" fmla="*/ 198120 h 258127"/>
                  <a:gd name="connsiteX4" fmla="*/ 304800 w 593407"/>
                  <a:gd name="connsiteY4" fmla="*/ 245745 h 258127"/>
                  <a:gd name="connsiteX5" fmla="*/ 151447 w 593407"/>
                  <a:gd name="connsiteY5" fmla="*/ 166688 h 258127"/>
                  <a:gd name="connsiteX6" fmla="*/ 56197 w 593407"/>
                  <a:gd name="connsiteY6" fmla="*/ 60960 h 258127"/>
                  <a:gd name="connsiteX7" fmla="*/ 10477 w 593407"/>
                  <a:gd name="connsiteY7" fmla="*/ 953 h 258127"/>
                  <a:gd name="connsiteX8" fmla="*/ 0 w 593407"/>
                  <a:gd name="connsiteY8" fmla="*/ 953 h 258127"/>
                  <a:gd name="connsiteX9" fmla="*/ 51435 w 593407"/>
                  <a:gd name="connsiteY9" fmla="*/ 69533 h 258127"/>
                  <a:gd name="connsiteX10" fmla="*/ 140970 w 593407"/>
                  <a:gd name="connsiteY10" fmla="*/ 168592 h 258127"/>
                  <a:gd name="connsiteX11" fmla="*/ 272415 w 593407"/>
                  <a:gd name="connsiteY11" fmla="*/ 258128 h 258127"/>
                  <a:gd name="connsiteX12" fmla="*/ 304800 w 593407"/>
                  <a:gd name="connsiteY12" fmla="*/ 255270 h 258127"/>
                  <a:gd name="connsiteX13" fmla="*/ 429578 w 593407"/>
                  <a:gd name="connsiteY13" fmla="*/ 206692 h 258127"/>
                  <a:gd name="connsiteX14" fmla="*/ 446722 w 593407"/>
                  <a:gd name="connsiteY14" fmla="*/ 198120 h 258127"/>
                  <a:gd name="connsiteX15" fmla="*/ 576262 w 593407"/>
                  <a:gd name="connsiteY15" fmla="*/ 97155 h 258127"/>
                  <a:gd name="connsiteX16" fmla="*/ 593408 w 593407"/>
                  <a:gd name="connsiteY16" fmla="*/ 1905 h 258127"/>
                  <a:gd name="connsiteX17" fmla="*/ 585787 w 593407"/>
                  <a:gd name="connsiteY17" fmla="*/ 1905 h 258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93407" h="258127">
                    <a:moveTo>
                      <a:pt x="585787" y="0"/>
                    </a:moveTo>
                    <a:cubicBezTo>
                      <a:pt x="577215" y="24765"/>
                      <a:pt x="570548" y="68580"/>
                      <a:pt x="568643" y="95250"/>
                    </a:cubicBezTo>
                    <a:cubicBezTo>
                      <a:pt x="564833" y="142875"/>
                      <a:pt x="462915" y="183833"/>
                      <a:pt x="446722" y="187642"/>
                    </a:cubicBezTo>
                    <a:cubicBezTo>
                      <a:pt x="441960" y="188595"/>
                      <a:pt x="436245" y="192405"/>
                      <a:pt x="426720" y="198120"/>
                    </a:cubicBezTo>
                    <a:cubicBezTo>
                      <a:pt x="404812" y="211455"/>
                      <a:pt x="366712" y="234315"/>
                      <a:pt x="304800" y="245745"/>
                    </a:cubicBezTo>
                    <a:cubicBezTo>
                      <a:pt x="219075" y="261938"/>
                      <a:pt x="160972" y="210503"/>
                      <a:pt x="151447" y="166688"/>
                    </a:cubicBezTo>
                    <a:cubicBezTo>
                      <a:pt x="140970" y="119063"/>
                      <a:pt x="95250" y="78105"/>
                      <a:pt x="56197" y="60960"/>
                    </a:cubicBezTo>
                    <a:cubicBezTo>
                      <a:pt x="32385" y="50483"/>
                      <a:pt x="18097" y="20003"/>
                      <a:pt x="10477" y="953"/>
                    </a:cubicBezTo>
                    <a:lnTo>
                      <a:pt x="0" y="953"/>
                    </a:lnTo>
                    <a:cubicBezTo>
                      <a:pt x="6668" y="20955"/>
                      <a:pt x="23813" y="56197"/>
                      <a:pt x="51435" y="69533"/>
                    </a:cubicBezTo>
                    <a:cubicBezTo>
                      <a:pt x="87630" y="86678"/>
                      <a:pt x="131445" y="124778"/>
                      <a:pt x="140970" y="168592"/>
                    </a:cubicBezTo>
                    <a:cubicBezTo>
                      <a:pt x="149543" y="209550"/>
                      <a:pt x="199072" y="258128"/>
                      <a:pt x="272415" y="258128"/>
                    </a:cubicBezTo>
                    <a:cubicBezTo>
                      <a:pt x="282893" y="258128"/>
                      <a:pt x="293370" y="257175"/>
                      <a:pt x="304800" y="255270"/>
                    </a:cubicBezTo>
                    <a:cubicBezTo>
                      <a:pt x="368618" y="243840"/>
                      <a:pt x="407670" y="220028"/>
                      <a:pt x="429578" y="206692"/>
                    </a:cubicBezTo>
                    <a:cubicBezTo>
                      <a:pt x="437197" y="201930"/>
                      <a:pt x="442912" y="198120"/>
                      <a:pt x="446722" y="198120"/>
                    </a:cubicBezTo>
                    <a:cubicBezTo>
                      <a:pt x="459105" y="195263"/>
                      <a:pt x="571500" y="154305"/>
                      <a:pt x="576262" y="97155"/>
                    </a:cubicBezTo>
                    <a:cubicBezTo>
                      <a:pt x="579120" y="57150"/>
                      <a:pt x="587693" y="19050"/>
                      <a:pt x="593408" y="1905"/>
                    </a:cubicBezTo>
                    <a:lnTo>
                      <a:pt x="585787" y="190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52075F8E-F125-734B-BE46-DE73E394EB9C}"/>
                  </a:ext>
                </a:extLst>
              </p:cNvPr>
              <p:cNvSpPr/>
              <p:nvPr/>
            </p:nvSpPr>
            <p:spPr>
              <a:xfrm>
                <a:off x="3460749" y="5072538"/>
                <a:ext cx="434339" cy="219075"/>
              </a:xfrm>
              <a:custGeom>
                <a:avLst/>
                <a:gdLst>
                  <a:gd name="connsiteX0" fmla="*/ 434340 w 434339"/>
                  <a:gd name="connsiteY0" fmla="*/ 953 h 219075"/>
                  <a:gd name="connsiteX1" fmla="*/ 424815 w 434339"/>
                  <a:gd name="connsiteY1" fmla="*/ 953 h 219075"/>
                  <a:gd name="connsiteX2" fmla="*/ 420053 w 434339"/>
                  <a:gd name="connsiteY2" fmla="*/ 51435 h 219075"/>
                  <a:gd name="connsiteX3" fmla="*/ 403860 w 434339"/>
                  <a:gd name="connsiteY3" fmla="*/ 94298 h 219075"/>
                  <a:gd name="connsiteX4" fmla="*/ 343853 w 434339"/>
                  <a:gd name="connsiteY4" fmla="*/ 116205 h 219075"/>
                  <a:gd name="connsiteX5" fmla="*/ 340995 w 434339"/>
                  <a:gd name="connsiteY5" fmla="*/ 116205 h 219075"/>
                  <a:gd name="connsiteX6" fmla="*/ 211455 w 434339"/>
                  <a:gd name="connsiteY6" fmla="*/ 184785 h 219075"/>
                  <a:gd name="connsiteX7" fmla="*/ 140017 w 434339"/>
                  <a:gd name="connsiteY7" fmla="*/ 207645 h 219075"/>
                  <a:gd name="connsiteX8" fmla="*/ 94298 w 434339"/>
                  <a:gd name="connsiteY8" fmla="*/ 128588 h 219075"/>
                  <a:gd name="connsiteX9" fmla="*/ 93345 w 434339"/>
                  <a:gd name="connsiteY9" fmla="*/ 125730 h 219075"/>
                  <a:gd name="connsiteX10" fmla="*/ 89535 w 434339"/>
                  <a:gd name="connsiteY10" fmla="*/ 102870 h 219075"/>
                  <a:gd name="connsiteX11" fmla="*/ 52388 w 434339"/>
                  <a:gd name="connsiteY11" fmla="*/ 43815 h 219075"/>
                  <a:gd name="connsiteX12" fmla="*/ 11430 w 434339"/>
                  <a:gd name="connsiteY12" fmla="*/ 0 h 219075"/>
                  <a:gd name="connsiteX13" fmla="*/ 0 w 434339"/>
                  <a:gd name="connsiteY13" fmla="*/ 0 h 219075"/>
                  <a:gd name="connsiteX14" fmla="*/ 46673 w 434339"/>
                  <a:gd name="connsiteY14" fmla="*/ 51435 h 219075"/>
                  <a:gd name="connsiteX15" fmla="*/ 80010 w 434339"/>
                  <a:gd name="connsiteY15" fmla="*/ 103823 h 219075"/>
                  <a:gd name="connsiteX16" fmla="*/ 84773 w 434339"/>
                  <a:gd name="connsiteY16" fmla="*/ 127635 h 219075"/>
                  <a:gd name="connsiteX17" fmla="*/ 85725 w 434339"/>
                  <a:gd name="connsiteY17" fmla="*/ 130493 h 219075"/>
                  <a:gd name="connsiteX18" fmla="*/ 137160 w 434339"/>
                  <a:gd name="connsiteY18" fmla="*/ 216218 h 219075"/>
                  <a:gd name="connsiteX19" fmla="*/ 154305 w 434339"/>
                  <a:gd name="connsiteY19" fmla="*/ 219075 h 219075"/>
                  <a:gd name="connsiteX20" fmla="*/ 218123 w 434339"/>
                  <a:gd name="connsiteY20" fmla="*/ 191453 h 219075"/>
                  <a:gd name="connsiteX21" fmla="*/ 340995 w 434339"/>
                  <a:gd name="connsiteY21" fmla="*/ 124778 h 219075"/>
                  <a:gd name="connsiteX22" fmla="*/ 343853 w 434339"/>
                  <a:gd name="connsiteY22" fmla="*/ 124778 h 219075"/>
                  <a:gd name="connsiteX23" fmla="*/ 410528 w 434339"/>
                  <a:gd name="connsiteY23" fmla="*/ 100965 h 219075"/>
                  <a:gd name="connsiteX24" fmla="*/ 429578 w 434339"/>
                  <a:gd name="connsiteY24" fmla="*/ 50482 h 219075"/>
                  <a:gd name="connsiteX25" fmla="*/ 434340 w 434339"/>
                  <a:gd name="connsiteY25" fmla="*/ 953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4339" h="219075">
                    <a:moveTo>
                      <a:pt x="434340" y="953"/>
                    </a:moveTo>
                    <a:lnTo>
                      <a:pt x="424815" y="953"/>
                    </a:lnTo>
                    <a:cubicBezTo>
                      <a:pt x="421958" y="12383"/>
                      <a:pt x="420053" y="28575"/>
                      <a:pt x="420053" y="51435"/>
                    </a:cubicBezTo>
                    <a:cubicBezTo>
                      <a:pt x="420053" y="68580"/>
                      <a:pt x="414338" y="83820"/>
                      <a:pt x="403860" y="94298"/>
                    </a:cubicBezTo>
                    <a:cubicBezTo>
                      <a:pt x="386715" y="111443"/>
                      <a:pt x="358140" y="116205"/>
                      <a:pt x="343853" y="116205"/>
                    </a:cubicBezTo>
                    <a:lnTo>
                      <a:pt x="340995" y="116205"/>
                    </a:lnTo>
                    <a:cubicBezTo>
                      <a:pt x="319088" y="115253"/>
                      <a:pt x="304800" y="114300"/>
                      <a:pt x="211455" y="184785"/>
                    </a:cubicBezTo>
                    <a:cubicBezTo>
                      <a:pt x="182880" y="206693"/>
                      <a:pt x="158115" y="214313"/>
                      <a:pt x="140017" y="207645"/>
                    </a:cubicBezTo>
                    <a:cubicBezTo>
                      <a:pt x="111442" y="197168"/>
                      <a:pt x="100013" y="152400"/>
                      <a:pt x="94298" y="128588"/>
                    </a:cubicBezTo>
                    <a:lnTo>
                      <a:pt x="93345" y="125730"/>
                    </a:lnTo>
                    <a:cubicBezTo>
                      <a:pt x="91440" y="117157"/>
                      <a:pt x="90488" y="109538"/>
                      <a:pt x="89535" y="102870"/>
                    </a:cubicBezTo>
                    <a:cubicBezTo>
                      <a:pt x="86677" y="80963"/>
                      <a:pt x="83820" y="65723"/>
                      <a:pt x="52388" y="43815"/>
                    </a:cubicBezTo>
                    <a:cubicBezTo>
                      <a:pt x="34290" y="31432"/>
                      <a:pt x="20955" y="14288"/>
                      <a:pt x="11430" y="0"/>
                    </a:cubicBezTo>
                    <a:lnTo>
                      <a:pt x="0" y="0"/>
                    </a:lnTo>
                    <a:cubicBezTo>
                      <a:pt x="9525" y="16193"/>
                      <a:pt x="25717" y="36195"/>
                      <a:pt x="46673" y="51435"/>
                    </a:cubicBezTo>
                    <a:cubicBezTo>
                      <a:pt x="75248" y="70485"/>
                      <a:pt x="76200" y="82868"/>
                      <a:pt x="80010" y="103823"/>
                    </a:cubicBezTo>
                    <a:cubicBezTo>
                      <a:pt x="80963" y="110490"/>
                      <a:pt x="81915" y="118110"/>
                      <a:pt x="84773" y="127635"/>
                    </a:cubicBezTo>
                    <a:lnTo>
                      <a:pt x="85725" y="130493"/>
                    </a:lnTo>
                    <a:cubicBezTo>
                      <a:pt x="91440" y="156210"/>
                      <a:pt x="102870" y="203835"/>
                      <a:pt x="137160" y="216218"/>
                    </a:cubicBezTo>
                    <a:cubicBezTo>
                      <a:pt x="142875" y="218123"/>
                      <a:pt x="147638" y="219075"/>
                      <a:pt x="154305" y="219075"/>
                    </a:cubicBezTo>
                    <a:cubicBezTo>
                      <a:pt x="172402" y="219075"/>
                      <a:pt x="194310" y="209550"/>
                      <a:pt x="218123" y="191453"/>
                    </a:cubicBezTo>
                    <a:cubicBezTo>
                      <a:pt x="308610" y="122873"/>
                      <a:pt x="321945" y="123825"/>
                      <a:pt x="340995" y="124778"/>
                    </a:cubicBezTo>
                    <a:lnTo>
                      <a:pt x="343853" y="124778"/>
                    </a:lnTo>
                    <a:cubicBezTo>
                      <a:pt x="358140" y="125730"/>
                      <a:pt x="389573" y="120968"/>
                      <a:pt x="410528" y="100965"/>
                    </a:cubicBezTo>
                    <a:cubicBezTo>
                      <a:pt x="423863" y="87630"/>
                      <a:pt x="430530" y="71438"/>
                      <a:pt x="429578" y="50482"/>
                    </a:cubicBezTo>
                    <a:cubicBezTo>
                      <a:pt x="428625" y="26670"/>
                      <a:pt x="431483" y="10478"/>
                      <a:pt x="434340" y="9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7EB8AD70-9DD3-174D-A56D-7C07CF2D8A09}"/>
                  </a:ext>
                </a:extLst>
              </p:cNvPr>
              <p:cNvSpPr/>
              <p:nvPr/>
            </p:nvSpPr>
            <p:spPr>
              <a:xfrm>
                <a:off x="3541712" y="5072538"/>
                <a:ext cx="327660" cy="116205"/>
              </a:xfrm>
              <a:custGeom>
                <a:avLst/>
                <a:gdLst>
                  <a:gd name="connsiteX0" fmla="*/ 318135 w 327660"/>
                  <a:gd name="connsiteY0" fmla="*/ 953 h 116205"/>
                  <a:gd name="connsiteX1" fmla="*/ 251460 w 327660"/>
                  <a:gd name="connsiteY1" fmla="*/ 53340 h 116205"/>
                  <a:gd name="connsiteX2" fmla="*/ 141923 w 327660"/>
                  <a:gd name="connsiteY2" fmla="*/ 93345 h 116205"/>
                  <a:gd name="connsiteX3" fmla="*/ 101917 w 327660"/>
                  <a:gd name="connsiteY3" fmla="*/ 105728 h 116205"/>
                  <a:gd name="connsiteX4" fmla="*/ 43815 w 327660"/>
                  <a:gd name="connsiteY4" fmla="*/ 50482 h 116205"/>
                  <a:gd name="connsiteX5" fmla="*/ 13335 w 327660"/>
                  <a:gd name="connsiteY5" fmla="*/ 953 h 116205"/>
                  <a:gd name="connsiteX6" fmla="*/ 0 w 327660"/>
                  <a:gd name="connsiteY6" fmla="*/ 953 h 116205"/>
                  <a:gd name="connsiteX7" fmla="*/ 35242 w 327660"/>
                  <a:gd name="connsiteY7" fmla="*/ 53340 h 116205"/>
                  <a:gd name="connsiteX8" fmla="*/ 100013 w 327660"/>
                  <a:gd name="connsiteY8" fmla="*/ 115253 h 116205"/>
                  <a:gd name="connsiteX9" fmla="*/ 111442 w 327660"/>
                  <a:gd name="connsiteY9" fmla="*/ 116205 h 116205"/>
                  <a:gd name="connsiteX10" fmla="*/ 148590 w 327660"/>
                  <a:gd name="connsiteY10" fmla="*/ 99060 h 116205"/>
                  <a:gd name="connsiteX11" fmla="*/ 251460 w 327660"/>
                  <a:gd name="connsiteY11" fmla="*/ 61913 h 116205"/>
                  <a:gd name="connsiteX12" fmla="*/ 327660 w 327660"/>
                  <a:gd name="connsiteY12" fmla="*/ 0 h 116205"/>
                  <a:gd name="connsiteX13" fmla="*/ 318135 w 327660"/>
                  <a:gd name="connsiteY13" fmla="*/ 0 h 116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7660" h="116205">
                    <a:moveTo>
                      <a:pt x="318135" y="953"/>
                    </a:moveTo>
                    <a:cubicBezTo>
                      <a:pt x="305753" y="50482"/>
                      <a:pt x="254317" y="53340"/>
                      <a:pt x="251460" y="53340"/>
                    </a:cubicBezTo>
                    <a:cubicBezTo>
                      <a:pt x="248602" y="53340"/>
                      <a:pt x="181927" y="52388"/>
                      <a:pt x="141923" y="93345"/>
                    </a:cubicBezTo>
                    <a:cubicBezTo>
                      <a:pt x="130492" y="104775"/>
                      <a:pt x="117158" y="109538"/>
                      <a:pt x="101917" y="105728"/>
                    </a:cubicBezTo>
                    <a:cubicBezTo>
                      <a:pt x="76200" y="100013"/>
                      <a:pt x="52388" y="73343"/>
                      <a:pt x="43815" y="50482"/>
                    </a:cubicBezTo>
                    <a:cubicBezTo>
                      <a:pt x="36195" y="30480"/>
                      <a:pt x="23813" y="13335"/>
                      <a:pt x="13335" y="953"/>
                    </a:cubicBezTo>
                    <a:lnTo>
                      <a:pt x="0" y="953"/>
                    </a:lnTo>
                    <a:cubicBezTo>
                      <a:pt x="11430" y="12383"/>
                      <a:pt x="26670" y="30480"/>
                      <a:pt x="35242" y="53340"/>
                    </a:cubicBezTo>
                    <a:cubicBezTo>
                      <a:pt x="43815" y="78105"/>
                      <a:pt x="69533" y="108585"/>
                      <a:pt x="100013" y="115253"/>
                    </a:cubicBezTo>
                    <a:cubicBezTo>
                      <a:pt x="103823" y="116205"/>
                      <a:pt x="107633" y="116205"/>
                      <a:pt x="111442" y="116205"/>
                    </a:cubicBezTo>
                    <a:cubicBezTo>
                      <a:pt x="124777" y="116205"/>
                      <a:pt x="138113" y="110490"/>
                      <a:pt x="148590" y="99060"/>
                    </a:cubicBezTo>
                    <a:cubicBezTo>
                      <a:pt x="184785" y="61913"/>
                      <a:pt x="250508" y="61913"/>
                      <a:pt x="251460" y="61913"/>
                    </a:cubicBezTo>
                    <a:cubicBezTo>
                      <a:pt x="252413" y="61913"/>
                      <a:pt x="315278" y="59055"/>
                      <a:pt x="327660" y="0"/>
                    </a:cubicBezTo>
                    <a:lnTo>
                      <a:pt x="3181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387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2" r:id="rId2"/>
  </p:sldLayoutIdLst>
  <p:hf hdr="0" ftr="0" dt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E4A7E4F1-4167-65FA-8E90-DB3A825E98DE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21" b="19621"/>
          <a:stretch>
            <a:fillRect/>
          </a:stretch>
        </p:blipFill>
        <p:spPr/>
      </p:pic>
      <p:grpSp>
        <p:nvGrpSpPr>
          <p:cNvPr id="6" name="Graphic 2">
            <a:extLst>
              <a:ext uri="{FF2B5EF4-FFF2-40B4-BE49-F238E27FC236}">
                <a16:creationId xmlns:a16="http://schemas.microsoft.com/office/drawing/2014/main" id="{BC894F55-CB69-AE8B-6CE1-A4E78D944371}"/>
              </a:ext>
            </a:extLst>
          </p:cNvPr>
          <p:cNvGrpSpPr/>
          <p:nvPr/>
        </p:nvGrpSpPr>
        <p:grpSpPr>
          <a:xfrm rot="16200000">
            <a:off x="-1421398" y="2053302"/>
            <a:ext cx="5045755" cy="2202962"/>
            <a:chOff x="3357879" y="5072538"/>
            <a:chExt cx="593407" cy="259080"/>
          </a:xfrm>
          <a:solidFill>
            <a:srgbClr val="EB7339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E64D674-5590-0165-8032-2420D679F9D8}"/>
                </a:ext>
              </a:extLst>
            </p:cNvPr>
            <p:cNvSpPr/>
            <p:nvPr/>
          </p:nvSpPr>
          <p:spPr>
            <a:xfrm>
              <a:off x="3357879" y="5073490"/>
              <a:ext cx="593407" cy="258127"/>
            </a:xfrm>
            <a:custGeom>
              <a:avLst/>
              <a:gdLst>
                <a:gd name="connsiteX0" fmla="*/ 585787 w 593407"/>
                <a:gd name="connsiteY0" fmla="*/ 0 h 258127"/>
                <a:gd name="connsiteX1" fmla="*/ 568643 w 593407"/>
                <a:gd name="connsiteY1" fmla="*/ 95250 h 258127"/>
                <a:gd name="connsiteX2" fmla="*/ 446722 w 593407"/>
                <a:gd name="connsiteY2" fmla="*/ 187642 h 258127"/>
                <a:gd name="connsiteX3" fmla="*/ 426720 w 593407"/>
                <a:gd name="connsiteY3" fmla="*/ 198120 h 258127"/>
                <a:gd name="connsiteX4" fmla="*/ 304800 w 593407"/>
                <a:gd name="connsiteY4" fmla="*/ 245745 h 258127"/>
                <a:gd name="connsiteX5" fmla="*/ 151447 w 593407"/>
                <a:gd name="connsiteY5" fmla="*/ 166688 h 258127"/>
                <a:gd name="connsiteX6" fmla="*/ 56197 w 593407"/>
                <a:gd name="connsiteY6" fmla="*/ 60960 h 258127"/>
                <a:gd name="connsiteX7" fmla="*/ 10477 w 593407"/>
                <a:gd name="connsiteY7" fmla="*/ 953 h 258127"/>
                <a:gd name="connsiteX8" fmla="*/ 0 w 593407"/>
                <a:gd name="connsiteY8" fmla="*/ 953 h 258127"/>
                <a:gd name="connsiteX9" fmla="*/ 51435 w 593407"/>
                <a:gd name="connsiteY9" fmla="*/ 69533 h 258127"/>
                <a:gd name="connsiteX10" fmla="*/ 140970 w 593407"/>
                <a:gd name="connsiteY10" fmla="*/ 168592 h 258127"/>
                <a:gd name="connsiteX11" fmla="*/ 272415 w 593407"/>
                <a:gd name="connsiteY11" fmla="*/ 258128 h 258127"/>
                <a:gd name="connsiteX12" fmla="*/ 304800 w 593407"/>
                <a:gd name="connsiteY12" fmla="*/ 255270 h 258127"/>
                <a:gd name="connsiteX13" fmla="*/ 429578 w 593407"/>
                <a:gd name="connsiteY13" fmla="*/ 206692 h 258127"/>
                <a:gd name="connsiteX14" fmla="*/ 446722 w 593407"/>
                <a:gd name="connsiteY14" fmla="*/ 198120 h 258127"/>
                <a:gd name="connsiteX15" fmla="*/ 576262 w 593407"/>
                <a:gd name="connsiteY15" fmla="*/ 97155 h 258127"/>
                <a:gd name="connsiteX16" fmla="*/ 593408 w 593407"/>
                <a:gd name="connsiteY16" fmla="*/ 1905 h 258127"/>
                <a:gd name="connsiteX17" fmla="*/ 585787 w 593407"/>
                <a:gd name="connsiteY17" fmla="*/ 1905 h 25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3407" h="258127">
                  <a:moveTo>
                    <a:pt x="585787" y="0"/>
                  </a:moveTo>
                  <a:cubicBezTo>
                    <a:pt x="577215" y="24765"/>
                    <a:pt x="570548" y="68580"/>
                    <a:pt x="568643" y="95250"/>
                  </a:cubicBezTo>
                  <a:cubicBezTo>
                    <a:pt x="564833" y="142875"/>
                    <a:pt x="462915" y="183833"/>
                    <a:pt x="446722" y="187642"/>
                  </a:cubicBezTo>
                  <a:cubicBezTo>
                    <a:pt x="441960" y="188595"/>
                    <a:pt x="436245" y="192405"/>
                    <a:pt x="426720" y="198120"/>
                  </a:cubicBezTo>
                  <a:cubicBezTo>
                    <a:pt x="404812" y="211455"/>
                    <a:pt x="366712" y="234315"/>
                    <a:pt x="304800" y="245745"/>
                  </a:cubicBezTo>
                  <a:cubicBezTo>
                    <a:pt x="219075" y="261938"/>
                    <a:pt x="160972" y="210503"/>
                    <a:pt x="151447" y="166688"/>
                  </a:cubicBezTo>
                  <a:cubicBezTo>
                    <a:pt x="140970" y="119063"/>
                    <a:pt x="95250" y="78105"/>
                    <a:pt x="56197" y="60960"/>
                  </a:cubicBezTo>
                  <a:cubicBezTo>
                    <a:pt x="32385" y="50483"/>
                    <a:pt x="18097" y="20003"/>
                    <a:pt x="10477" y="953"/>
                  </a:cubicBezTo>
                  <a:lnTo>
                    <a:pt x="0" y="953"/>
                  </a:lnTo>
                  <a:cubicBezTo>
                    <a:pt x="6668" y="20955"/>
                    <a:pt x="23813" y="56197"/>
                    <a:pt x="51435" y="69533"/>
                  </a:cubicBezTo>
                  <a:cubicBezTo>
                    <a:pt x="87630" y="86678"/>
                    <a:pt x="131445" y="124778"/>
                    <a:pt x="140970" y="168592"/>
                  </a:cubicBezTo>
                  <a:cubicBezTo>
                    <a:pt x="149543" y="209550"/>
                    <a:pt x="199072" y="258128"/>
                    <a:pt x="272415" y="258128"/>
                  </a:cubicBezTo>
                  <a:cubicBezTo>
                    <a:pt x="282893" y="258128"/>
                    <a:pt x="293370" y="257175"/>
                    <a:pt x="304800" y="255270"/>
                  </a:cubicBezTo>
                  <a:cubicBezTo>
                    <a:pt x="368618" y="243840"/>
                    <a:pt x="407670" y="220028"/>
                    <a:pt x="429578" y="206692"/>
                  </a:cubicBezTo>
                  <a:cubicBezTo>
                    <a:pt x="437197" y="201930"/>
                    <a:pt x="442912" y="198120"/>
                    <a:pt x="446722" y="198120"/>
                  </a:cubicBezTo>
                  <a:cubicBezTo>
                    <a:pt x="459105" y="195263"/>
                    <a:pt x="571500" y="154305"/>
                    <a:pt x="576262" y="97155"/>
                  </a:cubicBezTo>
                  <a:cubicBezTo>
                    <a:pt x="579120" y="57150"/>
                    <a:pt x="587693" y="19050"/>
                    <a:pt x="593408" y="1905"/>
                  </a:cubicBezTo>
                  <a:lnTo>
                    <a:pt x="585787" y="19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41F242CD-143D-2A7A-D2B9-E4D4A5DFF07D}"/>
                </a:ext>
              </a:extLst>
            </p:cNvPr>
            <p:cNvSpPr/>
            <p:nvPr/>
          </p:nvSpPr>
          <p:spPr>
            <a:xfrm>
              <a:off x="3460749" y="5072538"/>
              <a:ext cx="434339" cy="219075"/>
            </a:xfrm>
            <a:custGeom>
              <a:avLst/>
              <a:gdLst>
                <a:gd name="connsiteX0" fmla="*/ 434340 w 434339"/>
                <a:gd name="connsiteY0" fmla="*/ 953 h 219075"/>
                <a:gd name="connsiteX1" fmla="*/ 424815 w 434339"/>
                <a:gd name="connsiteY1" fmla="*/ 953 h 219075"/>
                <a:gd name="connsiteX2" fmla="*/ 420053 w 434339"/>
                <a:gd name="connsiteY2" fmla="*/ 51435 h 219075"/>
                <a:gd name="connsiteX3" fmla="*/ 403860 w 434339"/>
                <a:gd name="connsiteY3" fmla="*/ 94298 h 219075"/>
                <a:gd name="connsiteX4" fmla="*/ 343853 w 434339"/>
                <a:gd name="connsiteY4" fmla="*/ 116205 h 219075"/>
                <a:gd name="connsiteX5" fmla="*/ 340995 w 434339"/>
                <a:gd name="connsiteY5" fmla="*/ 116205 h 219075"/>
                <a:gd name="connsiteX6" fmla="*/ 211455 w 434339"/>
                <a:gd name="connsiteY6" fmla="*/ 184785 h 219075"/>
                <a:gd name="connsiteX7" fmla="*/ 140017 w 434339"/>
                <a:gd name="connsiteY7" fmla="*/ 207645 h 219075"/>
                <a:gd name="connsiteX8" fmla="*/ 94298 w 434339"/>
                <a:gd name="connsiteY8" fmla="*/ 128588 h 219075"/>
                <a:gd name="connsiteX9" fmla="*/ 93345 w 434339"/>
                <a:gd name="connsiteY9" fmla="*/ 125730 h 219075"/>
                <a:gd name="connsiteX10" fmla="*/ 89535 w 434339"/>
                <a:gd name="connsiteY10" fmla="*/ 102870 h 219075"/>
                <a:gd name="connsiteX11" fmla="*/ 52388 w 434339"/>
                <a:gd name="connsiteY11" fmla="*/ 43815 h 219075"/>
                <a:gd name="connsiteX12" fmla="*/ 11430 w 434339"/>
                <a:gd name="connsiteY12" fmla="*/ 0 h 219075"/>
                <a:gd name="connsiteX13" fmla="*/ 0 w 434339"/>
                <a:gd name="connsiteY13" fmla="*/ 0 h 219075"/>
                <a:gd name="connsiteX14" fmla="*/ 46673 w 434339"/>
                <a:gd name="connsiteY14" fmla="*/ 51435 h 219075"/>
                <a:gd name="connsiteX15" fmla="*/ 80010 w 434339"/>
                <a:gd name="connsiteY15" fmla="*/ 103823 h 219075"/>
                <a:gd name="connsiteX16" fmla="*/ 84773 w 434339"/>
                <a:gd name="connsiteY16" fmla="*/ 127635 h 219075"/>
                <a:gd name="connsiteX17" fmla="*/ 85725 w 434339"/>
                <a:gd name="connsiteY17" fmla="*/ 130493 h 219075"/>
                <a:gd name="connsiteX18" fmla="*/ 137160 w 434339"/>
                <a:gd name="connsiteY18" fmla="*/ 216218 h 219075"/>
                <a:gd name="connsiteX19" fmla="*/ 154305 w 434339"/>
                <a:gd name="connsiteY19" fmla="*/ 219075 h 219075"/>
                <a:gd name="connsiteX20" fmla="*/ 218123 w 434339"/>
                <a:gd name="connsiteY20" fmla="*/ 191453 h 219075"/>
                <a:gd name="connsiteX21" fmla="*/ 340995 w 434339"/>
                <a:gd name="connsiteY21" fmla="*/ 124778 h 219075"/>
                <a:gd name="connsiteX22" fmla="*/ 343853 w 434339"/>
                <a:gd name="connsiteY22" fmla="*/ 124778 h 219075"/>
                <a:gd name="connsiteX23" fmla="*/ 410528 w 434339"/>
                <a:gd name="connsiteY23" fmla="*/ 100965 h 219075"/>
                <a:gd name="connsiteX24" fmla="*/ 429578 w 434339"/>
                <a:gd name="connsiteY24" fmla="*/ 50482 h 219075"/>
                <a:gd name="connsiteX25" fmla="*/ 434340 w 434339"/>
                <a:gd name="connsiteY25" fmla="*/ 953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34339" h="219075">
                  <a:moveTo>
                    <a:pt x="434340" y="953"/>
                  </a:moveTo>
                  <a:lnTo>
                    <a:pt x="424815" y="953"/>
                  </a:lnTo>
                  <a:cubicBezTo>
                    <a:pt x="421958" y="12383"/>
                    <a:pt x="420053" y="28575"/>
                    <a:pt x="420053" y="51435"/>
                  </a:cubicBezTo>
                  <a:cubicBezTo>
                    <a:pt x="420053" y="68580"/>
                    <a:pt x="414338" y="83820"/>
                    <a:pt x="403860" y="94298"/>
                  </a:cubicBezTo>
                  <a:cubicBezTo>
                    <a:pt x="386715" y="111443"/>
                    <a:pt x="358140" y="116205"/>
                    <a:pt x="343853" y="116205"/>
                  </a:cubicBezTo>
                  <a:lnTo>
                    <a:pt x="340995" y="116205"/>
                  </a:lnTo>
                  <a:cubicBezTo>
                    <a:pt x="319088" y="115253"/>
                    <a:pt x="304800" y="114300"/>
                    <a:pt x="211455" y="184785"/>
                  </a:cubicBezTo>
                  <a:cubicBezTo>
                    <a:pt x="182880" y="206693"/>
                    <a:pt x="158115" y="214313"/>
                    <a:pt x="140017" y="207645"/>
                  </a:cubicBezTo>
                  <a:cubicBezTo>
                    <a:pt x="111442" y="197168"/>
                    <a:pt x="100013" y="152400"/>
                    <a:pt x="94298" y="128588"/>
                  </a:cubicBezTo>
                  <a:lnTo>
                    <a:pt x="93345" y="125730"/>
                  </a:lnTo>
                  <a:cubicBezTo>
                    <a:pt x="91440" y="117157"/>
                    <a:pt x="90488" y="109538"/>
                    <a:pt x="89535" y="102870"/>
                  </a:cubicBezTo>
                  <a:cubicBezTo>
                    <a:pt x="86677" y="80963"/>
                    <a:pt x="83820" y="65723"/>
                    <a:pt x="52388" y="43815"/>
                  </a:cubicBezTo>
                  <a:cubicBezTo>
                    <a:pt x="34290" y="31432"/>
                    <a:pt x="20955" y="14288"/>
                    <a:pt x="11430" y="0"/>
                  </a:cubicBezTo>
                  <a:lnTo>
                    <a:pt x="0" y="0"/>
                  </a:lnTo>
                  <a:cubicBezTo>
                    <a:pt x="9525" y="16193"/>
                    <a:pt x="25717" y="36195"/>
                    <a:pt x="46673" y="51435"/>
                  </a:cubicBezTo>
                  <a:cubicBezTo>
                    <a:pt x="75248" y="70485"/>
                    <a:pt x="76200" y="82868"/>
                    <a:pt x="80010" y="103823"/>
                  </a:cubicBezTo>
                  <a:cubicBezTo>
                    <a:pt x="80963" y="110490"/>
                    <a:pt x="81915" y="118110"/>
                    <a:pt x="84773" y="127635"/>
                  </a:cubicBezTo>
                  <a:lnTo>
                    <a:pt x="85725" y="130493"/>
                  </a:lnTo>
                  <a:cubicBezTo>
                    <a:pt x="91440" y="156210"/>
                    <a:pt x="102870" y="203835"/>
                    <a:pt x="137160" y="216218"/>
                  </a:cubicBezTo>
                  <a:cubicBezTo>
                    <a:pt x="142875" y="218123"/>
                    <a:pt x="147638" y="219075"/>
                    <a:pt x="154305" y="219075"/>
                  </a:cubicBezTo>
                  <a:cubicBezTo>
                    <a:pt x="172402" y="219075"/>
                    <a:pt x="194310" y="209550"/>
                    <a:pt x="218123" y="191453"/>
                  </a:cubicBezTo>
                  <a:cubicBezTo>
                    <a:pt x="308610" y="122873"/>
                    <a:pt x="321945" y="123825"/>
                    <a:pt x="340995" y="124778"/>
                  </a:cubicBezTo>
                  <a:lnTo>
                    <a:pt x="343853" y="124778"/>
                  </a:lnTo>
                  <a:cubicBezTo>
                    <a:pt x="358140" y="125730"/>
                    <a:pt x="389573" y="120968"/>
                    <a:pt x="410528" y="100965"/>
                  </a:cubicBezTo>
                  <a:cubicBezTo>
                    <a:pt x="423863" y="87630"/>
                    <a:pt x="430530" y="71438"/>
                    <a:pt x="429578" y="50482"/>
                  </a:cubicBezTo>
                  <a:cubicBezTo>
                    <a:pt x="428625" y="26670"/>
                    <a:pt x="431483" y="10478"/>
                    <a:pt x="434340" y="9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C60CBB0-52D9-7200-DB5A-8AA4497E4113}"/>
                </a:ext>
              </a:extLst>
            </p:cNvPr>
            <p:cNvSpPr/>
            <p:nvPr/>
          </p:nvSpPr>
          <p:spPr>
            <a:xfrm>
              <a:off x="3541712" y="5072538"/>
              <a:ext cx="327660" cy="116205"/>
            </a:xfrm>
            <a:custGeom>
              <a:avLst/>
              <a:gdLst>
                <a:gd name="connsiteX0" fmla="*/ 318135 w 327660"/>
                <a:gd name="connsiteY0" fmla="*/ 953 h 116205"/>
                <a:gd name="connsiteX1" fmla="*/ 251460 w 327660"/>
                <a:gd name="connsiteY1" fmla="*/ 53340 h 116205"/>
                <a:gd name="connsiteX2" fmla="*/ 141923 w 327660"/>
                <a:gd name="connsiteY2" fmla="*/ 93345 h 116205"/>
                <a:gd name="connsiteX3" fmla="*/ 101917 w 327660"/>
                <a:gd name="connsiteY3" fmla="*/ 105728 h 116205"/>
                <a:gd name="connsiteX4" fmla="*/ 43815 w 327660"/>
                <a:gd name="connsiteY4" fmla="*/ 50482 h 116205"/>
                <a:gd name="connsiteX5" fmla="*/ 13335 w 327660"/>
                <a:gd name="connsiteY5" fmla="*/ 953 h 116205"/>
                <a:gd name="connsiteX6" fmla="*/ 0 w 327660"/>
                <a:gd name="connsiteY6" fmla="*/ 953 h 116205"/>
                <a:gd name="connsiteX7" fmla="*/ 35242 w 327660"/>
                <a:gd name="connsiteY7" fmla="*/ 53340 h 116205"/>
                <a:gd name="connsiteX8" fmla="*/ 100013 w 327660"/>
                <a:gd name="connsiteY8" fmla="*/ 115253 h 116205"/>
                <a:gd name="connsiteX9" fmla="*/ 111442 w 327660"/>
                <a:gd name="connsiteY9" fmla="*/ 116205 h 116205"/>
                <a:gd name="connsiteX10" fmla="*/ 148590 w 327660"/>
                <a:gd name="connsiteY10" fmla="*/ 99060 h 116205"/>
                <a:gd name="connsiteX11" fmla="*/ 251460 w 327660"/>
                <a:gd name="connsiteY11" fmla="*/ 61913 h 116205"/>
                <a:gd name="connsiteX12" fmla="*/ 327660 w 327660"/>
                <a:gd name="connsiteY12" fmla="*/ 0 h 116205"/>
                <a:gd name="connsiteX13" fmla="*/ 318135 w 327660"/>
                <a:gd name="connsiteY13" fmla="*/ 0 h 116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7660" h="116205">
                  <a:moveTo>
                    <a:pt x="318135" y="953"/>
                  </a:moveTo>
                  <a:cubicBezTo>
                    <a:pt x="305753" y="50482"/>
                    <a:pt x="254317" y="53340"/>
                    <a:pt x="251460" y="53340"/>
                  </a:cubicBezTo>
                  <a:cubicBezTo>
                    <a:pt x="248602" y="53340"/>
                    <a:pt x="181927" y="52388"/>
                    <a:pt x="141923" y="93345"/>
                  </a:cubicBezTo>
                  <a:cubicBezTo>
                    <a:pt x="130492" y="104775"/>
                    <a:pt x="117158" y="109538"/>
                    <a:pt x="101917" y="105728"/>
                  </a:cubicBezTo>
                  <a:cubicBezTo>
                    <a:pt x="76200" y="100013"/>
                    <a:pt x="52388" y="73343"/>
                    <a:pt x="43815" y="50482"/>
                  </a:cubicBezTo>
                  <a:cubicBezTo>
                    <a:pt x="36195" y="30480"/>
                    <a:pt x="23813" y="13335"/>
                    <a:pt x="13335" y="953"/>
                  </a:cubicBezTo>
                  <a:lnTo>
                    <a:pt x="0" y="953"/>
                  </a:lnTo>
                  <a:cubicBezTo>
                    <a:pt x="11430" y="12383"/>
                    <a:pt x="26670" y="30480"/>
                    <a:pt x="35242" y="53340"/>
                  </a:cubicBezTo>
                  <a:cubicBezTo>
                    <a:pt x="43815" y="78105"/>
                    <a:pt x="69533" y="108585"/>
                    <a:pt x="100013" y="115253"/>
                  </a:cubicBezTo>
                  <a:cubicBezTo>
                    <a:pt x="103823" y="116205"/>
                    <a:pt x="107633" y="116205"/>
                    <a:pt x="111442" y="116205"/>
                  </a:cubicBezTo>
                  <a:cubicBezTo>
                    <a:pt x="124777" y="116205"/>
                    <a:pt x="138113" y="110490"/>
                    <a:pt x="148590" y="99060"/>
                  </a:cubicBezTo>
                  <a:cubicBezTo>
                    <a:pt x="184785" y="61913"/>
                    <a:pt x="250508" y="61913"/>
                    <a:pt x="251460" y="61913"/>
                  </a:cubicBezTo>
                  <a:cubicBezTo>
                    <a:pt x="252413" y="61913"/>
                    <a:pt x="315278" y="59055"/>
                    <a:pt x="327660" y="0"/>
                  </a:cubicBezTo>
                  <a:lnTo>
                    <a:pt x="3181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69B2A07-04FF-F531-F532-22BAA0D1DA11}"/>
              </a:ext>
            </a:extLst>
          </p:cNvPr>
          <p:cNvSpPr/>
          <p:nvPr/>
        </p:nvSpPr>
        <p:spPr>
          <a:xfrm>
            <a:off x="2365132" y="4725067"/>
            <a:ext cx="1862800" cy="575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9" dirty="0">
              <a:latin typeface="Montserrat" panose="00000500000000000000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D8B625-4184-391C-FD65-A2B609C5F61F}"/>
              </a:ext>
            </a:extLst>
          </p:cNvPr>
          <p:cNvSpPr txBox="1"/>
          <p:nvPr/>
        </p:nvSpPr>
        <p:spPr>
          <a:xfrm>
            <a:off x="2549153" y="4777365"/>
            <a:ext cx="1587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B73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ANEXO 1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88B004-4E9F-2C07-5689-C98E3AE4FD06}"/>
              </a:ext>
            </a:extLst>
          </p:cNvPr>
          <p:cNvSpPr/>
          <p:nvPr/>
        </p:nvSpPr>
        <p:spPr>
          <a:xfrm>
            <a:off x="2365131" y="5401607"/>
            <a:ext cx="7593468" cy="575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9" dirty="0">
              <a:latin typeface="Montserrat" panose="00000500000000000000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E51FAE-D1C4-7220-28EE-F1CC54F569A4}"/>
              </a:ext>
            </a:extLst>
          </p:cNvPr>
          <p:cNvSpPr txBox="1"/>
          <p:nvPr/>
        </p:nvSpPr>
        <p:spPr>
          <a:xfrm>
            <a:off x="2549153" y="5453905"/>
            <a:ext cx="7593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EB73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TABELA DE MAPEAMENTO DOS INTERVENIENTES</a:t>
            </a:r>
            <a:endParaRPr lang="en-US" sz="2800" b="1" dirty="0">
              <a:solidFill>
                <a:srgbClr val="EB733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709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7A790A-DA1E-44C4-2E28-E60B3A11E4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16605"/>
            <a:ext cx="7327232" cy="507762"/>
          </a:xfrm>
          <a:solidFill>
            <a:srgbClr val="EB7339"/>
          </a:solidFill>
        </p:spPr>
        <p:txBody>
          <a:bodyPr anchor="ctr"/>
          <a:lstStyle/>
          <a:p>
            <a:pPr marL="763588">
              <a:spcBef>
                <a:spcPts val="0"/>
              </a:spcBef>
            </a:pPr>
            <a:r>
              <a:rPr lang="pt-PT" dirty="0">
                <a:solidFill>
                  <a:schemeClr val="bg1"/>
                </a:solidFill>
              </a:rPr>
              <a:t>TABELA DE MAPEAMENTO DOS INTERVENIENTES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17DF2-6ED4-5FB3-DF95-68C5788BE6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4921" y="1645515"/>
            <a:ext cx="9074991" cy="1221671"/>
          </a:xfrm>
        </p:spPr>
        <p:txBody>
          <a:bodyPr numCol="1"/>
          <a:lstStyle/>
          <a:p>
            <a:r>
              <a:rPr lang="pt-PT" dirty="0"/>
              <a:t>As partes interessadas no projeto são importantes para o êxito do mesmo. As principais partes interessadas são determinadas pelo seu nível de participação, interesse e poder ou influência no projeto. As partes interessadas do projeto podem ser internas ou externas. Podem ter interesses contraditórios ou interesses que mudam ao longo do projeto, pelo que o seu mapeamento e envolvimento são a chave para o sucesso do projeto.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74EC9-A701-43AD-D219-A4987176C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2079F2-58AF-ED44-82D7-E04B2F6FD686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6FDDC81-AB6B-C6E0-3C67-7E788B72B9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961210"/>
              </p:ext>
            </p:extLst>
          </p:nvPr>
        </p:nvGraphicFramePr>
        <p:xfrm>
          <a:off x="935876" y="2756568"/>
          <a:ext cx="8953080" cy="3871841"/>
        </p:xfrm>
        <a:graphic>
          <a:graphicData uri="http://schemas.openxmlformats.org/drawingml/2006/table">
            <a:tbl>
              <a:tblPr/>
              <a:tblGrid>
                <a:gridCol w="1739293">
                  <a:extLst>
                    <a:ext uri="{9D8B030D-6E8A-4147-A177-3AD203B41FA5}">
                      <a16:colId xmlns:a16="http://schemas.microsoft.com/office/drawing/2014/main" val="1669468953"/>
                    </a:ext>
                  </a:extLst>
                </a:gridCol>
                <a:gridCol w="684312">
                  <a:extLst>
                    <a:ext uri="{9D8B030D-6E8A-4147-A177-3AD203B41FA5}">
                      <a16:colId xmlns:a16="http://schemas.microsoft.com/office/drawing/2014/main" val="2738871279"/>
                    </a:ext>
                  </a:extLst>
                </a:gridCol>
                <a:gridCol w="1739293">
                  <a:extLst>
                    <a:ext uri="{9D8B030D-6E8A-4147-A177-3AD203B41FA5}">
                      <a16:colId xmlns:a16="http://schemas.microsoft.com/office/drawing/2014/main" val="3065522589"/>
                    </a:ext>
                  </a:extLst>
                </a:gridCol>
                <a:gridCol w="1368622">
                  <a:extLst>
                    <a:ext uri="{9D8B030D-6E8A-4147-A177-3AD203B41FA5}">
                      <a16:colId xmlns:a16="http://schemas.microsoft.com/office/drawing/2014/main" val="416842253"/>
                    </a:ext>
                  </a:extLst>
                </a:gridCol>
                <a:gridCol w="684312">
                  <a:extLst>
                    <a:ext uri="{9D8B030D-6E8A-4147-A177-3AD203B41FA5}">
                      <a16:colId xmlns:a16="http://schemas.microsoft.com/office/drawing/2014/main" val="2351306679"/>
                    </a:ext>
                  </a:extLst>
                </a:gridCol>
                <a:gridCol w="684312">
                  <a:extLst>
                    <a:ext uri="{9D8B030D-6E8A-4147-A177-3AD203B41FA5}">
                      <a16:colId xmlns:a16="http://schemas.microsoft.com/office/drawing/2014/main" val="1059373870"/>
                    </a:ext>
                  </a:extLst>
                </a:gridCol>
                <a:gridCol w="684312">
                  <a:extLst>
                    <a:ext uri="{9D8B030D-6E8A-4147-A177-3AD203B41FA5}">
                      <a16:colId xmlns:a16="http://schemas.microsoft.com/office/drawing/2014/main" val="1347830995"/>
                    </a:ext>
                  </a:extLst>
                </a:gridCol>
                <a:gridCol w="684312">
                  <a:extLst>
                    <a:ext uri="{9D8B030D-6E8A-4147-A177-3AD203B41FA5}">
                      <a16:colId xmlns:a16="http://schemas.microsoft.com/office/drawing/2014/main" val="4046374533"/>
                    </a:ext>
                  </a:extLst>
                </a:gridCol>
                <a:gridCol w="684312">
                  <a:extLst>
                    <a:ext uri="{9D8B030D-6E8A-4147-A177-3AD203B41FA5}">
                      <a16:colId xmlns:a16="http://schemas.microsoft.com/office/drawing/2014/main" val="2645502027"/>
                    </a:ext>
                  </a:extLst>
                </a:gridCol>
              </a:tblGrid>
              <a:tr h="514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LISTA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7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TÍTULO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7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TIPO DE ORGANIZAÇÃO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7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INFLUÊNCIA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733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NÍVEL DE COMPROMISSO</a:t>
                      </a:r>
                    </a:p>
                  </a:txBody>
                  <a:tcPr marL="6810" marR="6810" marT="6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73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749068"/>
                  </a:ext>
                </a:extLst>
              </a:tr>
              <a:tr h="226126"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354F92"/>
                          </a:solidFill>
                          <a:latin typeface="Calibri"/>
                        </a:rPr>
                        <a:t>Contra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354F92"/>
                          </a:solidFill>
                          <a:latin typeface="Calibri"/>
                        </a:rPr>
                        <a:t>Positivo</a:t>
                      </a:r>
                      <a:endParaRPr lang="en-US" sz="1100" b="0" i="0" u="none" strike="noStrike" dirty="0">
                        <a:solidFill>
                          <a:srgbClr val="354F92"/>
                        </a:solidFill>
                        <a:latin typeface="Calibri"/>
                      </a:endParaRP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354F92"/>
                          </a:solidFill>
                          <a:latin typeface="Calibri"/>
                        </a:rPr>
                        <a:t>Neutro</a:t>
                      </a:r>
                      <a:endParaRPr lang="en-US" sz="1100" b="0" i="0" u="none" strike="noStrike" dirty="0">
                        <a:solidFill>
                          <a:srgbClr val="354F92"/>
                        </a:solidFill>
                        <a:latin typeface="Calibri"/>
                      </a:endParaRP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354F92"/>
                          </a:solidFill>
                          <a:latin typeface="Calibri"/>
                        </a:rPr>
                        <a:t>Apoio</a:t>
                      </a:r>
                      <a:endParaRPr lang="en-US" sz="1100" b="0" i="0" u="none" strike="noStrike" dirty="0">
                        <a:solidFill>
                          <a:srgbClr val="354F92"/>
                        </a:solidFill>
                        <a:latin typeface="Calibri"/>
                      </a:endParaRP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354F92"/>
                          </a:solidFill>
                          <a:latin typeface="Calibri"/>
                        </a:rPr>
                        <a:t>Elevado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324538"/>
                  </a:ext>
                </a:extLst>
              </a:tr>
              <a:tr h="208732"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0" i="0" u="none" strike="noStrike">
                          <a:solidFill>
                            <a:srgbClr val="354F92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0" i="0" u="none" strike="noStrike">
                          <a:solidFill>
                            <a:srgbClr val="354F92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0" i="0" u="none" strike="noStrike">
                          <a:solidFill>
                            <a:srgbClr val="354F92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0" i="0" u="none" strike="noStrike">
                          <a:solidFill>
                            <a:srgbClr val="354F92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0" i="0" u="none" strike="noStrike" dirty="0">
                          <a:solidFill>
                            <a:srgbClr val="354F92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7144064"/>
                  </a:ext>
                </a:extLst>
              </a:tr>
              <a:tr h="208732"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09711"/>
                  </a:ext>
                </a:extLst>
              </a:tr>
              <a:tr h="208732"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930232"/>
                  </a:ext>
                </a:extLst>
              </a:tr>
              <a:tr h="208732"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383598"/>
                  </a:ext>
                </a:extLst>
              </a:tr>
              <a:tr h="208732"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9431467"/>
                  </a:ext>
                </a:extLst>
              </a:tr>
              <a:tr h="208732"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032574"/>
                  </a:ext>
                </a:extLst>
              </a:tr>
              <a:tr h="208732"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1343898"/>
                  </a:ext>
                </a:extLst>
              </a:tr>
              <a:tr h="208732"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7724569"/>
                  </a:ext>
                </a:extLst>
              </a:tr>
              <a:tr h="208732"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428721"/>
                  </a:ext>
                </a:extLst>
              </a:tr>
              <a:tr h="208732"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590983"/>
                  </a:ext>
                </a:extLst>
              </a:tr>
              <a:tr h="208732"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369578"/>
                  </a:ext>
                </a:extLst>
              </a:tr>
              <a:tr h="208732"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735784"/>
                  </a:ext>
                </a:extLst>
              </a:tr>
              <a:tr h="208732"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2595439"/>
                  </a:ext>
                </a:extLst>
              </a:tr>
              <a:tr h="208732"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515439"/>
                  </a:ext>
                </a:extLst>
              </a:tr>
              <a:tr h="208732"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10" marR="6810" marT="6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085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406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1832</TotalTime>
  <Words>239</Words>
  <Application>Microsoft Office PowerPoint</Application>
  <PresentationFormat>Personalizado</PresentationFormat>
  <Paragraphs>154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Montserrat</vt:lpstr>
      <vt:lpstr>Office Theme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Mert Özmutaf</dc:creator>
  <cp:lastModifiedBy>Clara lourenco</cp:lastModifiedBy>
  <cp:revision>294</cp:revision>
  <dcterms:created xsi:type="dcterms:W3CDTF">2018-08-04T19:06:08Z</dcterms:created>
  <dcterms:modified xsi:type="dcterms:W3CDTF">2023-05-26T10:44:31Z</dcterms:modified>
</cp:coreProperties>
</file>