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7556500" cy="10693400"/>
  <p:notesSz cx="7556500" cy="10693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0" d="100"/>
          <a:sy n="40" d="100"/>
        </p:scale>
        <p:origin x="2236" y="5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10/31/2023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700" b="0" i="0">
                <a:solidFill>
                  <a:srgbClr val="354F92"/>
                </a:solidFill>
                <a:latin typeface="Calibri"/>
                <a:cs typeface="Calibri"/>
              </a:defRPr>
            </a:lvl1pPr>
          </a:lstStyle>
          <a:p>
            <a:pPr marL="57785">
              <a:lnSpc>
                <a:spcPts val="760"/>
              </a:lnSpc>
            </a:pP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EB7339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10/31/2023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700" b="0" i="0">
                <a:solidFill>
                  <a:srgbClr val="354F92"/>
                </a:solidFill>
                <a:latin typeface="Calibri"/>
                <a:cs typeface="Calibri"/>
              </a:defRPr>
            </a:lvl1pPr>
          </a:lstStyle>
          <a:p>
            <a:pPr marL="57785">
              <a:lnSpc>
                <a:spcPts val="760"/>
              </a:lnSpc>
            </a:pP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EB7339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10/31/2023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700" b="0" i="0">
                <a:solidFill>
                  <a:srgbClr val="354F92"/>
                </a:solidFill>
                <a:latin typeface="Calibri"/>
                <a:cs typeface="Calibri"/>
              </a:defRPr>
            </a:lvl1pPr>
          </a:lstStyle>
          <a:p>
            <a:pPr marL="57785">
              <a:lnSpc>
                <a:spcPts val="760"/>
              </a:lnSpc>
            </a:pP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EB7339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10/31/2023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700" b="0" i="0">
                <a:solidFill>
                  <a:srgbClr val="354F92"/>
                </a:solidFill>
                <a:latin typeface="Calibri"/>
                <a:cs typeface="Calibri"/>
              </a:defRPr>
            </a:lvl1pPr>
          </a:lstStyle>
          <a:p>
            <a:pPr marL="57785">
              <a:lnSpc>
                <a:spcPts val="760"/>
              </a:lnSpc>
            </a:pP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10/31/2023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700" b="0" i="0">
                <a:solidFill>
                  <a:srgbClr val="354F92"/>
                </a:solidFill>
                <a:latin typeface="Calibri"/>
                <a:cs typeface="Calibri"/>
              </a:defRPr>
            </a:lvl1pPr>
          </a:lstStyle>
          <a:p>
            <a:pPr marL="57785">
              <a:lnSpc>
                <a:spcPts val="760"/>
              </a:lnSpc>
            </a:pP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502410" y="3490721"/>
            <a:ext cx="4116070" cy="3911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EB7339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10/31/2023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176261" y="10349738"/>
            <a:ext cx="184784" cy="1143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00" b="0" i="0">
                <a:solidFill>
                  <a:srgbClr val="354F92"/>
                </a:solidFill>
                <a:latin typeface="Calibri"/>
                <a:cs typeface="Calibri"/>
              </a:defRPr>
            </a:lvl1pPr>
          </a:lstStyle>
          <a:p>
            <a:pPr marL="57785">
              <a:lnSpc>
                <a:spcPts val="760"/>
              </a:lnSpc>
            </a:pP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14.xml"/><Relationship Id="rId3" Type="http://schemas.openxmlformats.org/officeDocument/2006/relationships/image" Target="../media/image2.png"/><Relationship Id="rId7" Type="http://schemas.openxmlformats.org/officeDocument/2006/relationships/slide" Target="slide1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slide" Target="slide8.xml"/><Relationship Id="rId5" Type="http://schemas.openxmlformats.org/officeDocument/2006/relationships/slide" Target="slide5.xml"/><Relationship Id="rId10" Type="http://schemas.openxmlformats.org/officeDocument/2006/relationships/image" Target="../media/image4.png"/><Relationship Id="rId4" Type="http://schemas.openxmlformats.org/officeDocument/2006/relationships/slide" Target="slide2.xml"/><Relationship Id="rId9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2.png"/><Relationship Id="rId7" Type="http://schemas.openxmlformats.org/officeDocument/2006/relationships/hyperlink" Target="https://www.youtube.com/watch?v=VerLTmWZKS0&amp;list=PLQeUNU9u1jSFLnPEsMz4ZVfu7-MxKvP3G&amp;index=4&amp;ab_channel=GreenpeaceBulgaria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act.gp/Blog_PaziteliNaVodata" TargetMode="External"/><Relationship Id="rId5" Type="http://schemas.openxmlformats.org/officeDocument/2006/relationships/hyperlink" Target="https://www.facebook.com/greenpeacebg" TargetMode="External"/><Relationship Id="rId4" Type="http://schemas.openxmlformats.org/officeDocument/2006/relationships/image" Target="../media/image24.jpg"/><Relationship Id="rId9" Type="http://schemas.openxmlformats.org/officeDocument/2006/relationships/hyperlink" Target="mailto:balin.balinov@greenpeace.org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.png"/><Relationship Id="rId7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26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w.norevision.ie/" TargetMode="External"/><Relationship Id="rId5" Type="http://schemas.openxmlformats.org/officeDocument/2006/relationships/hyperlink" Target="mailto:norevision@veri.ie" TargetMode="External"/><Relationship Id="rId4" Type="http://schemas.openxmlformats.org/officeDocument/2006/relationships/image" Target="../media/image27.jp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openxmlformats.org/officeDocument/2006/relationships/image" Target="../media/image2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.png"/><Relationship Id="rId5" Type="http://schemas.openxmlformats.org/officeDocument/2006/relationships/image" Target="../media/image31.jpg"/><Relationship Id="rId4" Type="http://schemas.openxmlformats.org/officeDocument/2006/relationships/image" Target="../media/image30.jp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g"/><Relationship Id="rId3" Type="http://schemas.openxmlformats.org/officeDocument/2006/relationships/image" Target="../media/image2.png"/><Relationship Id="rId7" Type="http://schemas.openxmlformats.org/officeDocument/2006/relationships/image" Target="../media/image3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w.veolia.ie/media/news-and-press-releases/group-water-scheme-launches-new-solar-energy-project" TargetMode="External"/><Relationship Id="rId11" Type="http://schemas.openxmlformats.org/officeDocument/2006/relationships/image" Target="../media/image15.png"/><Relationship Id="rId5" Type="http://schemas.openxmlformats.org/officeDocument/2006/relationships/hyperlink" Target="https://www.con-telegraph.ie/2020/03/05/west-of-ireland-group-water-scheme-launches-new-solar-panel-project/" TargetMode="External"/><Relationship Id="rId10" Type="http://schemas.openxmlformats.org/officeDocument/2006/relationships/image" Target="../media/image35.jpg"/><Relationship Id="rId4" Type="http://schemas.openxmlformats.org/officeDocument/2006/relationships/hyperlink" Target="mailto:Emberfrs@gmail.com" TargetMode="External"/><Relationship Id="rId9" Type="http://schemas.openxmlformats.org/officeDocument/2006/relationships/image" Target="../media/image34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aspea.org/index.php/pt/projeto-rios-conhecer" TargetMode="External"/><Relationship Id="rId3" Type="http://schemas.openxmlformats.org/officeDocument/2006/relationships/image" Target="../media/image2.png"/><Relationship Id="rId7" Type="http://schemas.openxmlformats.org/officeDocument/2006/relationships/hyperlink" Target="https://www.facebook.com/projetorios/?ref=page_internal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hyperlink" Target="mailto:projetorios@aspea.org" TargetMode="External"/><Relationship Id="rId5" Type="http://schemas.openxmlformats.org/officeDocument/2006/relationships/hyperlink" Target="https://aspea.maps.arcgis.com/apps/dashboards/4b5a65c1dbc14c99ae43e9950fccbcce" TargetMode="External"/><Relationship Id="rId10" Type="http://schemas.openxmlformats.org/officeDocument/2006/relationships/image" Target="../media/image15.png"/><Relationship Id="rId4" Type="http://schemas.openxmlformats.org/officeDocument/2006/relationships/image" Target="../media/image14.jpg"/><Relationship Id="rId9" Type="http://schemas.openxmlformats.org/officeDocument/2006/relationships/hyperlink" Target="https://www.facebook.com/aspea.org/videos/1272797246551719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8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KVdR7v4PJik" TargetMode="External"/><Relationship Id="rId3" Type="http://schemas.openxmlformats.org/officeDocument/2006/relationships/image" Target="../media/image2.png"/><Relationship Id="rId7" Type="http://schemas.openxmlformats.org/officeDocument/2006/relationships/hyperlink" Target="https://www.makthes.gr/echedoroy-fysis-kai-perifereia-charassoyn-xana-monopatia-sto-delta-toy-gallikoy-469013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ca.goteo.org/project/gallikos-delta-eco-path" TargetMode="External"/><Relationship Id="rId11" Type="http://schemas.openxmlformats.org/officeDocument/2006/relationships/image" Target="../media/image15.png"/><Relationship Id="rId5" Type="http://schemas.openxmlformats.org/officeDocument/2006/relationships/hyperlink" Target="mailto:ehedoroufysis@gmail.com" TargetMode="External"/><Relationship Id="rId10" Type="http://schemas.openxmlformats.org/officeDocument/2006/relationships/hyperlink" Target="https://el.goteo.org/project/gallikos-delta-eco-path" TargetMode="External"/><Relationship Id="rId4" Type="http://schemas.openxmlformats.org/officeDocument/2006/relationships/image" Target="../media/image19.jpg"/><Relationship Id="rId9" Type="http://schemas.openxmlformats.org/officeDocument/2006/relationships/hyperlink" Target="https://www.facebook.com/ehedoroufysis/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2.png"/><Relationship Id="rId7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2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210043" y="7951658"/>
            <a:ext cx="114300" cy="189420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760"/>
              </a:lnSpc>
            </a:pP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11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20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r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g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u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t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s</a:t>
            </a:r>
            <a:endParaRPr sz="7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7107681" y="9986987"/>
            <a:ext cx="311150" cy="179705"/>
            <a:chOff x="7107681" y="9986987"/>
            <a:chExt cx="311150" cy="17970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01197" y="10028970"/>
              <a:ext cx="131230" cy="13123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107681" y="9986987"/>
              <a:ext cx="311150" cy="179705"/>
            </a:xfrm>
            <a:custGeom>
              <a:avLst/>
              <a:gdLst/>
              <a:ahLst/>
              <a:cxnLst/>
              <a:rect l="l" t="t" r="r" b="b"/>
              <a:pathLst>
                <a:path w="311150" h="179704">
                  <a:moveTo>
                    <a:pt x="306704" y="0"/>
                  </a:moveTo>
                  <a:lnTo>
                    <a:pt x="302768" y="1054"/>
                  </a:lnTo>
                  <a:lnTo>
                    <a:pt x="302514" y="63"/>
                  </a:lnTo>
                  <a:lnTo>
                    <a:pt x="302385" y="12047"/>
                  </a:lnTo>
                  <a:lnTo>
                    <a:pt x="303291" y="25833"/>
                  </a:lnTo>
                  <a:lnTo>
                    <a:pt x="304889" y="39630"/>
                  </a:lnTo>
                  <a:lnTo>
                    <a:pt x="306832" y="51650"/>
                  </a:lnTo>
                  <a:lnTo>
                    <a:pt x="302011" y="71757"/>
                  </a:lnTo>
                  <a:lnTo>
                    <a:pt x="286369" y="91803"/>
                  </a:lnTo>
                  <a:lnTo>
                    <a:pt x="268416" y="107927"/>
                  </a:lnTo>
                  <a:lnTo>
                    <a:pt x="256667" y="116268"/>
                  </a:lnTo>
                  <a:lnTo>
                    <a:pt x="254253" y="117411"/>
                  </a:lnTo>
                  <a:lnTo>
                    <a:pt x="247776" y="124447"/>
                  </a:lnTo>
                  <a:lnTo>
                    <a:pt x="211665" y="154731"/>
                  </a:lnTo>
                  <a:lnTo>
                    <a:pt x="161101" y="174393"/>
                  </a:lnTo>
                  <a:lnTo>
                    <a:pt x="134635" y="171699"/>
                  </a:lnTo>
                  <a:lnTo>
                    <a:pt x="114004" y="161215"/>
                  </a:lnTo>
                  <a:lnTo>
                    <a:pt x="101219" y="146316"/>
                  </a:lnTo>
                  <a:lnTo>
                    <a:pt x="89308" y="130560"/>
                  </a:lnTo>
                  <a:lnTo>
                    <a:pt x="73183" y="118210"/>
                  </a:lnTo>
                  <a:lnTo>
                    <a:pt x="55106" y="109553"/>
                  </a:lnTo>
                  <a:lnTo>
                    <a:pt x="37338" y="104876"/>
                  </a:lnTo>
                  <a:lnTo>
                    <a:pt x="27481" y="101362"/>
                  </a:lnTo>
                  <a:lnTo>
                    <a:pt x="18684" y="95038"/>
                  </a:lnTo>
                  <a:lnTo>
                    <a:pt x="11245" y="87465"/>
                  </a:lnTo>
                  <a:lnTo>
                    <a:pt x="5461" y="80200"/>
                  </a:lnTo>
                  <a:lnTo>
                    <a:pt x="0" y="81648"/>
                  </a:lnTo>
                  <a:lnTo>
                    <a:pt x="36068" y="109969"/>
                  </a:lnTo>
                  <a:lnTo>
                    <a:pt x="52792" y="114654"/>
                  </a:lnTo>
                  <a:lnTo>
                    <a:pt x="69850" y="122807"/>
                  </a:lnTo>
                  <a:lnTo>
                    <a:pt x="85002" y="134234"/>
                  </a:lnTo>
                  <a:lnTo>
                    <a:pt x="96012" y="148742"/>
                  </a:lnTo>
                  <a:lnTo>
                    <a:pt x="107517" y="162982"/>
                  </a:lnTo>
                  <a:lnTo>
                    <a:pt x="125761" y="174072"/>
                  </a:lnTo>
                  <a:lnTo>
                    <a:pt x="149197" y="179514"/>
                  </a:lnTo>
                  <a:lnTo>
                    <a:pt x="176275" y="176809"/>
                  </a:lnTo>
                  <a:lnTo>
                    <a:pt x="213582" y="159407"/>
                  </a:lnTo>
                  <a:lnTo>
                    <a:pt x="253746" y="124968"/>
                  </a:lnTo>
                  <a:lnTo>
                    <a:pt x="256159" y="122199"/>
                  </a:lnTo>
                  <a:lnTo>
                    <a:pt x="258064" y="121678"/>
                  </a:lnTo>
                  <a:lnTo>
                    <a:pt x="269624" y="113625"/>
                  </a:lnTo>
                  <a:lnTo>
                    <a:pt x="288829" y="96753"/>
                  </a:lnTo>
                  <a:lnTo>
                    <a:pt x="305891" y="74821"/>
                  </a:lnTo>
                  <a:lnTo>
                    <a:pt x="311023" y="51587"/>
                  </a:lnTo>
                  <a:lnTo>
                    <a:pt x="308544" y="35995"/>
                  </a:lnTo>
                  <a:lnTo>
                    <a:pt x="307101" y="21512"/>
                  </a:lnTo>
                  <a:lnTo>
                    <a:pt x="306540" y="9169"/>
                  </a:lnTo>
                  <a:lnTo>
                    <a:pt x="3067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0513" y="9993781"/>
              <a:ext cx="230711" cy="152552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2606039" y="1456943"/>
            <a:ext cx="4340860" cy="8662670"/>
            <a:chOff x="2606039" y="1456943"/>
            <a:chExt cx="4340860" cy="8662670"/>
          </a:xfrm>
        </p:grpSpPr>
        <p:sp>
          <p:nvSpPr>
            <p:cNvPr id="8" name="object 8"/>
            <p:cNvSpPr/>
            <p:nvPr/>
          </p:nvSpPr>
          <p:spPr>
            <a:xfrm>
              <a:off x="3166871" y="1456943"/>
              <a:ext cx="3779520" cy="8662670"/>
            </a:xfrm>
            <a:custGeom>
              <a:avLst/>
              <a:gdLst/>
              <a:ahLst/>
              <a:cxnLst/>
              <a:rect l="l" t="t" r="r" b="b"/>
              <a:pathLst>
                <a:path w="3779520" h="8662670">
                  <a:moveTo>
                    <a:pt x="3779520" y="0"/>
                  </a:moveTo>
                  <a:lnTo>
                    <a:pt x="0" y="0"/>
                  </a:lnTo>
                  <a:lnTo>
                    <a:pt x="0" y="8662416"/>
                  </a:lnTo>
                  <a:lnTo>
                    <a:pt x="3779520" y="8662416"/>
                  </a:lnTo>
                  <a:lnTo>
                    <a:pt x="3779520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606039" y="1949195"/>
              <a:ext cx="3238500" cy="1976755"/>
            </a:xfrm>
            <a:custGeom>
              <a:avLst/>
              <a:gdLst/>
              <a:ahLst/>
              <a:cxnLst/>
              <a:rect l="l" t="t" r="r" b="b"/>
              <a:pathLst>
                <a:path w="3238500" h="1976754">
                  <a:moveTo>
                    <a:pt x="3238500" y="0"/>
                  </a:moveTo>
                  <a:lnTo>
                    <a:pt x="0" y="0"/>
                  </a:lnTo>
                  <a:lnTo>
                    <a:pt x="0" y="1976627"/>
                  </a:lnTo>
                  <a:lnTo>
                    <a:pt x="3238500" y="1976627"/>
                  </a:lnTo>
                  <a:lnTo>
                    <a:pt x="32385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3590925" y="4141502"/>
            <a:ext cx="2208530" cy="1499770"/>
          </a:xfrm>
          <a:prstGeom prst="rect">
            <a:avLst/>
          </a:prstGeom>
        </p:spPr>
        <p:txBody>
          <a:bodyPr vert="horz" wrap="square" lIns="0" tIns="9588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755"/>
              </a:spcBef>
              <a:buClr>
                <a:srgbClr val="EB7339"/>
              </a:buClr>
              <a:buSzPct val="128125"/>
              <a:buAutoNum type="arabicPeriod"/>
              <a:tabLst>
                <a:tab pos="354965" algn="l"/>
                <a:tab pos="355600" algn="l"/>
              </a:tabLst>
            </a:pPr>
            <a:r>
              <a:rPr sz="1600" b="1" u="heavy" spc="-20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PROJECTO </a:t>
            </a:r>
            <a:r>
              <a:rPr sz="1600" b="1" u="heavy" spc="-5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RIOS</a:t>
            </a:r>
            <a:endParaRPr sz="1600" dirty="0">
              <a:solidFill>
                <a:schemeClr val="bg1"/>
              </a:solidFill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1380"/>
              </a:spcBef>
              <a:buClr>
                <a:srgbClr val="EB7339"/>
              </a:buClr>
              <a:buSzPct val="128125"/>
              <a:buAutoNum type="arabicPeriod"/>
              <a:tabLst>
                <a:tab pos="354965" algn="l"/>
                <a:tab pos="355600" algn="l"/>
              </a:tabLst>
            </a:pPr>
            <a:r>
              <a:rPr sz="1600" b="1" u="heavy" spc="-10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ECHEDOROS</a:t>
            </a:r>
            <a:r>
              <a:rPr sz="1600" b="1" u="heavy" spc="-20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1600" b="1" u="heavy" spc="-25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NATURE</a:t>
            </a:r>
            <a:endParaRPr sz="1600" dirty="0">
              <a:solidFill>
                <a:schemeClr val="bg1"/>
              </a:solidFill>
              <a:latin typeface="Calibri"/>
              <a:cs typeface="Calibri"/>
            </a:endParaRPr>
          </a:p>
          <a:p>
            <a:pPr marL="355600" indent="-342900">
              <a:lnSpc>
                <a:spcPts val="2415"/>
              </a:lnSpc>
              <a:spcBef>
                <a:spcPts val="1380"/>
              </a:spcBef>
              <a:buClr>
                <a:srgbClr val="EB7339"/>
              </a:buClr>
              <a:buSzPct val="128125"/>
              <a:buAutoNum type="arabicPeriod"/>
              <a:tabLst>
                <a:tab pos="354965" algn="l"/>
                <a:tab pos="355600" algn="l"/>
              </a:tabLst>
            </a:pPr>
            <a:r>
              <a:rPr sz="1600" b="1" u="heavy" spc="-25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”GUARDAS</a:t>
            </a:r>
            <a:r>
              <a:rPr sz="1600" b="1" u="heavy" spc="25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1600" b="1" u="heavy" spc="-20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DA</a:t>
            </a:r>
            <a:r>
              <a:rPr sz="1600" b="1" u="heavy" spc="-15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1600" b="1" u="heavy" spc="-35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ÁGUA”</a:t>
            </a:r>
            <a:endParaRPr sz="1600" dirty="0">
              <a:solidFill>
                <a:schemeClr val="bg1"/>
              </a:solidFill>
              <a:latin typeface="Calibri"/>
              <a:cs typeface="Calibri"/>
            </a:endParaRPr>
          </a:p>
          <a:p>
            <a:pPr marL="355600">
              <a:lnSpc>
                <a:spcPts val="1875"/>
              </a:lnSpc>
            </a:pPr>
            <a:r>
              <a:rPr sz="1600" b="1" u="heavy" spc="-20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COMUNITÁRIOS</a:t>
            </a:r>
            <a:endParaRPr sz="16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590925" y="5848636"/>
            <a:ext cx="2746375" cy="1246431"/>
          </a:xfrm>
          <a:prstGeom prst="rect">
            <a:avLst/>
          </a:prstGeom>
        </p:spPr>
        <p:txBody>
          <a:bodyPr vert="horz" wrap="square" lIns="0" tIns="9588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755"/>
              </a:spcBef>
              <a:buClr>
                <a:srgbClr val="EB7339"/>
              </a:buClr>
              <a:buSzPct val="128125"/>
              <a:buAutoNum type="arabicPeriod" startAt="4"/>
              <a:tabLst>
                <a:tab pos="354965" algn="l"/>
                <a:tab pos="355600" algn="l"/>
              </a:tabLst>
            </a:pPr>
            <a:r>
              <a:rPr sz="1600" b="1" u="heavy" spc="-5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NOREVISION</a:t>
            </a:r>
            <a:endParaRPr sz="1600" dirty="0">
              <a:solidFill>
                <a:schemeClr val="bg1"/>
              </a:solidFill>
              <a:latin typeface="Calibri"/>
              <a:cs typeface="Calibri"/>
            </a:endParaRPr>
          </a:p>
          <a:p>
            <a:pPr marL="355600" marR="5080" indent="-342900">
              <a:lnSpc>
                <a:spcPct val="97700"/>
              </a:lnSpc>
              <a:spcBef>
                <a:spcPts val="1435"/>
              </a:spcBef>
              <a:buClr>
                <a:srgbClr val="EB7339"/>
              </a:buClr>
              <a:buSzPct val="128125"/>
              <a:buAutoNum type="arabicPeriod" startAt="4"/>
              <a:tabLst>
                <a:tab pos="354965" algn="l"/>
                <a:tab pos="355600" algn="l"/>
              </a:tabLst>
            </a:pPr>
            <a:r>
              <a:rPr sz="1600" b="1" u="heavy" spc="-30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POLECAT</a:t>
            </a:r>
            <a:r>
              <a:rPr sz="1600" b="1" u="heavy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1600" b="1" u="heavy" spc="-10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SEC,</a:t>
            </a:r>
            <a:r>
              <a:rPr sz="1600" b="1" u="heavy" spc="-5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UMA </a:t>
            </a:r>
            <a:r>
              <a:rPr sz="1600" b="1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600" b="1" u="heavy" spc="-25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INSTALAÇÃO</a:t>
            </a:r>
            <a:r>
              <a:rPr sz="1600" b="1" u="heavy" spc="-10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1600" b="1" u="heavy" spc="-40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FOTOVOLTAICA </a:t>
            </a:r>
            <a:r>
              <a:rPr sz="1600" b="1" spc="-35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600" b="1" u="heavy" spc="-20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COMUNITÁRIA</a:t>
            </a:r>
            <a:endParaRPr sz="16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2818002" y="2323591"/>
            <a:ext cx="230695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315" dirty="0"/>
              <a:t>C</a:t>
            </a:r>
            <a:r>
              <a:rPr sz="2800" spc="310" dirty="0"/>
              <a:t>o</a:t>
            </a:r>
            <a:r>
              <a:rPr sz="2800" spc="315" dirty="0"/>
              <a:t>nse</a:t>
            </a:r>
            <a:r>
              <a:rPr sz="2800" spc="-5" dirty="0"/>
              <a:t>r</a:t>
            </a:r>
            <a:r>
              <a:rPr sz="2800" spc="-285" dirty="0"/>
              <a:t> </a:t>
            </a:r>
            <a:r>
              <a:rPr sz="2800" spc="275" dirty="0"/>
              <a:t>v</a:t>
            </a:r>
            <a:r>
              <a:rPr sz="2800" spc="315" dirty="0"/>
              <a:t>a</a:t>
            </a:r>
            <a:r>
              <a:rPr sz="2800" spc="310" dirty="0"/>
              <a:t>ç</a:t>
            </a:r>
            <a:r>
              <a:rPr sz="2800" spc="315" dirty="0"/>
              <a:t>ã</a:t>
            </a:r>
            <a:r>
              <a:rPr sz="2800" spc="-5" dirty="0"/>
              <a:t>o</a:t>
            </a:r>
            <a:endParaRPr sz="2800"/>
          </a:p>
        </p:txBody>
      </p:sp>
      <p:sp>
        <p:nvSpPr>
          <p:cNvPr id="13" name="object 13"/>
          <p:cNvSpPr txBox="1"/>
          <p:nvPr/>
        </p:nvSpPr>
        <p:spPr>
          <a:xfrm>
            <a:off x="2818002" y="2707639"/>
            <a:ext cx="2216150" cy="835660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2700" marR="5080">
              <a:lnSpc>
                <a:spcPts val="3020"/>
              </a:lnSpc>
              <a:spcBef>
                <a:spcPts val="480"/>
              </a:spcBef>
              <a:tabLst>
                <a:tab pos="584200" algn="l"/>
              </a:tabLst>
            </a:pPr>
            <a:r>
              <a:rPr sz="2800" b="1" spc="310" dirty="0">
                <a:solidFill>
                  <a:srgbClr val="EB7339"/>
                </a:solidFill>
                <a:latin typeface="Calibri"/>
                <a:cs typeface="Calibri"/>
              </a:rPr>
              <a:t>co</a:t>
            </a:r>
            <a:r>
              <a:rPr sz="2800" b="1" spc="320" dirty="0">
                <a:solidFill>
                  <a:srgbClr val="EB7339"/>
                </a:solidFill>
                <a:latin typeface="Calibri"/>
                <a:cs typeface="Calibri"/>
              </a:rPr>
              <a:t>m</a:t>
            </a:r>
            <a:r>
              <a:rPr sz="2800" b="1" spc="315" dirty="0">
                <a:solidFill>
                  <a:srgbClr val="EB7339"/>
                </a:solidFill>
                <a:latin typeface="Calibri"/>
                <a:cs typeface="Calibri"/>
              </a:rPr>
              <a:t>un</a:t>
            </a:r>
            <a:r>
              <a:rPr sz="2800" b="1" spc="310" dirty="0">
                <a:solidFill>
                  <a:srgbClr val="EB7339"/>
                </a:solidFill>
                <a:latin typeface="Calibri"/>
                <a:cs typeface="Calibri"/>
              </a:rPr>
              <a:t>i</a:t>
            </a:r>
            <a:r>
              <a:rPr sz="2800" b="1" spc="295" dirty="0">
                <a:solidFill>
                  <a:srgbClr val="EB7339"/>
                </a:solidFill>
                <a:latin typeface="Calibri"/>
                <a:cs typeface="Calibri"/>
              </a:rPr>
              <a:t>t</a:t>
            </a:r>
            <a:r>
              <a:rPr sz="2800" b="1" spc="315" dirty="0">
                <a:solidFill>
                  <a:srgbClr val="EB7339"/>
                </a:solidFill>
                <a:latin typeface="Calibri"/>
                <a:cs typeface="Calibri"/>
              </a:rPr>
              <a:t>á</a:t>
            </a:r>
            <a:r>
              <a:rPr sz="2800" b="1" spc="320" dirty="0">
                <a:solidFill>
                  <a:srgbClr val="EB7339"/>
                </a:solidFill>
                <a:latin typeface="Calibri"/>
                <a:cs typeface="Calibri"/>
              </a:rPr>
              <a:t>r</a:t>
            </a:r>
            <a:r>
              <a:rPr sz="2800" b="1" spc="310" dirty="0">
                <a:solidFill>
                  <a:srgbClr val="EB7339"/>
                </a:solidFill>
                <a:latin typeface="Calibri"/>
                <a:cs typeface="Calibri"/>
              </a:rPr>
              <a:t>i</a:t>
            </a:r>
            <a:r>
              <a:rPr sz="2800" b="1" spc="-5" dirty="0">
                <a:solidFill>
                  <a:srgbClr val="EB7339"/>
                </a:solidFill>
                <a:latin typeface="Calibri"/>
                <a:cs typeface="Calibri"/>
              </a:rPr>
              <a:t>a  </a:t>
            </a:r>
            <a:r>
              <a:rPr sz="2800" b="1" spc="160" dirty="0">
                <a:solidFill>
                  <a:srgbClr val="EB7339"/>
                </a:solidFill>
                <a:latin typeface="Calibri"/>
                <a:cs typeface="Calibri"/>
              </a:rPr>
              <a:t>da	</a:t>
            </a:r>
            <a:r>
              <a:rPr sz="2800" b="1" spc="229" dirty="0">
                <a:solidFill>
                  <a:srgbClr val="EB7339"/>
                </a:solidFill>
                <a:latin typeface="Calibri"/>
                <a:cs typeface="Calibri"/>
              </a:rPr>
              <a:t>água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410325" y="225627"/>
            <a:ext cx="796925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0" b="1" spc="-10" dirty="0">
                <a:solidFill>
                  <a:srgbClr val="EB7339"/>
                </a:solidFill>
                <a:latin typeface="Calibri"/>
                <a:cs typeface="Calibri"/>
              </a:rPr>
              <a:t>04</a:t>
            </a:r>
            <a:endParaRPr sz="60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64007" y="5711697"/>
            <a:ext cx="2350770" cy="2175510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2700" marR="5080" algn="ctr">
              <a:lnSpc>
                <a:spcPct val="90900"/>
              </a:lnSpc>
              <a:spcBef>
                <a:spcPts val="225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conservação</a:t>
            </a:r>
            <a:r>
              <a:rPr sz="11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comunitária</a:t>
            </a:r>
            <a:r>
              <a:rPr sz="11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 água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é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um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movimento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cidadãos para ajudar a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limpar os rios, oceanos,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lagos,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praias e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linhas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costeiras e assim criar uma maior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ligação e</a:t>
            </a:r>
            <a:r>
              <a:rPr sz="1100" spc="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envolvimento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dos</a:t>
            </a:r>
            <a:r>
              <a:rPr sz="11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cidadãos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com</a:t>
            </a:r>
            <a:r>
              <a:rPr sz="1100" spc="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água.</a:t>
            </a:r>
            <a:r>
              <a:rPr sz="1100" spc="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Os</a:t>
            </a:r>
            <a:r>
              <a:rPr sz="1100" spc="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oceanos</a:t>
            </a:r>
            <a:r>
              <a:rPr sz="11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contribuem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 75%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do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oxigénio</a:t>
            </a:r>
            <a:r>
              <a:rPr sz="11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no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planeta.</a:t>
            </a:r>
            <a:endParaRPr sz="1100">
              <a:latin typeface="Calibri"/>
              <a:cs typeface="Calibri"/>
            </a:endParaRPr>
          </a:p>
          <a:p>
            <a:pPr marL="13970" marR="5080" indent="-635" algn="ctr">
              <a:lnSpc>
                <a:spcPts val="1200"/>
              </a:lnSpc>
              <a:spcBef>
                <a:spcPts val="2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Nesta secção,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mostramos algumas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das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iniciativas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comunitárias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 a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conservação</a:t>
            </a:r>
            <a:r>
              <a:rPr sz="11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spc="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água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estão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presentes</a:t>
            </a:r>
            <a:r>
              <a:rPr sz="11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nas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regiões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do projeto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Climate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Champions. São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exemplos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importantes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como as ações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comunitárias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podem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conduzir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grandes resultados.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0" y="1456943"/>
            <a:ext cx="3166745" cy="3812540"/>
          </a:xfrm>
          <a:custGeom>
            <a:avLst/>
            <a:gdLst/>
            <a:ahLst/>
            <a:cxnLst/>
            <a:rect l="l" t="t" r="r" b="b"/>
            <a:pathLst>
              <a:path w="3166745" h="3812540">
                <a:moveTo>
                  <a:pt x="3166364" y="0"/>
                </a:moveTo>
                <a:lnTo>
                  <a:pt x="0" y="0"/>
                </a:lnTo>
                <a:lnTo>
                  <a:pt x="0" y="492760"/>
                </a:lnTo>
                <a:lnTo>
                  <a:pt x="0" y="2468880"/>
                </a:lnTo>
                <a:lnTo>
                  <a:pt x="0" y="3812540"/>
                </a:lnTo>
                <a:lnTo>
                  <a:pt x="3166364" y="3812540"/>
                </a:lnTo>
                <a:lnTo>
                  <a:pt x="3166364" y="2468880"/>
                </a:lnTo>
                <a:lnTo>
                  <a:pt x="2606421" y="2468880"/>
                </a:lnTo>
                <a:lnTo>
                  <a:pt x="2606421" y="492760"/>
                </a:lnTo>
                <a:lnTo>
                  <a:pt x="3166364" y="492760"/>
                </a:lnTo>
                <a:lnTo>
                  <a:pt x="3166364" y="0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object 17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0" y="760983"/>
            <a:ext cx="3779520" cy="4509008"/>
          </a:xfrm>
          <a:prstGeom prst="rect">
            <a:avLst/>
          </a:prstGeom>
        </p:spPr>
      </p:pic>
      <p:grpSp>
        <p:nvGrpSpPr>
          <p:cNvPr id="18" name="object 18"/>
          <p:cNvGrpSpPr/>
          <p:nvPr/>
        </p:nvGrpSpPr>
        <p:grpSpPr>
          <a:xfrm>
            <a:off x="7066742" y="4261133"/>
            <a:ext cx="340995" cy="514350"/>
            <a:chOff x="7066742" y="4261133"/>
            <a:chExt cx="340995" cy="514350"/>
          </a:xfrm>
        </p:grpSpPr>
        <p:pic>
          <p:nvPicPr>
            <p:cNvPr id="19" name="object 1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150798" y="4261133"/>
              <a:ext cx="209472" cy="173960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7066742" y="4351053"/>
              <a:ext cx="340995" cy="424815"/>
            </a:xfrm>
            <a:custGeom>
              <a:avLst/>
              <a:gdLst/>
              <a:ahLst/>
              <a:cxnLst/>
              <a:rect l="l" t="t" r="r" b="b"/>
              <a:pathLst>
                <a:path w="340995" h="424814">
                  <a:moveTo>
                    <a:pt x="24959" y="95694"/>
                  </a:moveTo>
                  <a:lnTo>
                    <a:pt x="9681" y="100185"/>
                  </a:lnTo>
                  <a:lnTo>
                    <a:pt x="0" y="111176"/>
                  </a:lnTo>
                  <a:lnTo>
                    <a:pt x="45" y="128109"/>
                  </a:lnTo>
                  <a:lnTo>
                    <a:pt x="51226" y="358614"/>
                  </a:lnTo>
                  <a:lnTo>
                    <a:pt x="51226" y="359884"/>
                  </a:lnTo>
                  <a:lnTo>
                    <a:pt x="52369" y="361027"/>
                  </a:lnTo>
                  <a:lnTo>
                    <a:pt x="54782" y="362297"/>
                  </a:lnTo>
                  <a:lnTo>
                    <a:pt x="221533" y="423130"/>
                  </a:lnTo>
                  <a:lnTo>
                    <a:pt x="223946" y="424400"/>
                  </a:lnTo>
                  <a:lnTo>
                    <a:pt x="226232" y="423130"/>
                  </a:lnTo>
                  <a:lnTo>
                    <a:pt x="227502" y="420717"/>
                  </a:lnTo>
                  <a:lnTo>
                    <a:pt x="252521" y="365853"/>
                  </a:lnTo>
                  <a:lnTo>
                    <a:pt x="252521" y="364583"/>
                  </a:lnTo>
                  <a:lnTo>
                    <a:pt x="253664" y="364583"/>
                  </a:lnTo>
                  <a:lnTo>
                    <a:pt x="290528" y="338834"/>
                  </a:lnTo>
                  <a:lnTo>
                    <a:pt x="316355" y="314418"/>
                  </a:lnTo>
                  <a:lnTo>
                    <a:pt x="332585" y="290002"/>
                  </a:lnTo>
                  <a:lnTo>
                    <a:pt x="340659" y="264253"/>
                  </a:lnTo>
                  <a:lnTo>
                    <a:pt x="339421" y="239639"/>
                  </a:lnTo>
                  <a:lnTo>
                    <a:pt x="329896" y="222311"/>
                  </a:lnTo>
                  <a:lnTo>
                    <a:pt x="316799" y="211032"/>
                  </a:lnTo>
                  <a:lnTo>
                    <a:pt x="304845" y="204563"/>
                  </a:lnTo>
                  <a:lnTo>
                    <a:pt x="300146" y="202150"/>
                  </a:lnTo>
                  <a:lnTo>
                    <a:pt x="296590" y="199737"/>
                  </a:lnTo>
                  <a:lnTo>
                    <a:pt x="265602" y="166336"/>
                  </a:lnTo>
                  <a:lnTo>
                    <a:pt x="257220" y="162780"/>
                  </a:lnTo>
                  <a:lnTo>
                    <a:pt x="248965" y="162780"/>
                  </a:lnTo>
                  <a:lnTo>
                    <a:pt x="244139" y="161510"/>
                  </a:lnTo>
                  <a:lnTo>
                    <a:pt x="241726" y="161510"/>
                  </a:lnTo>
                  <a:lnTo>
                    <a:pt x="240583" y="159097"/>
                  </a:lnTo>
                  <a:lnTo>
                    <a:pt x="89326" y="159097"/>
                  </a:lnTo>
                  <a:lnTo>
                    <a:pt x="82214" y="156811"/>
                  </a:lnTo>
                  <a:lnTo>
                    <a:pt x="77388" y="155541"/>
                  </a:lnTo>
                  <a:lnTo>
                    <a:pt x="73832" y="151985"/>
                  </a:lnTo>
                  <a:lnTo>
                    <a:pt x="71419" y="146016"/>
                  </a:lnTo>
                  <a:lnTo>
                    <a:pt x="63164" y="120870"/>
                  </a:lnTo>
                  <a:lnTo>
                    <a:pt x="59650" y="112801"/>
                  </a:lnTo>
                  <a:lnTo>
                    <a:pt x="54671" y="106424"/>
                  </a:lnTo>
                  <a:lnTo>
                    <a:pt x="48573" y="101617"/>
                  </a:lnTo>
                  <a:lnTo>
                    <a:pt x="41701" y="98264"/>
                  </a:lnTo>
                  <a:lnTo>
                    <a:pt x="24959" y="95694"/>
                  </a:lnTo>
                  <a:close/>
                </a:path>
                <a:path w="340995" h="424814">
                  <a:moveTo>
                    <a:pt x="177375" y="0"/>
                  </a:moveTo>
                  <a:lnTo>
                    <a:pt x="101264" y="149572"/>
                  </a:lnTo>
                  <a:lnTo>
                    <a:pt x="98851" y="157954"/>
                  </a:lnTo>
                  <a:lnTo>
                    <a:pt x="89326" y="159097"/>
                  </a:lnTo>
                  <a:lnTo>
                    <a:pt x="240583" y="159097"/>
                  </a:lnTo>
                  <a:lnTo>
                    <a:pt x="239440" y="157954"/>
                  </a:lnTo>
                  <a:lnTo>
                    <a:pt x="234384" y="146016"/>
                  </a:lnTo>
                  <a:lnTo>
                    <a:pt x="201213" y="123283"/>
                  </a:lnTo>
                  <a:lnTo>
                    <a:pt x="194101" y="122140"/>
                  </a:lnTo>
                  <a:lnTo>
                    <a:pt x="189402" y="120870"/>
                  </a:lnTo>
                  <a:lnTo>
                    <a:pt x="186989" y="120870"/>
                  </a:lnTo>
                  <a:lnTo>
                    <a:pt x="184576" y="119727"/>
                  </a:lnTo>
                  <a:lnTo>
                    <a:pt x="182163" y="117314"/>
                  </a:lnTo>
                  <a:lnTo>
                    <a:pt x="183433" y="114901"/>
                  </a:lnTo>
                  <a:lnTo>
                    <a:pt x="210738" y="39717"/>
                  </a:lnTo>
                  <a:lnTo>
                    <a:pt x="212101" y="27689"/>
                  </a:lnTo>
                  <a:lnTo>
                    <a:pt x="208119" y="17127"/>
                  </a:lnTo>
                  <a:lnTo>
                    <a:pt x="200112" y="8588"/>
                  </a:lnTo>
                  <a:lnTo>
                    <a:pt x="189402" y="2633"/>
                  </a:lnTo>
                  <a:lnTo>
                    <a:pt x="177375" y="0"/>
                  </a:lnTo>
                  <a:close/>
                </a:path>
              </a:pathLst>
            </a:custGeom>
            <a:solidFill>
              <a:srgbClr val="3550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7785">
              <a:lnSpc>
                <a:spcPts val="760"/>
              </a:lnSpc>
            </a:pPr>
            <a:r>
              <a:rPr spc="-5" dirty="0"/>
              <a:t>66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210043" y="7951658"/>
            <a:ext cx="114300" cy="189420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760"/>
              </a:lnSpc>
            </a:pP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11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20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r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g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u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t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s</a:t>
            </a:r>
            <a:endParaRPr sz="7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7107681" y="9986987"/>
            <a:ext cx="311150" cy="179705"/>
            <a:chOff x="7107681" y="9986987"/>
            <a:chExt cx="311150" cy="17970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01197" y="10028970"/>
              <a:ext cx="131230" cy="13123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107681" y="9986987"/>
              <a:ext cx="311150" cy="179705"/>
            </a:xfrm>
            <a:custGeom>
              <a:avLst/>
              <a:gdLst/>
              <a:ahLst/>
              <a:cxnLst/>
              <a:rect l="l" t="t" r="r" b="b"/>
              <a:pathLst>
                <a:path w="311150" h="179704">
                  <a:moveTo>
                    <a:pt x="306704" y="0"/>
                  </a:moveTo>
                  <a:lnTo>
                    <a:pt x="302768" y="1054"/>
                  </a:lnTo>
                  <a:lnTo>
                    <a:pt x="302514" y="63"/>
                  </a:lnTo>
                  <a:lnTo>
                    <a:pt x="302385" y="12047"/>
                  </a:lnTo>
                  <a:lnTo>
                    <a:pt x="303291" y="25833"/>
                  </a:lnTo>
                  <a:lnTo>
                    <a:pt x="304889" y="39630"/>
                  </a:lnTo>
                  <a:lnTo>
                    <a:pt x="306832" y="51650"/>
                  </a:lnTo>
                  <a:lnTo>
                    <a:pt x="302011" y="71757"/>
                  </a:lnTo>
                  <a:lnTo>
                    <a:pt x="286369" y="91803"/>
                  </a:lnTo>
                  <a:lnTo>
                    <a:pt x="268416" y="107927"/>
                  </a:lnTo>
                  <a:lnTo>
                    <a:pt x="256667" y="116268"/>
                  </a:lnTo>
                  <a:lnTo>
                    <a:pt x="254253" y="117411"/>
                  </a:lnTo>
                  <a:lnTo>
                    <a:pt x="247776" y="124447"/>
                  </a:lnTo>
                  <a:lnTo>
                    <a:pt x="211665" y="154731"/>
                  </a:lnTo>
                  <a:lnTo>
                    <a:pt x="161101" y="174393"/>
                  </a:lnTo>
                  <a:lnTo>
                    <a:pt x="134635" y="171699"/>
                  </a:lnTo>
                  <a:lnTo>
                    <a:pt x="114004" y="161215"/>
                  </a:lnTo>
                  <a:lnTo>
                    <a:pt x="101219" y="146316"/>
                  </a:lnTo>
                  <a:lnTo>
                    <a:pt x="89308" y="130560"/>
                  </a:lnTo>
                  <a:lnTo>
                    <a:pt x="73183" y="118210"/>
                  </a:lnTo>
                  <a:lnTo>
                    <a:pt x="55106" y="109553"/>
                  </a:lnTo>
                  <a:lnTo>
                    <a:pt x="37338" y="104876"/>
                  </a:lnTo>
                  <a:lnTo>
                    <a:pt x="27481" y="101362"/>
                  </a:lnTo>
                  <a:lnTo>
                    <a:pt x="18684" y="95038"/>
                  </a:lnTo>
                  <a:lnTo>
                    <a:pt x="11245" y="87465"/>
                  </a:lnTo>
                  <a:lnTo>
                    <a:pt x="5461" y="80200"/>
                  </a:lnTo>
                  <a:lnTo>
                    <a:pt x="0" y="81648"/>
                  </a:lnTo>
                  <a:lnTo>
                    <a:pt x="36068" y="109969"/>
                  </a:lnTo>
                  <a:lnTo>
                    <a:pt x="52792" y="114654"/>
                  </a:lnTo>
                  <a:lnTo>
                    <a:pt x="69850" y="122807"/>
                  </a:lnTo>
                  <a:lnTo>
                    <a:pt x="85002" y="134234"/>
                  </a:lnTo>
                  <a:lnTo>
                    <a:pt x="96012" y="148742"/>
                  </a:lnTo>
                  <a:lnTo>
                    <a:pt x="107517" y="162982"/>
                  </a:lnTo>
                  <a:lnTo>
                    <a:pt x="125761" y="174072"/>
                  </a:lnTo>
                  <a:lnTo>
                    <a:pt x="149197" y="179514"/>
                  </a:lnTo>
                  <a:lnTo>
                    <a:pt x="176275" y="176809"/>
                  </a:lnTo>
                  <a:lnTo>
                    <a:pt x="213582" y="159407"/>
                  </a:lnTo>
                  <a:lnTo>
                    <a:pt x="253746" y="124968"/>
                  </a:lnTo>
                  <a:lnTo>
                    <a:pt x="256159" y="122199"/>
                  </a:lnTo>
                  <a:lnTo>
                    <a:pt x="258064" y="121678"/>
                  </a:lnTo>
                  <a:lnTo>
                    <a:pt x="269624" y="113625"/>
                  </a:lnTo>
                  <a:lnTo>
                    <a:pt x="288829" y="96753"/>
                  </a:lnTo>
                  <a:lnTo>
                    <a:pt x="305891" y="74821"/>
                  </a:lnTo>
                  <a:lnTo>
                    <a:pt x="311023" y="51587"/>
                  </a:lnTo>
                  <a:lnTo>
                    <a:pt x="308544" y="35995"/>
                  </a:lnTo>
                  <a:lnTo>
                    <a:pt x="307101" y="21512"/>
                  </a:lnTo>
                  <a:lnTo>
                    <a:pt x="306540" y="9169"/>
                  </a:lnTo>
                  <a:lnTo>
                    <a:pt x="3067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0513" y="9993781"/>
              <a:ext cx="230711" cy="152552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0" y="0"/>
            <a:ext cx="7559040" cy="10690860"/>
            <a:chOff x="0" y="0"/>
            <a:chExt cx="7559040" cy="10690860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346075" cy="10690860"/>
            </a:xfrm>
            <a:custGeom>
              <a:avLst/>
              <a:gdLst/>
              <a:ahLst/>
              <a:cxnLst/>
              <a:rect l="l" t="t" r="r" b="b"/>
              <a:pathLst>
                <a:path w="346075" h="10690860">
                  <a:moveTo>
                    <a:pt x="345948" y="0"/>
                  </a:moveTo>
                  <a:lnTo>
                    <a:pt x="0" y="0"/>
                  </a:lnTo>
                  <a:lnTo>
                    <a:pt x="0" y="10690859"/>
                  </a:lnTo>
                  <a:lnTo>
                    <a:pt x="345948" y="10690859"/>
                  </a:lnTo>
                  <a:lnTo>
                    <a:pt x="345948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3559314"/>
              <a:ext cx="1183005" cy="3337560"/>
            </a:xfrm>
            <a:custGeom>
              <a:avLst/>
              <a:gdLst/>
              <a:ahLst/>
              <a:cxnLst/>
              <a:rect l="l" t="t" r="r" b="b"/>
              <a:pathLst>
                <a:path w="1183005" h="3337559">
                  <a:moveTo>
                    <a:pt x="260604" y="1830438"/>
                  </a:moveTo>
                  <a:lnTo>
                    <a:pt x="257517" y="1787461"/>
                  </a:lnTo>
                  <a:lnTo>
                    <a:pt x="248285" y="1744992"/>
                  </a:lnTo>
                  <a:lnTo>
                    <a:pt x="232879" y="1703527"/>
                  </a:lnTo>
                  <a:lnTo>
                    <a:pt x="211328" y="1663598"/>
                  </a:lnTo>
                  <a:lnTo>
                    <a:pt x="183616" y="1625714"/>
                  </a:lnTo>
                  <a:lnTo>
                    <a:pt x="149745" y="1590408"/>
                  </a:lnTo>
                  <a:lnTo>
                    <a:pt x="104838" y="1541284"/>
                  </a:lnTo>
                  <a:lnTo>
                    <a:pt x="65913" y="1488160"/>
                  </a:lnTo>
                  <a:lnTo>
                    <a:pt x="32537" y="1432115"/>
                  </a:lnTo>
                  <a:lnTo>
                    <a:pt x="4279" y="1374228"/>
                  </a:lnTo>
                  <a:lnTo>
                    <a:pt x="0" y="1363535"/>
                  </a:lnTo>
                  <a:lnTo>
                    <a:pt x="0" y="1488757"/>
                  </a:lnTo>
                  <a:lnTo>
                    <a:pt x="25654" y="1529613"/>
                  </a:lnTo>
                  <a:lnTo>
                    <a:pt x="66255" y="1583131"/>
                  </a:lnTo>
                  <a:lnTo>
                    <a:pt x="112801" y="1633461"/>
                  </a:lnTo>
                  <a:lnTo>
                    <a:pt x="146100" y="1671447"/>
                  </a:lnTo>
                  <a:lnTo>
                    <a:pt x="171869" y="1711452"/>
                  </a:lnTo>
                  <a:lnTo>
                    <a:pt x="189776" y="1753514"/>
                  </a:lnTo>
                  <a:lnTo>
                    <a:pt x="199466" y="1797621"/>
                  </a:lnTo>
                  <a:lnTo>
                    <a:pt x="200609" y="1843798"/>
                  </a:lnTo>
                  <a:lnTo>
                    <a:pt x="192862" y="1892033"/>
                  </a:lnTo>
                  <a:lnTo>
                    <a:pt x="179539" y="1936978"/>
                  </a:lnTo>
                  <a:lnTo>
                    <a:pt x="160223" y="1980907"/>
                  </a:lnTo>
                  <a:lnTo>
                    <a:pt x="135636" y="2023452"/>
                  </a:lnTo>
                  <a:lnTo>
                    <a:pt x="106502" y="2064232"/>
                  </a:lnTo>
                  <a:lnTo>
                    <a:pt x="73533" y="2102840"/>
                  </a:lnTo>
                  <a:lnTo>
                    <a:pt x="37452" y="2138896"/>
                  </a:lnTo>
                  <a:lnTo>
                    <a:pt x="0" y="2171141"/>
                  </a:lnTo>
                  <a:lnTo>
                    <a:pt x="0" y="2246719"/>
                  </a:lnTo>
                  <a:lnTo>
                    <a:pt x="59728" y="2201583"/>
                  </a:lnTo>
                  <a:lnTo>
                    <a:pt x="98171" y="2166569"/>
                  </a:lnTo>
                  <a:lnTo>
                    <a:pt x="134175" y="2128596"/>
                  </a:lnTo>
                  <a:lnTo>
                    <a:pt x="167081" y="2087968"/>
                  </a:lnTo>
                  <a:lnTo>
                    <a:pt x="196227" y="2044928"/>
                  </a:lnTo>
                  <a:lnTo>
                    <a:pt x="220941" y="1999780"/>
                  </a:lnTo>
                  <a:lnTo>
                    <a:pt x="240563" y="1952790"/>
                  </a:lnTo>
                  <a:lnTo>
                    <a:pt x="254444" y="1904225"/>
                  </a:lnTo>
                  <a:lnTo>
                    <a:pt x="260502" y="1848916"/>
                  </a:lnTo>
                  <a:lnTo>
                    <a:pt x="260604" y="1830438"/>
                  </a:lnTo>
                  <a:close/>
                </a:path>
                <a:path w="1183005" h="3337559">
                  <a:moveTo>
                    <a:pt x="925068" y="2076437"/>
                  </a:moveTo>
                  <a:lnTo>
                    <a:pt x="922794" y="2036559"/>
                  </a:lnTo>
                  <a:lnTo>
                    <a:pt x="916012" y="1994966"/>
                  </a:lnTo>
                  <a:lnTo>
                    <a:pt x="904773" y="1951748"/>
                  </a:lnTo>
                  <a:lnTo>
                    <a:pt x="889127" y="1907019"/>
                  </a:lnTo>
                  <a:lnTo>
                    <a:pt x="869124" y="1860867"/>
                  </a:lnTo>
                  <a:lnTo>
                    <a:pt x="844816" y="1813407"/>
                  </a:lnTo>
                  <a:lnTo>
                    <a:pt x="816241" y="1764715"/>
                  </a:lnTo>
                  <a:lnTo>
                    <a:pt x="783475" y="1714906"/>
                  </a:lnTo>
                  <a:lnTo>
                    <a:pt x="746556" y="1664068"/>
                  </a:lnTo>
                  <a:lnTo>
                    <a:pt x="680237" y="1575854"/>
                  </a:lnTo>
                  <a:lnTo>
                    <a:pt x="621004" y="1495450"/>
                  </a:lnTo>
                  <a:lnTo>
                    <a:pt x="568452" y="1422387"/>
                  </a:lnTo>
                  <a:lnTo>
                    <a:pt x="522185" y="1356207"/>
                  </a:lnTo>
                  <a:lnTo>
                    <a:pt x="481812" y="1296441"/>
                  </a:lnTo>
                  <a:lnTo>
                    <a:pt x="446951" y="1242618"/>
                  </a:lnTo>
                  <a:lnTo>
                    <a:pt x="417195" y="1194257"/>
                  </a:lnTo>
                  <a:lnTo>
                    <a:pt x="392163" y="1150912"/>
                  </a:lnTo>
                  <a:lnTo>
                    <a:pt x="371449" y="1112088"/>
                  </a:lnTo>
                  <a:lnTo>
                    <a:pt x="354660" y="1077353"/>
                  </a:lnTo>
                  <a:lnTo>
                    <a:pt x="331317" y="1018184"/>
                  </a:lnTo>
                  <a:lnTo>
                    <a:pt x="318985" y="969683"/>
                  </a:lnTo>
                  <a:lnTo>
                    <a:pt x="314502" y="928090"/>
                  </a:lnTo>
                  <a:lnTo>
                    <a:pt x="314236" y="908710"/>
                  </a:lnTo>
                  <a:lnTo>
                    <a:pt x="314744" y="889647"/>
                  </a:lnTo>
                  <a:lnTo>
                    <a:pt x="315658" y="870445"/>
                  </a:lnTo>
                  <a:lnTo>
                    <a:pt x="315658" y="851903"/>
                  </a:lnTo>
                  <a:lnTo>
                    <a:pt x="314426" y="784707"/>
                  </a:lnTo>
                  <a:lnTo>
                    <a:pt x="309562" y="743813"/>
                  </a:lnTo>
                  <a:lnTo>
                    <a:pt x="301371" y="699477"/>
                  </a:lnTo>
                  <a:lnTo>
                    <a:pt x="289496" y="652767"/>
                  </a:lnTo>
                  <a:lnTo>
                    <a:pt x="273558" y="604774"/>
                  </a:lnTo>
                  <a:lnTo>
                    <a:pt x="253174" y="556552"/>
                  </a:lnTo>
                  <a:lnTo>
                    <a:pt x="228003" y="509181"/>
                  </a:lnTo>
                  <a:lnTo>
                    <a:pt x="197650" y="463715"/>
                  </a:lnTo>
                  <a:lnTo>
                    <a:pt x="161772" y="421246"/>
                  </a:lnTo>
                  <a:lnTo>
                    <a:pt x="123659" y="387007"/>
                  </a:lnTo>
                  <a:lnTo>
                    <a:pt x="83083" y="358127"/>
                  </a:lnTo>
                  <a:lnTo>
                    <a:pt x="39814" y="334746"/>
                  </a:lnTo>
                  <a:lnTo>
                    <a:pt x="0" y="319405"/>
                  </a:lnTo>
                  <a:lnTo>
                    <a:pt x="0" y="388327"/>
                  </a:lnTo>
                  <a:lnTo>
                    <a:pt x="41389" y="407123"/>
                  </a:lnTo>
                  <a:lnTo>
                    <a:pt x="82334" y="433057"/>
                  </a:lnTo>
                  <a:lnTo>
                    <a:pt x="118681" y="464299"/>
                  </a:lnTo>
                  <a:lnTo>
                    <a:pt x="152717" y="503732"/>
                  </a:lnTo>
                  <a:lnTo>
                    <a:pt x="181229" y="547255"/>
                  </a:lnTo>
                  <a:lnTo>
                    <a:pt x="204635" y="593521"/>
                  </a:lnTo>
                  <a:lnTo>
                    <a:pt x="223316" y="641159"/>
                  </a:lnTo>
                  <a:lnTo>
                    <a:pt x="237693" y="688784"/>
                  </a:lnTo>
                  <a:lnTo>
                    <a:pt x="248170" y="735050"/>
                  </a:lnTo>
                  <a:lnTo>
                    <a:pt x="255155" y="778573"/>
                  </a:lnTo>
                  <a:lnTo>
                    <a:pt x="259041" y="817981"/>
                  </a:lnTo>
                  <a:lnTo>
                    <a:pt x="260261" y="851903"/>
                  </a:lnTo>
                  <a:lnTo>
                    <a:pt x="260261" y="870445"/>
                  </a:lnTo>
                  <a:lnTo>
                    <a:pt x="259346" y="892467"/>
                  </a:lnTo>
                  <a:lnTo>
                    <a:pt x="258851" y="914146"/>
                  </a:lnTo>
                  <a:lnTo>
                    <a:pt x="260667" y="958494"/>
                  </a:lnTo>
                  <a:lnTo>
                    <a:pt x="268960" y="1007414"/>
                  </a:lnTo>
                  <a:lnTo>
                    <a:pt x="286931" y="1064806"/>
                  </a:lnTo>
                  <a:lnTo>
                    <a:pt x="317842" y="1134605"/>
                  </a:lnTo>
                  <a:lnTo>
                    <a:pt x="339140" y="1175385"/>
                  </a:lnTo>
                  <a:lnTo>
                    <a:pt x="364896" y="1220736"/>
                  </a:lnTo>
                  <a:lnTo>
                    <a:pt x="395490" y="1271143"/>
                  </a:lnTo>
                  <a:lnTo>
                    <a:pt x="431342" y="1327099"/>
                  </a:lnTo>
                  <a:lnTo>
                    <a:pt x="472833" y="1389087"/>
                  </a:lnTo>
                  <a:lnTo>
                    <a:pt x="520395" y="1457617"/>
                  </a:lnTo>
                  <a:lnTo>
                    <a:pt x="574421" y="1533156"/>
                  </a:lnTo>
                  <a:lnTo>
                    <a:pt x="635304" y="1616202"/>
                  </a:lnTo>
                  <a:lnTo>
                    <a:pt x="703465" y="1707248"/>
                  </a:lnTo>
                  <a:lnTo>
                    <a:pt x="743165" y="1761858"/>
                  </a:lnTo>
                  <a:lnTo>
                    <a:pt x="777328" y="1814880"/>
                  </a:lnTo>
                  <a:lnTo>
                    <a:pt x="805954" y="1866214"/>
                  </a:lnTo>
                  <a:lnTo>
                    <a:pt x="829030" y="1915731"/>
                  </a:lnTo>
                  <a:lnTo>
                    <a:pt x="846582" y="1963331"/>
                  </a:lnTo>
                  <a:lnTo>
                    <a:pt x="858583" y="2008911"/>
                  </a:lnTo>
                  <a:lnTo>
                    <a:pt x="865047" y="2052332"/>
                  </a:lnTo>
                  <a:lnTo>
                    <a:pt x="865974" y="2093506"/>
                  </a:lnTo>
                  <a:lnTo>
                    <a:pt x="861352" y="2132317"/>
                  </a:lnTo>
                  <a:lnTo>
                    <a:pt x="831799" y="2209330"/>
                  </a:lnTo>
                  <a:lnTo>
                    <a:pt x="805510" y="2246274"/>
                  </a:lnTo>
                  <a:lnTo>
                    <a:pt x="773303" y="2279688"/>
                  </a:lnTo>
                  <a:lnTo>
                    <a:pt x="736155" y="2309761"/>
                  </a:lnTo>
                  <a:lnTo>
                    <a:pt x="695032" y="2336723"/>
                  </a:lnTo>
                  <a:lnTo>
                    <a:pt x="650925" y="2360752"/>
                  </a:lnTo>
                  <a:lnTo>
                    <a:pt x="604799" y="2382062"/>
                  </a:lnTo>
                  <a:lnTo>
                    <a:pt x="557631" y="2400846"/>
                  </a:lnTo>
                  <a:lnTo>
                    <a:pt x="510387" y="2417318"/>
                  </a:lnTo>
                  <a:lnTo>
                    <a:pt x="464058" y="2431669"/>
                  </a:lnTo>
                  <a:lnTo>
                    <a:pt x="419620" y="2444102"/>
                  </a:lnTo>
                  <a:lnTo>
                    <a:pt x="378028" y="2454833"/>
                  </a:lnTo>
                  <a:lnTo>
                    <a:pt x="340283" y="2464041"/>
                  </a:lnTo>
                  <a:lnTo>
                    <a:pt x="321818" y="2470137"/>
                  </a:lnTo>
                  <a:lnTo>
                    <a:pt x="281406" y="2478316"/>
                  </a:lnTo>
                  <a:lnTo>
                    <a:pt x="243319" y="2484742"/>
                  </a:lnTo>
                  <a:lnTo>
                    <a:pt x="132803" y="2500490"/>
                  </a:lnTo>
                  <a:lnTo>
                    <a:pt x="93611" y="2507323"/>
                  </a:lnTo>
                  <a:lnTo>
                    <a:pt x="55956" y="2516365"/>
                  </a:lnTo>
                  <a:lnTo>
                    <a:pt x="19342" y="2528735"/>
                  </a:lnTo>
                  <a:lnTo>
                    <a:pt x="0" y="2537739"/>
                  </a:lnTo>
                  <a:lnTo>
                    <a:pt x="0" y="2608122"/>
                  </a:lnTo>
                  <a:lnTo>
                    <a:pt x="23850" y="2595461"/>
                  </a:lnTo>
                  <a:lnTo>
                    <a:pt x="59626" y="2582037"/>
                  </a:lnTo>
                  <a:lnTo>
                    <a:pt x="97078" y="2572105"/>
                  </a:lnTo>
                  <a:lnTo>
                    <a:pt x="137007" y="2564053"/>
                  </a:lnTo>
                  <a:lnTo>
                    <a:pt x="180238" y="2556243"/>
                  </a:lnTo>
                  <a:lnTo>
                    <a:pt x="213804" y="2551480"/>
                  </a:lnTo>
                  <a:lnTo>
                    <a:pt x="250253" y="2545550"/>
                  </a:lnTo>
                  <a:lnTo>
                    <a:pt x="290169" y="2537282"/>
                  </a:lnTo>
                  <a:lnTo>
                    <a:pt x="334124" y="2525509"/>
                  </a:lnTo>
                  <a:lnTo>
                    <a:pt x="352602" y="2519413"/>
                  </a:lnTo>
                  <a:lnTo>
                    <a:pt x="390245" y="2510891"/>
                  </a:lnTo>
                  <a:lnTo>
                    <a:pt x="431419" y="2500998"/>
                  </a:lnTo>
                  <a:lnTo>
                    <a:pt x="475310" y="2489492"/>
                  </a:lnTo>
                  <a:lnTo>
                    <a:pt x="521106" y="2476131"/>
                  </a:lnTo>
                  <a:lnTo>
                    <a:pt x="568020" y="2460675"/>
                  </a:lnTo>
                  <a:lnTo>
                    <a:pt x="615213" y="2442883"/>
                  </a:lnTo>
                  <a:lnTo>
                    <a:pt x="661911" y="2422499"/>
                  </a:lnTo>
                  <a:lnTo>
                    <a:pt x="707288" y="2399296"/>
                  </a:lnTo>
                  <a:lnTo>
                    <a:pt x="750531" y="2373033"/>
                  </a:lnTo>
                  <a:lnTo>
                    <a:pt x="790841" y="2343454"/>
                  </a:lnTo>
                  <a:lnTo>
                    <a:pt x="827417" y="2310320"/>
                  </a:lnTo>
                  <a:lnTo>
                    <a:pt x="859434" y="2273389"/>
                  </a:lnTo>
                  <a:lnTo>
                    <a:pt x="886091" y="2232431"/>
                  </a:lnTo>
                  <a:lnTo>
                    <a:pt x="906602" y="2187181"/>
                  </a:lnTo>
                  <a:lnTo>
                    <a:pt x="920445" y="2134095"/>
                  </a:lnTo>
                  <a:lnTo>
                    <a:pt x="923912" y="2106714"/>
                  </a:lnTo>
                  <a:lnTo>
                    <a:pt x="925068" y="2076437"/>
                  </a:lnTo>
                  <a:close/>
                </a:path>
                <a:path w="1183005" h="3337559">
                  <a:moveTo>
                    <a:pt x="1182636" y="1977377"/>
                  </a:moveTo>
                  <a:lnTo>
                    <a:pt x="1181481" y="1926513"/>
                  </a:lnTo>
                  <a:lnTo>
                    <a:pt x="1178013" y="1875066"/>
                  </a:lnTo>
                  <a:lnTo>
                    <a:pt x="1172235" y="1822450"/>
                  </a:lnTo>
                  <a:lnTo>
                    <a:pt x="1164170" y="1768081"/>
                  </a:lnTo>
                  <a:lnTo>
                    <a:pt x="1150340" y="1696974"/>
                  </a:lnTo>
                  <a:lnTo>
                    <a:pt x="1135024" y="1629105"/>
                  </a:lnTo>
                  <a:lnTo>
                    <a:pt x="1118425" y="1564449"/>
                  </a:lnTo>
                  <a:lnTo>
                    <a:pt x="1100696" y="1502943"/>
                  </a:lnTo>
                  <a:lnTo>
                    <a:pt x="1082027" y="1444510"/>
                  </a:lnTo>
                  <a:lnTo>
                    <a:pt x="1062596" y="1389100"/>
                  </a:lnTo>
                  <a:lnTo>
                    <a:pt x="1042593" y="1336649"/>
                  </a:lnTo>
                  <a:lnTo>
                    <a:pt x="1022184" y="1287094"/>
                  </a:lnTo>
                  <a:lnTo>
                    <a:pt x="1001572" y="1240383"/>
                  </a:lnTo>
                  <a:lnTo>
                    <a:pt x="980909" y="1196454"/>
                  </a:lnTo>
                  <a:lnTo>
                    <a:pt x="960399" y="1155255"/>
                  </a:lnTo>
                  <a:lnTo>
                    <a:pt x="940206" y="1116698"/>
                  </a:lnTo>
                  <a:lnTo>
                    <a:pt x="920508" y="1080757"/>
                  </a:lnTo>
                  <a:lnTo>
                    <a:pt x="901509" y="1047343"/>
                  </a:lnTo>
                  <a:lnTo>
                    <a:pt x="866267" y="987907"/>
                  </a:lnTo>
                  <a:lnTo>
                    <a:pt x="828763" y="927188"/>
                  </a:lnTo>
                  <a:lnTo>
                    <a:pt x="811174" y="897204"/>
                  </a:lnTo>
                  <a:lnTo>
                    <a:pt x="799350" y="871804"/>
                  </a:lnTo>
                  <a:lnTo>
                    <a:pt x="795032" y="851014"/>
                  </a:lnTo>
                  <a:lnTo>
                    <a:pt x="791451" y="837755"/>
                  </a:lnTo>
                  <a:lnTo>
                    <a:pt x="776846" y="793343"/>
                  </a:lnTo>
                  <a:lnTo>
                    <a:pt x="752729" y="729005"/>
                  </a:lnTo>
                  <a:lnTo>
                    <a:pt x="737260" y="690816"/>
                  </a:lnTo>
                  <a:lnTo>
                    <a:pt x="719582" y="649389"/>
                  </a:lnTo>
                  <a:lnTo>
                    <a:pt x="699782" y="605307"/>
                  </a:lnTo>
                  <a:lnTo>
                    <a:pt x="677900" y="559142"/>
                  </a:lnTo>
                  <a:lnTo>
                    <a:pt x="654024" y="511505"/>
                  </a:lnTo>
                  <a:lnTo>
                    <a:pt x="628180" y="462940"/>
                  </a:lnTo>
                  <a:lnTo>
                    <a:pt x="600468" y="414058"/>
                  </a:lnTo>
                  <a:lnTo>
                    <a:pt x="570915" y="365429"/>
                  </a:lnTo>
                  <a:lnTo>
                    <a:pt x="539597" y="317652"/>
                  </a:lnTo>
                  <a:lnTo>
                    <a:pt x="506577" y="271284"/>
                  </a:lnTo>
                  <a:lnTo>
                    <a:pt x="471919" y="226910"/>
                  </a:lnTo>
                  <a:lnTo>
                    <a:pt x="435673" y="185140"/>
                  </a:lnTo>
                  <a:lnTo>
                    <a:pt x="397916" y="146519"/>
                  </a:lnTo>
                  <a:lnTo>
                    <a:pt x="358698" y="111658"/>
                  </a:lnTo>
                  <a:lnTo>
                    <a:pt x="318084" y="81127"/>
                  </a:lnTo>
                  <a:lnTo>
                    <a:pt x="276136" y="55511"/>
                  </a:lnTo>
                  <a:lnTo>
                    <a:pt x="232918" y="35382"/>
                  </a:lnTo>
                  <a:lnTo>
                    <a:pt x="188480" y="21348"/>
                  </a:lnTo>
                  <a:lnTo>
                    <a:pt x="142900" y="13957"/>
                  </a:lnTo>
                  <a:lnTo>
                    <a:pt x="78625" y="8623"/>
                  </a:lnTo>
                  <a:lnTo>
                    <a:pt x="15290" y="1930"/>
                  </a:lnTo>
                  <a:lnTo>
                    <a:pt x="0" y="0"/>
                  </a:lnTo>
                  <a:lnTo>
                    <a:pt x="0" y="50355"/>
                  </a:lnTo>
                  <a:lnTo>
                    <a:pt x="36309" y="54610"/>
                  </a:lnTo>
                  <a:lnTo>
                    <a:pt x="85344" y="59524"/>
                  </a:lnTo>
                  <a:lnTo>
                    <a:pt x="130594" y="63233"/>
                  </a:lnTo>
                  <a:lnTo>
                    <a:pt x="172250" y="70421"/>
                  </a:lnTo>
                  <a:lnTo>
                    <a:pt x="213271" y="84785"/>
                  </a:lnTo>
                  <a:lnTo>
                    <a:pt x="253530" y="105664"/>
                  </a:lnTo>
                  <a:lnTo>
                    <a:pt x="292925" y="132397"/>
                  </a:lnTo>
                  <a:lnTo>
                    <a:pt x="331343" y="164312"/>
                  </a:lnTo>
                  <a:lnTo>
                    <a:pt x="368668" y="200748"/>
                  </a:lnTo>
                  <a:lnTo>
                    <a:pt x="404799" y="241007"/>
                  </a:lnTo>
                  <a:lnTo>
                    <a:pt x="439610" y="284454"/>
                  </a:lnTo>
                  <a:lnTo>
                    <a:pt x="473011" y="330403"/>
                  </a:lnTo>
                  <a:lnTo>
                    <a:pt x="504875" y="378180"/>
                  </a:lnTo>
                  <a:lnTo>
                    <a:pt x="535101" y="427126"/>
                  </a:lnTo>
                  <a:lnTo>
                    <a:pt x="563562" y="476567"/>
                  </a:lnTo>
                  <a:lnTo>
                    <a:pt x="590169" y="525830"/>
                  </a:lnTo>
                  <a:lnTo>
                    <a:pt x="614794" y="574255"/>
                  </a:lnTo>
                  <a:lnTo>
                    <a:pt x="637336" y="621169"/>
                  </a:lnTo>
                  <a:lnTo>
                    <a:pt x="657669" y="665911"/>
                  </a:lnTo>
                  <a:lnTo>
                    <a:pt x="675703" y="707783"/>
                  </a:lnTo>
                  <a:lnTo>
                    <a:pt x="691311" y="746150"/>
                  </a:lnTo>
                  <a:lnTo>
                    <a:pt x="714832" y="809637"/>
                  </a:lnTo>
                  <a:lnTo>
                    <a:pt x="727354" y="851014"/>
                  </a:lnTo>
                  <a:lnTo>
                    <a:pt x="735330" y="875525"/>
                  </a:lnTo>
                  <a:lnTo>
                    <a:pt x="749655" y="904087"/>
                  </a:lnTo>
                  <a:lnTo>
                    <a:pt x="769747" y="938441"/>
                  </a:lnTo>
                  <a:lnTo>
                    <a:pt x="810831" y="1006386"/>
                  </a:lnTo>
                  <a:lnTo>
                    <a:pt x="827760" y="1034707"/>
                  </a:lnTo>
                  <a:lnTo>
                    <a:pt x="864285" y="1098270"/>
                  </a:lnTo>
                  <a:lnTo>
                    <a:pt x="883551" y="1133640"/>
                  </a:lnTo>
                  <a:lnTo>
                    <a:pt x="903262" y="1171473"/>
                  </a:lnTo>
                  <a:lnTo>
                    <a:pt x="923277" y="1211846"/>
                  </a:lnTo>
                  <a:lnTo>
                    <a:pt x="943394" y="1254810"/>
                  </a:lnTo>
                  <a:lnTo>
                    <a:pt x="963472" y="1300429"/>
                  </a:lnTo>
                  <a:lnTo>
                    <a:pt x="983348" y="1348752"/>
                  </a:lnTo>
                  <a:lnTo>
                    <a:pt x="1002830" y="1399857"/>
                  </a:lnTo>
                  <a:lnTo>
                    <a:pt x="1021791" y="1453794"/>
                  </a:lnTo>
                  <a:lnTo>
                    <a:pt x="1040028" y="1510626"/>
                  </a:lnTo>
                  <a:lnTo>
                    <a:pt x="1057402" y="1570405"/>
                  </a:lnTo>
                  <a:lnTo>
                    <a:pt x="1073746" y="1633207"/>
                  </a:lnTo>
                  <a:lnTo>
                    <a:pt x="1088872" y="1699082"/>
                  </a:lnTo>
                  <a:lnTo>
                    <a:pt x="1102652" y="1768081"/>
                  </a:lnTo>
                  <a:lnTo>
                    <a:pt x="1112494" y="1828901"/>
                  </a:lnTo>
                  <a:lnTo>
                    <a:pt x="1118895" y="1888197"/>
                  </a:lnTo>
                  <a:lnTo>
                    <a:pt x="1121994" y="1945944"/>
                  </a:lnTo>
                  <a:lnTo>
                    <a:pt x="1121943" y="2002104"/>
                  </a:lnTo>
                  <a:lnTo>
                    <a:pt x="1118895" y="2056625"/>
                  </a:lnTo>
                  <a:lnTo>
                    <a:pt x="1112989" y="2109470"/>
                  </a:lnTo>
                  <a:lnTo>
                    <a:pt x="1104379" y="2160587"/>
                  </a:lnTo>
                  <a:lnTo>
                    <a:pt x="1093177" y="2210066"/>
                  </a:lnTo>
                  <a:lnTo>
                    <a:pt x="1079627" y="2257526"/>
                  </a:lnTo>
                  <a:lnTo>
                    <a:pt x="1063790" y="2303259"/>
                  </a:lnTo>
                  <a:lnTo>
                    <a:pt x="1045832" y="2347112"/>
                  </a:lnTo>
                  <a:lnTo>
                    <a:pt x="1025918" y="2389035"/>
                  </a:lnTo>
                  <a:lnTo>
                    <a:pt x="1004176" y="2428989"/>
                  </a:lnTo>
                  <a:lnTo>
                    <a:pt x="980770" y="2466949"/>
                  </a:lnTo>
                  <a:lnTo>
                    <a:pt x="955840" y="2502852"/>
                  </a:lnTo>
                  <a:lnTo>
                    <a:pt x="929538" y="2536672"/>
                  </a:lnTo>
                  <a:lnTo>
                    <a:pt x="902017" y="2568359"/>
                  </a:lnTo>
                  <a:lnTo>
                    <a:pt x="873417" y="2597874"/>
                  </a:lnTo>
                  <a:lnTo>
                    <a:pt x="843889" y="2625179"/>
                  </a:lnTo>
                  <a:lnTo>
                    <a:pt x="813574" y="2650236"/>
                  </a:lnTo>
                  <a:lnTo>
                    <a:pt x="782637" y="2672994"/>
                  </a:lnTo>
                  <a:lnTo>
                    <a:pt x="719442" y="2711475"/>
                  </a:lnTo>
                  <a:lnTo>
                    <a:pt x="655510" y="2740266"/>
                  </a:lnTo>
                  <a:lnTo>
                    <a:pt x="543814" y="2771610"/>
                  </a:lnTo>
                  <a:lnTo>
                    <a:pt x="496430" y="2787700"/>
                  </a:lnTo>
                  <a:lnTo>
                    <a:pt x="449948" y="2807093"/>
                  </a:lnTo>
                  <a:lnTo>
                    <a:pt x="404482" y="2829572"/>
                  </a:lnTo>
                  <a:lnTo>
                    <a:pt x="360121" y="2854883"/>
                  </a:lnTo>
                  <a:lnTo>
                    <a:pt x="316953" y="2882798"/>
                  </a:lnTo>
                  <a:lnTo>
                    <a:pt x="275094" y="2913075"/>
                  </a:lnTo>
                  <a:lnTo>
                    <a:pt x="234619" y="2945473"/>
                  </a:lnTo>
                  <a:lnTo>
                    <a:pt x="195630" y="2979763"/>
                  </a:lnTo>
                  <a:lnTo>
                    <a:pt x="158242" y="3015704"/>
                  </a:lnTo>
                  <a:lnTo>
                    <a:pt x="122529" y="3053067"/>
                  </a:lnTo>
                  <a:lnTo>
                    <a:pt x="88595" y="3091611"/>
                  </a:lnTo>
                  <a:lnTo>
                    <a:pt x="56540" y="3131096"/>
                  </a:lnTo>
                  <a:lnTo>
                    <a:pt x="26466" y="3171279"/>
                  </a:lnTo>
                  <a:lnTo>
                    <a:pt x="0" y="3209709"/>
                  </a:lnTo>
                  <a:lnTo>
                    <a:pt x="0" y="3337191"/>
                  </a:lnTo>
                  <a:lnTo>
                    <a:pt x="6273" y="3325812"/>
                  </a:lnTo>
                  <a:lnTo>
                    <a:pt x="30670" y="3285439"/>
                  </a:lnTo>
                  <a:lnTo>
                    <a:pt x="57277" y="3244977"/>
                  </a:lnTo>
                  <a:lnTo>
                    <a:pt x="85979" y="3204730"/>
                  </a:lnTo>
                  <a:lnTo>
                    <a:pt x="116687" y="3164954"/>
                  </a:lnTo>
                  <a:lnTo>
                    <a:pt x="149288" y="3125952"/>
                  </a:lnTo>
                  <a:lnTo>
                    <a:pt x="183692" y="3087979"/>
                  </a:lnTo>
                  <a:lnTo>
                    <a:pt x="219798" y="3051327"/>
                  </a:lnTo>
                  <a:lnTo>
                    <a:pt x="257492" y="3016275"/>
                  </a:lnTo>
                  <a:lnTo>
                    <a:pt x="296672" y="2983090"/>
                  </a:lnTo>
                  <a:lnTo>
                    <a:pt x="337261" y="2952077"/>
                  </a:lnTo>
                  <a:lnTo>
                    <a:pt x="379133" y="2923476"/>
                  </a:lnTo>
                  <a:lnTo>
                    <a:pt x="422186" y="2897594"/>
                  </a:lnTo>
                  <a:lnTo>
                    <a:pt x="466344" y="2874708"/>
                  </a:lnTo>
                  <a:lnTo>
                    <a:pt x="511479" y="2855087"/>
                  </a:lnTo>
                  <a:lnTo>
                    <a:pt x="557504" y="2839008"/>
                  </a:lnTo>
                  <a:lnTo>
                    <a:pt x="604316" y="2826753"/>
                  </a:lnTo>
                  <a:lnTo>
                    <a:pt x="639064" y="2818028"/>
                  </a:lnTo>
                  <a:lnTo>
                    <a:pt x="674204" y="2806357"/>
                  </a:lnTo>
                  <a:lnTo>
                    <a:pt x="709536" y="2791790"/>
                  </a:lnTo>
                  <a:lnTo>
                    <a:pt x="744893" y="2774378"/>
                  </a:lnTo>
                  <a:lnTo>
                    <a:pt x="780084" y="2754198"/>
                  </a:lnTo>
                  <a:lnTo>
                    <a:pt x="814946" y="2731287"/>
                  </a:lnTo>
                  <a:lnTo>
                    <a:pt x="849299" y="2705697"/>
                  </a:lnTo>
                  <a:lnTo>
                    <a:pt x="882942" y="2677490"/>
                  </a:lnTo>
                  <a:lnTo>
                    <a:pt x="915720" y="2646730"/>
                  </a:lnTo>
                  <a:lnTo>
                    <a:pt x="947445" y="2613444"/>
                  </a:lnTo>
                  <a:lnTo>
                    <a:pt x="977938" y="2577719"/>
                  </a:lnTo>
                  <a:lnTo>
                    <a:pt x="1007021" y="2539581"/>
                  </a:lnTo>
                  <a:lnTo>
                    <a:pt x="1034516" y="2499106"/>
                  </a:lnTo>
                  <a:lnTo>
                    <a:pt x="1060246" y="2456345"/>
                  </a:lnTo>
                  <a:lnTo>
                    <a:pt x="1084021" y="2411336"/>
                  </a:lnTo>
                  <a:lnTo>
                    <a:pt x="1105674" y="2364155"/>
                  </a:lnTo>
                  <a:lnTo>
                    <a:pt x="1125016" y="2314841"/>
                  </a:lnTo>
                  <a:lnTo>
                    <a:pt x="1141869" y="2263470"/>
                  </a:lnTo>
                  <a:lnTo>
                    <a:pt x="1156093" y="2209965"/>
                  </a:lnTo>
                  <a:lnTo>
                    <a:pt x="1167422" y="2154707"/>
                  </a:lnTo>
                  <a:lnTo>
                    <a:pt x="1175753" y="2097430"/>
                  </a:lnTo>
                  <a:lnTo>
                    <a:pt x="1180884" y="2038311"/>
                  </a:lnTo>
                  <a:lnTo>
                    <a:pt x="1182636" y="1977377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45947" y="0"/>
              <a:ext cx="1823085" cy="10690860"/>
            </a:xfrm>
            <a:custGeom>
              <a:avLst/>
              <a:gdLst/>
              <a:ahLst/>
              <a:cxnLst/>
              <a:rect l="l" t="t" r="r" b="b"/>
              <a:pathLst>
                <a:path w="1823085" h="10690860">
                  <a:moveTo>
                    <a:pt x="1822704" y="0"/>
                  </a:moveTo>
                  <a:lnTo>
                    <a:pt x="0" y="0"/>
                  </a:lnTo>
                  <a:lnTo>
                    <a:pt x="0" y="10690860"/>
                  </a:lnTo>
                  <a:lnTo>
                    <a:pt x="1822704" y="10690860"/>
                  </a:lnTo>
                  <a:lnTo>
                    <a:pt x="18227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11124" y="2823971"/>
              <a:ext cx="6947916" cy="4408932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799287" y="1122044"/>
            <a:ext cx="6072505" cy="8032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algn="just">
              <a:lnSpc>
                <a:spcPts val="1200"/>
              </a:lnSpc>
              <a:spcBef>
                <a:spcPts val="240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Esta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é 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primeira iniciativa do seu género na Bulgária,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formar uma comunidade de interessados na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proteção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preservação da água. Até agora, foram realizados cinco webinários,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participação de mais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300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pessoas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mais 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10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milhões de visualizações dos vídeos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no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Facebook. Mais 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1.500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pessoas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manifestaram interesse nestes eventos.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Estão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surgir novos webinários,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os quais haverá informação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na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página do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Facebook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Green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Peace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Bulgária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-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u="sng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5"/>
              </a:rPr>
              <a:t>https://www.facebook.com/greenpeacebg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99896" y="387222"/>
            <a:ext cx="515239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EVIDÊNCIAS</a:t>
            </a:r>
            <a:r>
              <a:rPr sz="1800" b="1" spc="-3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 SUCESSO </a:t>
            </a:r>
            <a:r>
              <a:rPr sz="1800" b="1" spc="-30" dirty="0">
                <a:solidFill>
                  <a:srgbClr val="EB7339"/>
                </a:solidFill>
                <a:latin typeface="Calibri"/>
                <a:cs typeface="Calibri"/>
              </a:rPr>
              <a:t>(RESULTADOS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 ALCANÇADOS)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385564" y="8660383"/>
            <a:ext cx="75501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Calibri"/>
                <a:cs typeface="Calibri"/>
              </a:rPr>
              <a:t>Ba</a:t>
            </a:r>
            <a:r>
              <a:rPr sz="1100" spc="-5" dirty="0">
                <a:latin typeface="Calibri"/>
                <a:cs typeface="Calibri"/>
              </a:rPr>
              <a:t>l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Ba</a:t>
            </a:r>
            <a:r>
              <a:rPr sz="1100" spc="-5" dirty="0">
                <a:latin typeface="Calibri"/>
                <a:cs typeface="Calibri"/>
              </a:rPr>
              <a:t>l</a:t>
            </a:r>
            <a:r>
              <a:rPr sz="1100" dirty="0">
                <a:latin typeface="Calibri"/>
                <a:cs typeface="Calibri"/>
              </a:rPr>
              <a:t>i</a:t>
            </a:r>
            <a:r>
              <a:rPr sz="1100" spc="-5" dirty="0">
                <a:latin typeface="Calibri"/>
                <a:cs typeface="Calibri"/>
              </a:rPr>
              <a:t>n</a:t>
            </a:r>
            <a:r>
              <a:rPr sz="1100" spc="5" dirty="0">
                <a:latin typeface="Calibri"/>
                <a:cs typeface="Calibri"/>
              </a:rPr>
              <a:t>o</a:t>
            </a:r>
            <a:r>
              <a:rPr sz="1100" dirty="0">
                <a:latin typeface="Calibri"/>
                <a:cs typeface="Calibri"/>
              </a:rPr>
              <a:t>v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385564" y="9364776"/>
            <a:ext cx="123888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Calibri"/>
                <a:cs typeface="Calibri"/>
              </a:rPr>
              <a:t>Green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Peace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Bulgaria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819708" y="8680830"/>
            <a:ext cx="214947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u="sng" spc="-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6"/>
              </a:rPr>
              <a:t>https://act.gp/Blog_PaziteliNaVodata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819708" y="8923756"/>
            <a:ext cx="2845435" cy="6369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21400"/>
              </a:lnSpc>
              <a:spcBef>
                <a:spcPts val="105"/>
              </a:spcBef>
            </a:pPr>
            <a:r>
              <a:rPr sz="1100" u="sng" spc="-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7"/>
              </a:rPr>
              <a:t>https://www.youtube.com/watch?v=VerLTmWZK </a:t>
            </a:r>
            <a:r>
              <a:rPr sz="1100" spc="-23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u="sng" spc="-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7"/>
              </a:rPr>
              <a:t>S0&amp;list=PLQeUNU9u1jSFLnPEsMz4ZVfu7- </a:t>
            </a:r>
            <a:r>
              <a:rPr sz="110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u="sng" spc="-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7"/>
              </a:rPr>
              <a:t>MxKvP3G&amp;index=4&amp;ab_channel=GreenpeaceBul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19708" y="9569297"/>
            <a:ext cx="30607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u="sng" spc="-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7"/>
              </a:rPr>
              <a:t>g</a:t>
            </a:r>
            <a:r>
              <a:rPr sz="1100" u="sng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7"/>
              </a:rPr>
              <a:t>ar</a:t>
            </a:r>
            <a:r>
              <a:rPr sz="1100" u="sng" spc="-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7"/>
              </a:rPr>
              <a:t>i</a:t>
            </a:r>
            <a:r>
              <a:rPr sz="1100" u="sng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7"/>
              </a:rPr>
              <a:t>a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567308" y="399287"/>
            <a:ext cx="7002780" cy="9485630"/>
            <a:chOff x="567308" y="399287"/>
            <a:chExt cx="7002780" cy="9485630"/>
          </a:xfrm>
        </p:grpSpPr>
        <p:sp>
          <p:nvSpPr>
            <p:cNvPr id="20" name="object 20"/>
            <p:cNvSpPr/>
            <p:nvPr/>
          </p:nvSpPr>
          <p:spPr>
            <a:xfrm>
              <a:off x="576833" y="881633"/>
              <a:ext cx="6983730" cy="15240"/>
            </a:xfrm>
            <a:custGeom>
              <a:avLst/>
              <a:gdLst/>
              <a:ahLst/>
              <a:cxnLst/>
              <a:rect l="l" t="t" r="r" b="b"/>
              <a:pathLst>
                <a:path w="6983730" h="15240">
                  <a:moveTo>
                    <a:pt x="0" y="14858"/>
                  </a:moveTo>
                  <a:lnTo>
                    <a:pt x="6983349" y="0"/>
                  </a:lnTo>
                </a:path>
              </a:pathLst>
            </a:custGeom>
            <a:ln w="19050">
              <a:solidFill>
                <a:srgbClr val="354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6640068" y="399287"/>
              <a:ext cx="594360" cy="594360"/>
            </a:xfrm>
            <a:custGeom>
              <a:avLst/>
              <a:gdLst/>
              <a:ahLst/>
              <a:cxnLst/>
              <a:rect l="l" t="t" r="r" b="b"/>
              <a:pathLst>
                <a:path w="594359" h="594360">
                  <a:moveTo>
                    <a:pt x="297179" y="0"/>
                  </a:moveTo>
                  <a:lnTo>
                    <a:pt x="248986" y="3890"/>
                  </a:lnTo>
                  <a:lnTo>
                    <a:pt x="203265" y="15154"/>
                  </a:lnTo>
                  <a:lnTo>
                    <a:pt x="160628" y="33179"/>
                  </a:lnTo>
                  <a:lnTo>
                    <a:pt x="121688" y="57351"/>
                  </a:lnTo>
                  <a:lnTo>
                    <a:pt x="87058" y="87058"/>
                  </a:lnTo>
                  <a:lnTo>
                    <a:pt x="57351" y="121688"/>
                  </a:lnTo>
                  <a:lnTo>
                    <a:pt x="33179" y="160628"/>
                  </a:lnTo>
                  <a:lnTo>
                    <a:pt x="15154" y="203265"/>
                  </a:lnTo>
                  <a:lnTo>
                    <a:pt x="3890" y="248986"/>
                  </a:lnTo>
                  <a:lnTo>
                    <a:pt x="0" y="297179"/>
                  </a:lnTo>
                  <a:lnTo>
                    <a:pt x="3890" y="345373"/>
                  </a:lnTo>
                  <a:lnTo>
                    <a:pt x="15154" y="391094"/>
                  </a:lnTo>
                  <a:lnTo>
                    <a:pt x="33179" y="433731"/>
                  </a:lnTo>
                  <a:lnTo>
                    <a:pt x="57351" y="472671"/>
                  </a:lnTo>
                  <a:lnTo>
                    <a:pt x="87058" y="507301"/>
                  </a:lnTo>
                  <a:lnTo>
                    <a:pt x="121688" y="537008"/>
                  </a:lnTo>
                  <a:lnTo>
                    <a:pt x="160628" y="561180"/>
                  </a:lnTo>
                  <a:lnTo>
                    <a:pt x="203265" y="579205"/>
                  </a:lnTo>
                  <a:lnTo>
                    <a:pt x="248986" y="590469"/>
                  </a:lnTo>
                  <a:lnTo>
                    <a:pt x="297179" y="594360"/>
                  </a:lnTo>
                  <a:lnTo>
                    <a:pt x="345373" y="590469"/>
                  </a:lnTo>
                  <a:lnTo>
                    <a:pt x="391094" y="579205"/>
                  </a:lnTo>
                  <a:lnTo>
                    <a:pt x="433731" y="561180"/>
                  </a:lnTo>
                  <a:lnTo>
                    <a:pt x="472671" y="537008"/>
                  </a:lnTo>
                  <a:lnTo>
                    <a:pt x="507301" y="507301"/>
                  </a:lnTo>
                  <a:lnTo>
                    <a:pt x="537008" y="472671"/>
                  </a:lnTo>
                  <a:lnTo>
                    <a:pt x="561180" y="433731"/>
                  </a:lnTo>
                  <a:lnTo>
                    <a:pt x="579205" y="391094"/>
                  </a:lnTo>
                  <a:lnTo>
                    <a:pt x="590469" y="345373"/>
                  </a:lnTo>
                  <a:lnTo>
                    <a:pt x="594359" y="297179"/>
                  </a:lnTo>
                  <a:lnTo>
                    <a:pt x="590469" y="248986"/>
                  </a:lnTo>
                  <a:lnTo>
                    <a:pt x="579205" y="203265"/>
                  </a:lnTo>
                  <a:lnTo>
                    <a:pt x="561180" y="160628"/>
                  </a:lnTo>
                  <a:lnTo>
                    <a:pt x="537008" y="121688"/>
                  </a:lnTo>
                  <a:lnTo>
                    <a:pt x="507301" y="87058"/>
                  </a:lnTo>
                  <a:lnTo>
                    <a:pt x="472671" y="57351"/>
                  </a:lnTo>
                  <a:lnTo>
                    <a:pt x="433731" y="33179"/>
                  </a:lnTo>
                  <a:lnTo>
                    <a:pt x="391094" y="15154"/>
                  </a:lnTo>
                  <a:lnTo>
                    <a:pt x="345373" y="3890"/>
                  </a:lnTo>
                  <a:lnTo>
                    <a:pt x="297179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6755892" y="498347"/>
              <a:ext cx="399415" cy="398145"/>
            </a:xfrm>
            <a:custGeom>
              <a:avLst/>
              <a:gdLst/>
              <a:ahLst/>
              <a:cxnLst/>
              <a:rect l="l" t="t" r="r" b="b"/>
              <a:pathLst>
                <a:path w="399415" h="398144">
                  <a:moveTo>
                    <a:pt x="322072" y="0"/>
                  </a:moveTo>
                  <a:lnTo>
                    <a:pt x="67817" y="0"/>
                  </a:lnTo>
                  <a:lnTo>
                    <a:pt x="65024" y="3175"/>
                  </a:lnTo>
                  <a:lnTo>
                    <a:pt x="2793" y="65277"/>
                  </a:lnTo>
                  <a:lnTo>
                    <a:pt x="888" y="67055"/>
                  </a:lnTo>
                  <a:lnTo>
                    <a:pt x="0" y="68833"/>
                  </a:lnTo>
                  <a:lnTo>
                    <a:pt x="126" y="397763"/>
                  </a:lnTo>
                  <a:lnTo>
                    <a:pt x="322072" y="397763"/>
                  </a:lnTo>
                  <a:lnTo>
                    <a:pt x="322072" y="384682"/>
                  </a:lnTo>
                  <a:lnTo>
                    <a:pt x="13207" y="384682"/>
                  </a:lnTo>
                  <a:lnTo>
                    <a:pt x="13207" y="77088"/>
                  </a:lnTo>
                  <a:lnTo>
                    <a:pt x="77088" y="77088"/>
                  </a:lnTo>
                  <a:lnTo>
                    <a:pt x="77088" y="64388"/>
                  </a:lnTo>
                  <a:lnTo>
                    <a:pt x="60705" y="64388"/>
                  </a:lnTo>
                  <a:lnTo>
                    <a:pt x="24002" y="64261"/>
                  </a:lnTo>
                  <a:lnTo>
                    <a:pt x="22859" y="64134"/>
                  </a:lnTo>
                  <a:lnTo>
                    <a:pt x="64007" y="23113"/>
                  </a:lnTo>
                  <a:lnTo>
                    <a:pt x="77088" y="23113"/>
                  </a:lnTo>
                  <a:lnTo>
                    <a:pt x="77088" y="13207"/>
                  </a:lnTo>
                  <a:lnTo>
                    <a:pt x="322072" y="13207"/>
                  </a:lnTo>
                  <a:lnTo>
                    <a:pt x="322072" y="0"/>
                  </a:lnTo>
                  <a:close/>
                </a:path>
                <a:path w="399415" h="398144">
                  <a:moveTo>
                    <a:pt x="322072" y="323850"/>
                  </a:moveTo>
                  <a:lnTo>
                    <a:pt x="308736" y="323850"/>
                  </a:lnTo>
                  <a:lnTo>
                    <a:pt x="308736" y="384682"/>
                  </a:lnTo>
                  <a:lnTo>
                    <a:pt x="322072" y="384682"/>
                  </a:lnTo>
                  <a:lnTo>
                    <a:pt x="322072" y="323850"/>
                  </a:lnTo>
                  <a:close/>
                </a:path>
                <a:path w="399415" h="398144">
                  <a:moveTo>
                    <a:pt x="322072" y="13207"/>
                  </a:moveTo>
                  <a:lnTo>
                    <a:pt x="308990" y="13207"/>
                  </a:lnTo>
                  <a:lnTo>
                    <a:pt x="308990" y="239902"/>
                  </a:lnTo>
                  <a:lnTo>
                    <a:pt x="308101" y="242061"/>
                  </a:lnTo>
                  <a:lnTo>
                    <a:pt x="235203" y="314832"/>
                  </a:lnTo>
                  <a:lnTo>
                    <a:pt x="233425" y="316483"/>
                  </a:lnTo>
                  <a:lnTo>
                    <a:pt x="232155" y="318769"/>
                  </a:lnTo>
                  <a:lnTo>
                    <a:pt x="231521" y="321055"/>
                  </a:lnTo>
                  <a:lnTo>
                    <a:pt x="227804" y="333755"/>
                  </a:lnTo>
                  <a:lnTo>
                    <a:pt x="220633" y="358901"/>
                  </a:lnTo>
                  <a:lnTo>
                    <a:pt x="217169" y="370966"/>
                  </a:lnTo>
                  <a:lnTo>
                    <a:pt x="216915" y="372236"/>
                  </a:lnTo>
                  <a:lnTo>
                    <a:pt x="216560" y="373760"/>
                  </a:lnTo>
                  <a:lnTo>
                    <a:pt x="216153" y="375284"/>
                  </a:lnTo>
                  <a:lnTo>
                    <a:pt x="221487" y="373760"/>
                  </a:lnTo>
                  <a:lnTo>
                    <a:pt x="226313" y="372236"/>
                  </a:lnTo>
                  <a:lnTo>
                    <a:pt x="231139" y="370966"/>
                  </a:lnTo>
                  <a:lnTo>
                    <a:pt x="270001" y="359536"/>
                  </a:lnTo>
                  <a:lnTo>
                    <a:pt x="272414" y="358901"/>
                  </a:lnTo>
                  <a:lnTo>
                    <a:pt x="274827" y="357377"/>
                  </a:lnTo>
                  <a:lnTo>
                    <a:pt x="275844" y="356361"/>
                  </a:lnTo>
                  <a:lnTo>
                    <a:pt x="234823" y="356361"/>
                  </a:lnTo>
                  <a:lnTo>
                    <a:pt x="237108" y="348360"/>
                  </a:lnTo>
                  <a:lnTo>
                    <a:pt x="241173" y="333755"/>
                  </a:lnTo>
                  <a:lnTo>
                    <a:pt x="267598" y="333755"/>
                  </a:lnTo>
                  <a:lnTo>
                    <a:pt x="274475" y="326897"/>
                  </a:lnTo>
                  <a:lnTo>
                    <a:pt x="253873" y="326897"/>
                  </a:lnTo>
                  <a:lnTo>
                    <a:pt x="252222" y="324992"/>
                  </a:lnTo>
                  <a:lnTo>
                    <a:pt x="250062" y="322833"/>
                  </a:lnTo>
                  <a:lnTo>
                    <a:pt x="248284" y="320801"/>
                  </a:lnTo>
                  <a:lnTo>
                    <a:pt x="339851" y="229615"/>
                  </a:lnTo>
                  <a:lnTo>
                    <a:pt x="358989" y="229615"/>
                  </a:lnTo>
                  <a:lnTo>
                    <a:pt x="356950" y="227583"/>
                  </a:lnTo>
                  <a:lnTo>
                    <a:pt x="322452" y="227583"/>
                  </a:lnTo>
                  <a:lnTo>
                    <a:pt x="322325" y="226440"/>
                  </a:lnTo>
                  <a:lnTo>
                    <a:pt x="322072" y="225805"/>
                  </a:lnTo>
                  <a:lnTo>
                    <a:pt x="322072" y="13207"/>
                  </a:lnTo>
                  <a:close/>
                </a:path>
                <a:path w="399415" h="398144">
                  <a:moveTo>
                    <a:pt x="267598" y="333755"/>
                  </a:moveTo>
                  <a:lnTo>
                    <a:pt x="241173" y="333755"/>
                  </a:lnTo>
                  <a:lnTo>
                    <a:pt x="246760" y="339216"/>
                  </a:lnTo>
                  <a:lnTo>
                    <a:pt x="251967" y="344424"/>
                  </a:lnTo>
                  <a:lnTo>
                    <a:pt x="257301" y="349884"/>
                  </a:lnTo>
                  <a:lnTo>
                    <a:pt x="242950" y="354075"/>
                  </a:lnTo>
                  <a:lnTo>
                    <a:pt x="234823" y="356361"/>
                  </a:lnTo>
                  <a:lnTo>
                    <a:pt x="275844" y="356361"/>
                  </a:lnTo>
                  <a:lnTo>
                    <a:pt x="283751" y="348636"/>
                  </a:lnTo>
                  <a:lnTo>
                    <a:pt x="289264" y="343153"/>
                  </a:lnTo>
                  <a:lnTo>
                    <a:pt x="270001" y="343153"/>
                  </a:lnTo>
                  <a:lnTo>
                    <a:pt x="265937" y="339089"/>
                  </a:lnTo>
                  <a:lnTo>
                    <a:pt x="264159" y="337184"/>
                  </a:lnTo>
                  <a:lnTo>
                    <a:pt x="267598" y="333755"/>
                  </a:lnTo>
                  <a:close/>
                </a:path>
                <a:path w="399415" h="398144">
                  <a:moveTo>
                    <a:pt x="386877" y="245999"/>
                  </a:moveTo>
                  <a:lnTo>
                    <a:pt x="355600" y="245999"/>
                  </a:lnTo>
                  <a:lnTo>
                    <a:pt x="357377" y="247650"/>
                  </a:lnTo>
                  <a:lnTo>
                    <a:pt x="359536" y="249935"/>
                  </a:lnTo>
                  <a:lnTo>
                    <a:pt x="361441" y="251840"/>
                  </a:lnTo>
                  <a:lnTo>
                    <a:pt x="270001" y="343153"/>
                  </a:lnTo>
                  <a:lnTo>
                    <a:pt x="289264" y="343153"/>
                  </a:lnTo>
                  <a:lnTo>
                    <a:pt x="307212" y="325246"/>
                  </a:lnTo>
                  <a:lnTo>
                    <a:pt x="308736" y="323850"/>
                  </a:lnTo>
                  <a:lnTo>
                    <a:pt x="322072" y="323850"/>
                  </a:lnTo>
                  <a:lnTo>
                    <a:pt x="322072" y="311403"/>
                  </a:lnTo>
                  <a:lnTo>
                    <a:pt x="322833" y="309625"/>
                  </a:lnTo>
                  <a:lnTo>
                    <a:pt x="384809" y="248157"/>
                  </a:lnTo>
                  <a:lnTo>
                    <a:pt x="386877" y="245999"/>
                  </a:lnTo>
                  <a:close/>
                </a:path>
                <a:path w="399415" h="398144">
                  <a:moveTo>
                    <a:pt x="358989" y="229615"/>
                  </a:moveTo>
                  <a:lnTo>
                    <a:pt x="339851" y="229615"/>
                  </a:lnTo>
                  <a:lnTo>
                    <a:pt x="343915" y="233679"/>
                  </a:lnTo>
                  <a:lnTo>
                    <a:pt x="345693" y="235330"/>
                  </a:lnTo>
                  <a:lnTo>
                    <a:pt x="253873" y="326897"/>
                  </a:lnTo>
                  <a:lnTo>
                    <a:pt x="274475" y="326897"/>
                  </a:lnTo>
                  <a:lnTo>
                    <a:pt x="355600" y="245999"/>
                  </a:lnTo>
                  <a:lnTo>
                    <a:pt x="386877" y="245999"/>
                  </a:lnTo>
                  <a:lnTo>
                    <a:pt x="389447" y="243314"/>
                  </a:lnTo>
                  <a:lnTo>
                    <a:pt x="390360" y="242188"/>
                  </a:lnTo>
                  <a:lnTo>
                    <a:pt x="371601" y="242188"/>
                  </a:lnTo>
                  <a:lnTo>
                    <a:pt x="358989" y="229615"/>
                  </a:lnTo>
                  <a:close/>
                </a:path>
                <a:path w="399415" h="398144">
                  <a:moveTo>
                    <a:pt x="392118" y="203326"/>
                  </a:moveTo>
                  <a:lnTo>
                    <a:pt x="366394" y="203326"/>
                  </a:lnTo>
                  <a:lnTo>
                    <a:pt x="375792" y="204088"/>
                  </a:lnTo>
                  <a:lnTo>
                    <a:pt x="381634" y="210057"/>
                  </a:lnTo>
                  <a:lnTo>
                    <a:pt x="387350" y="215772"/>
                  </a:lnTo>
                  <a:lnTo>
                    <a:pt x="387984" y="225425"/>
                  </a:lnTo>
                  <a:lnTo>
                    <a:pt x="379222" y="235457"/>
                  </a:lnTo>
                  <a:lnTo>
                    <a:pt x="375157" y="238759"/>
                  </a:lnTo>
                  <a:lnTo>
                    <a:pt x="371601" y="242188"/>
                  </a:lnTo>
                  <a:lnTo>
                    <a:pt x="390360" y="242188"/>
                  </a:lnTo>
                  <a:lnTo>
                    <a:pt x="393620" y="238172"/>
                  </a:lnTo>
                  <a:lnTo>
                    <a:pt x="397007" y="232531"/>
                  </a:lnTo>
                  <a:lnTo>
                    <a:pt x="399196" y="226440"/>
                  </a:lnTo>
                  <a:lnTo>
                    <a:pt x="399287" y="216788"/>
                  </a:lnTo>
                  <a:lnTo>
                    <a:pt x="398906" y="216153"/>
                  </a:lnTo>
                  <a:lnTo>
                    <a:pt x="398652" y="215518"/>
                  </a:lnTo>
                  <a:lnTo>
                    <a:pt x="398525" y="214756"/>
                  </a:lnTo>
                  <a:lnTo>
                    <a:pt x="392118" y="203326"/>
                  </a:lnTo>
                  <a:close/>
                </a:path>
                <a:path w="399415" h="398144">
                  <a:moveTo>
                    <a:pt x="363378" y="193147"/>
                  </a:moveTo>
                  <a:lnTo>
                    <a:pt x="349503" y="200786"/>
                  </a:lnTo>
                  <a:lnTo>
                    <a:pt x="343334" y="206829"/>
                  </a:lnTo>
                  <a:lnTo>
                    <a:pt x="324888" y="225258"/>
                  </a:lnTo>
                  <a:lnTo>
                    <a:pt x="324230" y="225805"/>
                  </a:lnTo>
                  <a:lnTo>
                    <a:pt x="322452" y="227583"/>
                  </a:lnTo>
                  <a:lnTo>
                    <a:pt x="356950" y="227583"/>
                  </a:lnTo>
                  <a:lnTo>
                    <a:pt x="348996" y="219709"/>
                  </a:lnTo>
                  <a:lnTo>
                    <a:pt x="352551" y="216153"/>
                  </a:lnTo>
                  <a:lnTo>
                    <a:pt x="355980" y="211962"/>
                  </a:lnTo>
                  <a:lnTo>
                    <a:pt x="360044" y="208660"/>
                  </a:lnTo>
                  <a:lnTo>
                    <a:pt x="366394" y="203326"/>
                  </a:lnTo>
                  <a:lnTo>
                    <a:pt x="392118" y="203326"/>
                  </a:lnTo>
                  <a:lnTo>
                    <a:pt x="390794" y="200965"/>
                  </a:lnTo>
                  <a:lnTo>
                    <a:pt x="378110" y="193484"/>
                  </a:lnTo>
                  <a:lnTo>
                    <a:pt x="363378" y="193147"/>
                  </a:lnTo>
                  <a:close/>
                </a:path>
                <a:path w="399415" h="398144">
                  <a:moveTo>
                    <a:pt x="77088" y="23113"/>
                  </a:moveTo>
                  <a:lnTo>
                    <a:pt x="64007" y="23113"/>
                  </a:lnTo>
                  <a:lnTo>
                    <a:pt x="64134" y="24002"/>
                  </a:lnTo>
                  <a:lnTo>
                    <a:pt x="64388" y="24891"/>
                  </a:lnTo>
                  <a:lnTo>
                    <a:pt x="64388" y="60705"/>
                  </a:lnTo>
                  <a:lnTo>
                    <a:pt x="64515" y="63500"/>
                  </a:lnTo>
                  <a:lnTo>
                    <a:pt x="63626" y="64388"/>
                  </a:lnTo>
                  <a:lnTo>
                    <a:pt x="77088" y="64388"/>
                  </a:lnTo>
                  <a:lnTo>
                    <a:pt x="77088" y="2311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781926" y="522731"/>
              <a:ext cx="269621" cy="348853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576071" y="8420099"/>
              <a:ext cx="6412865" cy="1458595"/>
            </a:xfrm>
            <a:custGeom>
              <a:avLst/>
              <a:gdLst/>
              <a:ahLst/>
              <a:cxnLst/>
              <a:rect l="l" t="t" r="r" b="b"/>
              <a:pathLst>
                <a:path w="6412865" h="1458595">
                  <a:moveTo>
                    <a:pt x="3848100" y="749807"/>
                  </a:moveTo>
                  <a:lnTo>
                    <a:pt x="6412610" y="749807"/>
                  </a:lnTo>
                </a:path>
                <a:path w="6412865" h="1458595">
                  <a:moveTo>
                    <a:pt x="0" y="0"/>
                  </a:moveTo>
                  <a:lnTo>
                    <a:pt x="6412357" y="0"/>
                  </a:lnTo>
                </a:path>
                <a:path w="6412865" h="1458595">
                  <a:moveTo>
                    <a:pt x="3848100" y="1458467"/>
                  </a:moveTo>
                  <a:lnTo>
                    <a:pt x="6412610" y="1458467"/>
                  </a:lnTo>
                </a:path>
              </a:pathLst>
            </a:custGeom>
            <a:ln w="12700">
              <a:solidFill>
                <a:srgbClr val="EB733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397375" y="8327897"/>
              <a:ext cx="896619" cy="218440"/>
            </a:xfrm>
            <a:custGeom>
              <a:avLst/>
              <a:gdLst/>
              <a:ahLst/>
              <a:cxnLst/>
              <a:rect l="l" t="t" r="r" b="b"/>
              <a:pathLst>
                <a:path w="896620" h="218440">
                  <a:moveTo>
                    <a:pt x="896112" y="0"/>
                  </a:moveTo>
                  <a:lnTo>
                    <a:pt x="848868" y="0"/>
                  </a:lnTo>
                  <a:lnTo>
                    <a:pt x="39624" y="0"/>
                  </a:lnTo>
                  <a:lnTo>
                    <a:pt x="0" y="0"/>
                  </a:lnTo>
                  <a:lnTo>
                    <a:pt x="0" y="217932"/>
                  </a:lnTo>
                  <a:lnTo>
                    <a:pt x="39624" y="217932"/>
                  </a:lnTo>
                  <a:lnTo>
                    <a:pt x="848868" y="217932"/>
                  </a:lnTo>
                  <a:lnTo>
                    <a:pt x="896112" y="217932"/>
                  </a:lnTo>
                  <a:lnTo>
                    <a:pt x="896112" y="0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2715374" y="8308593"/>
            <a:ext cx="258000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r">
              <a:lnSpc>
                <a:spcPct val="100000"/>
              </a:lnSpc>
              <a:spcBef>
                <a:spcPts val="100"/>
              </a:spcBef>
            </a:pPr>
            <a:r>
              <a:rPr sz="1400" b="1" spc="-20" dirty="0">
                <a:solidFill>
                  <a:srgbClr val="F1F1F1"/>
                </a:solidFill>
                <a:latin typeface="Calibri"/>
                <a:cs typeface="Calibri"/>
              </a:rPr>
              <a:t>CONTACTO</a:t>
            </a:r>
            <a:r>
              <a:rPr sz="1400" b="1" spc="-20" dirty="0">
                <a:solidFill>
                  <a:srgbClr val="EB7339"/>
                </a:solidFill>
                <a:latin typeface="Calibri"/>
                <a:cs typeface="Calibri"/>
              </a:rPr>
              <a:t>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4412996" y="9062211"/>
            <a:ext cx="1156970" cy="218440"/>
          </a:xfrm>
          <a:custGeom>
            <a:avLst/>
            <a:gdLst/>
            <a:ahLst/>
            <a:cxnLst/>
            <a:rect l="l" t="t" r="r" b="b"/>
            <a:pathLst>
              <a:path w="1156970" h="218440">
                <a:moveTo>
                  <a:pt x="1156716" y="0"/>
                </a:moveTo>
                <a:lnTo>
                  <a:pt x="39624" y="0"/>
                </a:lnTo>
                <a:lnTo>
                  <a:pt x="0" y="0"/>
                </a:lnTo>
                <a:lnTo>
                  <a:pt x="0" y="217932"/>
                </a:lnTo>
                <a:lnTo>
                  <a:pt x="39624" y="217932"/>
                </a:lnTo>
                <a:lnTo>
                  <a:pt x="1156716" y="217932"/>
                </a:lnTo>
                <a:lnTo>
                  <a:pt x="1156716" y="0"/>
                </a:lnTo>
                <a:close/>
              </a:path>
            </a:pathLst>
          </a:custGeom>
          <a:solidFill>
            <a:srgbClr val="EB73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4412996" y="9042603"/>
            <a:ext cx="115824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064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solidFill>
                  <a:srgbClr val="F1F1F1"/>
                </a:solidFill>
                <a:latin typeface="Calibri"/>
                <a:cs typeface="Calibri"/>
              </a:rPr>
              <a:t>O</a:t>
            </a:r>
            <a:r>
              <a:rPr sz="1400" b="1" spc="-15" dirty="0">
                <a:solidFill>
                  <a:srgbClr val="F1F1F1"/>
                </a:solidFill>
                <a:latin typeface="Calibri"/>
                <a:cs typeface="Calibri"/>
              </a:rPr>
              <a:t>R</a:t>
            </a:r>
            <a:r>
              <a:rPr sz="1400" b="1" spc="-5" dirty="0">
                <a:solidFill>
                  <a:srgbClr val="F1F1F1"/>
                </a:solidFill>
                <a:latin typeface="Calibri"/>
                <a:cs typeface="Calibri"/>
              </a:rPr>
              <a:t>GANI</a:t>
            </a:r>
            <a:r>
              <a:rPr sz="1400" b="1" spc="-15" dirty="0">
                <a:solidFill>
                  <a:srgbClr val="F1F1F1"/>
                </a:solidFill>
                <a:latin typeface="Calibri"/>
                <a:cs typeface="Calibri"/>
              </a:rPr>
              <a:t>ZA</a:t>
            </a:r>
            <a:r>
              <a:rPr sz="1400" b="1" spc="-5" dirty="0">
                <a:solidFill>
                  <a:srgbClr val="F1F1F1"/>
                </a:solidFill>
                <a:latin typeface="Calibri"/>
                <a:cs typeface="Calibri"/>
              </a:rPr>
              <a:t>Ç</a:t>
            </a:r>
            <a:r>
              <a:rPr sz="1400" b="1" spc="-25" dirty="0">
                <a:solidFill>
                  <a:srgbClr val="F1F1F1"/>
                </a:solidFill>
                <a:latin typeface="Calibri"/>
                <a:cs typeface="Calibri"/>
              </a:rPr>
              <a:t>Ã</a:t>
            </a:r>
            <a:r>
              <a:rPr sz="1400" b="1" dirty="0">
                <a:solidFill>
                  <a:srgbClr val="F1F1F1"/>
                </a:solidFill>
                <a:latin typeface="Calibri"/>
                <a:cs typeface="Calibri"/>
              </a:rPr>
              <a:t>O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4397375" y="9774592"/>
            <a:ext cx="559435" cy="218440"/>
          </a:xfrm>
          <a:custGeom>
            <a:avLst/>
            <a:gdLst/>
            <a:ahLst/>
            <a:cxnLst/>
            <a:rect l="l" t="t" r="r" b="b"/>
            <a:pathLst>
              <a:path w="559435" h="218440">
                <a:moveTo>
                  <a:pt x="559308" y="0"/>
                </a:moveTo>
                <a:lnTo>
                  <a:pt x="512064" y="0"/>
                </a:lnTo>
                <a:lnTo>
                  <a:pt x="39624" y="0"/>
                </a:lnTo>
                <a:lnTo>
                  <a:pt x="0" y="0"/>
                </a:lnTo>
                <a:lnTo>
                  <a:pt x="0" y="217932"/>
                </a:lnTo>
                <a:lnTo>
                  <a:pt x="39624" y="217932"/>
                </a:lnTo>
                <a:lnTo>
                  <a:pt x="512064" y="217932"/>
                </a:lnTo>
                <a:lnTo>
                  <a:pt x="559308" y="217932"/>
                </a:lnTo>
                <a:lnTo>
                  <a:pt x="559308" y="0"/>
                </a:lnTo>
                <a:close/>
              </a:path>
            </a:pathLst>
          </a:custGeom>
          <a:solidFill>
            <a:srgbClr val="EB73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4385564" y="9755530"/>
            <a:ext cx="1768475" cy="5111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2069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F1F1F1"/>
                </a:solidFill>
                <a:latin typeface="Calibri"/>
                <a:cs typeface="Calibri"/>
              </a:rPr>
              <a:t>EMAIL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819"/>
              </a:spcBef>
            </a:pPr>
            <a:r>
              <a:rPr sz="1100" u="sng" spc="-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9"/>
              </a:rPr>
              <a:t>balin.balinov@greenpeace.org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811898" y="8327897"/>
            <a:ext cx="1903730" cy="218440"/>
          </a:xfrm>
          <a:custGeom>
            <a:avLst/>
            <a:gdLst/>
            <a:ahLst/>
            <a:cxnLst/>
            <a:rect l="l" t="t" r="r" b="b"/>
            <a:pathLst>
              <a:path w="1903730" h="218440">
                <a:moveTo>
                  <a:pt x="1903476" y="0"/>
                </a:moveTo>
                <a:lnTo>
                  <a:pt x="0" y="0"/>
                </a:lnTo>
                <a:lnTo>
                  <a:pt x="0" y="217932"/>
                </a:lnTo>
                <a:lnTo>
                  <a:pt x="1903476" y="217932"/>
                </a:lnTo>
                <a:lnTo>
                  <a:pt x="1903476" y="0"/>
                </a:lnTo>
                <a:close/>
              </a:path>
            </a:pathLst>
          </a:custGeom>
          <a:solidFill>
            <a:srgbClr val="EB73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811898" y="8308593"/>
            <a:ext cx="358584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solidFill>
                  <a:srgbClr val="F1F1F1"/>
                </a:solidFill>
                <a:latin typeface="Calibri"/>
                <a:cs typeface="Calibri"/>
              </a:rPr>
              <a:t>LIGAÇÕES</a:t>
            </a:r>
            <a:r>
              <a:rPr sz="1400" b="1" spc="-45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400" b="1" spc="-20" dirty="0">
                <a:solidFill>
                  <a:srgbClr val="F1F1F1"/>
                </a:solidFill>
                <a:latin typeface="Calibri"/>
                <a:cs typeface="Calibri"/>
              </a:rPr>
              <a:t>INFORMATIVAS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3" name="object 3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7785">
              <a:lnSpc>
                <a:spcPts val="760"/>
              </a:lnSpc>
            </a:pPr>
            <a:r>
              <a:rPr spc="-5" dirty="0"/>
              <a:t>75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210043" y="7951658"/>
            <a:ext cx="114300" cy="189420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760"/>
              </a:lnSpc>
            </a:pP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11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20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r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g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u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t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s</a:t>
            </a:r>
            <a:endParaRPr sz="7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7107681" y="9986987"/>
            <a:ext cx="311150" cy="179705"/>
            <a:chOff x="7107681" y="9986987"/>
            <a:chExt cx="311150" cy="17970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01197" y="10028970"/>
              <a:ext cx="131230" cy="13123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107681" y="9986987"/>
              <a:ext cx="311150" cy="179705"/>
            </a:xfrm>
            <a:custGeom>
              <a:avLst/>
              <a:gdLst/>
              <a:ahLst/>
              <a:cxnLst/>
              <a:rect l="l" t="t" r="r" b="b"/>
              <a:pathLst>
                <a:path w="311150" h="179704">
                  <a:moveTo>
                    <a:pt x="306704" y="0"/>
                  </a:moveTo>
                  <a:lnTo>
                    <a:pt x="302768" y="1054"/>
                  </a:lnTo>
                  <a:lnTo>
                    <a:pt x="302514" y="63"/>
                  </a:lnTo>
                  <a:lnTo>
                    <a:pt x="302385" y="12047"/>
                  </a:lnTo>
                  <a:lnTo>
                    <a:pt x="303291" y="25833"/>
                  </a:lnTo>
                  <a:lnTo>
                    <a:pt x="304889" y="39630"/>
                  </a:lnTo>
                  <a:lnTo>
                    <a:pt x="306832" y="51650"/>
                  </a:lnTo>
                  <a:lnTo>
                    <a:pt x="302011" y="71757"/>
                  </a:lnTo>
                  <a:lnTo>
                    <a:pt x="286369" y="91803"/>
                  </a:lnTo>
                  <a:lnTo>
                    <a:pt x="268416" y="107927"/>
                  </a:lnTo>
                  <a:lnTo>
                    <a:pt x="256667" y="116268"/>
                  </a:lnTo>
                  <a:lnTo>
                    <a:pt x="254253" y="117411"/>
                  </a:lnTo>
                  <a:lnTo>
                    <a:pt x="247776" y="124447"/>
                  </a:lnTo>
                  <a:lnTo>
                    <a:pt x="211665" y="154731"/>
                  </a:lnTo>
                  <a:lnTo>
                    <a:pt x="161101" y="174393"/>
                  </a:lnTo>
                  <a:lnTo>
                    <a:pt x="134635" y="171699"/>
                  </a:lnTo>
                  <a:lnTo>
                    <a:pt x="114004" y="161215"/>
                  </a:lnTo>
                  <a:lnTo>
                    <a:pt x="101219" y="146316"/>
                  </a:lnTo>
                  <a:lnTo>
                    <a:pt x="89308" y="130560"/>
                  </a:lnTo>
                  <a:lnTo>
                    <a:pt x="73183" y="118210"/>
                  </a:lnTo>
                  <a:lnTo>
                    <a:pt x="55106" y="109553"/>
                  </a:lnTo>
                  <a:lnTo>
                    <a:pt x="37338" y="104876"/>
                  </a:lnTo>
                  <a:lnTo>
                    <a:pt x="27481" y="101362"/>
                  </a:lnTo>
                  <a:lnTo>
                    <a:pt x="18684" y="95038"/>
                  </a:lnTo>
                  <a:lnTo>
                    <a:pt x="11245" y="87465"/>
                  </a:lnTo>
                  <a:lnTo>
                    <a:pt x="5461" y="80200"/>
                  </a:lnTo>
                  <a:lnTo>
                    <a:pt x="0" y="81648"/>
                  </a:lnTo>
                  <a:lnTo>
                    <a:pt x="36068" y="109969"/>
                  </a:lnTo>
                  <a:lnTo>
                    <a:pt x="52792" y="114654"/>
                  </a:lnTo>
                  <a:lnTo>
                    <a:pt x="69850" y="122807"/>
                  </a:lnTo>
                  <a:lnTo>
                    <a:pt x="85002" y="134234"/>
                  </a:lnTo>
                  <a:lnTo>
                    <a:pt x="96012" y="148742"/>
                  </a:lnTo>
                  <a:lnTo>
                    <a:pt x="107517" y="162982"/>
                  </a:lnTo>
                  <a:lnTo>
                    <a:pt x="125761" y="174072"/>
                  </a:lnTo>
                  <a:lnTo>
                    <a:pt x="149197" y="179514"/>
                  </a:lnTo>
                  <a:lnTo>
                    <a:pt x="176275" y="176809"/>
                  </a:lnTo>
                  <a:lnTo>
                    <a:pt x="213582" y="159407"/>
                  </a:lnTo>
                  <a:lnTo>
                    <a:pt x="253746" y="124968"/>
                  </a:lnTo>
                  <a:lnTo>
                    <a:pt x="256159" y="122199"/>
                  </a:lnTo>
                  <a:lnTo>
                    <a:pt x="258064" y="121678"/>
                  </a:lnTo>
                  <a:lnTo>
                    <a:pt x="269624" y="113625"/>
                  </a:lnTo>
                  <a:lnTo>
                    <a:pt x="288829" y="96753"/>
                  </a:lnTo>
                  <a:lnTo>
                    <a:pt x="305891" y="74821"/>
                  </a:lnTo>
                  <a:lnTo>
                    <a:pt x="311023" y="51587"/>
                  </a:lnTo>
                  <a:lnTo>
                    <a:pt x="308544" y="35995"/>
                  </a:lnTo>
                  <a:lnTo>
                    <a:pt x="307101" y="21512"/>
                  </a:lnTo>
                  <a:lnTo>
                    <a:pt x="306540" y="9169"/>
                  </a:lnTo>
                  <a:lnTo>
                    <a:pt x="3067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0513" y="9993781"/>
              <a:ext cx="230711" cy="152552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432816" y="10045114"/>
            <a:ext cx="484505" cy="327025"/>
            <a:chOff x="432816" y="10045114"/>
            <a:chExt cx="484505" cy="327025"/>
          </a:xfrm>
        </p:grpSpPr>
        <p:sp>
          <p:nvSpPr>
            <p:cNvPr id="8" name="object 8"/>
            <p:cNvSpPr/>
            <p:nvPr/>
          </p:nvSpPr>
          <p:spPr>
            <a:xfrm>
              <a:off x="432816" y="10045114"/>
              <a:ext cx="484505" cy="327025"/>
            </a:xfrm>
            <a:custGeom>
              <a:avLst/>
              <a:gdLst/>
              <a:ahLst/>
              <a:cxnLst/>
              <a:rect l="l" t="t" r="r" b="b"/>
              <a:pathLst>
                <a:path w="484505" h="327025">
                  <a:moveTo>
                    <a:pt x="484491" y="0"/>
                  </a:moveTo>
                  <a:lnTo>
                    <a:pt x="0" y="0"/>
                  </a:lnTo>
                  <a:lnTo>
                    <a:pt x="0" y="326620"/>
                  </a:lnTo>
                  <a:lnTo>
                    <a:pt x="484491" y="326620"/>
                  </a:lnTo>
                  <a:lnTo>
                    <a:pt x="484491" y="0"/>
                  </a:lnTo>
                  <a:close/>
                </a:path>
              </a:pathLst>
            </a:custGeom>
            <a:solidFill>
              <a:srgbClr val="2C48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63489" y="10191998"/>
              <a:ext cx="33020" cy="29845"/>
            </a:xfrm>
            <a:custGeom>
              <a:avLst/>
              <a:gdLst/>
              <a:ahLst/>
              <a:cxnLst/>
              <a:rect l="l" t="t" r="r" b="b"/>
              <a:pathLst>
                <a:path w="33020" h="29845">
                  <a:moveTo>
                    <a:pt x="16393" y="0"/>
                  </a:moveTo>
                  <a:lnTo>
                    <a:pt x="14928" y="4266"/>
                  </a:lnTo>
                  <a:lnTo>
                    <a:pt x="12466" y="10842"/>
                  </a:lnTo>
                  <a:lnTo>
                    <a:pt x="4943" y="10986"/>
                  </a:lnTo>
                  <a:lnTo>
                    <a:pt x="0" y="11130"/>
                  </a:lnTo>
                  <a:lnTo>
                    <a:pt x="9945" y="18337"/>
                  </a:lnTo>
                  <a:lnTo>
                    <a:pt x="6311" y="29655"/>
                  </a:lnTo>
                  <a:lnTo>
                    <a:pt x="16393" y="22884"/>
                  </a:lnTo>
                  <a:lnTo>
                    <a:pt x="26535" y="29655"/>
                  </a:lnTo>
                  <a:lnTo>
                    <a:pt x="22998" y="18337"/>
                  </a:lnTo>
                  <a:lnTo>
                    <a:pt x="32983" y="11130"/>
                  </a:lnTo>
                  <a:lnTo>
                    <a:pt x="27981" y="10986"/>
                  </a:lnTo>
                  <a:lnTo>
                    <a:pt x="20516" y="10842"/>
                  </a:lnTo>
                  <a:lnTo>
                    <a:pt x="16393" y="0"/>
                  </a:lnTo>
                  <a:close/>
                </a:path>
              </a:pathLst>
            </a:custGeom>
            <a:solidFill>
              <a:srgbClr val="F1EE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63489" y="10191998"/>
              <a:ext cx="33020" cy="29845"/>
            </a:xfrm>
            <a:custGeom>
              <a:avLst/>
              <a:gdLst/>
              <a:ahLst/>
              <a:cxnLst/>
              <a:rect l="l" t="t" r="r" b="b"/>
              <a:pathLst>
                <a:path w="33020" h="29845">
                  <a:moveTo>
                    <a:pt x="32983" y="11130"/>
                  </a:moveTo>
                  <a:lnTo>
                    <a:pt x="27981" y="10986"/>
                  </a:lnTo>
                  <a:lnTo>
                    <a:pt x="20516" y="10842"/>
                  </a:lnTo>
                  <a:lnTo>
                    <a:pt x="17996" y="4266"/>
                  </a:lnTo>
                  <a:lnTo>
                    <a:pt x="16393" y="0"/>
                  </a:lnTo>
                  <a:lnTo>
                    <a:pt x="14928" y="4266"/>
                  </a:lnTo>
                  <a:lnTo>
                    <a:pt x="12466" y="10842"/>
                  </a:lnTo>
                  <a:lnTo>
                    <a:pt x="4943" y="10986"/>
                  </a:lnTo>
                  <a:lnTo>
                    <a:pt x="0" y="11130"/>
                  </a:lnTo>
                  <a:lnTo>
                    <a:pt x="4064" y="14082"/>
                  </a:lnTo>
                  <a:lnTo>
                    <a:pt x="9945" y="18337"/>
                  </a:lnTo>
                  <a:lnTo>
                    <a:pt x="7757" y="25109"/>
                  </a:lnTo>
                  <a:lnTo>
                    <a:pt x="6311" y="29655"/>
                  </a:lnTo>
                  <a:lnTo>
                    <a:pt x="10238" y="26995"/>
                  </a:lnTo>
                  <a:lnTo>
                    <a:pt x="16393" y="22884"/>
                  </a:lnTo>
                  <a:lnTo>
                    <a:pt x="22549" y="26995"/>
                  </a:lnTo>
                  <a:lnTo>
                    <a:pt x="26535" y="29655"/>
                  </a:lnTo>
                  <a:lnTo>
                    <a:pt x="22998" y="18337"/>
                  </a:lnTo>
                  <a:lnTo>
                    <a:pt x="32983" y="11130"/>
                  </a:lnTo>
                  <a:close/>
                </a:path>
              </a:pathLst>
            </a:custGeom>
            <a:ln w="3175">
              <a:solidFill>
                <a:srgbClr val="F1EE1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65823" y="10085947"/>
              <a:ext cx="217734" cy="84058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552482" y="10191862"/>
              <a:ext cx="33655" cy="29845"/>
            </a:xfrm>
            <a:custGeom>
              <a:avLst/>
              <a:gdLst/>
              <a:ahLst/>
              <a:cxnLst/>
              <a:rect l="l" t="t" r="r" b="b"/>
              <a:pathLst>
                <a:path w="33654" h="29845">
                  <a:moveTo>
                    <a:pt x="16540" y="0"/>
                  </a:moveTo>
                  <a:lnTo>
                    <a:pt x="14940" y="4247"/>
                  </a:lnTo>
                  <a:lnTo>
                    <a:pt x="12611" y="10978"/>
                  </a:lnTo>
                  <a:lnTo>
                    <a:pt x="5094" y="11122"/>
                  </a:lnTo>
                  <a:lnTo>
                    <a:pt x="0" y="11122"/>
                  </a:lnTo>
                  <a:lnTo>
                    <a:pt x="4074" y="14218"/>
                  </a:lnTo>
                  <a:lnTo>
                    <a:pt x="9943" y="18473"/>
                  </a:lnTo>
                  <a:lnTo>
                    <a:pt x="7905" y="25100"/>
                  </a:lnTo>
                  <a:lnTo>
                    <a:pt x="6452" y="29647"/>
                  </a:lnTo>
                  <a:lnTo>
                    <a:pt x="10379" y="26986"/>
                  </a:lnTo>
                  <a:lnTo>
                    <a:pt x="16540" y="22875"/>
                  </a:lnTo>
                  <a:lnTo>
                    <a:pt x="22701" y="26986"/>
                  </a:lnTo>
                  <a:lnTo>
                    <a:pt x="26677" y="29647"/>
                  </a:lnTo>
                  <a:lnTo>
                    <a:pt x="23137" y="18473"/>
                  </a:lnTo>
                  <a:lnTo>
                    <a:pt x="29006" y="14218"/>
                  </a:lnTo>
                  <a:lnTo>
                    <a:pt x="33129" y="11122"/>
                  </a:lnTo>
                  <a:lnTo>
                    <a:pt x="27988" y="11122"/>
                  </a:lnTo>
                  <a:lnTo>
                    <a:pt x="20518" y="10978"/>
                  </a:lnTo>
                  <a:lnTo>
                    <a:pt x="18189" y="4247"/>
                  </a:lnTo>
                  <a:lnTo>
                    <a:pt x="16540" y="0"/>
                  </a:lnTo>
                  <a:close/>
                </a:path>
              </a:pathLst>
            </a:custGeom>
            <a:solidFill>
              <a:srgbClr val="F1EE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52482" y="10191862"/>
              <a:ext cx="33655" cy="29845"/>
            </a:xfrm>
            <a:custGeom>
              <a:avLst/>
              <a:gdLst/>
              <a:ahLst/>
              <a:cxnLst/>
              <a:rect l="l" t="t" r="r" b="b"/>
              <a:pathLst>
                <a:path w="33654" h="29845">
                  <a:moveTo>
                    <a:pt x="22701" y="26986"/>
                  </a:moveTo>
                  <a:lnTo>
                    <a:pt x="26677" y="29647"/>
                  </a:lnTo>
                  <a:lnTo>
                    <a:pt x="25224" y="25100"/>
                  </a:lnTo>
                  <a:lnTo>
                    <a:pt x="23137" y="18473"/>
                  </a:lnTo>
                  <a:lnTo>
                    <a:pt x="29006" y="14218"/>
                  </a:lnTo>
                  <a:lnTo>
                    <a:pt x="33129" y="11122"/>
                  </a:lnTo>
                  <a:lnTo>
                    <a:pt x="27988" y="11122"/>
                  </a:lnTo>
                  <a:lnTo>
                    <a:pt x="20518" y="10978"/>
                  </a:lnTo>
                  <a:lnTo>
                    <a:pt x="18189" y="4247"/>
                  </a:lnTo>
                  <a:lnTo>
                    <a:pt x="16540" y="0"/>
                  </a:lnTo>
                  <a:lnTo>
                    <a:pt x="14940" y="4247"/>
                  </a:lnTo>
                  <a:lnTo>
                    <a:pt x="12611" y="10978"/>
                  </a:lnTo>
                  <a:lnTo>
                    <a:pt x="5094" y="11122"/>
                  </a:lnTo>
                  <a:lnTo>
                    <a:pt x="0" y="11122"/>
                  </a:lnTo>
                  <a:lnTo>
                    <a:pt x="4074" y="14218"/>
                  </a:lnTo>
                  <a:lnTo>
                    <a:pt x="9943" y="18473"/>
                  </a:lnTo>
                  <a:lnTo>
                    <a:pt x="7905" y="25100"/>
                  </a:lnTo>
                  <a:lnTo>
                    <a:pt x="6452" y="29647"/>
                  </a:lnTo>
                  <a:lnTo>
                    <a:pt x="10379" y="26986"/>
                  </a:lnTo>
                  <a:lnTo>
                    <a:pt x="16540" y="22875"/>
                  </a:lnTo>
                  <a:lnTo>
                    <a:pt x="22701" y="26986"/>
                  </a:lnTo>
                  <a:close/>
                </a:path>
              </a:pathLst>
            </a:custGeom>
            <a:ln w="3175">
              <a:solidFill>
                <a:srgbClr val="F1EE1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65678" y="10243079"/>
              <a:ext cx="217605" cy="84062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951073" y="10024689"/>
            <a:ext cx="1005205" cy="361950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 marR="5080">
              <a:lnSpc>
                <a:spcPts val="860"/>
              </a:lnSpc>
              <a:spcBef>
                <a:spcPts val="180"/>
              </a:spcBef>
            </a:pP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Co-funded 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by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the 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 E</a:t>
            </a:r>
            <a:r>
              <a:rPr sz="750" dirty="0">
                <a:solidFill>
                  <a:srgbClr val="2C48A2"/>
                </a:solidFill>
                <a:latin typeface="Arial MT"/>
                <a:cs typeface="Arial MT"/>
              </a:rPr>
              <a:t>r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a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s</a:t>
            </a:r>
            <a:r>
              <a:rPr sz="750" spc="15" dirty="0">
                <a:solidFill>
                  <a:srgbClr val="2C48A2"/>
                </a:solidFill>
                <a:latin typeface="Arial MT"/>
                <a:cs typeface="Arial MT"/>
              </a:rPr>
              <a:t>m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u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s+</a:t>
            </a:r>
            <a:r>
              <a:rPr sz="750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Pro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g</a:t>
            </a:r>
            <a:r>
              <a:rPr sz="750" dirty="0">
                <a:solidFill>
                  <a:srgbClr val="2C48A2"/>
                </a:solidFill>
                <a:latin typeface="Arial MT"/>
                <a:cs typeface="Arial MT"/>
              </a:rPr>
              <a:t>r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amme 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of</a:t>
            </a:r>
            <a:r>
              <a:rPr sz="750" spc="-10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the</a:t>
            </a:r>
            <a:r>
              <a:rPr sz="750" spc="-5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European</a:t>
            </a:r>
            <a:r>
              <a:rPr sz="750" spc="-10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Union</a:t>
            </a:r>
            <a:endParaRPr sz="750">
              <a:latin typeface="Arial MT"/>
              <a:cs typeface="Arial MT"/>
            </a:endParaRPr>
          </a:p>
        </p:txBody>
      </p:sp>
      <p:pic>
        <p:nvPicPr>
          <p:cNvPr id="16" name="object 1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552034" y="164763"/>
            <a:ext cx="1644190" cy="939964"/>
          </a:xfrm>
          <a:prstGeom prst="rect">
            <a:avLst/>
          </a:prstGeom>
        </p:spPr>
      </p:pic>
      <p:grpSp>
        <p:nvGrpSpPr>
          <p:cNvPr id="17" name="object 17"/>
          <p:cNvGrpSpPr/>
          <p:nvPr/>
        </p:nvGrpSpPr>
        <p:grpSpPr>
          <a:xfrm>
            <a:off x="0" y="2808731"/>
            <a:ext cx="3502660" cy="6992620"/>
            <a:chOff x="0" y="2808731"/>
            <a:chExt cx="3502660" cy="6992620"/>
          </a:xfrm>
        </p:grpSpPr>
        <p:sp>
          <p:nvSpPr>
            <p:cNvPr id="18" name="object 18"/>
            <p:cNvSpPr/>
            <p:nvPr/>
          </p:nvSpPr>
          <p:spPr>
            <a:xfrm>
              <a:off x="0" y="2808731"/>
              <a:ext cx="3502660" cy="6992620"/>
            </a:xfrm>
            <a:custGeom>
              <a:avLst/>
              <a:gdLst/>
              <a:ahLst/>
              <a:cxnLst/>
              <a:rect l="l" t="t" r="r" b="b"/>
              <a:pathLst>
                <a:path w="3502660" h="6992620">
                  <a:moveTo>
                    <a:pt x="3502152" y="0"/>
                  </a:moveTo>
                  <a:lnTo>
                    <a:pt x="0" y="0"/>
                  </a:lnTo>
                  <a:lnTo>
                    <a:pt x="0" y="6992111"/>
                  </a:lnTo>
                  <a:lnTo>
                    <a:pt x="3502152" y="6992111"/>
                  </a:lnTo>
                  <a:lnTo>
                    <a:pt x="3502152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0" y="5559297"/>
              <a:ext cx="3492500" cy="12700"/>
            </a:xfrm>
            <a:custGeom>
              <a:avLst/>
              <a:gdLst/>
              <a:ahLst/>
              <a:cxnLst/>
              <a:rect l="l" t="t" r="r" b="b"/>
              <a:pathLst>
                <a:path w="3492500" h="12700">
                  <a:moveTo>
                    <a:pt x="0" y="12700"/>
                  </a:moveTo>
                  <a:lnTo>
                    <a:pt x="3491991" y="12700"/>
                  </a:lnTo>
                  <a:lnTo>
                    <a:pt x="3491991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81317" y="4751577"/>
              <a:ext cx="2185670" cy="1619250"/>
            </a:xfrm>
            <a:custGeom>
              <a:avLst/>
              <a:gdLst/>
              <a:ahLst/>
              <a:cxnLst/>
              <a:rect l="l" t="t" r="r" b="b"/>
              <a:pathLst>
                <a:path w="2185670" h="1619250">
                  <a:moveTo>
                    <a:pt x="954024" y="0"/>
                  </a:moveTo>
                  <a:lnTo>
                    <a:pt x="42672" y="0"/>
                  </a:lnTo>
                  <a:lnTo>
                    <a:pt x="0" y="0"/>
                  </a:lnTo>
                  <a:lnTo>
                    <a:pt x="0" y="233172"/>
                  </a:lnTo>
                  <a:lnTo>
                    <a:pt x="42672" y="233172"/>
                  </a:lnTo>
                  <a:lnTo>
                    <a:pt x="954024" y="233172"/>
                  </a:lnTo>
                  <a:lnTo>
                    <a:pt x="954024" y="0"/>
                  </a:lnTo>
                  <a:close/>
                </a:path>
                <a:path w="2185670" h="1619250">
                  <a:moveTo>
                    <a:pt x="1004316" y="0"/>
                  </a:moveTo>
                  <a:lnTo>
                    <a:pt x="954036" y="0"/>
                  </a:lnTo>
                  <a:lnTo>
                    <a:pt x="954036" y="233172"/>
                  </a:lnTo>
                  <a:lnTo>
                    <a:pt x="1004316" y="233172"/>
                  </a:lnTo>
                  <a:lnTo>
                    <a:pt x="1004316" y="0"/>
                  </a:lnTo>
                  <a:close/>
                </a:path>
                <a:path w="2185670" h="1619250">
                  <a:moveTo>
                    <a:pt x="1598676" y="1385951"/>
                  </a:moveTo>
                  <a:lnTo>
                    <a:pt x="42672" y="1385951"/>
                  </a:lnTo>
                  <a:lnTo>
                    <a:pt x="0" y="1385951"/>
                  </a:lnTo>
                  <a:lnTo>
                    <a:pt x="0" y="1619123"/>
                  </a:lnTo>
                  <a:lnTo>
                    <a:pt x="42672" y="1619123"/>
                  </a:lnTo>
                  <a:lnTo>
                    <a:pt x="1598676" y="1619123"/>
                  </a:lnTo>
                  <a:lnTo>
                    <a:pt x="1598676" y="1385951"/>
                  </a:lnTo>
                  <a:close/>
                </a:path>
                <a:path w="2185670" h="1619250">
                  <a:moveTo>
                    <a:pt x="1648980" y="1385951"/>
                  </a:moveTo>
                  <a:lnTo>
                    <a:pt x="1598688" y="1385951"/>
                  </a:lnTo>
                  <a:lnTo>
                    <a:pt x="1598688" y="1619123"/>
                  </a:lnTo>
                  <a:lnTo>
                    <a:pt x="1648980" y="1619123"/>
                  </a:lnTo>
                  <a:lnTo>
                    <a:pt x="1648980" y="1385951"/>
                  </a:lnTo>
                  <a:close/>
                </a:path>
                <a:path w="2185670" h="1619250">
                  <a:moveTo>
                    <a:pt x="2135124" y="666496"/>
                  </a:moveTo>
                  <a:lnTo>
                    <a:pt x="42672" y="666496"/>
                  </a:lnTo>
                  <a:lnTo>
                    <a:pt x="0" y="666496"/>
                  </a:lnTo>
                  <a:lnTo>
                    <a:pt x="0" y="899668"/>
                  </a:lnTo>
                  <a:lnTo>
                    <a:pt x="42672" y="899668"/>
                  </a:lnTo>
                  <a:lnTo>
                    <a:pt x="2135124" y="899668"/>
                  </a:lnTo>
                  <a:lnTo>
                    <a:pt x="2135124" y="666496"/>
                  </a:lnTo>
                  <a:close/>
                </a:path>
                <a:path w="2185670" h="1619250">
                  <a:moveTo>
                    <a:pt x="2185428" y="666496"/>
                  </a:moveTo>
                  <a:lnTo>
                    <a:pt x="2135136" y="666496"/>
                  </a:lnTo>
                  <a:lnTo>
                    <a:pt x="2135136" y="899668"/>
                  </a:lnTo>
                  <a:lnTo>
                    <a:pt x="2185428" y="899668"/>
                  </a:lnTo>
                  <a:lnTo>
                    <a:pt x="2185428" y="666496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3859529" y="5765672"/>
            <a:ext cx="3071495" cy="248031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algn="just">
              <a:lnSpc>
                <a:spcPts val="1200"/>
              </a:lnSpc>
              <a:spcBef>
                <a:spcPts val="240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NoreVision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é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uma declaração das aspirações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comuns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das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entidades interessadas no futuro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 rio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Nore, dos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seus afluentes, das terras que neles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se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escoam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pessoas</a:t>
            </a:r>
            <a:r>
              <a:rPr sz="11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aí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vivem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trabalham.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950">
              <a:latin typeface="Calibri"/>
              <a:cs typeface="Calibri"/>
            </a:endParaRPr>
          </a:p>
          <a:p>
            <a:pPr marL="12700" marR="5080" algn="just">
              <a:lnSpc>
                <a:spcPct val="91000"/>
              </a:lnSpc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bacia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hidrográfica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 rio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Nore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é 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fonte de água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potável, controlo de cheias, biodiversidade, produção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alimentos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recursos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para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cerca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110.000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habitantes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longo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2.500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km²,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numa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região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agrícola</a:t>
            </a:r>
            <a:r>
              <a:rPr sz="11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forte.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000">
              <a:latin typeface="Calibri"/>
              <a:cs typeface="Calibri"/>
            </a:endParaRPr>
          </a:p>
          <a:p>
            <a:pPr marL="12700" marR="5080" algn="just">
              <a:lnSpc>
                <a:spcPts val="1200"/>
              </a:lnSpc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Através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uma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série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iniciativas,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monitorização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qualidade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água,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passeios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pela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biodiversidade, história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oral,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agricultura, educação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espécies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invasoras,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NoreVision pretende manter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saúde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prosperidade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do rio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Nore.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859529" y="4683378"/>
            <a:ext cx="2129790" cy="655320"/>
          </a:xfrm>
          <a:prstGeom prst="rect">
            <a:avLst/>
          </a:prstGeom>
        </p:spPr>
        <p:txBody>
          <a:bodyPr vert="horz" wrap="square" lIns="0" tIns="109220" rIns="0" bIns="0" rtlCol="0">
            <a:spAutoFit/>
          </a:bodyPr>
          <a:lstStyle/>
          <a:p>
            <a:pPr marL="12700" marR="5080">
              <a:lnSpc>
                <a:spcPct val="64700"/>
              </a:lnSpc>
              <a:spcBef>
                <a:spcPts val="860"/>
              </a:spcBef>
            </a:pP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ASSOCIAÇÃO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DE </a:t>
            </a:r>
            <a:r>
              <a:rPr sz="1800" b="1" spc="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VOLUNTARIADO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OU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PESSOAS</a:t>
            </a:r>
            <a:r>
              <a:rPr sz="1800" b="1" spc="-7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ENVOLVIDAS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-12700" y="4628923"/>
            <a:ext cx="3517900" cy="3014345"/>
          </a:xfrm>
          <a:prstGeom prst="rect">
            <a:avLst/>
          </a:prstGeom>
        </p:spPr>
        <p:txBody>
          <a:bodyPr vert="horz" wrap="square" lIns="0" tIns="1155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10"/>
              </a:spcBef>
              <a:tabLst>
                <a:tab pos="536575" algn="l"/>
                <a:tab pos="3504565" algn="l"/>
              </a:tabLst>
            </a:pPr>
            <a:r>
              <a:rPr sz="1500" b="1" strike="sngStrike" dirty="0">
                <a:solidFill>
                  <a:srgbClr val="F1F1F1"/>
                </a:solidFill>
                <a:latin typeface="Calibri"/>
                <a:cs typeface="Calibri"/>
              </a:rPr>
              <a:t> 	</a:t>
            </a:r>
            <a:r>
              <a:rPr sz="1500" b="1" strike="sngStrike" spc="-15" dirty="0">
                <a:solidFill>
                  <a:srgbClr val="F1F1F1"/>
                </a:solidFill>
                <a:latin typeface="Calibri"/>
                <a:cs typeface="Calibri"/>
              </a:rPr>
              <a:t>CATEGORIA</a:t>
            </a:r>
            <a:r>
              <a:rPr sz="1500" b="1" strike="sngStrike" spc="-15" dirty="0">
                <a:solidFill>
                  <a:srgbClr val="EB7339"/>
                </a:solidFill>
                <a:latin typeface="Calibri"/>
                <a:cs typeface="Calibri"/>
              </a:rPr>
              <a:t>.	</a:t>
            </a:r>
            <a:endParaRPr sz="1500">
              <a:latin typeface="Calibri"/>
              <a:cs typeface="Calibri"/>
            </a:endParaRPr>
          </a:p>
          <a:p>
            <a:pPr marL="494030">
              <a:lnSpc>
                <a:spcPct val="100000"/>
              </a:lnSpc>
              <a:spcBef>
                <a:spcPts val="600"/>
              </a:spcBef>
            </a:pP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Projecto</a:t>
            </a:r>
            <a:r>
              <a:rPr sz="11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Comunitário</a:t>
            </a:r>
            <a:r>
              <a:rPr sz="11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1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Conservação</a:t>
            </a:r>
            <a:r>
              <a:rPr sz="11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da</a:t>
            </a:r>
            <a:r>
              <a:rPr sz="11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Água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250">
              <a:latin typeface="Calibri"/>
              <a:cs typeface="Calibri"/>
            </a:endParaRPr>
          </a:p>
          <a:p>
            <a:pPr marL="536575">
              <a:lnSpc>
                <a:spcPct val="100000"/>
              </a:lnSpc>
            </a:pPr>
            <a:r>
              <a:rPr sz="1500" b="1" spc="-10" dirty="0">
                <a:solidFill>
                  <a:srgbClr val="F1F1F1"/>
                </a:solidFill>
                <a:latin typeface="Calibri"/>
                <a:cs typeface="Calibri"/>
              </a:rPr>
              <a:t>LOCALIZAÇÃO</a:t>
            </a:r>
            <a:r>
              <a:rPr sz="1500" b="1" spc="-30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500" b="1" spc="-20" dirty="0">
                <a:solidFill>
                  <a:srgbClr val="F1F1F1"/>
                </a:solidFill>
                <a:latin typeface="Calibri"/>
                <a:cs typeface="Calibri"/>
              </a:rPr>
              <a:t>DA</a:t>
            </a:r>
            <a:r>
              <a:rPr sz="1500" b="1" spc="-15" dirty="0">
                <a:solidFill>
                  <a:srgbClr val="F1F1F1"/>
                </a:solidFill>
                <a:latin typeface="Calibri"/>
                <a:cs typeface="Calibri"/>
              </a:rPr>
              <a:t> PRÁTICA</a:t>
            </a:r>
            <a:r>
              <a:rPr sz="1500" b="1" spc="-15" dirty="0">
                <a:solidFill>
                  <a:srgbClr val="EB7339"/>
                </a:solidFill>
                <a:latin typeface="Calibri"/>
                <a:cs typeface="Calibri"/>
              </a:rPr>
              <a:t>.</a:t>
            </a:r>
            <a:endParaRPr sz="1500">
              <a:latin typeface="Calibri"/>
              <a:cs typeface="Calibri"/>
            </a:endParaRPr>
          </a:p>
          <a:p>
            <a:pPr marL="494030">
              <a:lnSpc>
                <a:spcPct val="100000"/>
              </a:lnSpc>
              <a:spcBef>
                <a:spcPts val="600"/>
              </a:spcBef>
            </a:pP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Irlanda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5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tabLst>
                <a:tab pos="536575" algn="l"/>
                <a:tab pos="3501390" algn="l"/>
              </a:tabLst>
            </a:pPr>
            <a:r>
              <a:rPr sz="1500" b="1" strike="sngStrike" dirty="0">
                <a:solidFill>
                  <a:srgbClr val="F1F1F1"/>
                </a:solidFill>
                <a:latin typeface="Calibri"/>
                <a:cs typeface="Calibri"/>
              </a:rPr>
              <a:t> 	</a:t>
            </a:r>
            <a:r>
              <a:rPr sz="1500" b="1" strike="sngStrike" spc="-5" dirty="0">
                <a:solidFill>
                  <a:srgbClr val="F1F1F1"/>
                </a:solidFill>
                <a:latin typeface="Calibri"/>
                <a:cs typeface="Calibri"/>
              </a:rPr>
              <a:t>PROBLEMA</a:t>
            </a:r>
            <a:r>
              <a:rPr sz="1500" b="1" strike="sngStrike" spc="-20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500" b="1" strike="sngStrike" spc="-10" dirty="0">
                <a:solidFill>
                  <a:srgbClr val="F1F1F1"/>
                </a:solidFill>
                <a:latin typeface="Calibri"/>
                <a:cs typeface="Calibri"/>
              </a:rPr>
              <a:t>VISADO	</a:t>
            </a:r>
            <a:endParaRPr sz="1500">
              <a:latin typeface="Calibri"/>
              <a:cs typeface="Calibri"/>
            </a:endParaRPr>
          </a:p>
          <a:p>
            <a:pPr marL="494030" marR="193675" algn="just">
              <a:lnSpc>
                <a:spcPct val="83200"/>
              </a:lnSpc>
              <a:spcBef>
                <a:spcPts val="1220"/>
              </a:spcBef>
            </a:pP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NoreVision aborda questões sobre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o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futuro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do rio </a:t>
            </a:r>
            <a:r>
              <a:rPr sz="1100" spc="-2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Nore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na República da Irlanda. Este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rio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atravessa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vários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condados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na Irlanda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e, por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conseguinte,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sua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saúde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conservação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são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da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 maior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importância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para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muitos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 cidadãos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na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sua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 vizinhança.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Ter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um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plano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para o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futuro deste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rio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 dar-lhes-á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algum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poder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 de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influência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sobre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a 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saúde</a:t>
            </a:r>
            <a:r>
              <a:rPr sz="11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prosperidade</a:t>
            </a:r>
            <a:r>
              <a:rPr sz="11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do rio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Nore.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3620261" y="4946903"/>
            <a:ext cx="3940175" cy="611505"/>
            <a:chOff x="3620261" y="4946903"/>
            <a:chExt cx="3940175" cy="611505"/>
          </a:xfrm>
        </p:grpSpPr>
        <p:sp>
          <p:nvSpPr>
            <p:cNvPr id="25" name="object 25"/>
            <p:cNvSpPr/>
            <p:nvPr/>
          </p:nvSpPr>
          <p:spPr>
            <a:xfrm>
              <a:off x="3620261" y="5461253"/>
              <a:ext cx="3940175" cy="0"/>
            </a:xfrm>
            <a:custGeom>
              <a:avLst/>
              <a:gdLst/>
              <a:ahLst/>
              <a:cxnLst/>
              <a:rect l="l" t="t" r="r" b="b"/>
              <a:pathLst>
                <a:path w="3940175">
                  <a:moveTo>
                    <a:pt x="0" y="0"/>
                  </a:moveTo>
                  <a:lnTo>
                    <a:pt x="3940174" y="0"/>
                  </a:lnTo>
                </a:path>
              </a:pathLst>
            </a:custGeom>
            <a:ln w="19050">
              <a:solidFill>
                <a:srgbClr val="354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624827" y="4946903"/>
              <a:ext cx="611124" cy="611124"/>
            </a:xfrm>
            <a:prstGeom prst="rect">
              <a:avLst/>
            </a:prstGeom>
          </p:spPr>
        </p:pic>
      </p:grpSp>
      <p:grpSp>
        <p:nvGrpSpPr>
          <p:cNvPr id="27" name="object 27"/>
          <p:cNvGrpSpPr/>
          <p:nvPr/>
        </p:nvGrpSpPr>
        <p:grpSpPr>
          <a:xfrm>
            <a:off x="0" y="1220723"/>
            <a:ext cx="7559040" cy="3253740"/>
            <a:chOff x="0" y="1220723"/>
            <a:chExt cx="7559040" cy="3253740"/>
          </a:xfrm>
        </p:grpSpPr>
        <p:sp>
          <p:nvSpPr>
            <p:cNvPr id="28" name="object 28"/>
            <p:cNvSpPr/>
            <p:nvPr/>
          </p:nvSpPr>
          <p:spPr>
            <a:xfrm>
              <a:off x="3501771" y="2809493"/>
              <a:ext cx="4057650" cy="1664970"/>
            </a:xfrm>
            <a:custGeom>
              <a:avLst/>
              <a:gdLst/>
              <a:ahLst/>
              <a:cxnLst/>
              <a:rect l="l" t="t" r="r" b="b"/>
              <a:pathLst>
                <a:path w="4057650" h="1664970">
                  <a:moveTo>
                    <a:pt x="0" y="1664970"/>
                  </a:moveTo>
                  <a:lnTo>
                    <a:pt x="4057269" y="1664970"/>
                  </a:lnTo>
                  <a:lnTo>
                    <a:pt x="4057269" y="0"/>
                  </a:lnTo>
                  <a:lnTo>
                    <a:pt x="0" y="0"/>
                  </a:lnTo>
                  <a:lnTo>
                    <a:pt x="0" y="166497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0" y="1220723"/>
              <a:ext cx="7559040" cy="3253740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1377696" y="3529583"/>
              <a:ext cx="2402205" cy="762000"/>
            </a:xfrm>
            <a:custGeom>
              <a:avLst/>
              <a:gdLst/>
              <a:ahLst/>
              <a:cxnLst/>
              <a:rect l="l" t="t" r="r" b="b"/>
              <a:pathLst>
                <a:path w="2402204" h="762000">
                  <a:moveTo>
                    <a:pt x="2401824" y="0"/>
                  </a:moveTo>
                  <a:lnTo>
                    <a:pt x="0" y="0"/>
                  </a:lnTo>
                  <a:lnTo>
                    <a:pt x="0" y="762000"/>
                  </a:lnTo>
                  <a:lnTo>
                    <a:pt x="2401824" y="762000"/>
                  </a:lnTo>
                  <a:lnTo>
                    <a:pt x="240182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 txBox="1">
            <a:spLocks noGrp="1"/>
          </p:cNvSpPr>
          <p:nvPr>
            <p:ph type="title"/>
          </p:nvPr>
        </p:nvSpPr>
        <p:spPr>
          <a:xfrm>
            <a:off x="1377696" y="3529583"/>
            <a:ext cx="2124710" cy="762000"/>
          </a:xfrm>
          <a:prstGeom prst="rect">
            <a:avLst/>
          </a:prstGeom>
        </p:spPr>
        <p:txBody>
          <a:bodyPr vert="horz" wrap="square" lIns="0" tIns="189865" rIns="0" bIns="0" rtlCol="0">
            <a:spAutoFit/>
          </a:bodyPr>
          <a:lstStyle/>
          <a:p>
            <a:pPr marL="137160">
              <a:lnSpc>
                <a:spcPct val="100000"/>
              </a:lnSpc>
              <a:spcBef>
                <a:spcPts val="1495"/>
              </a:spcBef>
            </a:pPr>
            <a:r>
              <a:rPr spc="-5" dirty="0"/>
              <a:t>NOREVISION</a:t>
            </a:r>
          </a:p>
        </p:txBody>
      </p:sp>
      <p:sp>
        <p:nvSpPr>
          <p:cNvPr id="32" name="object 32"/>
          <p:cNvSpPr/>
          <p:nvPr/>
        </p:nvSpPr>
        <p:spPr>
          <a:xfrm>
            <a:off x="0" y="624839"/>
            <a:ext cx="1576070" cy="3616960"/>
          </a:xfrm>
          <a:custGeom>
            <a:avLst/>
            <a:gdLst/>
            <a:ahLst/>
            <a:cxnLst/>
            <a:rect l="l" t="t" r="r" b="b"/>
            <a:pathLst>
              <a:path w="1576070" h="3616960">
                <a:moveTo>
                  <a:pt x="705612" y="1816735"/>
                </a:moveTo>
                <a:lnTo>
                  <a:pt x="701421" y="1768106"/>
                </a:lnTo>
                <a:lnTo>
                  <a:pt x="688873" y="1720316"/>
                </a:lnTo>
                <a:lnTo>
                  <a:pt x="667969" y="1674190"/>
                </a:lnTo>
                <a:lnTo>
                  <a:pt x="638695" y="1630578"/>
                </a:lnTo>
                <a:lnTo>
                  <a:pt x="601052" y="1590294"/>
                </a:lnTo>
                <a:lnTo>
                  <a:pt x="555891" y="1540459"/>
                </a:lnTo>
                <a:lnTo>
                  <a:pt x="517169" y="1486357"/>
                </a:lnTo>
                <a:lnTo>
                  <a:pt x="484390" y="1429258"/>
                </a:lnTo>
                <a:lnTo>
                  <a:pt x="457073" y="1370418"/>
                </a:lnTo>
                <a:lnTo>
                  <a:pt x="434695" y="1311097"/>
                </a:lnTo>
                <a:lnTo>
                  <a:pt x="416788" y="1252550"/>
                </a:lnTo>
                <a:lnTo>
                  <a:pt x="402831" y="1196047"/>
                </a:lnTo>
                <a:lnTo>
                  <a:pt x="392353" y="1142822"/>
                </a:lnTo>
                <a:lnTo>
                  <a:pt x="384835" y="1094155"/>
                </a:lnTo>
                <a:lnTo>
                  <a:pt x="379806" y="1051293"/>
                </a:lnTo>
                <a:lnTo>
                  <a:pt x="375183" y="988009"/>
                </a:lnTo>
                <a:lnTo>
                  <a:pt x="374523" y="963041"/>
                </a:lnTo>
                <a:lnTo>
                  <a:pt x="374192" y="957046"/>
                </a:lnTo>
                <a:lnTo>
                  <a:pt x="364629" y="890828"/>
                </a:lnTo>
                <a:lnTo>
                  <a:pt x="345325" y="818680"/>
                </a:lnTo>
                <a:lnTo>
                  <a:pt x="330073" y="777862"/>
                </a:lnTo>
                <a:lnTo>
                  <a:pt x="310299" y="735507"/>
                </a:lnTo>
                <a:lnTo>
                  <a:pt x="285432" y="692835"/>
                </a:lnTo>
                <a:lnTo>
                  <a:pt x="254889" y="651065"/>
                </a:lnTo>
                <a:lnTo>
                  <a:pt x="218109" y="611403"/>
                </a:lnTo>
                <a:lnTo>
                  <a:pt x="174510" y="575094"/>
                </a:lnTo>
                <a:lnTo>
                  <a:pt x="123494" y="543331"/>
                </a:lnTo>
                <a:lnTo>
                  <a:pt x="64503" y="517347"/>
                </a:lnTo>
                <a:lnTo>
                  <a:pt x="0" y="499211"/>
                </a:lnTo>
                <a:lnTo>
                  <a:pt x="0" y="556387"/>
                </a:lnTo>
                <a:lnTo>
                  <a:pt x="2755" y="556387"/>
                </a:lnTo>
                <a:lnTo>
                  <a:pt x="67525" y="577811"/>
                </a:lnTo>
                <a:lnTo>
                  <a:pt x="122923" y="606221"/>
                </a:lnTo>
                <a:lnTo>
                  <a:pt x="169684" y="640168"/>
                </a:lnTo>
                <a:lnTo>
                  <a:pt x="208521" y="678180"/>
                </a:lnTo>
                <a:lnTo>
                  <a:pt x="240169" y="718820"/>
                </a:lnTo>
                <a:lnTo>
                  <a:pt x="265353" y="760615"/>
                </a:lnTo>
                <a:lnTo>
                  <a:pt x="284822" y="802106"/>
                </a:lnTo>
                <a:lnTo>
                  <a:pt x="299300" y="841832"/>
                </a:lnTo>
                <a:lnTo>
                  <a:pt x="316166" y="910183"/>
                </a:lnTo>
                <a:lnTo>
                  <a:pt x="321805" y="953985"/>
                </a:lnTo>
                <a:lnTo>
                  <a:pt x="322237" y="963041"/>
                </a:lnTo>
                <a:lnTo>
                  <a:pt x="322237" y="971550"/>
                </a:lnTo>
                <a:lnTo>
                  <a:pt x="322541" y="989457"/>
                </a:lnTo>
                <a:lnTo>
                  <a:pt x="325945" y="1049515"/>
                </a:lnTo>
                <a:lnTo>
                  <a:pt x="329971" y="1089723"/>
                </a:lnTo>
                <a:lnTo>
                  <a:pt x="336169" y="1135405"/>
                </a:lnTo>
                <a:lnTo>
                  <a:pt x="345008" y="1185570"/>
                </a:lnTo>
                <a:lnTo>
                  <a:pt x="356933" y="1239253"/>
                </a:lnTo>
                <a:lnTo>
                  <a:pt x="372414" y="1295463"/>
                </a:lnTo>
                <a:lnTo>
                  <a:pt x="391934" y="1353223"/>
                </a:lnTo>
                <a:lnTo>
                  <a:pt x="415950" y="1411554"/>
                </a:lnTo>
                <a:lnTo>
                  <a:pt x="444919" y="1469466"/>
                </a:lnTo>
                <a:lnTo>
                  <a:pt x="479298" y="1525993"/>
                </a:lnTo>
                <a:lnTo>
                  <a:pt x="519569" y="1580146"/>
                </a:lnTo>
                <a:lnTo>
                  <a:pt x="566204" y="1630934"/>
                </a:lnTo>
                <a:lnTo>
                  <a:pt x="597611" y="1666760"/>
                </a:lnTo>
                <a:lnTo>
                  <a:pt x="621919" y="1704517"/>
                </a:lnTo>
                <a:lnTo>
                  <a:pt x="638810" y="1744205"/>
                </a:lnTo>
                <a:lnTo>
                  <a:pt x="647954" y="1785835"/>
                </a:lnTo>
                <a:lnTo>
                  <a:pt x="649033" y="1829396"/>
                </a:lnTo>
                <a:lnTo>
                  <a:pt x="641718" y="1874901"/>
                </a:lnTo>
                <a:lnTo>
                  <a:pt x="627570" y="1921497"/>
                </a:lnTo>
                <a:lnTo>
                  <a:pt x="606679" y="1966912"/>
                </a:lnTo>
                <a:lnTo>
                  <a:pt x="579920" y="2010664"/>
                </a:lnTo>
                <a:lnTo>
                  <a:pt x="548220" y="2052256"/>
                </a:lnTo>
                <a:lnTo>
                  <a:pt x="512470" y="2091207"/>
                </a:lnTo>
                <a:lnTo>
                  <a:pt x="473583" y="2127021"/>
                </a:lnTo>
                <a:lnTo>
                  <a:pt x="432473" y="2159203"/>
                </a:lnTo>
                <a:lnTo>
                  <a:pt x="390029" y="2187270"/>
                </a:lnTo>
                <a:lnTo>
                  <a:pt x="347179" y="2210739"/>
                </a:lnTo>
                <a:lnTo>
                  <a:pt x="304812" y="2229104"/>
                </a:lnTo>
                <a:lnTo>
                  <a:pt x="253631" y="2250694"/>
                </a:lnTo>
                <a:lnTo>
                  <a:pt x="204787" y="2275128"/>
                </a:lnTo>
                <a:lnTo>
                  <a:pt x="158483" y="2301684"/>
                </a:lnTo>
                <a:lnTo>
                  <a:pt x="114935" y="2329675"/>
                </a:lnTo>
                <a:lnTo>
                  <a:pt x="74320" y="2358377"/>
                </a:lnTo>
                <a:lnTo>
                  <a:pt x="36868" y="2387066"/>
                </a:lnTo>
                <a:lnTo>
                  <a:pt x="2755" y="2415032"/>
                </a:lnTo>
                <a:lnTo>
                  <a:pt x="2755" y="2496312"/>
                </a:lnTo>
                <a:lnTo>
                  <a:pt x="30784" y="2469210"/>
                </a:lnTo>
                <a:lnTo>
                  <a:pt x="62471" y="2440673"/>
                </a:lnTo>
                <a:lnTo>
                  <a:pt x="97713" y="2411450"/>
                </a:lnTo>
                <a:lnTo>
                  <a:pt x="136359" y="2382304"/>
                </a:lnTo>
                <a:lnTo>
                  <a:pt x="178257" y="2353983"/>
                </a:lnTo>
                <a:lnTo>
                  <a:pt x="223304" y="2327224"/>
                </a:lnTo>
                <a:lnTo>
                  <a:pt x="271335" y="2302789"/>
                </a:lnTo>
                <a:lnTo>
                  <a:pt x="322237" y="2281428"/>
                </a:lnTo>
                <a:lnTo>
                  <a:pt x="360603" y="2266226"/>
                </a:lnTo>
                <a:lnTo>
                  <a:pt x="399821" y="2246922"/>
                </a:lnTo>
                <a:lnTo>
                  <a:pt x="439216" y="2223795"/>
                </a:lnTo>
                <a:lnTo>
                  <a:pt x="478205" y="2197100"/>
                </a:lnTo>
                <a:lnTo>
                  <a:pt x="516140" y="2167090"/>
                </a:lnTo>
                <a:lnTo>
                  <a:pt x="552399" y="2134044"/>
                </a:lnTo>
                <a:lnTo>
                  <a:pt x="586359" y="2098217"/>
                </a:lnTo>
                <a:lnTo>
                  <a:pt x="617397" y="2059876"/>
                </a:lnTo>
                <a:lnTo>
                  <a:pt x="644893" y="2019261"/>
                </a:lnTo>
                <a:lnTo>
                  <a:pt x="668197" y="1976640"/>
                </a:lnTo>
                <a:lnTo>
                  <a:pt x="686714" y="1932292"/>
                </a:lnTo>
                <a:lnTo>
                  <a:pt x="699808" y="1886458"/>
                </a:lnTo>
                <a:lnTo>
                  <a:pt x="705510" y="1834172"/>
                </a:lnTo>
                <a:lnTo>
                  <a:pt x="705612" y="1816735"/>
                </a:lnTo>
                <a:close/>
              </a:path>
              <a:path w="1576070" h="3616960">
                <a:moveTo>
                  <a:pt x="1331976" y="2048637"/>
                </a:moveTo>
                <a:lnTo>
                  <a:pt x="1323428" y="1971840"/>
                </a:lnTo>
                <a:lnTo>
                  <a:pt x="1312837" y="1931098"/>
                </a:lnTo>
                <a:lnTo>
                  <a:pt x="1298079" y="1888909"/>
                </a:lnTo>
                <a:lnTo>
                  <a:pt x="1279220" y="1845398"/>
                </a:lnTo>
                <a:lnTo>
                  <a:pt x="1256296" y="1800644"/>
                </a:lnTo>
                <a:lnTo>
                  <a:pt x="1229360" y="1754746"/>
                </a:lnTo>
                <a:lnTo>
                  <a:pt x="1198460" y="1707794"/>
                </a:lnTo>
                <a:lnTo>
                  <a:pt x="1163650" y="1659890"/>
                </a:lnTo>
                <a:lnTo>
                  <a:pt x="1097838" y="1572298"/>
                </a:lnTo>
                <a:lnTo>
                  <a:pt x="1039444" y="1492885"/>
                </a:lnTo>
                <a:lnTo>
                  <a:pt x="988034" y="1421142"/>
                </a:lnTo>
                <a:lnTo>
                  <a:pt x="943152" y="1356537"/>
                </a:lnTo>
                <a:lnTo>
                  <a:pt x="904379" y="1298562"/>
                </a:lnTo>
                <a:lnTo>
                  <a:pt x="871270" y="1246695"/>
                </a:lnTo>
                <a:lnTo>
                  <a:pt x="843394" y="1200404"/>
                </a:lnTo>
                <a:lnTo>
                  <a:pt x="820318" y="1159192"/>
                </a:lnTo>
                <a:lnTo>
                  <a:pt x="801598" y="1122527"/>
                </a:lnTo>
                <a:lnTo>
                  <a:pt x="775487" y="1060767"/>
                </a:lnTo>
                <a:lnTo>
                  <a:pt x="761580" y="1010958"/>
                </a:lnTo>
                <a:lnTo>
                  <a:pt x="756386" y="968946"/>
                </a:lnTo>
                <a:lnTo>
                  <a:pt x="755980" y="949579"/>
                </a:lnTo>
                <a:lnTo>
                  <a:pt x="756437" y="930592"/>
                </a:lnTo>
                <a:lnTo>
                  <a:pt x="757339" y="911479"/>
                </a:lnTo>
                <a:lnTo>
                  <a:pt x="757339" y="894080"/>
                </a:lnTo>
                <a:lnTo>
                  <a:pt x="755408" y="822452"/>
                </a:lnTo>
                <a:lnTo>
                  <a:pt x="749376" y="778484"/>
                </a:lnTo>
                <a:lnTo>
                  <a:pt x="739343" y="730935"/>
                </a:lnTo>
                <a:lnTo>
                  <a:pt x="724801" y="681189"/>
                </a:lnTo>
                <a:lnTo>
                  <a:pt x="705307" y="630631"/>
                </a:lnTo>
                <a:lnTo>
                  <a:pt x="680364" y="580644"/>
                </a:lnTo>
                <a:lnTo>
                  <a:pt x="649490" y="532625"/>
                </a:lnTo>
                <a:lnTo>
                  <a:pt x="612228" y="487934"/>
                </a:lnTo>
                <a:lnTo>
                  <a:pt x="576287" y="455612"/>
                </a:lnTo>
                <a:lnTo>
                  <a:pt x="538035" y="428383"/>
                </a:lnTo>
                <a:lnTo>
                  <a:pt x="497230" y="406336"/>
                </a:lnTo>
                <a:lnTo>
                  <a:pt x="453682" y="389559"/>
                </a:lnTo>
                <a:lnTo>
                  <a:pt x="407200" y="378155"/>
                </a:lnTo>
                <a:lnTo>
                  <a:pt x="363651" y="372948"/>
                </a:lnTo>
                <a:lnTo>
                  <a:pt x="304584" y="371856"/>
                </a:lnTo>
                <a:lnTo>
                  <a:pt x="235864" y="372948"/>
                </a:lnTo>
                <a:lnTo>
                  <a:pt x="174726" y="370814"/>
                </a:lnTo>
                <a:lnTo>
                  <a:pt x="121018" y="366102"/>
                </a:lnTo>
                <a:lnTo>
                  <a:pt x="74549" y="359448"/>
                </a:lnTo>
                <a:lnTo>
                  <a:pt x="35191" y="351497"/>
                </a:lnTo>
                <a:lnTo>
                  <a:pt x="2755" y="342900"/>
                </a:lnTo>
                <a:lnTo>
                  <a:pt x="2755" y="400939"/>
                </a:lnTo>
                <a:lnTo>
                  <a:pt x="40055" y="409130"/>
                </a:lnTo>
                <a:lnTo>
                  <a:pt x="82511" y="416191"/>
                </a:lnTo>
                <a:lnTo>
                  <a:pt x="130441" y="421944"/>
                </a:lnTo>
                <a:lnTo>
                  <a:pt x="184188" y="426262"/>
                </a:lnTo>
                <a:lnTo>
                  <a:pt x="244055" y="428967"/>
                </a:lnTo>
                <a:lnTo>
                  <a:pt x="310388" y="429895"/>
                </a:lnTo>
                <a:lnTo>
                  <a:pt x="361569" y="432777"/>
                </a:lnTo>
                <a:lnTo>
                  <a:pt x="410349" y="441286"/>
                </a:lnTo>
                <a:lnTo>
                  <a:pt x="456222" y="455282"/>
                </a:lnTo>
                <a:lnTo>
                  <a:pt x="498716" y="474611"/>
                </a:lnTo>
                <a:lnTo>
                  <a:pt x="537324" y="499084"/>
                </a:lnTo>
                <a:lnTo>
                  <a:pt x="571601" y="528574"/>
                </a:lnTo>
                <a:lnTo>
                  <a:pt x="607326" y="570687"/>
                </a:lnTo>
                <a:lnTo>
                  <a:pt x="636524" y="617499"/>
                </a:lnTo>
                <a:lnTo>
                  <a:pt x="659739" y="667169"/>
                </a:lnTo>
                <a:lnTo>
                  <a:pt x="677519" y="717854"/>
                </a:lnTo>
                <a:lnTo>
                  <a:pt x="690397" y="767727"/>
                </a:lnTo>
                <a:lnTo>
                  <a:pt x="698919" y="814959"/>
                </a:lnTo>
                <a:lnTo>
                  <a:pt x="703630" y="857681"/>
                </a:lnTo>
                <a:lnTo>
                  <a:pt x="705091" y="894080"/>
                </a:lnTo>
                <a:lnTo>
                  <a:pt x="705091" y="911479"/>
                </a:lnTo>
                <a:lnTo>
                  <a:pt x="704189" y="933386"/>
                </a:lnTo>
                <a:lnTo>
                  <a:pt x="703745" y="954976"/>
                </a:lnTo>
                <a:lnTo>
                  <a:pt x="705993" y="999375"/>
                </a:lnTo>
                <a:lnTo>
                  <a:pt x="715403" y="1049020"/>
                </a:lnTo>
                <a:lnTo>
                  <a:pt x="735558" y="1108265"/>
                </a:lnTo>
                <a:lnTo>
                  <a:pt x="770051" y="1181455"/>
                </a:lnTo>
                <a:lnTo>
                  <a:pt x="793800" y="1224635"/>
                </a:lnTo>
                <a:lnTo>
                  <a:pt x="822464" y="1272921"/>
                </a:lnTo>
                <a:lnTo>
                  <a:pt x="856500" y="1326883"/>
                </a:lnTo>
                <a:lnTo>
                  <a:pt x="896366" y="1387030"/>
                </a:lnTo>
                <a:lnTo>
                  <a:pt x="942505" y="1453934"/>
                </a:lnTo>
                <a:lnTo>
                  <a:pt x="995349" y="1528127"/>
                </a:lnTo>
                <a:lnTo>
                  <a:pt x="1055370" y="1610144"/>
                </a:lnTo>
                <a:lnTo>
                  <a:pt x="1123010" y="1700530"/>
                </a:lnTo>
                <a:lnTo>
                  <a:pt x="1160449" y="1752053"/>
                </a:lnTo>
                <a:lnTo>
                  <a:pt x="1192669" y="1802066"/>
                </a:lnTo>
                <a:lnTo>
                  <a:pt x="1219669" y="1850466"/>
                </a:lnTo>
                <a:lnTo>
                  <a:pt x="1241437" y="1897164"/>
                </a:lnTo>
                <a:lnTo>
                  <a:pt x="1257985" y="1942045"/>
                </a:lnTo>
                <a:lnTo>
                  <a:pt x="1269314" y="1985010"/>
                </a:lnTo>
                <a:lnTo>
                  <a:pt x="1275410" y="2025954"/>
                </a:lnTo>
                <a:lnTo>
                  <a:pt x="1276273" y="2064778"/>
                </a:lnTo>
                <a:lnTo>
                  <a:pt x="1271905" y="2101367"/>
                </a:lnTo>
                <a:lnTo>
                  <a:pt x="1242187" y="2177034"/>
                </a:lnTo>
                <a:lnTo>
                  <a:pt x="1214539" y="2214308"/>
                </a:lnTo>
                <a:lnTo>
                  <a:pt x="1180503" y="2247722"/>
                </a:lnTo>
                <a:lnTo>
                  <a:pt x="1141285" y="2277491"/>
                </a:lnTo>
                <a:lnTo>
                  <a:pt x="1098029" y="2303894"/>
                </a:lnTo>
                <a:lnTo>
                  <a:pt x="1051902" y="2327135"/>
                </a:lnTo>
                <a:lnTo>
                  <a:pt x="1004087" y="2347480"/>
                </a:lnTo>
                <a:lnTo>
                  <a:pt x="955751" y="2365171"/>
                </a:lnTo>
                <a:lnTo>
                  <a:pt x="908062" y="2380437"/>
                </a:lnTo>
                <a:lnTo>
                  <a:pt x="862190" y="2393531"/>
                </a:lnTo>
                <a:lnTo>
                  <a:pt x="819289" y="2404681"/>
                </a:lnTo>
                <a:lnTo>
                  <a:pt x="780554" y="2414143"/>
                </a:lnTo>
                <a:lnTo>
                  <a:pt x="763143" y="2419985"/>
                </a:lnTo>
                <a:lnTo>
                  <a:pt x="725043" y="2427681"/>
                </a:lnTo>
                <a:lnTo>
                  <a:pt x="689127" y="2433751"/>
                </a:lnTo>
                <a:lnTo>
                  <a:pt x="580720" y="2449271"/>
                </a:lnTo>
                <a:lnTo>
                  <a:pt x="539953" y="2456738"/>
                </a:lnTo>
                <a:lnTo>
                  <a:pt x="500862" y="2467076"/>
                </a:lnTo>
                <a:lnTo>
                  <a:pt x="462775" y="2481707"/>
                </a:lnTo>
                <a:lnTo>
                  <a:pt x="425005" y="2502065"/>
                </a:lnTo>
                <a:lnTo>
                  <a:pt x="386918" y="2529586"/>
                </a:lnTo>
                <a:lnTo>
                  <a:pt x="347827" y="2565692"/>
                </a:lnTo>
                <a:lnTo>
                  <a:pt x="307060" y="2611831"/>
                </a:lnTo>
                <a:lnTo>
                  <a:pt x="229971" y="2714904"/>
                </a:lnTo>
                <a:lnTo>
                  <a:pt x="193243" y="2756954"/>
                </a:lnTo>
                <a:lnTo>
                  <a:pt x="154597" y="2795651"/>
                </a:lnTo>
                <a:lnTo>
                  <a:pt x="114833" y="2831096"/>
                </a:lnTo>
                <a:lnTo>
                  <a:pt x="74752" y="2863405"/>
                </a:lnTo>
                <a:lnTo>
                  <a:pt x="35191" y="2892666"/>
                </a:lnTo>
                <a:lnTo>
                  <a:pt x="0" y="2916872"/>
                </a:lnTo>
                <a:lnTo>
                  <a:pt x="0" y="2986671"/>
                </a:lnTo>
                <a:lnTo>
                  <a:pt x="34937" y="2964929"/>
                </a:lnTo>
                <a:lnTo>
                  <a:pt x="74485" y="2937624"/>
                </a:lnTo>
                <a:lnTo>
                  <a:pt x="114998" y="2906776"/>
                </a:lnTo>
                <a:lnTo>
                  <a:pt x="155841" y="2872536"/>
                </a:lnTo>
                <a:lnTo>
                  <a:pt x="196418" y="2835033"/>
                </a:lnTo>
                <a:lnTo>
                  <a:pt x="236105" y="2794381"/>
                </a:lnTo>
                <a:lnTo>
                  <a:pt x="274294" y="2750731"/>
                </a:lnTo>
                <a:lnTo>
                  <a:pt x="310388" y="2704211"/>
                </a:lnTo>
                <a:lnTo>
                  <a:pt x="352196" y="2646489"/>
                </a:lnTo>
                <a:lnTo>
                  <a:pt x="391287" y="2602357"/>
                </a:lnTo>
                <a:lnTo>
                  <a:pt x="428739" y="2569641"/>
                </a:lnTo>
                <a:lnTo>
                  <a:pt x="465658" y="2546159"/>
                </a:lnTo>
                <a:lnTo>
                  <a:pt x="503110" y="2529763"/>
                </a:lnTo>
                <a:lnTo>
                  <a:pt x="542201" y="2518270"/>
                </a:lnTo>
                <a:lnTo>
                  <a:pt x="584009" y="2509494"/>
                </a:lnTo>
                <a:lnTo>
                  <a:pt x="629640" y="2501265"/>
                </a:lnTo>
                <a:lnTo>
                  <a:pt x="661289" y="2496705"/>
                </a:lnTo>
                <a:lnTo>
                  <a:pt x="695655" y="2491067"/>
                </a:lnTo>
                <a:lnTo>
                  <a:pt x="733298" y="2483256"/>
                </a:lnTo>
                <a:lnTo>
                  <a:pt x="774750" y="2472182"/>
                </a:lnTo>
                <a:lnTo>
                  <a:pt x="792162" y="2466340"/>
                </a:lnTo>
                <a:lnTo>
                  <a:pt x="830529" y="2457653"/>
                </a:lnTo>
                <a:lnTo>
                  <a:pt x="872693" y="2447429"/>
                </a:lnTo>
                <a:lnTo>
                  <a:pt x="917702" y="2435415"/>
                </a:lnTo>
                <a:lnTo>
                  <a:pt x="964590" y="2421293"/>
                </a:lnTo>
                <a:lnTo>
                  <a:pt x="1012418" y="2404808"/>
                </a:lnTo>
                <a:lnTo>
                  <a:pt x="1060221" y="2385657"/>
                </a:lnTo>
                <a:lnTo>
                  <a:pt x="1107071" y="2363546"/>
                </a:lnTo>
                <a:lnTo>
                  <a:pt x="1151991" y="2338209"/>
                </a:lnTo>
                <a:lnTo>
                  <a:pt x="1194054" y="2309355"/>
                </a:lnTo>
                <a:lnTo>
                  <a:pt x="1232293" y="2276703"/>
                </a:lnTo>
                <a:lnTo>
                  <a:pt x="1265758" y="2239949"/>
                </a:lnTo>
                <a:lnTo>
                  <a:pt x="1293495" y="2198827"/>
                </a:lnTo>
                <a:lnTo>
                  <a:pt x="1314577" y="2153031"/>
                </a:lnTo>
                <a:lnTo>
                  <a:pt x="1327607" y="2103031"/>
                </a:lnTo>
                <a:lnTo>
                  <a:pt x="1330871" y="2077212"/>
                </a:lnTo>
                <a:lnTo>
                  <a:pt x="1331976" y="2048637"/>
                </a:lnTo>
                <a:close/>
              </a:path>
              <a:path w="1576070" h="3616960">
                <a:moveTo>
                  <a:pt x="1575816" y="1956308"/>
                </a:moveTo>
                <a:lnTo>
                  <a:pt x="1574711" y="1908314"/>
                </a:lnTo>
                <a:lnTo>
                  <a:pt x="1571447" y="1859762"/>
                </a:lnTo>
                <a:lnTo>
                  <a:pt x="1565998" y="1810118"/>
                </a:lnTo>
                <a:lnTo>
                  <a:pt x="1558417" y="1758823"/>
                </a:lnTo>
                <a:lnTo>
                  <a:pt x="1544510" y="1687677"/>
                </a:lnTo>
                <a:lnTo>
                  <a:pt x="1529041" y="1619986"/>
                </a:lnTo>
                <a:lnTo>
                  <a:pt x="1512214" y="1555699"/>
                </a:lnTo>
                <a:lnTo>
                  <a:pt x="1494218" y="1494739"/>
                </a:lnTo>
                <a:lnTo>
                  <a:pt x="1475282" y="1437043"/>
                </a:lnTo>
                <a:lnTo>
                  <a:pt x="1455597" y="1382547"/>
                </a:lnTo>
                <a:lnTo>
                  <a:pt x="1435354" y="1331188"/>
                </a:lnTo>
                <a:lnTo>
                  <a:pt x="1414780" y="1282877"/>
                </a:lnTo>
                <a:lnTo>
                  <a:pt x="1394066" y="1237564"/>
                </a:lnTo>
                <a:lnTo>
                  <a:pt x="1373416" y="1195184"/>
                </a:lnTo>
                <a:lnTo>
                  <a:pt x="1353045" y="1155649"/>
                </a:lnTo>
                <a:lnTo>
                  <a:pt x="1333144" y="1118908"/>
                </a:lnTo>
                <a:lnTo>
                  <a:pt x="1313929" y="1084884"/>
                </a:lnTo>
                <a:lnTo>
                  <a:pt x="1262418" y="998474"/>
                </a:lnTo>
                <a:lnTo>
                  <a:pt x="1242009" y="965809"/>
                </a:lnTo>
                <a:lnTo>
                  <a:pt x="1225423" y="937501"/>
                </a:lnTo>
                <a:lnTo>
                  <a:pt x="1214272" y="913561"/>
                </a:lnTo>
                <a:lnTo>
                  <a:pt x="1210195" y="893953"/>
                </a:lnTo>
                <a:lnTo>
                  <a:pt x="1206614" y="880770"/>
                </a:lnTo>
                <a:lnTo>
                  <a:pt x="1191818" y="836129"/>
                </a:lnTo>
                <a:lnTo>
                  <a:pt x="1167295" y="771334"/>
                </a:lnTo>
                <a:lnTo>
                  <a:pt x="1151534" y="732929"/>
                </a:lnTo>
                <a:lnTo>
                  <a:pt x="1133551" y="691362"/>
                </a:lnTo>
                <a:lnTo>
                  <a:pt x="1113383" y="647242"/>
                </a:lnTo>
                <a:lnTo>
                  <a:pt x="1091107" y="601218"/>
                </a:lnTo>
                <a:lnTo>
                  <a:pt x="1066800" y="553885"/>
                </a:lnTo>
                <a:lnTo>
                  <a:pt x="1040511" y="505879"/>
                </a:lnTo>
                <a:lnTo>
                  <a:pt x="1012317" y="457822"/>
                </a:lnTo>
                <a:lnTo>
                  <a:pt x="982281" y="410337"/>
                </a:lnTo>
                <a:lnTo>
                  <a:pt x="950468" y="364058"/>
                </a:lnTo>
                <a:lnTo>
                  <a:pt x="916940" y="319608"/>
                </a:lnTo>
                <a:lnTo>
                  <a:pt x="881761" y="277596"/>
                </a:lnTo>
                <a:lnTo>
                  <a:pt x="845007" y="238658"/>
                </a:lnTo>
                <a:lnTo>
                  <a:pt x="806742" y="203428"/>
                </a:lnTo>
                <a:lnTo>
                  <a:pt x="767029" y="172504"/>
                </a:lnTo>
                <a:lnTo>
                  <a:pt x="725932" y="146532"/>
                </a:lnTo>
                <a:lnTo>
                  <a:pt x="683514" y="126136"/>
                </a:lnTo>
                <a:lnTo>
                  <a:pt x="639851" y="111925"/>
                </a:lnTo>
                <a:lnTo>
                  <a:pt x="595007" y="104521"/>
                </a:lnTo>
                <a:lnTo>
                  <a:pt x="534377" y="99479"/>
                </a:lnTo>
                <a:lnTo>
                  <a:pt x="474637" y="93154"/>
                </a:lnTo>
                <a:lnTo>
                  <a:pt x="416179" y="85750"/>
                </a:lnTo>
                <a:lnTo>
                  <a:pt x="359422" y="77431"/>
                </a:lnTo>
                <a:lnTo>
                  <a:pt x="304761" y="68376"/>
                </a:lnTo>
                <a:lnTo>
                  <a:pt x="252603" y="58788"/>
                </a:lnTo>
                <a:lnTo>
                  <a:pt x="203339" y="48831"/>
                </a:lnTo>
                <a:lnTo>
                  <a:pt x="157378" y="38709"/>
                </a:lnTo>
                <a:lnTo>
                  <a:pt x="115125" y="28575"/>
                </a:lnTo>
                <a:lnTo>
                  <a:pt x="76987" y="18618"/>
                </a:lnTo>
                <a:lnTo>
                  <a:pt x="14643" y="0"/>
                </a:lnTo>
                <a:lnTo>
                  <a:pt x="14643" y="46482"/>
                </a:lnTo>
                <a:lnTo>
                  <a:pt x="3048" y="46482"/>
                </a:lnTo>
                <a:lnTo>
                  <a:pt x="43053" y="59283"/>
                </a:lnTo>
                <a:lnTo>
                  <a:pt x="87134" y="71539"/>
                </a:lnTo>
                <a:lnTo>
                  <a:pt x="134531" y="83197"/>
                </a:lnTo>
                <a:lnTo>
                  <a:pt x="184454" y="94183"/>
                </a:lnTo>
                <a:lnTo>
                  <a:pt x="236156" y="104444"/>
                </a:lnTo>
                <a:lnTo>
                  <a:pt x="288861" y="113919"/>
                </a:lnTo>
                <a:lnTo>
                  <a:pt x="341820" y="122555"/>
                </a:lnTo>
                <a:lnTo>
                  <a:pt x="394246" y="130276"/>
                </a:lnTo>
                <a:lnTo>
                  <a:pt x="445376" y="137033"/>
                </a:lnTo>
                <a:lnTo>
                  <a:pt x="494461" y="142760"/>
                </a:lnTo>
                <a:lnTo>
                  <a:pt x="540715" y="147396"/>
                </a:lnTo>
                <a:lnTo>
                  <a:pt x="583399" y="150876"/>
                </a:lnTo>
                <a:lnTo>
                  <a:pt x="624547" y="158153"/>
                </a:lnTo>
                <a:lnTo>
                  <a:pt x="665035" y="172821"/>
                </a:lnTo>
                <a:lnTo>
                  <a:pt x="704723" y="194183"/>
                </a:lnTo>
                <a:lnTo>
                  <a:pt x="743508" y="221500"/>
                </a:lnTo>
                <a:lnTo>
                  <a:pt x="781253" y="254050"/>
                </a:lnTo>
                <a:lnTo>
                  <a:pt x="817841" y="291096"/>
                </a:lnTo>
                <a:lnTo>
                  <a:pt x="853160" y="331927"/>
                </a:lnTo>
                <a:lnTo>
                  <a:pt x="887069" y="375818"/>
                </a:lnTo>
                <a:lnTo>
                  <a:pt x="919480" y="422033"/>
                </a:lnTo>
                <a:lnTo>
                  <a:pt x="950252" y="469849"/>
                </a:lnTo>
                <a:lnTo>
                  <a:pt x="979258" y="518541"/>
                </a:lnTo>
                <a:lnTo>
                  <a:pt x="1006398" y="567385"/>
                </a:lnTo>
                <a:lnTo>
                  <a:pt x="1031544" y="615657"/>
                </a:lnTo>
                <a:lnTo>
                  <a:pt x="1054557" y="662622"/>
                </a:lnTo>
                <a:lnTo>
                  <a:pt x="1075347" y="707555"/>
                </a:lnTo>
                <a:lnTo>
                  <a:pt x="1093774" y="749744"/>
                </a:lnTo>
                <a:lnTo>
                  <a:pt x="1109726" y="788441"/>
                </a:lnTo>
                <a:lnTo>
                  <a:pt x="1133716" y="852512"/>
                </a:lnTo>
                <a:lnTo>
                  <a:pt x="1146352" y="893953"/>
                </a:lnTo>
                <a:lnTo>
                  <a:pt x="1153871" y="917117"/>
                </a:lnTo>
                <a:lnTo>
                  <a:pt x="1167384" y="944054"/>
                </a:lnTo>
                <a:lnTo>
                  <a:pt x="1186345" y="976439"/>
                </a:lnTo>
                <a:lnTo>
                  <a:pt x="1226070" y="1042073"/>
                </a:lnTo>
                <a:lnTo>
                  <a:pt x="1243139" y="1070648"/>
                </a:lnTo>
                <a:lnTo>
                  <a:pt x="1280033" y="1135214"/>
                </a:lnTo>
                <a:lnTo>
                  <a:pt x="1299489" y="1171346"/>
                </a:lnTo>
                <a:lnTo>
                  <a:pt x="1319364" y="1210119"/>
                </a:lnTo>
                <a:lnTo>
                  <a:pt x="1339481" y="1251623"/>
                </a:lnTo>
                <a:lnTo>
                  <a:pt x="1359662" y="1295908"/>
                </a:lnTo>
                <a:lnTo>
                  <a:pt x="1379689" y="1343063"/>
                </a:lnTo>
                <a:lnTo>
                  <a:pt x="1399400" y="1393139"/>
                </a:lnTo>
                <a:lnTo>
                  <a:pt x="1418602" y="1446199"/>
                </a:lnTo>
                <a:lnTo>
                  <a:pt x="1437093" y="1502333"/>
                </a:lnTo>
                <a:lnTo>
                  <a:pt x="1454708" y="1561592"/>
                </a:lnTo>
                <a:lnTo>
                  <a:pt x="1471256" y="1624050"/>
                </a:lnTo>
                <a:lnTo>
                  <a:pt x="1486535" y="1689773"/>
                </a:lnTo>
                <a:lnTo>
                  <a:pt x="1500378" y="1758823"/>
                </a:lnTo>
                <a:lnTo>
                  <a:pt x="1510258" y="1820710"/>
                </a:lnTo>
                <a:lnTo>
                  <a:pt x="1516380" y="1880920"/>
                </a:lnTo>
                <a:lnTo>
                  <a:pt x="1518881" y="1939429"/>
                </a:lnTo>
                <a:lnTo>
                  <a:pt x="1517967" y="1996160"/>
                </a:lnTo>
                <a:lnTo>
                  <a:pt x="1513789" y="2051088"/>
                </a:lnTo>
                <a:lnTo>
                  <a:pt x="1506550" y="2104148"/>
                </a:lnTo>
                <a:lnTo>
                  <a:pt x="1496402" y="2155304"/>
                </a:lnTo>
                <a:lnTo>
                  <a:pt x="1483525" y="2204491"/>
                </a:lnTo>
                <a:lnTo>
                  <a:pt x="1468107" y="2251672"/>
                </a:lnTo>
                <a:lnTo>
                  <a:pt x="1450327" y="2296795"/>
                </a:lnTo>
                <a:lnTo>
                  <a:pt x="1430337" y="2339822"/>
                </a:lnTo>
                <a:lnTo>
                  <a:pt x="1408328" y="2380678"/>
                </a:lnTo>
                <a:lnTo>
                  <a:pt x="1384490" y="2419337"/>
                </a:lnTo>
                <a:lnTo>
                  <a:pt x="1358976" y="2455748"/>
                </a:lnTo>
                <a:lnTo>
                  <a:pt x="1331963" y="2489847"/>
                </a:lnTo>
                <a:lnTo>
                  <a:pt x="1303655" y="2521597"/>
                </a:lnTo>
                <a:lnTo>
                  <a:pt x="1274191" y="2550947"/>
                </a:lnTo>
                <a:lnTo>
                  <a:pt x="1243774" y="2577846"/>
                </a:lnTo>
                <a:lnTo>
                  <a:pt x="1212570" y="2602242"/>
                </a:lnTo>
                <a:lnTo>
                  <a:pt x="1180744" y="2624099"/>
                </a:lnTo>
                <a:lnTo>
                  <a:pt x="1115987" y="2659964"/>
                </a:lnTo>
                <a:lnTo>
                  <a:pt x="1050899" y="2685046"/>
                </a:lnTo>
                <a:lnTo>
                  <a:pt x="970699" y="2706014"/>
                </a:lnTo>
                <a:lnTo>
                  <a:pt x="923594" y="2722321"/>
                </a:lnTo>
                <a:lnTo>
                  <a:pt x="877455" y="2742082"/>
                </a:lnTo>
                <a:lnTo>
                  <a:pt x="832383" y="2765018"/>
                </a:lnTo>
                <a:lnTo>
                  <a:pt x="788492" y="2790888"/>
                </a:lnTo>
                <a:lnTo>
                  <a:pt x="745896" y="2819425"/>
                </a:lnTo>
                <a:lnTo>
                  <a:pt x="704697" y="2850362"/>
                </a:lnTo>
                <a:lnTo>
                  <a:pt x="665010" y="2883433"/>
                </a:lnTo>
                <a:lnTo>
                  <a:pt x="626922" y="2918383"/>
                </a:lnTo>
                <a:lnTo>
                  <a:pt x="590562" y="2954947"/>
                </a:lnTo>
                <a:lnTo>
                  <a:pt x="556031" y="2992856"/>
                </a:lnTo>
                <a:lnTo>
                  <a:pt x="523430" y="3031858"/>
                </a:lnTo>
                <a:lnTo>
                  <a:pt x="492874" y="3071672"/>
                </a:lnTo>
                <a:lnTo>
                  <a:pt x="464464" y="3112058"/>
                </a:lnTo>
                <a:lnTo>
                  <a:pt x="438302" y="3152737"/>
                </a:lnTo>
                <a:lnTo>
                  <a:pt x="414515" y="3193453"/>
                </a:lnTo>
                <a:lnTo>
                  <a:pt x="393204" y="3233940"/>
                </a:lnTo>
                <a:lnTo>
                  <a:pt x="374472" y="3273933"/>
                </a:lnTo>
                <a:lnTo>
                  <a:pt x="351853" y="3315766"/>
                </a:lnTo>
                <a:lnTo>
                  <a:pt x="323075" y="3354209"/>
                </a:lnTo>
                <a:lnTo>
                  <a:pt x="289280" y="3389376"/>
                </a:lnTo>
                <a:lnTo>
                  <a:pt x="251625" y="3421380"/>
                </a:lnTo>
                <a:lnTo>
                  <a:pt x="211251" y="3450310"/>
                </a:lnTo>
                <a:lnTo>
                  <a:pt x="169303" y="3476282"/>
                </a:lnTo>
                <a:lnTo>
                  <a:pt x="126949" y="3499383"/>
                </a:lnTo>
                <a:lnTo>
                  <a:pt x="85318" y="3519728"/>
                </a:lnTo>
                <a:lnTo>
                  <a:pt x="45567" y="3537432"/>
                </a:lnTo>
                <a:lnTo>
                  <a:pt x="8851" y="3552571"/>
                </a:lnTo>
                <a:lnTo>
                  <a:pt x="8851" y="3616452"/>
                </a:lnTo>
                <a:lnTo>
                  <a:pt x="83172" y="3587953"/>
                </a:lnTo>
                <a:lnTo>
                  <a:pt x="124688" y="3568954"/>
                </a:lnTo>
                <a:lnTo>
                  <a:pt x="167754" y="3546792"/>
                </a:lnTo>
                <a:lnTo>
                  <a:pt x="211328" y="3521456"/>
                </a:lnTo>
                <a:lnTo>
                  <a:pt x="254419" y="3492957"/>
                </a:lnTo>
                <a:lnTo>
                  <a:pt x="295998" y="3461296"/>
                </a:lnTo>
                <a:lnTo>
                  <a:pt x="335026" y="3426472"/>
                </a:lnTo>
                <a:lnTo>
                  <a:pt x="370497" y="3388487"/>
                </a:lnTo>
                <a:lnTo>
                  <a:pt x="401396" y="3347339"/>
                </a:lnTo>
                <a:lnTo>
                  <a:pt x="426707" y="3303016"/>
                </a:lnTo>
                <a:lnTo>
                  <a:pt x="446443" y="3263658"/>
                </a:lnTo>
                <a:lnTo>
                  <a:pt x="468718" y="3223653"/>
                </a:lnTo>
                <a:lnTo>
                  <a:pt x="493420" y="3183293"/>
                </a:lnTo>
                <a:lnTo>
                  <a:pt x="520446" y="3142919"/>
                </a:lnTo>
                <a:lnTo>
                  <a:pt x="549656" y="3102813"/>
                </a:lnTo>
                <a:lnTo>
                  <a:pt x="580948" y="3063316"/>
                </a:lnTo>
                <a:lnTo>
                  <a:pt x="614210" y="3024708"/>
                </a:lnTo>
                <a:lnTo>
                  <a:pt x="649325" y="2987332"/>
                </a:lnTo>
                <a:lnTo>
                  <a:pt x="686193" y="2951492"/>
                </a:lnTo>
                <a:lnTo>
                  <a:pt x="724687" y="2917494"/>
                </a:lnTo>
                <a:lnTo>
                  <a:pt x="764705" y="2885643"/>
                </a:lnTo>
                <a:lnTo>
                  <a:pt x="806119" y="2856268"/>
                </a:lnTo>
                <a:lnTo>
                  <a:pt x="848817" y="2829661"/>
                </a:lnTo>
                <a:lnTo>
                  <a:pt x="892708" y="2806154"/>
                </a:lnTo>
                <a:lnTo>
                  <a:pt x="937641" y="2786049"/>
                </a:lnTo>
                <a:lnTo>
                  <a:pt x="983538" y="2769666"/>
                </a:lnTo>
                <a:lnTo>
                  <a:pt x="1030274" y="2757297"/>
                </a:lnTo>
                <a:lnTo>
                  <a:pt x="1064552" y="2748648"/>
                </a:lnTo>
                <a:lnTo>
                  <a:pt x="1099210" y="2736951"/>
                </a:lnTo>
                <a:lnTo>
                  <a:pt x="1168920" y="2704693"/>
                </a:lnTo>
                <a:lnTo>
                  <a:pt x="1203579" y="2684246"/>
                </a:lnTo>
                <a:lnTo>
                  <a:pt x="1237843" y="2661005"/>
                </a:lnTo>
                <a:lnTo>
                  <a:pt x="1271524" y="2635021"/>
                </a:lnTo>
                <a:lnTo>
                  <a:pt x="1304442" y="2606344"/>
                </a:lnTo>
                <a:lnTo>
                  <a:pt x="1336382" y="2575052"/>
                </a:lnTo>
                <a:lnTo>
                  <a:pt x="1367167" y="2541193"/>
                </a:lnTo>
                <a:lnTo>
                  <a:pt x="1396606" y="2504833"/>
                </a:lnTo>
                <a:lnTo>
                  <a:pt x="1424482" y="2466009"/>
                </a:lnTo>
                <a:lnTo>
                  <a:pt x="1450632" y="2424811"/>
                </a:lnTo>
                <a:lnTo>
                  <a:pt x="1474851" y="2381288"/>
                </a:lnTo>
                <a:lnTo>
                  <a:pt x="1496936" y="2335492"/>
                </a:lnTo>
                <a:lnTo>
                  <a:pt x="1516697" y="2287486"/>
                </a:lnTo>
                <a:lnTo>
                  <a:pt x="1533956" y="2237321"/>
                </a:lnTo>
                <a:lnTo>
                  <a:pt x="1548511" y="2185073"/>
                </a:lnTo>
                <a:lnTo>
                  <a:pt x="1560169" y="2130780"/>
                </a:lnTo>
                <a:lnTo>
                  <a:pt x="1568729" y="2074519"/>
                </a:lnTo>
                <a:lnTo>
                  <a:pt x="1574012" y="2016353"/>
                </a:lnTo>
                <a:lnTo>
                  <a:pt x="1575816" y="1956308"/>
                </a:lnTo>
                <a:close/>
              </a:path>
            </a:pathLst>
          </a:custGeom>
          <a:solidFill>
            <a:srgbClr val="EB73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7785">
              <a:lnSpc>
                <a:spcPts val="760"/>
              </a:lnSpc>
            </a:pPr>
            <a:r>
              <a:rPr spc="-5" dirty="0"/>
              <a:t>76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210043" y="7951658"/>
            <a:ext cx="114300" cy="189420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760"/>
              </a:lnSpc>
            </a:pP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11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20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r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g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u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t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s</a:t>
            </a:r>
            <a:endParaRPr sz="7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7107681" y="9986987"/>
            <a:ext cx="311150" cy="179705"/>
            <a:chOff x="7107681" y="9986987"/>
            <a:chExt cx="311150" cy="17970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01197" y="10028970"/>
              <a:ext cx="131230" cy="13123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107681" y="9986987"/>
              <a:ext cx="311150" cy="179705"/>
            </a:xfrm>
            <a:custGeom>
              <a:avLst/>
              <a:gdLst/>
              <a:ahLst/>
              <a:cxnLst/>
              <a:rect l="l" t="t" r="r" b="b"/>
              <a:pathLst>
                <a:path w="311150" h="179704">
                  <a:moveTo>
                    <a:pt x="306704" y="0"/>
                  </a:moveTo>
                  <a:lnTo>
                    <a:pt x="302768" y="1054"/>
                  </a:lnTo>
                  <a:lnTo>
                    <a:pt x="302514" y="63"/>
                  </a:lnTo>
                  <a:lnTo>
                    <a:pt x="302385" y="12047"/>
                  </a:lnTo>
                  <a:lnTo>
                    <a:pt x="303291" y="25833"/>
                  </a:lnTo>
                  <a:lnTo>
                    <a:pt x="304889" y="39630"/>
                  </a:lnTo>
                  <a:lnTo>
                    <a:pt x="306832" y="51650"/>
                  </a:lnTo>
                  <a:lnTo>
                    <a:pt x="302011" y="71757"/>
                  </a:lnTo>
                  <a:lnTo>
                    <a:pt x="286369" y="91803"/>
                  </a:lnTo>
                  <a:lnTo>
                    <a:pt x="268416" y="107927"/>
                  </a:lnTo>
                  <a:lnTo>
                    <a:pt x="256667" y="116268"/>
                  </a:lnTo>
                  <a:lnTo>
                    <a:pt x="254253" y="117411"/>
                  </a:lnTo>
                  <a:lnTo>
                    <a:pt x="247776" y="124447"/>
                  </a:lnTo>
                  <a:lnTo>
                    <a:pt x="211665" y="154731"/>
                  </a:lnTo>
                  <a:lnTo>
                    <a:pt x="161101" y="174393"/>
                  </a:lnTo>
                  <a:lnTo>
                    <a:pt x="134635" y="171699"/>
                  </a:lnTo>
                  <a:lnTo>
                    <a:pt x="114004" y="161215"/>
                  </a:lnTo>
                  <a:lnTo>
                    <a:pt x="101219" y="146316"/>
                  </a:lnTo>
                  <a:lnTo>
                    <a:pt x="89308" y="130560"/>
                  </a:lnTo>
                  <a:lnTo>
                    <a:pt x="73183" y="118210"/>
                  </a:lnTo>
                  <a:lnTo>
                    <a:pt x="55106" y="109553"/>
                  </a:lnTo>
                  <a:lnTo>
                    <a:pt x="37338" y="104876"/>
                  </a:lnTo>
                  <a:lnTo>
                    <a:pt x="27481" y="101362"/>
                  </a:lnTo>
                  <a:lnTo>
                    <a:pt x="18684" y="95038"/>
                  </a:lnTo>
                  <a:lnTo>
                    <a:pt x="11245" y="87465"/>
                  </a:lnTo>
                  <a:lnTo>
                    <a:pt x="5461" y="80200"/>
                  </a:lnTo>
                  <a:lnTo>
                    <a:pt x="0" y="81648"/>
                  </a:lnTo>
                  <a:lnTo>
                    <a:pt x="36068" y="109969"/>
                  </a:lnTo>
                  <a:lnTo>
                    <a:pt x="52792" y="114654"/>
                  </a:lnTo>
                  <a:lnTo>
                    <a:pt x="69850" y="122807"/>
                  </a:lnTo>
                  <a:lnTo>
                    <a:pt x="85002" y="134234"/>
                  </a:lnTo>
                  <a:lnTo>
                    <a:pt x="96012" y="148742"/>
                  </a:lnTo>
                  <a:lnTo>
                    <a:pt x="107517" y="162982"/>
                  </a:lnTo>
                  <a:lnTo>
                    <a:pt x="125761" y="174072"/>
                  </a:lnTo>
                  <a:lnTo>
                    <a:pt x="149197" y="179514"/>
                  </a:lnTo>
                  <a:lnTo>
                    <a:pt x="176275" y="176809"/>
                  </a:lnTo>
                  <a:lnTo>
                    <a:pt x="213582" y="159407"/>
                  </a:lnTo>
                  <a:lnTo>
                    <a:pt x="253746" y="124968"/>
                  </a:lnTo>
                  <a:lnTo>
                    <a:pt x="256159" y="122199"/>
                  </a:lnTo>
                  <a:lnTo>
                    <a:pt x="258064" y="121678"/>
                  </a:lnTo>
                  <a:lnTo>
                    <a:pt x="269624" y="113625"/>
                  </a:lnTo>
                  <a:lnTo>
                    <a:pt x="288829" y="96753"/>
                  </a:lnTo>
                  <a:lnTo>
                    <a:pt x="305891" y="74821"/>
                  </a:lnTo>
                  <a:lnTo>
                    <a:pt x="311023" y="51587"/>
                  </a:lnTo>
                  <a:lnTo>
                    <a:pt x="308544" y="35995"/>
                  </a:lnTo>
                  <a:lnTo>
                    <a:pt x="307101" y="21512"/>
                  </a:lnTo>
                  <a:lnTo>
                    <a:pt x="306540" y="9169"/>
                  </a:lnTo>
                  <a:lnTo>
                    <a:pt x="3067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0513" y="9993781"/>
              <a:ext cx="230711" cy="152552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0" y="0"/>
            <a:ext cx="2161540" cy="10692765"/>
            <a:chOff x="0" y="0"/>
            <a:chExt cx="2161540" cy="10692765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346075" cy="10690860"/>
            </a:xfrm>
            <a:custGeom>
              <a:avLst/>
              <a:gdLst/>
              <a:ahLst/>
              <a:cxnLst/>
              <a:rect l="l" t="t" r="r" b="b"/>
              <a:pathLst>
                <a:path w="346075" h="10690860">
                  <a:moveTo>
                    <a:pt x="345948" y="0"/>
                  </a:moveTo>
                  <a:lnTo>
                    <a:pt x="0" y="0"/>
                  </a:lnTo>
                  <a:lnTo>
                    <a:pt x="0" y="10690859"/>
                  </a:lnTo>
                  <a:lnTo>
                    <a:pt x="345948" y="10690859"/>
                  </a:lnTo>
                  <a:lnTo>
                    <a:pt x="345948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3559314"/>
              <a:ext cx="1183005" cy="3337560"/>
            </a:xfrm>
            <a:custGeom>
              <a:avLst/>
              <a:gdLst/>
              <a:ahLst/>
              <a:cxnLst/>
              <a:rect l="l" t="t" r="r" b="b"/>
              <a:pathLst>
                <a:path w="1183005" h="3337559">
                  <a:moveTo>
                    <a:pt x="260604" y="1830438"/>
                  </a:moveTo>
                  <a:lnTo>
                    <a:pt x="257517" y="1787461"/>
                  </a:lnTo>
                  <a:lnTo>
                    <a:pt x="248285" y="1744992"/>
                  </a:lnTo>
                  <a:lnTo>
                    <a:pt x="232879" y="1703527"/>
                  </a:lnTo>
                  <a:lnTo>
                    <a:pt x="211328" y="1663598"/>
                  </a:lnTo>
                  <a:lnTo>
                    <a:pt x="183616" y="1625714"/>
                  </a:lnTo>
                  <a:lnTo>
                    <a:pt x="149745" y="1590408"/>
                  </a:lnTo>
                  <a:lnTo>
                    <a:pt x="104838" y="1541284"/>
                  </a:lnTo>
                  <a:lnTo>
                    <a:pt x="65913" y="1488160"/>
                  </a:lnTo>
                  <a:lnTo>
                    <a:pt x="32537" y="1432115"/>
                  </a:lnTo>
                  <a:lnTo>
                    <a:pt x="4279" y="1374228"/>
                  </a:lnTo>
                  <a:lnTo>
                    <a:pt x="0" y="1363535"/>
                  </a:lnTo>
                  <a:lnTo>
                    <a:pt x="0" y="1488757"/>
                  </a:lnTo>
                  <a:lnTo>
                    <a:pt x="25654" y="1529613"/>
                  </a:lnTo>
                  <a:lnTo>
                    <a:pt x="66255" y="1583131"/>
                  </a:lnTo>
                  <a:lnTo>
                    <a:pt x="112801" y="1633461"/>
                  </a:lnTo>
                  <a:lnTo>
                    <a:pt x="146100" y="1671447"/>
                  </a:lnTo>
                  <a:lnTo>
                    <a:pt x="171869" y="1711452"/>
                  </a:lnTo>
                  <a:lnTo>
                    <a:pt x="189776" y="1753514"/>
                  </a:lnTo>
                  <a:lnTo>
                    <a:pt x="199466" y="1797621"/>
                  </a:lnTo>
                  <a:lnTo>
                    <a:pt x="200609" y="1843798"/>
                  </a:lnTo>
                  <a:lnTo>
                    <a:pt x="192862" y="1892033"/>
                  </a:lnTo>
                  <a:lnTo>
                    <a:pt x="179539" y="1936978"/>
                  </a:lnTo>
                  <a:lnTo>
                    <a:pt x="160223" y="1980907"/>
                  </a:lnTo>
                  <a:lnTo>
                    <a:pt x="135636" y="2023452"/>
                  </a:lnTo>
                  <a:lnTo>
                    <a:pt x="106502" y="2064232"/>
                  </a:lnTo>
                  <a:lnTo>
                    <a:pt x="73533" y="2102840"/>
                  </a:lnTo>
                  <a:lnTo>
                    <a:pt x="37452" y="2138896"/>
                  </a:lnTo>
                  <a:lnTo>
                    <a:pt x="0" y="2171141"/>
                  </a:lnTo>
                  <a:lnTo>
                    <a:pt x="0" y="2246719"/>
                  </a:lnTo>
                  <a:lnTo>
                    <a:pt x="59728" y="2201583"/>
                  </a:lnTo>
                  <a:lnTo>
                    <a:pt x="98171" y="2166569"/>
                  </a:lnTo>
                  <a:lnTo>
                    <a:pt x="134175" y="2128596"/>
                  </a:lnTo>
                  <a:lnTo>
                    <a:pt x="167081" y="2087968"/>
                  </a:lnTo>
                  <a:lnTo>
                    <a:pt x="196227" y="2044928"/>
                  </a:lnTo>
                  <a:lnTo>
                    <a:pt x="220941" y="1999780"/>
                  </a:lnTo>
                  <a:lnTo>
                    <a:pt x="240563" y="1952790"/>
                  </a:lnTo>
                  <a:lnTo>
                    <a:pt x="254444" y="1904225"/>
                  </a:lnTo>
                  <a:lnTo>
                    <a:pt x="260502" y="1848916"/>
                  </a:lnTo>
                  <a:lnTo>
                    <a:pt x="260604" y="1830438"/>
                  </a:lnTo>
                  <a:close/>
                </a:path>
                <a:path w="1183005" h="3337559">
                  <a:moveTo>
                    <a:pt x="925068" y="2076437"/>
                  </a:moveTo>
                  <a:lnTo>
                    <a:pt x="922794" y="2036559"/>
                  </a:lnTo>
                  <a:lnTo>
                    <a:pt x="916012" y="1994966"/>
                  </a:lnTo>
                  <a:lnTo>
                    <a:pt x="904773" y="1951748"/>
                  </a:lnTo>
                  <a:lnTo>
                    <a:pt x="889127" y="1907019"/>
                  </a:lnTo>
                  <a:lnTo>
                    <a:pt x="869124" y="1860867"/>
                  </a:lnTo>
                  <a:lnTo>
                    <a:pt x="844816" y="1813407"/>
                  </a:lnTo>
                  <a:lnTo>
                    <a:pt x="816241" y="1764715"/>
                  </a:lnTo>
                  <a:lnTo>
                    <a:pt x="783475" y="1714906"/>
                  </a:lnTo>
                  <a:lnTo>
                    <a:pt x="746556" y="1664068"/>
                  </a:lnTo>
                  <a:lnTo>
                    <a:pt x="680237" y="1575854"/>
                  </a:lnTo>
                  <a:lnTo>
                    <a:pt x="621004" y="1495450"/>
                  </a:lnTo>
                  <a:lnTo>
                    <a:pt x="568452" y="1422387"/>
                  </a:lnTo>
                  <a:lnTo>
                    <a:pt x="522185" y="1356207"/>
                  </a:lnTo>
                  <a:lnTo>
                    <a:pt x="481812" y="1296441"/>
                  </a:lnTo>
                  <a:lnTo>
                    <a:pt x="446951" y="1242618"/>
                  </a:lnTo>
                  <a:lnTo>
                    <a:pt x="417195" y="1194257"/>
                  </a:lnTo>
                  <a:lnTo>
                    <a:pt x="392163" y="1150912"/>
                  </a:lnTo>
                  <a:lnTo>
                    <a:pt x="371449" y="1112088"/>
                  </a:lnTo>
                  <a:lnTo>
                    <a:pt x="354660" y="1077353"/>
                  </a:lnTo>
                  <a:lnTo>
                    <a:pt x="331317" y="1018184"/>
                  </a:lnTo>
                  <a:lnTo>
                    <a:pt x="318985" y="969683"/>
                  </a:lnTo>
                  <a:lnTo>
                    <a:pt x="314502" y="928090"/>
                  </a:lnTo>
                  <a:lnTo>
                    <a:pt x="314236" y="908710"/>
                  </a:lnTo>
                  <a:lnTo>
                    <a:pt x="314744" y="889647"/>
                  </a:lnTo>
                  <a:lnTo>
                    <a:pt x="315658" y="870445"/>
                  </a:lnTo>
                  <a:lnTo>
                    <a:pt x="315658" y="851903"/>
                  </a:lnTo>
                  <a:lnTo>
                    <a:pt x="314426" y="784707"/>
                  </a:lnTo>
                  <a:lnTo>
                    <a:pt x="309562" y="743813"/>
                  </a:lnTo>
                  <a:lnTo>
                    <a:pt x="301371" y="699477"/>
                  </a:lnTo>
                  <a:lnTo>
                    <a:pt x="289496" y="652767"/>
                  </a:lnTo>
                  <a:lnTo>
                    <a:pt x="273558" y="604774"/>
                  </a:lnTo>
                  <a:lnTo>
                    <a:pt x="253174" y="556552"/>
                  </a:lnTo>
                  <a:lnTo>
                    <a:pt x="228003" y="509181"/>
                  </a:lnTo>
                  <a:lnTo>
                    <a:pt x="197650" y="463715"/>
                  </a:lnTo>
                  <a:lnTo>
                    <a:pt x="161772" y="421246"/>
                  </a:lnTo>
                  <a:lnTo>
                    <a:pt x="123659" y="387007"/>
                  </a:lnTo>
                  <a:lnTo>
                    <a:pt x="83083" y="358127"/>
                  </a:lnTo>
                  <a:lnTo>
                    <a:pt x="39814" y="334746"/>
                  </a:lnTo>
                  <a:lnTo>
                    <a:pt x="0" y="319405"/>
                  </a:lnTo>
                  <a:lnTo>
                    <a:pt x="0" y="388327"/>
                  </a:lnTo>
                  <a:lnTo>
                    <a:pt x="41389" y="407123"/>
                  </a:lnTo>
                  <a:lnTo>
                    <a:pt x="82334" y="433057"/>
                  </a:lnTo>
                  <a:lnTo>
                    <a:pt x="118681" y="464299"/>
                  </a:lnTo>
                  <a:lnTo>
                    <a:pt x="152717" y="503732"/>
                  </a:lnTo>
                  <a:lnTo>
                    <a:pt x="181229" y="547255"/>
                  </a:lnTo>
                  <a:lnTo>
                    <a:pt x="204635" y="593521"/>
                  </a:lnTo>
                  <a:lnTo>
                    <a:pt x="223316" y="641159"/>
                  </a:lnTo>
                  <a:lnTo>
                    <a:pt x="237693" y="688784"/>
                  </a:lnTo>
                  <a:lnTo>
                    <a:pt x="248170" y="735050"/>
                  </a:lnTo>
                  <a:lnTo>
                    <a:pt x="255155" y="778573"/>
                  </a:lnTo>
                  <a:lnTo>
                    <a:pt x="259041" y="817981"/>
                  </a:lnTo>
                  <a:lnTo>
                    <a:pt x="260261" y="851903"/>
                  </a:lnTo>
                  <a:lnTo>
                    <a:pt x="260261" y="870445"/>
                  </a:lnTo>
                  <a:lnTo>
                    <a:pt x="259346" y="892467"/>
                  </a:lnTo>
                  <a:lnTo>
                    <a:pt x="258851" y="914146"/>
                  </a:lnTo>
                  <a:lnTo>
                    <a:pt x="260667" y="958494"/>
                  </a:lnTo>
                  <a:lnTo>
                    <a:pt x="268960" y="1007414"/>
                  </a:lnTo>
                  <a:lnTo>
                    <a:pt x="286931" y="1064806"/>
                  </a:lnTo>
                  <a:lnTo>
                    <a:pt x="317842" y="1134605"/>
                  </a:lnTo>
                  <a:lnTo>
                    <a:pt x="339140" y="1175385"/>
                  </a:lnTo>
                  <a:lnTo>
                    <a:pt x="364896" y="1220736"/>
                  </a:lnTo>
                  <a:lnTo>
                    <a:pt x="395490" y="1271143"/>
                  </a:lnTo>
                  <a:lnTo>
                    <a:pt x="431342" y="1327099"/>
                  </a:lnTo>
                  <a:lnTo>
                    <a:pt x="472833" y="1389087"/>
                  </a:lnTo>
                  <a:lnTo>
                    <a:pt x="520395" y="1457617"/>
                  </a:lnTo>
                  <a:lnTo>
                    <a:pt x="574421" y="1533156"/>
                  </a:lnTo>
                  <a:lnTo>
                    <a:pt x="635304" y="1616202"/>
                  </a:lnTo>
                  <a:lnTo>
                    <a:pt x="703465" y="1707248"/>
                  </a:lnTo>
                  <a:lnTo>
                    <a:pt x="743165" y="1761858"/>
                  </a:lnTo>
                  <a:lnTo>
                    <a:pt x="777328" y="1814880"/>
                  </a:lnTo>
                  <a:lnTo>
                    <a:pt x="805954" y="1866214"/>
                  </a:lnTo>
                  <a:lnTo>
                    <a:pt x="829030" y="1915731"/>
                  </a:lnTo>
                  <a:lnTo>
                    <a:pt x="846582" y="1963331"/>
                  </a:lnTo>
                  <a:lnTo>
                    <a:pt x="858583" y="2008911"/>
                  </a:lnTo>
                  <a:lnTo>
                    <a:pt x="865047" y="2052332"/>
                  </a:lnTo>
                  <a:lnTo>
                    <a:pt x="865974" y="2093506"/>
                  </a:lnTo>
                  <a:lnTo>
                    <a:pt x="861352" y="2132317"/>
                  </a:lnTo>
                  <a:lnTo>
                    <a:pt x="831799" y="2209330"/>
                  </a:lnTo>
                  <a:lnTo>
                    <a:pt x="805510" y="2246274"/>
                  </a:lnTo>
                  <a:lnTo>
                    <a:pt x="773303" y="2279688"/>
                  </a:lnTo>
                  <a:lnTo>
                    <a:pt x="736155" y="2309761"/>
                  </a:lnTo>
                  <a:lnTo>
                    <a:pt x="695032" y="2336723"/>
                  </a:lnTo>
                  <a:lnTo>
                    <a:pt x="650925" y="2360752"/>
                  </a:lnTo>
                  <a:lnTo>
                    <a:pt x="604799" y="2382062"/>
                  </a:lnTo>
                  <a:lnTo>
                    <a:pt x="557631" y="2400846"/>
                  </a:lnTo>
                  <a:lnTo>
                    <a:pt x="510387" y="2417318"/>
                  </a:lnTo>
                  <a:lnTo>
                    <a:pt x="464058" y="2431669"/>
                  </a:lnTo>
                  <a:lnTo>
                    <a:pt x="419620" y="2444102"/>
                  </a:lnTo>
                  <a:lnTo>
                    <a:pt x="378028" y="2454833"/>
                  </a:lnTo>
                  <a:lnTo>
                    <a:pt x="340283" y="2464041"/>
                  </a:lnTo>
                  <a:lnTo>
                    <a:pt x="321818" y="2470137"/>
                  </a:lnTo>
                  <a:lnTo>
                    <a:pt x="281406" y="2478316"/>
                  </a:lnTo>
                  <a:lnTo>
                    <a:pt x="243319" y="2484742"/>
                  </a:lnTo>
                  <a:lnTo>
                    <a:pt x="132803" y="2500490"/>
                  </a:lnTo>
                  <a:lnTo>
                    <a:pt x="93611" y="2507323"/>
                  </a:lnTo>
                  <a:lnTo>
                    <a:pt x="55956" y="2516365"/>
                  </a:lnTo>
                  <a:lnTo>
                    <a:pt x="19342" y="2528735"/>
                  </a:lnTo>
                  <a:lnTo>
                    <a:pt x="0" y="2537739"/>
                  </a:lnTo>
                  <a:lnTo>
                    <a:pt x="0" y="2608122"/>
                  </a:lnTo>
                  <a:lnTo>
                    <a:pt x="23850" y="2595461"/>
                  </a:lnTo>
                  <a:lnTo>
                    <a:pt x="59626" y="2582037"/>
                  </a:lnTo>
                  <a:lnTo>
                    <a:pt x="97078" y="2572105"/>
                  </a:lnTo>
                  <a:lnTo>
                    <a:pt x="137007" y="2564053"/>
                  </a:lnTo>
                  <a:lnTo>
                    <a:pt x="180238" y="2556243"/>
                  </a:lnTo>
                  <a:lnTo>
                    <a:pt x="213804" y="2551480"/>
                  </a:lnTo>
                  <a:lnTo>
                    <a:pt x="250253" y="2545550"/>
                  </a:lnTo>
                  <a:lnTo>
                    <a:pt x="290169" y="2537282"/>
                  </a:lnTo>
                  <a:lnTo>
                    <a:pt x="334124" y="2525509"/>
                  </a:lnTo>
                  <a:lnTo>
                    <a:pt x="352602" y="2519413"/>
                  </a:lnTo>
                  <a:lnTo>
                    <a:pt x="390245" y="2510891"/>
                  </a:lnTo>
                  <a:lnTo>
                    <a:pt x="431419" y="2500998"/>
                  </a:lnTo>
                  <a:lnTo>
                    <a:pt x="475310" y="2489492"/>
                  </a:lnTo>
                  <a:lnTo>
                    <a:pt x="521106" y="2476131"/>
                  </a:lnTo>
                  <a:lnTo>
                    <a:pt x="568020" y="2460675"/>
                  </a:lnTo>
                  <a:lnTo>
                    <a:pt x="615213" y="2442883"/>
                  </a:lnTo>
                  <a:lnTo>
                    <a:pt x="661911" y="2422499"/>
                  </a:lnTo>
                  <a:lnTo>
                    <a:pt x="707288" y="2399296"/>
                  </a:lnTo>
                  <a:lnTo>
                    <a:pt x="750531" y="2373033"/>
                  </a:lnTo>
                  <a:lnTo>
                    <a:pt x="790841" y="2343454"/>
                  </a:lnTo>
                  <a:lnTo>
                    <a:pt x="827417" y="2310320"/>
                  </a:lnTo>
                  <a:lnTo>
                    <a:pt x="859434" y="2273389"/>
                  </a:lnTo>
                  <a:lnTo>
                    <a:pt x="886091" y="2232431"/>
                  </a:lnTo>
                  <a:lnTo>
                    <a:pt x="906602" y="2187181"/>
                  </a:lnTo>
                  <a:lnTo>
                    <a:pt x="920445" y="2134095"/>
                  </a:lnTo>
                  <a:lnTo>
                    <a:pt x="923912" y="2106714"/>
                  </a:lnTo>
                  <a:lnTo>
                    <a:pt x="925068" y="2076437"/>
                  </a:lnTo>
                  <a:close/>
                </a:path>
                <a:path w="1183005" h="3337559">
                  <a:moveTo>
                    <a:pt x="1182636" y="1977377"/>
                  </a:moveTo>
                  <a:lnTo>
                    <a:pt x="1181481" y="1926513"/>
                  </a:lnTo>
                  <a:lnTo>
                    <a:pt x="1178013" y="1875066"/>
                  </a:lnTo>
                  <a:lnTo>
                    <a:pt x="1172235" y="1822450"/>
                  </a:lnTo>
                  <a:lnTo>
                    <a:pt x="1164170" y="1768081"/>
                  </a:lnTo>
                  <a:lnTo>
                    <a:pt x="1150340" y="1696974"/>
                  </a:lnTo>
                  <a:lnTo>
                    <a:pt x="1135024" y="1629105"/>
                  </a:lnTo>
                  <a:lnTo>
                    <a:pt x="1118425" y="1564449"/>
                  </a:lnTo>
                  <a:lnTo>
                    <a:pt x="1100696" y="1502943"/>
                  </a:lnTo>
                  <a:lnTo>
                    <a:pt x="1082027" y="1444510"/>
                  </a:lnTo>
                  <a:lnTo>
                    <a:pt x="1062596" y="1389100"/>
                  </a:lnTo>
                  <a:lnTo>
                    <a:pt x="1042593" y="1336649"/>
                  </a:lnTo>
                  <a:lnTo>
                    <a:pt x="1022184" y="1287094"/>
                  </a:lnTo>
                  <a:lnTo>
                    <a:pt x="1001572" y="1240383"/>
                  </a:lnTo>
                  <a:lnTo>
                    <a:pt x="980909" y="1196454"/>
                  </a:lnTo>
                  <a:lnTo>
                    <a:pt x="960399" y="1155255"/>
                  </a:lnTo>
                  <a:lnTo>
                    <a:pt x="940206" y="1116698"/>
                  </a:lnTo>
                  <a:lnTo>
                    <a:pt x="920508" y="1080757"/>
                  </a:lnTo>
                  <a:lnTo>
                    <a:pt x="901509" y="1047343"/>
                  </a:lnTo>
                  <a:lnTo>
                    <a:pt x="866267" y="987907"/>
                  </a:lnTo>
                  <a:lnTo>
                    <a:pt x="828763" y="927188"/>
                  </a:lnTo>
                  <a:lnTo>
                    <a:pt x="811174" y="897204"/>
                  </a:lnTo>
                  <a:lnTo>
                    <a:pt x="799350" y="871804"/>
                  </a:lnTo>
                  <a:lnTo>
                    <a:pt x="795032" y="851014"/>
                  </a:lnTo>
                  <a:lnTo>
                    <a:pt x="791451" y="837755"/>
                  </a:lnTo>
                  <a:lnTo>
                    <a:pt x="776846" y="793343"/>
                  </a:lnTo>
                  <a:lnTo>
                    <a:pt x="752729" y="729005"/>
                  </a:lnTo>
                  <a:lnTo>
                    <a:pt x="737260" y="690816"/>
                  </a:lnTo>
                  <a:lnTo>
                    <a:pt x="719582" y="649389"/>
                  </a:lnTo>
                  <a:lnTo>
                    <a:pt x="699782" y="605307"/>
                  </a:lnTo>
                  <a:lnTo>
                    <a:pt x="677900" y="559142"/>
                  </a:lnTo>
                  <a:lnTo>
                    <a:pt x="654024" y="511505"/>
                  </a:lnTo>
                  <a:lnTo>
                    <a:pt x="628180" y="462940"/>
                  </a:lnTo>
                  <a:lnTo>
                    <a:pt x="600468" y="414058"/>
                  </a:lnTo>
                  <a:lnTo>
                    <a:pt x="570915" y="365429"/>
                  </a:lnTo>
                  <a:lnTo>
                    <a:pt x="539597" y="317652"/>
                  </a:lnTo>
                  <a:lnTo>
                    <a:pt x="506577" y="271284"/>
                  </a:lnTo>
                  <a:lnTo>
                    <a:pt x="471919" y="226910"/>
                  </a:lnTo>
                  <a:lnTo>
                    <a:pt x="435673" y="185140"/>
                  </a:lnTo>
                  <a:lnTo>
                    <a:pt x="397916" y="146519"/>
                  </a:lnTo>
                  <a:lnTo>
                    <a:pt x="358698" y="111658"/>
                  </a:lnTo>
                  <a:lnTo>
                    <a:pt x="318084" y="81127"/>
                  </a:lnTo>
                  <a:lnTo>
                    <a:pt x="276136" y="55511"/>
                  </a:lnTo>
                  <a:lnTo>
                    <a:pt x="232918" y="35382"/>
                  </a:lnTo>
                  <a:lnTo>
                    <a:pt x="188480" y="21348"/>
                  </a:lnTo>
                  <a:lnTo>
                    <a:pt x="142900" y="13957"/>
                  </a:lnTo>
                  <a:lnTo>
                    <a:pt x="78625" y="8623"/>
                  </a:lnTo>
                  <a:lnTo>
                    <a:pt x="15290" y="1930"/>
                  </a:lnTo>
                  <a:lnTo>
                    <a:pt x="0" y="0"/>
                  </a:lnTo>
                  <a:lnTo>
                    <a:pt x="0" y="50355"/>
                  </a:lnTo>
                  <a:lnTo>
                    <a:pt x="36309" y="54610"/>
                  </a:lnTo>
                  <a:lnTo>
                    <a:pt x="85344" y="59524"/>
                  </a:lnTo>
                  <a:lnTo>
                    <a:pt x="130594" y="63233"/>
                  </a:lnTo>
                  <a:lnTo>
                    <a:pt x="172250" y="70421"/>
                  </a:lnTo>
                  <a:lnTo>
                    <a:pt x="213271" y="84785"/>
                  </a:lnTo>
                  <a:lnTo>
                    <a:pt x="253530" y="105664"/>
                  </a:lnTo>
                  <a:lnTo>
                    <a:pt x="292925" y="132397"/>
                  </a:lnTo>
                  <a:lnTo>
                    <a:pt x="331343" y="164312"/>
                  </a:lnTo>
                  <a:lnTo>
                    <a:pt x="368668" y="200748"/>
                  </a:lnTo>
                  <a:lnTo>
                    <a:pt x="404799" y="241007"/>
                  </a:lnTo>
                  <a:lnTo>
                    <a:pt x="439610" y="284454"/>
                  </a:lnTo>
                  <a:lnTo>
                    <a:pt x="473011" y="330403"/>
                  </a:lnTo>
                  <a:lnTo>
                    <a:pt x="504875" y="378180"/>
                  </a:lnTo>
                  <a:lnTo>
                    <a:pt x="535101" y="427126"/>
                  </a:lnTo>
                  <a:lnTo>
                    <a:pt x="563562" y="476567"/>
                  </a:lnTo>
                  <a:lnTo>
                    <a:pt x="590169" y="525830"/>
                  </a:lnTo>
                  <a:lnTo>
                    <a:pt x="614794" y="574255"/>
                  </a:lnTo>
                  <a:lnTo>
                    <a:pt x="637336" y="621169"/>
                  </a:lnTo>
                  <a:lnTo>
                    <a:pt x="657669" y="665911"/>
                  </a:lnTo>
                  <a:lnTo>
                    <a:pt x="675703" y="707783"/>
                  </a:lnTo>
                  <a:lnTo>
                    <a:pt x="691311" y="746150"/>
                  </a:lnTo>
                  <a:lnTo>
                    <a:pt x="714832" y="809637"/>
                  </a:lnTo>
                  <a:lnTo>
                    <a:pt x="727354" y="851014"/>
                  </a:lnTo>
                  <a:lnTo>
                    <a:pt x="735330" y="875525"/>
                  </a:lnTo>
                  <a:lnTo>
                    <a:pt x="749655" y="904087"/>
                  </a:lnTo>
                  <a:lnTo>
                    <a:pt x="769747" y="938441"/>
                  </a:lnTo>
                  <a:lnTo>
                    <a:pt x="810831" y="1006386"/>
                  </a:lnTo>
                  <a:lnTo>
                    <a:pt x="827760" y="1034707"/>
                  </a:lnTo>
                  <a:lnTo>
                    <a:pt x="864285" y="1098270"/>
                  </a:lnTo>
                  <a:lnTo>
                    <a:pt x="883551" y="1133640"/>
                  </a:lnTo>
                  <a:lnTo>
                    <a:pt x="903262" y="1171473"/>
                  </a:lnTo>
                  <a:lnTo>
                    <a:pt x="923277" y="1211846"/>
                  </a:lnTo>
                  <a:lnTo>
                    <a:pt x="943394" y="1254810"/>
                  </a:lnTo>
                  <a:lnTo>
                    <a:pt x="963472" y="1300429"/>
                  </a:lnTo>
                  <a:lnTo>
                    <a:pt x="983348" y="1348752"/>
                  </a:lnTo>
                  <a:lnTo>
                    <a:pt x="1002830" y="1399857"/>
                  </a:lnTo>
                  <a:lnTo>
                    <a:pt x="1021791" y="1453794"/>
                  </a:lnTo>
                  <a:lnTo>
                    <a:pt x="1040028" y="1510626"/>
                  </a:lnTo>
                  <a:lnTo>
                    <a:pt x="1057402" y="1570405"/>
                  </a:lnTo>
                  <a:lnTo>
                    <a:pt x="1073746" y="1633207"/>
                  </a:lnTo>
                  <a:lnTo>
                    <a:pt x="1088872" y="1699082"/>
                  </a:lnTo>
                  <a:lnTo>
                    <a:pt x="1102652" y="1768081"/>
                  </a:lnTo>
                  <a:lnTo>
                    <a:pt x="1112494" y="1828901"/>
                  </a:lnTo>
                  <a:lnTo>
                    <a:pt x="1118895" y="1888197"/>
                  </a:lnTo>
                  <a:lnTo>
                    <a:pt x="1121994" y="1945944"/>
                  </a:lnTo>
                  <a:lnTo>
                    <a:pt x="1121943" y="2002104"/>
                  </a:lnTo>
                  <a:lnTo>
                    <a:pt x="1118895" y="2056625"/>
                  </a:lnTo>
                  <a:lnTo>
                    <a:pt x="1112989" y="2109470"/>
                  </a:lnTo>
                  <a:lnTo>
                    <a:pt x="1104379" y="2160587"/>
                  </a:lnTo>
                  <a:lnTo>
                    <a:pt x="1093177" y="2210066"/>
                  </a:lnTo>
                  <a:lnTo>
                    <a:pt x="1079627" y="2257526"/>
                  </a:lnTo>
                  <a:lnTo>
                    <a:pt x="1063790" y="2303259"/>
                  </a:lnTo>
                  <a:lnTo>
                    <a:pt x="1045832" y="2347112"/>
                  </a:lnTo>
                  <a:lnTo>
                    <a:pt x="1025918" y="2389035"/>
                  </a:lnTo>
                  <a:lnTo>
                    <a:pt x="1004176" y="2428989"/>
                  </a:lnTo>
                  <a:lnTo>
                    <a:pt x="980770" y="2466949"/>
                  </a:lnTo>
                  <a:lnTo>
                    <a:pt x="955840" y="2502852"/>
                  </a:lnTo>
                  <a:lnTo>
                    <a:pt x="929538" y="2536672"/>
                  </a:lnTo>
                  <a:lnTo>
                    <a:pt x="902017" y="2568359"/>
                  </a:lnTo>
                  <a:lnTo>
                    <a:pt x="873417" y="2597874"/>
                  </a:lnTo>
                  <a:lnTo>
                    <a:pt x="843889" y="2625179"/>
                  </a:lnTo>
                  <a:lnTo>
                    <a:pt x="813574" y="2650236"/>
                  </a:lnTo>
                  <a:lnTo>
                    <a:pt x="782637" y="2672994"/>
                  </a:lnTo>
                  <a:lnTo>
                    <a:pt x="719442" y="2711475"/>
                  </a:lnTo>
                  <a:lnTo>
                    <a:pt x="655510" y="2740266"/>
                  </a:lnTo>
                  <a:lnTo>
                    <a:pt x="543814" y="2771610"/>
                  </a:lnTo>
                  <a:lnTo>
                    <a:pt x="496430" y="2787700"/>
                  </a:lnTo>
                  <a:lnTo>
                    <a:pt x="449948" y="2807093"/>
                  </a:lnTo>
                  <a:lnTo>
                    <a:pt x="404482" y="2829572"/>
                  </a:lnTo>
                  <a:lnTo>
                    <a:pt x="360121" y="2854883"/>
                  </a:lnTo>
                  <a:lnTo>
                    <a:pt x="316953" y="2882798"/>
                  </a:lnTo>
                  <a:lnTo>
                    <a:pt x="275094" y="2913075"/>
                  </a:lnTo>
                  <a:lnTo>
                    <a:pt x="234619" y="2945473"/>
                  </a:lnTo>
                  <a:lnTo>
                    <a:pt x="195630" y="2979763"/>
                  </a:lnTo>
                  <a:lnTo>
                    <a:pt x="158242" y="3015704"/>
                  </a:lnTo>
                  <a:lnTo>
                    <a:pt x="122529" y="3053067"/>
                  </a:lnTo>
                  <a:lnTo>
                    <a:pt x="88595" y="3091611"/>
                  </a:lnTo>
                  <a:lnTo>
                    <a:pt x="56540" y="3131096"/>
                  </a:lnTo>
                  <a:lnTo>
                    <a:pt x="26466" y="3171279"/>
                  </a:lnTo>
                  <a:lnTo>
                    <a:pt x="0" y="3209709"/>
                  </a:lnTo>
                  <a:lnTo>
                    <a:pt x="0" y="3337191"/>
                  </a:lnTo>
                  <a:lnTo>
                    <a:pt x="6273" y="3325812"/>
                  </a:lnTo>
                  <a:lnTo>
                    <a:pt x="30670" y="3285439"/>
                  </a:lnTo>
                  <a:lnTo>
                    <a:pt x="57277" y="3244977"/>
                  </a:lnTo>
                  <a:lnTo>
                    <a:pt x="85979" y="3204730"/>
                  </a:lnTo>
                  <a:lnTo>
                    <a:pt x="116687" y="3164954"/>
                  </a:lnTo>
                  <a:lnTo>
                    <a:pt x="149288" y="3125952"/>
                  </a:lnTo>
                  <a:lnTo>
                    <a:pt x="183692" y="3087979"/>
                  </a:lnTo>
                  <a:lnTo>
                    <a:pt x="219798" y="3051327"/>
                  </a:lnTo>
                  <a:lnTo>
                    <a:pt x="257492" y="3016275"/>
                  </a:lnTo>
                  <a:lnTo>
                    <a:pt x="296672" y="2983090"/>
                  </a:lnTo>
                  <a:lnTo>
                    <a:pt x="337261" y="2952077"/>
                  </a:lnTo>
                  <a:lnTo>
                    <a:pt x="379133" y="2923476"/>
                  </a:lnTo>
                  <a:lnTo>
                    <a:pt x="422186" y="2897594"/>
                  </a:lnTo>
                  <a:lnTo>
                    <a:pt x="466344" y="2874708"/>
                  </a:lnTo>
                  <a:lnTo>
                    <a:pt x="511479" y="2855087"/>
                  </a:lnTo>
                  <a:lnTo>
                    <a:pt x="557504" y="2839008"/>
                  </a:lnTo>
                  <a:lnTo>
                    <a:pt x="604316" y="2826753"/>
                  </a:lnTo>
                  <a:lnTo>
                    <a:pt x="639064" y="2818028"/>
                  </a:lnTo>
                  <a:lnTo>
                    <a:pt x="674204" y="2806357"/>
                  </a:lnTo>
                  <a:lnTo>
                    <a:pt x="709536" y="2791790"/>
                  </a:lnTo>
                  <a:lnTo>
                    <a:pt x="744893" y="2774378"/>
                  </a:lnTo>
                  <a:lnTo>
                    <a:pt x="780084" y="2754198"/>
                  </a:lnTo>
                  <a:lnTo>
                    <a:pt x="814946" y="2731287"/>
                  </a:lnTo>
                  <a:lnTo>
                    <a:pt x="849299" y="2705697"/>
                  </a:lnTo>
                  <a:lnTo>
                    <a:pt x="882942" y="2677490"/>
                  </a:lnTo>
                  <a:lnTo>
                    <a:pt x="915720" y="2646730"/>
                  </a:lnTo>
                  <a:lnTo>
                    <a:pt x="947445" y="2613444"/>
                  </a:lnTo>
                  <a:lnTo>
                    <a:pt x="977938" y="2577719"/>
                  </a:lnTo>
                  <a:lnTo>
                    <a:pt x="1007021" y="2539581"/>
                  </a:lnTo>
                  <a:lnTo>
                    <a:pt x="1034516" y="2499106"/>
                  </a:lnTo>
                  <a:lnTo>
                    <a:pt x="1060246" y="2456345"/>
                  </a:lnTo>
                  <a:lnTo>
                    <a:pt x="1084021" y="2411336"/>
                  </a:lnTo>
                  <a:lnTo>
                    <a:pt x="1105674" y="2364155"/>
                  </a:lnTo>
                  <a:lnTo>
                    <a:pt x="1125016" y="2314841"/>
                  </a:lnTo>
                  <a:lnTo>
                    <a:pt x="1141869" y="2263470"/>
                  </a:lnTo>
                  <a:lnTo>
                    <a:pt x="1156093" y="2209965"/>
                  </a:lnTo>
                  <a:lnTo>
                    <a:pt x="1167422" y="2154707"/>
                  </a:lnTo>
                  <a:lnTo>
                    <a:pt x="1175753" y="2097430"/>
                  </a:lnTo>
                  <a:lnTo>
                    <a:pt x="1180884" y="2038311"/>
                  </a:lnTo>
                  <a:lnTo>
                    <a:pt x="1182636" y="1977377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38328" y="0"/>
              <a:ext cx="1823085" cy="10692765"/>
            </a:xfrm>
            <a:custGeom>
              <a:avLst/>
              <a:gdLst/>
              <a:ahLst/>
              <a:cxnLst/>
              <a:rect l="l" t="t" r="r" b="b"/>
              <a:pathLst>
                <a:path w="1823085" h="10692765">
                  <a:moveTo>
                    <a:pt x="0" y="10692383"/>
                  </a:moveTo>
                  <a:lnTo>
                    <a:pt x="1822704" y="10692383"/>
                  </a:lnTo>
                  <a:lnTo>
                    <a:pt x="1822704" y="0"/>
                  </a:lnTo>
                  <a:lnTo>
                    <a:pt x="0" y="0"/>
                  </a:lnTo>
                  <a:lnTo>
                    <a:pt x="0" y="1069238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1" name="object 1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816096" y="3835907"/>
            <a:ext cx="3592067" cy="3601212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746251" y="1186941"/>
            <a:ext cx="132207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O</a:t>
            </a:r>
            <a:r>
              <a:rPr sz="1100" b="1" spc="-1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que</a:t>
            </a:r>
            <a:r>
              <a:rPr sz="1100" b="1" spc="-1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é</a:t>
            </a:r>
            <a:r>
              <a:rPr sz="1100" b="1" spc="-1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A</a:t>
            </a:r>
            <a:r>
              <a:rPr sz="1100" b="1" spc="-2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Visão</a:t>
            </a:r>
            <a:r>
              <a:rPr sz="1100" b="1" spc="-2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Nore?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46251" y="1492122"/>
            <a:ext cx="2941955" cy="6508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algn="just">
              <a:lnSpc>
                <a:spcPts val="1200"/>
              </a:lnSpc>
              <a:spcBef>
                <a:spcPts val="240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Antes de mais,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Nore Vision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é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uma iniciativa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em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evolução.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Até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à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data,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iniciativa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tem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sido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um 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processo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consulta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financiado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pela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Kilkenny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LEADER</a:t>
            </a:r>
            <a:r>
              <a:rPr sz="1100" spc="2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Partnership,</a:t>
            </a:r>
            <a:r>
              <a:rPr sz="1100" spc="1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Laois</a:t>
            </a:r>
            <a:r>
              <a:rPr sz="1100" spc="20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Partnership,</a:t>
            </a:r>
            <a:r>
              <a:rPr sz="1100" spc="2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North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46251" y="2101722"/>
            <a:ext cx="294195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724535" algn="l"/>
                <a:tab pos="1658620" algn="l"/>
                <a:tab pos="2361565" algn="l"/>
                <a:tab pos="2599055" algn="l"/>
              </a:tabLst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Tip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p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erary	De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v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l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p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me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n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	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om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y	e	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S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u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th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46251" y="2254122"/>
            <a:ext cx="293878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84530" algn="l"/>
                <a:tab pos="2239645" algn="l"/>
              </a:tabLst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Tipperary	Development</a:t>
            </a:r>
            <a:r>
              <a:rPr sz="1100" spc="25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Company	através</a:t>
            </a:r>
            <a:r>
              <a:rPr sz="1100" spc="6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do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46251" y="2406522"/>
            <a:ext cx="2940685" cy="3460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>
              <a:lnSpc>
                <a:spcPts val="1200"/>
              </a:lnSpc>
              <a:spcBef>
                <a:spcPts val="240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financiamento</a:t>
            </a:r>
            <a:r>
              <a:rPr sz="1100" spc="1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LEADER</a:t>
            </a:r>
            <a:r>
              <a:rPr sz="1100" spc="1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ao</a:t>
            </a:r>
            <a:r>
              <a:rPr sz="1100" spc="1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abrigo</a:t>
            </a:r>
            <a:r>
              <a:rPr sz="1100" spc="1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</a:t>
            </a:r>
            <a:r>
              <a:rPr sz="1100" spc="1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Programa</a:t>
            </a:r>
            <a:r>
              <a:rPr sz="1100" spc="1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Desenvolvimento</a:t>
            </a:r>
            <a:r>
              <a:rPr sz="11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Rural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2014-2020.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46251" y="2863722"/>
            <a:ext cx="132969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Quem</a:t>
            </a:r>
            <a:r>
              <a:rPr sz="11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é</a:t>
            </a:r>
            <a:r>
              <a:rPr sz="11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A</a:t>
            </a:r>
            <a:r>
              <a:rPr sz="1100" b="1" spc="-2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Visão</a:t>
            </a:r>
            <a:r>
              <a:rPr sz="1100" b="1" spc="-2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Nore?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46251" y="3168522"/>
            <a:ext cx="2941955" cy="1413510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2700" marR="5080" algn="just">
              <a:lnSpc>
                <a:spcPct val="90900"/>
              </a:lnSpc>
              <a:spcBef>
                <a:spcPts val="225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Nore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Vision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é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'você'.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São todos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interessados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participaram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no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processo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consulta,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partilhando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suas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esperanças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ideias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para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futuro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Rio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Nore 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dos seus afluentes, quer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nível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individual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ou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representante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um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grupo,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organização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ou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agência.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Visão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Nore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é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supervisionada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por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um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grupo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diretor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voluntário,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membros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comunidade,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organizações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desenvolvimento,</a:t>
            </a:r>
            <a:r>
              <a:rPr sz="1100" spc="2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autoridades</a:t>
            </a:r>
            <a:r>
              <a:rPr sz="1100" spc="2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locais</a:t>
            </a:r>
            <a:r>
              <a:rPr sz="1100" spc="2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20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agências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46251" y="4540376"/>
            <a:ext cx="73660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estatut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á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ri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46251" y="4845176"/>
            <a:ext cx="144208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O</a:t>
            </a:r>
            <a:r>
              <a:rPr sz="11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processo</a:t>
            </a:r>
            <a:r>
              <a:rPr sz="1100" b="1" spc="-3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Nore</a:t>
            </a:r>
            <a:r>
              <a:rPr sz="1100" b="1" spc="-3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Vision</a:t>
            </a:r>
            <a:r>
              <a:rPr sz="1100" b="1" spc="-3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46251" y="5149976"/>
            <a:ext cx="2941955" cy="3460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>
              <a:lnSpc>
                <a:spcPts val="1200"/>
              </a:lnSpc>
              <a:spcBef>
                <a:spcPts val="24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Outubro</a:t>
            </a:r>
            <a:r>
              <a:rPr sz="1100" spc="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2017</a:t>
            </a:r>
            <a:r>
              <a:rPr sz="1100" spc="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Março</a:t>
            </a:r>
            <a:r>
              <a:rPr sz="1100" spc="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2018,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mais</a:t>
            </a:r>
            <a:r>
              <a:rPr sz="1100" spc="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200 </a:t>
            </a:r>
            <a:r>
              <a:rPr sz="1100" spc="-229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pessoas</a:t>
            </a:r>
            <a:r>
              <a:rPr sz="1100" spc="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participaram</a:t>
            </a:r>
            <a:r>
              <a:rPr sz="1100" spc="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spc="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seminários</a:t>
            </a:r>
            <a:r>
              <a:rPr sz="1100" spc="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consulta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746251" y="5454776"/>
            <a:ext cx="294195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424180" algn="l"/>
                <a:tab pos="654050" algn="l"/>
                <a:tab pos="1092835" algn="l"/>
                <a:tab pos="1626870" algn="l"/>
                <a:tab pos="2301875" algn="l"/>
              </a:tabLst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	o	Nore	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Vision,	incluindo	residentes,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878838" y="5607176"/>
            <a:ext cx="180848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terras,</a:t>
            </a:r>
            <a:r>
              <a:rPr sz="1100" spc="6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grupos</a:t>
            </a:r>
            <a:r>
              <a:rPr sz="1100" spc="6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comunitários,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746251" y="5607176"/>
            <a:ext cx="1033780" cy="4984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algn="just">
              <a:lnSpc>
                <a:spcPts val="1200"/>
              </a:lnSpc>
              <a:spcBef>
                <a:spcPts val="240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proprietários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organizações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governamentais.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813305" y="5759576"/>
            <a:ext cx="1875155" cy="3460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indent="65405">
              <a:lnSpc>
                <a:spcPts val="1200"/>
              </a:lnSpc>
              <a:spcBef>
                <a:spcPts val="240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desenvolvimento</a:t>
            </a:r>
            <a:r>
              <a:rPr sz="1100" spc="229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459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agências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As</a:t>
            </a:r>
            <a:r>
              <a:rPr sz="1100" spc="1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consultas</a:t>
            </a:r>
            <a:r>
              <a:rPr sz="1100" spc="1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revelaram</a:t>
            </a:r>
            <a:r>
              <a:rPr sz="1100" spc="1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que,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746251" y="6064376"/>
            <a:ext cx="294068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embora</a:t>
            </a:r>
            <a:r>
              <a:rPr sz="1100" spc="3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as</a:t>
            </a:r>
            <a:r>
              <a:rPr sz="1100" spc="3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pessoas,</a:t>
            </a:r>
            <a:r>
              <a:rPr sz="1100" spc="3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grupos</a:t>
            </a:r>
            <a:r>
              <a:rPr sz="1100" spc="3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3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agências</a:t>
            </a:r>
            <a:r>
              <a:rPr sz="1100" spc="3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tenham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746251" y="6217157"/>
            <a:ext cx="2941955" cy="4984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algn="just">
              <a:lnSpc>
                <a:spcPts val="1200"/>
              </a:lnSpc>
              <a:spcBef>
                <a:spcPts val="240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perspetivas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prioridades diversas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no que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respeita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ao Rio Nore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seus afluentes, há muito em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comum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na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sua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"Visão"</a:t>
            </a:r>
            <a:r>
              <a:rPr sz="11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 o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futuro.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746251" y="6826757"/>
            <a:ext cx="143446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O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 relatório</a:t>
            </a:r>
            <a:r>
              <a:rPr sz="1100" b="1" spc="-2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Nore</a:t>
            </a:r>
            <a:r>
              <a:rPr sz="1100" b="1" spc="-2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Vision</a:t>
            </a:r>
            <a:r>
              <a:rPr sz="1100" b="1" spc="-2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746251" y="7131557"/>
            <a:ext cx="2942590" cy="11080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algn="just">
              <a:lnSpc>
                <a:spcPts val="1200"/>
              </a:lnSpc>
              <a:spcBef>
                <a:spcPts val="240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Este relatório reúne as contribuições de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todos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os </a:t>
            </a:r>
            <a:r>
              <a:rPr sz="11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intervenientes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participaram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na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consulta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apresenta as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suas aspirações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ideias coletivas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futuro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dos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Nore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seus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afluentes.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Revela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também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extensão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das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pessoas,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grupos,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organizações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agências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trabalham</a:t>
            </a:r>
            <a:r>
              <a:rPr sz="1100" spc="2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em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assuntos</a:t>
            </a:r>
            <a:r>
              <a:rPr sz="1100" spc="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relacionados</a:t>
            </a:r>
            <a:r>
              <a:rPr sz="1100" spc="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</a:t>
            </a:r>
            <a:r>
              <a:rPr sz="1100" spc="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rio</a:t>
            </a:r>
            <a:r>
              <a:rPr sz="1100" spc="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Nore.</a:t>
            </a:r>
            <a:r>
              <a:rPr sz="1100" spc="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consenso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3877436" y="1186941"/>
            <a:ext cx="2941955" cy="1261110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2700" marR="5080" algn="just">
              <a:lnSpc>
                <a:spcPct val="90900"/>
              </a:lnSpc>
              <a:spcBef>
                <a:spcPts val="225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é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documentado neste relatório em torno da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bacia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 captação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entre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diferentes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interesses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é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um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resultado valioso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processo</a:t>
            </a:r>
            <a:r>
              <a:rPr sz="1100" spc="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 consulta.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Isto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é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resumido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nos cinco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temas prioritários da "Visão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Nore"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no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final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relatório. Esta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é 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declaração das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aspirações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comuns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das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partes interessadas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 o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futuro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 rio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todos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os seus afluentes,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terra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que</a:t>
            </a:r>
            <a:r>
              <a:rPr sz="1100" spc="1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drena</a:t>
            </a:r>
            <a:r>
              <a:rPr sz="1100" spc="1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</a:t>
            </a:r>
            <a:r>
              <a:rPr sz="1100" spc="1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eles,</a:t>
            </a:r>
            <a:r>
              <a:rPr sz="1100" spc="1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1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as</a:t>
            </a:r>
            <a:r>
              <a:rPr sz="1100" spc="1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pessoas</a:t>
            </a:r>
            <a:r>
              <a:rPr sz="1100" spc="1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que</a:t>
            </a:r>
            <a:r>
              <a:rPr sz="1100" spc="1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aí</a:t>
            </a:r>
            <a:r>
              <a:rPr sz="1100" spc="1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vivem</a:t>
            </a:r>
            <a:r>
              <a:rPr sz="1100" spc="1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3877436" y="2406522"/>
            <a:ext cx="294068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815340" algn="l"/>
                <a:tab pos="1605280" algn="l"/>
                <a:tab pos="1863089" algn="l"/>
                <a:tab pos="2402205" algn="l"/>
                <a:tab pos="2800350" algn="l"/>
              </a:tabLst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tra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b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al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h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.	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t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b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el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ce	o	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u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tu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	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	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os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3877436" y="2558922"/>
            <a:ext cx="294132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participantes</a:t>
            </a:r>
            <a:r>
              <a:rPr sz="1100" spc="30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no</a:t>
            </a:r>
            <a:r>
              <a:rPr sz="1100" spc="3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processo</a:t>
            </a:r>
            <a:r>
              <a:rPr sz="1100" spc="3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3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consulta</a:t>
            </a:r>
            <a:r>
              <a:rPr sz="1100" spc="30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3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2017/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3877436" y="2711322"/>
            <a:ext cx="2941955" cy="3460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>
              <a:lnSpc>
                <a:spcPts val="1200"/>
              </a:lnSpc>
              <a:spcBef>
                <a:spcPts val="24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2018</a:t>
            </a:r>
            <a:r>
              <a:rPr sz="1100" spc="1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desejam</a:t>
            </a:r>
            <a:r>
              <a:rPr sz="1100" spc="1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ver</a:t>
            </a:r>
            <a:r>
              <a:rPr sz="1100" spc="1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</a:t>
            </a:r>
            <a:r>
              <a:rPr sz="1100" spc="11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1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bacia</a:t>
            </a:r>
            <a:r>
              <a:rPr sz="1100" spc="11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hidrográfica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durante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sua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vida.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3877436" y="3168522"/>
            <a:ext cx="2941320" cy="3460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>
              <a:lnSpc>
                <a:spcPts val="1200"/>
              </a:lnSpc>
              <a:spcBef>
                <a:spcPts val="240"/>
              </a:spcBef>
            </a:pP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A</a:t>
            </a:r>
            <a:r>
              <a:rPr sz="1100" b="1" spc="2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Nore</a:t>
            </a:r>
            <a:r>
              <a:rPr sz="1100" b="1" spc="2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Vision</a:t>
            </a:r>
            <a:r>
              <a:rPr sz="1100" b="1" spc="2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é</a:t>
            </a:r>
            <a:r>
              <a:rPr sz="1100" b="1" spc="2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uma</a:t>
            </a:r>
            <a:r>
              <a:rPr sz="1100" b="1" spc="22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iniciativa</a:t>
            </a:r>
            <a:r>
              <a:rPr sz="1100" b="1" spc="229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'geracional'</a:t>
            </a:r>
            <a:r>
              <a:rPr sz="1100" b="1" spc="229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com </a:t>
            </a:r>
            <a:r>
              <a:rPr sz="1100" b="1" spc="-23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cinco</a:t>
            </a:r>
            <a:r>
              <a:rPr sz="1100" b="1" spc="-2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prioridades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784961" y="9366910"/>
            <a:ext cx="1323340" cy="4991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Data</a:t>
            </a:r>
            <a:r>
              <a:rPr sz="1100" b="1" spc="-3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1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início</a:t>
            </a:r>
            <a:r>
              <a:rPr sz="1100" b="1" spc="-2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:</a:t>
            </a:r>
            <a:r>
              <a:rPr sz="1100" b="1" spc="-2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2017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8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Data</a:t>
            </a:r>
            <a:r>
              <a:rPr sz="1100" b="1" spc="-2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1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fim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: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curso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784961" y="385317"/>
            <a:ext cx="43033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INFORMAÇÃO</a:t>
            </a:r>
            <a:r>
              <a:rPr sz="18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0" dirty="0">
                <a:solidFill>
                  <a:srgbClr val="EB7339"/>
                </a:solidFill>
                <a:latin typeface="Calibri"/>
                <a:cs typeface="Calibri"/>
              </a:rPr>
              <a:t>DETALHADA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SOBRE</a:t>
            </a:r>
            <a:r>
              <a:rPr sz="1800" b="1" spc="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A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PRÁTICA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784961" y="8948419"/>
            <a:ext cx="50831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PERÍODO</a:t>
            </a:r>
            <a:r>
              <a:rPr sz="1800" b="1" spc="-2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800" b="1" spc="-15" dirty="0">
                <a:solidFill>
                  <a:srgbClr val="EB7339"/>
                </a:solidFill>
                <a:latin typeface="Calibri"/>
                <a:cs typeface="Calibri"/>
              </a:rPr>
              <a:t> IMPLEMENTAÇÃO</a:t>
            </a: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65" dirty="0">
                <a:solidFill>
                  <a:srgbClr val="EB7339"/>
                </a:solidFill>
                <a:latin typeface="Calibri"/>
                <a:cs typeface="Calibri"/>
              </a:rPr>
              <a:t>(DATA</a:t>
            </a:r>
            <a:r>
              <a:rPr sz="18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5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INÍCIO/FIM)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38" name="object 38"/>
          <p:cNvGrpSpPr/>
          <p:nvPr/>
        </p:nvGrpSpPr>
        <p:grpSpPr>
          <a:xfrm>
            <a:off x="578358" y="399287"/>
            <a:ext cx="6991984" cy="8521065"/>
            <a:chOff x="578358" y="399287"/>
            <a:chExt cx="6991984" cy="8521065"/>
          </a:xfrm>
        </p:grpSpPr>
        <p:pic>
          <p:nvPicPr>
            <p:cNvPr id="39" name="object 3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626352" y="399287"/>
              <a:ext cx="595883" cy="595884"/>
            </a:xfrm>
            <a:prstGeom prst="rect">
              <a:avLst/>
            </a:prstGeom>
          </p:spPr>
        </p:pic>
        <p:sp>
          <p:nvSpPr>
            <p:cNvPr id="40" name="object 40"/>
            <p:cNvSpPr/>
            <p:nvPr/>
          </p:nvSpPr>
          <p:spPr>
            <a:xfrm>
              <a:off x="592074" y="881633"/>
              <a:ext cx="6969125" cy="17780"/>
            </a:xfrm>
            <a:custGeom>
              <a:avLst/>
              <a:gdLst/>
              <a:ahLst/>
              <a:cxnLst/>
              <a:rect l="l" t="t" r="r" b="b"/>
              <a:pathLst>
                <a:path w="6969125" h="17780">
                  <a:moveTo>
                    <a:pt x="0" y="17525"/>
                  </a:moveTo>
                  <a:lnTo>
                    <a:pt x="6968617" y="0"/>
                  </a:lnTo>
                </a:path>
              </a:pathLst>
            </a:custGeom>
            <a:ln w="19050">
              <a:solidFill>
                <a:srgbClr val="354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578358" y="8786621"/>
              <a:ext cx="5589270" cy="0"/>
            </a:xfrm>
            <a:custGeom>
              <a:avLst/>
              <a:gdLst/>
              <a:ahLst/>
              <a:cxnLst/>
              <a:rect l="l" t="t" r="r" b="b"/>
              <a:pathLst>
                <a:path w="5589270">
                  <a:moveTo>
                    <a:pt x="0" y="0"/>
                  </a:moveTo>
                  <a:lnTo>
                    <a:pt x="5588762" y="0"/>
                  </a:lnTo>
                </a:path>
              </a:pathLst>
            </a:custGeom>
            <a:ln w="19050">
              <a:solidFill>
                <a:srgbClr val="354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5833872" y="8325611"/>
              <a:ext cx="594360" cy="594360"/>
            </a:xfrm>
            <a:custGeom>
              <a:avLst/>
              <a:gdLst/>
              <a:ahLst/>
              <a:cxnLst/>
              <a:rect l="l" t="t" r="r" b="b"/>
              <a:pathLst>
                <a:path w="594360" h="594359">
                  <a:moveTo>
                    <a:pt x="297179" y="0"/>
                  </a:moveTo>
                  <a:lnTo>
                    <a:pt x="248986" y="3890"/>
                  </a:lnTo>
                  <a:lnTo>
                    <a:pt x="203265" y="15154"/>
                  </a:lnTo>
                  <a:lnTo>
                    <a:pt x="160628" y="33179"/>
                  </a:lnTo>
                  <a:lnTo>
                    <a:pt x="121688" y="57351"/>
                  </a:lnTo>
                  <a:lnTo>
                    <a:pt x="87058" y="87058"/>
                  </a:lnTo>
                  <a:lnTo>
                    <a:pt x="57351" y="121688"/>
                  </a:lnTo>
                  <a:lnTo>
                    <a:pt x="33179" y="160628"/>
                  </a:lnTo>
                  <a:lnTo>
                    <a:pt x="15154" y="203265"/>
                  </a:lnTo>
                  <a:lnTo>
                    <a:pt x="3890" y="248986"/>
                  </a:lnTo>
                  <a:lnTo>
                    <a:pt x="0" y="297180"/>
                  </a:lnTo>
                  <a:lnTo>
                    <a:pt x="3890" y="345373"/>
                  </a:lnTo>
                  <a:lnTo>
                    <a:pt x="15154" y="391094"/>
                  </a:lnTo>
                  <a:lnTo>
                    <a:pt x="33179" y="433731"/>
                  </a:lnTo>
                  <a:lnTo>
                    <a:pt x="57351" y="472671"/>
                  </a:lnTo>
                  <a:lnTo>
                    <a:pt x="87058" y="507301"/>
                  </a:lnTo>
                  <a:lnTo>
                    <a:pt x="121688" y="537008"/>
                  </a:lnTo>
                  <a:lnTo>
                    <a:pt x="160628" y="561180"/>
                  </a:lnTo>
                  <a:lnTo>
                    <a:pt x="203265" y="579205"/>
                  </a:lnTo>
                  <a:lnTo>
                    <a:pt x="248986" y="590469"/>
                  </a:lnTo>
                  <a:lnTo>
                    <a:pt x="297179" y="594360"/>
                  </a:lnTo>
                  <a:lnTo>
                    <a:pt x="345373" y="590469"/>
                  </a:lnTo>
                  <a:lnTo>
                    <a:pt x="391094" y="579205"/>
                  </a:lnTo>
                  <a:lnTo>
                    <a:pt x="433731" y="561180"/>
                  </a:lnTo>
                  <a:lnTo>
                    <a:pt x="472671" y="537008"/>
                  </a:lnTo>
                  <a:lnTo>
                    <a:pt x="507301" y="507301"/>
                  </a:lnTo>
                  <a:lnTo>
                    <a:pt x="537008" y="472671"/>
                  </a:lnTo>
                  <a:lnTo>
                    <a:pt x="561180" y="433731"/>
                  </a:lnTo>
                  <a:lnTo>
                    <a:pt x="579205" y="391094"/>
                  </a:lnTo>
                  <a:lnTo>
                    <a:pt x="590469" y="345373"/>
                  </a:lnTo>
                  <a:lnTo>
                    <a:pt x="594360" y="297180"/>
                  </a:lnTo>
                  <a:lnTo>
                    <a:pt x="590469" y="248986"/>
                  </a:lnTo>
                  <a:lnTo>
                    <a:pt x="579205" y="203265"/>
                  </a:lnTo>
                  <a:lnTo>
                    <a:pt x="561180" y="160628"/>
                  </a:lnTo>
                  <a:lnTo>
                    <a:pt x="537008" y="121688"/>
                  </a:lnTo>
                  <a:lnTo>
                    <a:pt x="507301" y="87058"/>
                  </a:lnTo>
                  <a:lnTo>
                    <a:pt x="472671" y="57351"/>
                  </a:lnTo>
                  <a:lnTo>
                    <a:pt x="433731" y="33179"/>
                  </a:lnTo>
                  <a:lnTo>
                    <a:pt x="391094" y="15154"/>
                  </a:lnTo>
                  <a:lnTo>
                    <a:pt x="345373" y="3890"/>
                  </a:lnTo>
                  <a:lnTo>
                    <a:pt x="297179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5978661" y="8487282"/>
              <a:ext cx="315595" cy="301625"/>
            </a:xfrm>
            <a:custGeom>
              <a:avLst/>
              <a:gdLst/>
              <a:ahLst/>
              <a:cxnLst/>
              <a:rect l="l" t="t" r="r" b="b"/>
              <a:pathLst>
                <a:path w="315595" h="301625">
                  <a:moveTo>
                    <a:pt x="155644" y="0"/>
                  </a:moveTo>
                  <a:lnTo>
                    <a:pt x="95240" y="10287"/>
                  </a:lnTo>
                  <a:lnTo>
                    <a:pt x="55239" y="33166"/>
                  </a:lnTo>
                  <a:lnTo>
                    <a:pt x="25465" y="65306"/>
                  </a:lnTo>
                  <a:lnTo>
                    <a:pt x="6769" y="103965"/>
                  </a:lnTo>
                  <a:lnTo>
                    <a:pt x="0" y="146402"/>
                  </a:lnTo>
                  <a:lnTo>
                    <a:pt x="6008" y="189877"/>
                  </a:lnTo>
                  <a:lnTo>
                    <a:pt x="25644" y="231648"/>
                  </a:lnTo>
                  <a:lnTo>
                    <a:pt x="53838" y="262636"/>
                  </a:lnTo>
                  <a:lnTo>
                    <a:pt x="62093" y="252856"/>
                  </a:lnTo>
                  <a:lnTo>
                    <a:pt x="49193" y="240579"/>
                  </a:lnTo>
                  <a:lnTo>
                    <a:pt x="38138" y="227123"/>
                  </a:lnTo>
                  <a:lnTo>
                    <a:pt x="28964" y="212405"/>
                  </a:lnTo>
                  <a:lnTo>
                    <a:pt x="21707" y="196342"/>
                  </a:lnTo>
                  <a:lnTo>
                    <a:pt x="41519" y="186436"/>
                  </a:lnTo>
                  <a:lnTo>
                    <a:pt x="35804" y="175006"/>
                  </a:lnTo>
                  <a:lnTo>
                    <a:pt x="17770" y="183895"/>
                  </a:lnTo>
                  <a:lnTo>
                    <a:pt x="15450" y="173543"/>
                  </a:lnTo>
                  <a:lnTo>
                    <a:pt x="13881" y="163179"/>
                  </a:lnTo>
                  <a:lnTo>
                    <a:pt x="13145" y="152695"/>
                  </a:lnTo>
                  <a:lnTo>
                    <a:pt x="13325" y="141986"/>
                  </a:lnTo>
                  <a:lnTo>
                    <a:pt x="64379" y="141986"/>
                  </a:lnTo>
                  <a:lnTo>
                    <a:pt x="64379" y="129031"/>
                  </a:lnTo>
                  <a:lnTo>
                    <a:pt x="14722" y="129031"/>
                  </a:lnTo>
                  <a:lnTo>
                    <a:pt x="16808" y="118016"/>
                  </a:lnTo>
                  <a:lnTo>
                    <a:pt x="19691" y="107394"/>
                  </a:lnTo>
                  <a:lnTo>
                    <a:pt x="23455" y="97081"/>
                  </a:lnTo>
                  <a:lnTo>
                    <a:pt x="28184" y="86994"/>
                  </a:lnTo>
                  <a:lnTo>
                    <a:pt x="41773" y="95884"/>
                  </a:lnTo>
                  <a:lnTo>
                    <a:pt x="48885" y="85089"/>
                  </a:lnTo>
                  <a:lnTo>
                    <a:pt x="34661" y="75564"/>
                  </a:lnTo>
                  <a:lnTo>
                    <a:pt x="43265" y="63656"/>
                  </a:lnTo>
                  <a:lnTo>
                    <a:pt x="52917" y="52879"/>
                  </a:lnTo>
                  <a:lnTo>
                    <a:pt x="63665" y="43221"/>
                  </a:lnTo>
                  <a:lnTo>
                    <a:pt x="75555" y="34670"/>
                  </a:lnTo>
                  <a:lnTo>
                    <a:pt x="85080" y="48894"/>
                  </a:lnTo>
                  <a:lnTo>
                    <a:pt x="95748" y="41782"/>
                  </a:lnTo>
                  <a:lnTo>
                    <a:pt x="127558" y="15051"/>
                  </a:lnTo>
                  <a:lnTo>
                    <a:pt x="141976" y="13715"/>
                  </a:lnTo>
                  <a:lnTo>
                    <a:pt x="141976" y="64515"/>
                  </a:lnTo>
                  <a:lnTo>
                    <a:pt x="154930" y="64515"/>
                  </a:lnTo>
                  <a:lnTo>
                    <a:pt x="154930" y="13334"/>
                  </a:lnTo>
                  <a:lnTo>
                    <a:pt x="167249" y="14398"/>
                  </a:lnTo>
                  <a:lnTo>
                    <a:pt x="179282" y="16319"/>
                  </a:lnTo>
                  <a:lnTo>
                    <a:pt x="191077" y="19192"/>
                  </a:lnTo>
                  <a:lnTo>
                    <a:pt x="202682" y="23113"/>
                  </a:lnTo>
                  <a:lnTo>
                    <a:pt x="194554" y="35432"/>
                  </a:lnTo>
                  <a:lnTo>
                    <a:pt x="205222" y="42418"/>
                  </a:lnTo>
                  <a:lnTo>
                    <a:pt x="214620" y="28448"/>
                  </a:lnTo>
                  <a:lnTo>
                    <a:pt x="226086" y="34113"/>
                  </a:lnTo>
                  <a:lnTo>
                    <a:pt x="239576" y="43100"/>
                  </a:lnTo>
                  <a:lnTo>
                    <a:pt x="252303" y="53397"/>
                  </a:lnTo>
                  <a:lnTo>
                    <a:pt x="261483" y="62992"/>
                  </a:lnTo>
                  <a:lnTo>
                    <a:pt x="247894" y="72262"/>
                  </a:lnTo>
                  <a:lnTo>
                    <a:pt x="255006" y="82931"/>
                  </a:lnTo>
                  <a:lnTo>
                    <a:pt x="293195" y="113920"/>
                  </a:lnTo>
                  <a:lnTo>
                    <a:pt x="297932" y="129158"/>
                  </a:lnTo>
                  <a:lnTo>
                    <a:pt x="251704" y="129158"/>
                  </a:lnTo>
                  <a:lnTo>
                    <a:pt x="251704" y="141858"/>
                  </a:lnTo>
                  <a:lnTo>
                    <a:pt x="300726" y="141858"/>
                  </a:lnTo>
                  <a:lnTo>
                    <a:pt x="302185" y="152657"/>
                  </a:lnTo>
                  <a:lnTo>
                    <a:pt x="302869" y="163385"/>
                  </a:lnTo>
                  <a:lnTo>
                    <a:pt x="302673" y="174113"/>
                  </a:lnTo>
                  <a:lnTo>
                    <a:pt x="301488" y="184912"/>
                  </a:lnTo>
                  <a:lnTo>
                    <a:pt x="284851" y="180975"/>
                  </a:lnTo>
                  <a:lnTo>
                    <a:pt x="281803" y="193167"/>
                  </a:lnTo>
                  <a:lnTo>
                    <a:pt x="299583" y="197738"/>
                  </a:lnTo>
                  <a:lnTo>
                    <a:pt x="295739" y="213177"/>
                  </a:lnTo>
                  <a:lnTo>
                    <a:pt x="290455" y="227901"/>
                  </a:lnTo>
                  <a:lnTo>
                    <a:pt x="283670" y="241958"/>
                  </a:lnTo>
                  <a:lnTo>
                    <a:pt x="275326" y="255396"/>
                  </a:lnTo>
                  <a:lnTo>
                    <a:pt x="261102" y="246125"/>
                  </a:lnTo>
                  <a:lnTo>
                    <a:pt x="254117" y="256794"/>
                  </a:lnTo>
                  <a:lnTo>
                    <a:pt x="267833" y="266064"/>
                  </a:lnTo>
                  <a:lnTo>
                    <a:pt x="259197" y="275208"/>
                  </a:lnTo>
                  <a:lnTo>
                    <a:pt x="250434" y="283590"/>
                  </a:lnTo>
                  <a:lnTo>
                    <a:pt x="241036" y="291592"/>
                  </a:lnTo>
                  <a:lnTo>
                    <a:pt x="248529" y="301625"/>
                  </a:lnTo>
                  <a:lnTo>
                    <a:pt x="249418" y="300863"/>
                  </a:lnTo>
                  <a:lnTo>
                    <a:pt x="250053" y="300608"/>
                  </a:lnTo>
                  <a:lnTo>
                    <a:pt x="284428" y="265009"/>
                  </a:lnTo>
                  <a:lnTo>
                    <a:pt x="306012" y="225520"/>
                  </a:lnTo>
                  <a:lnTo>
                    <a:pt x="315143" y="181602"/>
                  </a:lnTo>
                  <a:lnTo>
                    <a:pt x="311521" y="133350"/>
                  </a:lnTo>
                  <a:lnTo>
                    <a:pt x="299012" y="94470"/>
                  </a:lnTo>
                  <a:lnTo>
                    <a:pt x="278501" y="61674"/>
                  </a:lnTo>
                  <a:lnTo>
                    <a:pt x="250371" y="34998"/>
                  </a:lnTo>
                  <a:lnTo>
                    <a:pt x="215001" y="14477"/>
                  </a:lnTo>
                  <a:lnTo>
                    <a:pt x="185519" y="4286"/>
                  </a:lnTo>
                  <a:lnTo>
                    <a:pt x="15564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4" name="object 4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050279" y="8584723"/>
              <a:ext cx="153924" cy="230092"/>
            </a:xfrm>
            <a:prstGeom prst="rect">
              <a:avLst/>
            </a:prstGeom>
          </p:spPr>
        </p:pic>
        <p:sp>
          <p:nvSpPr>
            <p:cNvPr id="45" name="object 45"/>
            <p:cNvSpPr/>
            <p:nvPr/>
          </p:nvSpPr>
          <p:spPr>
            <a:xfrm>
              <a:off x="5941568" y="8430767"/>
              <a:ext cx="380365" cy="363220"/>
            </a:xfrm>
            <a:custGeom>
              <a:avLst/>
              <a:gdLst/>
              <a:ahLst/>
              <a:cxnLst/>
              <a:rect l="l" t="t" r="r" b="b"/>
              <a:pathLst>
                <a:path w="380364" h="363220">
                  <a:moveTo>
                    <a:pt x="178816" y="210312"/>
                  </a:moveTo>
                  <a:lnTo>
                    <a:pt x="171577" y="210312"/>
                  </a:lnTo>
                  <a:lnTo>
                    <a:pt x="167259" y="210439"/>
                  </a:lnTo>
                  <a:lnTo>
                    <a:pt x="166243" y="210947"/>
                  </a:lnTo>
                  <a:lnTo>
                    <a:pt x="165862" y="211709"/>
                  </a:lnTo>
                  <a:lnTo>
                    <a:pt x="163703" y="214503"/>
                  </a:lnTo>
                  <a:lnTo>
                    <a:pt x="161798" y="214503"/>
                  </a:lnTo>
                  <a:lnTo>
                    <a:pt x="159766" y="211582"/>
                  </a:lnTo>
                  <a:lnTo>
                    <a:pt x="159385" y="210820"/>
                  </a:lnTo>
                  <a:lnTo>
                    <a:pt x="158242" y="210439"/>
                  </a:lnTo>
                  <a:lnTo>
                    <a:pt x="154051" y="210312"/>
                  </a:lnTo>
                  <a:lnTo>
                    <a:pt x="150622" y="210439"/>
                  </a:lnTo>
                  <a:lnTo>
                    <a:pt x="146812" y="210439"/>
                  </a:lnTo>
                  <a:lnTo>
                    <a:pt x="147193" y="220218"/>
                  </a:lnTo>
                  <a:lnTo>
                    <a:pt x="154178" y="227203"/>
                  </a:lnTo>
                  <a:lnTo>
                    <a:pt x="171704" y="226949"/>
                  </a:lnTo>
                  <a:lnTo>
                    <a:pt x="178562" y="219964"/>
                  </a:lnTo>
                  <a:lnTo>
                    <a:pt x="178816" y="210312"/>
                  </a:lnTo>
                  <a:close/>
                </a:path>
                <a:path w="380364" h="363220">
                  <a:moveTo>
                    <a:pt x="224536" y="210439"/>
                  </a:moveTo>
                  <a:lnTo>
                    <a:pt x="222758" y="210439"/>
                  </a:lnTo>
                  <a:lnTo>
                    <a:pt x="221107" y="210312"/>
                  </a:lnTo>
                  <a:lnTo>
                    <a:pt x="216154" y="210693"/>
                  </a:lnTo>
                  <a:lnTo>
                    <a:pt x="212471" y="209042"/>
                  </a:lnTo>
                  <a:lnTo>
                    <a:pt x="210058" y="213106"/>
                  </a:lnTo>
                  <a:lnTo>
                    <a:pt x="209677" y="213487"/>
                  </a:lnTo>
                  <a:lnTo>
                    <a:pt x="207264" y="212725"/>
                  </a:lnTo>
                  <a:lnTo>
                    <a:pt x="204978" y="211836"/>
                  </a:lnTo>
                  <a:lnTo>
                    <a:pt x="204216" y="210693"/>
                  </a:lnTo>
                  <a:lnTo>
                    <a:pt x="203200" y="210566"/>
                  </a:lnTo>
                  <a:lnTo>
                    <a:pt x="199771" y="210312"/>
                  </a:lnTo>
                  <a:lnTo>
                    <a:pt x="196342" y="210439"/>
                  </a:lnTo>
                  <a:lnTo>
                    <a:pt x="192532" y="210439"/>
                  </a:lnTo>
                  <a:lnTo>
                    <a:pt x="192913" y="220218"/>
                  </a:lnTo>
                  <a:lnTo>
                    <a:pt x="199771" y="227076"/>
                  </a:lnTo>
                  <a:lnTo>
                    <a:pt x="208661" y="227076"/>
                  </a:lnTo>
                  <a:lnTo>
                    <a:pt x="217424" y="226949"/>
                  </a:lnTo>
                  <a:lnTo>
                    <a:pt x="224282" y="219964"/>
                  </a:lnTo>
                  <a:lnTo>
                    <a:pt x="224536" y="210439"/>
                  </a:lnTo>
                  <a:close/>
                </a:path>
                <a:path w="380364" h="363220">
                  <a:moveTo>
                    <a:pt x="379984" y="28575"/>
                  </a:moveTo>
                  <a:lnTo>
                    <a:pt x="339471" y="1397"/>
                  </a:lnTo>
                  <a:lnTo>
                    <a:pt x="336931" y="0"/>
                  </a:lnTo>
                  <a:lnTo>
                    <a:pt x="329946" y="10414"/>
                  </a:lnTo>
                  <a:lnTo>
                    <a:pt x="349504" y="23622"/>
                  </a:lnTo>
                  <a:lnTo>
                    <a:pt x="349377" y="24511"/>
                  </a:lnTo>
                  <a:lnTo>
                    <a:pt x="180975" y="24511"/>
                  </a:lnTo>
                  <a:lnTo>
                    <a:pt x="163588" y="25209"/>
                  </a:lnTo>
                  <a:lnTo>
                    <a:pt x="113157" y="37084"/>
                  </a:lnTo>
                  <a:lnTo>
                    <a:pt x="71755" y="60096"/>
                  </a:lnTo>
                  <a:lnTo>
                    <a:pt x="38392" y="92367"/>
                  </a:lnTo>
                  <a:lnTo>
                    <a:pt x="14401" y="131762"/>
                  </a:lnTo>
                  <a:lnTo>
                    <a:pt x="1155" y="176187"/>
                  </a:lnTo>
                  <a:lnTo>
                    <a:pt x="0" y="223520"/>
                  </a:lnTo>
                  <a:lnTo>
                    <a:pt x="8724" y="263677"/>
                  </a:lnTo>
                  <a:lnTo>
                    <a:pt x="25285" y="299148"/>
                  </a:lnTo>
                  <a:lnTo>
                    <a:pt x="49479" y="329971"/>
                  </a:lnTo>
                  <a:lnTo>
                    <a:pt x="81153" y="356108"/>
                  </a:lnTo>
                  <a:lnTo>
                    <a:pt x="88392" y="360299"/>
                  </a:lnTo>
                  <a:lnTo>
                    <a:pt x="92202" y="362712"/>
                  </a:lnTo>
                  <a:lnTo>
                    <a:pt x="98552" y="351409"/>
                  </a:lnTo>
                  <a:lnTo>
                    <a:pt x="94615" y="349123"/>
                  </a:lnTo>
                  <a:lnTo>
                    <a:pt x="58394" y="320624"/>
                  </a:lnTo>
                  <a:lnTo>
                    <a:pt x="31915" y="284086"/>
                  </a:lnTo>
                  <a:lnTo>
                    <a:pt x="16141" y="242049"/>
                  </a:lnTo>
                  <a:lnTo>
                    <a:pt x="12039" y="197091"/>
                  </a:lnTo>
                  <a:lnTo>
                    <a:pt x="20574" y="151765"/>
                  </a:lnTo>
                  <a:lnTo>
                    <a:pt x="45059" y="104813"/>
                  </a:lnTo>
                  <a:lnTo>
                    <a:pt x="81635" y="68745"/>
                  </a:lnTo>
                  <a:lnTo>
                    <a:pt x="127533" y="45580"/>
                  </a:lnTo>
                  <a:lnTo>
                    <a:pt x="179959" y="37338"/>
                  </a:lnTo>
                  <a:lnTo>
                    <a:pt x="349377" y="37338"/>
                  </a:lnTo>
                  <a:lnTo>
                    <a:pt x="349504" y="38100"/>
                  </a:lnTo>
                  <a:lnTo>
                    <a:pt x="329946" y="51308"/>
                  </a:lnTo>
                  <a:lnTo>
                    <a:pt x="336931" y="61976"/>
                  </a:lnTo>
                  <a:lnTo>
                    <a:pt x="379984" y="33274"/>
                  </a:lnTo>
                  <a:lnTo>
                    <a:pt x="379984" y="2857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6" name="object 46"/>
          <p:cNvSpPr txBox="1"/>
          <p:nvPr/>
        </p:nvSpPr>
        <p:spPr>
          <a:xfrm>
            <a:off x="5454777" y="4033265"/>
            <a:ext cx="819785" cy="520700"/>
          </a:xfrm>
          <a:prstGeom prst="rect">
            <a:avLst/>
          </a:prstGeom>
        </p:spPr>
        <p:txBody>
          <a:bodyPr vert="horz" wrap="square" lIns="0" tIns="50165" rIns="0" bIns="0" rtlCol="0">
            <a:spAutoFit/>
          </a:bodyPr>
          <a:lstStyle/>
          <a:p>
            <a:pPr marL="12700" marR="5080">
              <a:lnSpc>
                <a:spcPct val="75000"/>
              </a:lnSpc>
              <a:spcBef>
                <a:spcPts val="395"/>
              </a:spcBef>
            </a:pPr>
            <a:r>
              <a:rPr sz="1000" b="1" spc="-5" dirty="0">
                <a:solidFill>
                  <a:srgbClr val="FFFFFF"/>
                </a:solidFill>
                <a:latin typeface="Calibri"/>
                <a:cs typeface="Calibri"/>
              </a:rPr>
              <a:t>Governação, </a:t>
            </a:r>
            <a:r>
              <a:rPr sz="1000" b="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b="1" spc="-5" dirty="0">
                <a:solidFill>
                  <a:srgbClr val="FFFFFF"/>
                </a:solidFill>
                <a:latin typeface="Calibri"/>
                <a:cs typeface="Calibri"/>
              </a:rPr>
              <a:t>parceria, </a:t>
            </a:r>
            <a:r>
              <a:rPr sz="1000" b="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b="1" spc="-5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1000" b="1" spc="-10" dirty="0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sz="1000" b="1" spc="-5" dirty="0">
                <a:solidFill>
                  <a:srgbClr val="FFFFFF"/>
                </a:solidFill>
                <a:latin typeface="Calibri"/>
                <a:cs typeface="Calibri"/>
              </a:rPr>
              <a:t>anea</a:t>
            </a:r>
            <a:r>
              <a:rPr sz="1000" b="1" dirty="0">
                <a:solidFill>
                  <a:srgbClr val="FFFFFF"/>
                </a:solidFill>
                <a:latin typeface="Calibri"/>
                <a:cs typeface="Calibri"/>
              </a:rPr>
              <a:t>m</a:t>
            </a:r>
            <a:r>
              <a:rPr sz="1000" b="1" spc="-5" dirty="0">
                <a:solidFill>
                  <a:srgbClr val="FFFFFF"/>
                </a:solidFill>
                <a:latin typeface="Calibri"/>
                <a:cs typeface="Calibri"/>
              </a:rPr>
              <a:t>ento</a:t>
            </a:r>
            <a:r>
              <a:rPr sz="1000" b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b="1" spc="-5" dirty="0">
                <a:solidFill>
                  <a:srgbClr val="FFFFFF"/>
                </a:solidFill>
                <a:latin typeface="Calibri"/>
                <a:cs typeface="Calibri"/>
              </a:rPr>
              <a:t>e  manutenção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51" name="object 5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7785">
              <a:lnSpc>
                <a:spcPts val="760"/>
              </a:lnSpc>
            </a:pPr>
            <a:r>
              <a:rPr spc="-5" dirty="0"/>
              <a:t>77</a:t>
            </a:r>
          </a:p>
        </p:txBody>
      </p:sp>
      <p:sp>
        <p:nvSpPr>
          <p:cNvPr id="47" name="object 47"/>
          <p:cNvSpPr txBox="1"/>
          <p:nvPr/>
        </p:nvSpPr>
        <p:spPr>
          <a:xfrm>
            <a:off x="6650863" y="5239257"/>
            <a:ext cx="567690" cy="304165"/>
          </a:xfrm>
          <a:prstGeom prst="rect">
            <a:avLst/>
          </a:prstGeom>
        </p:spPr>
        <p:txBody>
          <a:bodyPr vert="horz" wrap="square" lIns="0" tIns="37465" rIns="0" bIns="0" rtlCol="0">
            <a:spAutoFit/>
          </a:bodyPr>
          <a:lstStyle/>
          <a:p>
            <a:pPr marL="12700" marR="5080">
              <a:lnSpc>
                <a:spcPts val="1000"/>
              </a:lnSpc>
              <a:spcBef>
                <a:spcPts val="295"/>
              </a:spcBef>
            </a:pPr>
            <a:r>
              <a:rPr sz="1000" b="1" spc="-5" dirty="0">
                <a:solidFill>
                  <a:srgbClr val="FFFFFF"/>
                </a:solidFill>
                <a:latin typeface="Calibri"/>
                <a:cs typeface="Calibri"/>
              </a:rPr>
              <a:t>Qua</a:t>
            </a:r>
            <a:r>
              <a:rPr sz="1000" b="1" spc="-10" dirty="0">
                <a:solidFill>
                  <a:srgbClr val="FFFFFF"/>
                </a:solidFill>
                <a:latin typeface="Calibri"/>
                <a:cs typeface="Calibri"/>
              </a:rPr>
              <a:t>li</a:t>
            </a:r>
            <a:r>
              <a:rPr sz="1000" b="1" spc="-5" dirty="0">
                <a:solidFill>
                  <a:srgbClr val="FFFFFF"/>
                </a:solidFill>
                <a:latin typeface="Calibri"/>
                <a:cs typeface="Calibri"/>
              </a:rPr>
              <a:t>dade  da</a:t>
            </a:r>
            <a:r>
              <a:rPr sz="1000" b="1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b="1" spc="-5" dirty="0">
                <a:solidFill>
                  <a:srgbClr val="FFFFFF"/>
                </a:solidFill>
                <a:latin typeface="Calibri"/>
                <a:cs typeface="Calibri"/>
              </a:rPr>
              <a:t>Água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5865621" y="6611238"/>
            <a:ext cx="826769" cy="430530"/>
          </a:xfrm>
          <a:prstGeom prst="rect">
            <a:avLst/>
          </a:prstGeom>
        </p:spPr>
        <p:txBody>
          <a:bodyPr vert="horz" wrap="square" lIns="0" tIns="37465" rIns="0" bIns="0" rtlCol="0">
            <a:spAutoFit/>
          </a:bodyPr>
          <a:lstStyle/>
          <a:p>
            <a:pPr marL="12700" marR="5080">
              <a:lnSpc>
                <a:spcPts val="1000"/>
              </a:lnSpc>
              <a:spcBef>
                <a:spcPts val="295"/>
              </a:spcBef>
            </a:pPr>
            <a:r>
              <a:rPr sz="1000" b="1" spc="-5" dirty="0">
                <a:solidFill>
                  <a:srgbClr val="FFFFFF"/>
                </a:solidFill>
                <a:latin typeface="Calibri"/>
                <a:cs typeface="Calibri"/>
              </a:rPr>
              <a:t>Património </a:t>
            </a:r>
            <a:r>
              <a:rPr sz="1000" b="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b="1" spc="-5" dirty="0">
                <a:solidFill>
                  <a:srgbClr val="FFFFFF"/>
                </a:solidFill>
                <a:latin typeface="Calibri"/>
                <a:cs typeface="Calibri"/>
              </a:rPr>
              <a:t>natural</a:t>
            </a:r>
            <a:r>
              <a:rPr sz="1000" b="1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b="1" spc="-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1000" b="1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b="1" spc="-5" dirty="0">
                <a:solidFill>
                  <a:srgbClr val="FFFFFF"/>
                </a:solidFill>
                <a:latin typeface="Calibri"/>
                <a:cs typeface="Calibri"/>
              </a:rPr>
              <a:t>zonas </a:t>
            </a:r>
            <a:r>
              <a:rPr sz="1000" b="1" spc="-2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b="1" spc="-5" dirty="0">
                <a:solidFill>
                  <a:srgbClr val="FFFFFF"/>
                </a:solidFill>
                <a:latin typeface="Calibri"/>
                <a:cs typeface="Calibri"/>
              </a:rPr>
              <a:t>inundáveis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4255770" y="6225285"/>
            <a:ext cx="885190" cy="558800"/>
          </a:xfrm>
          <a:prstGeom prst="rect">
            <a:avLst/>
          </a:prstGeom>
        </p:spPr>
        <p:txBody>
          <a:bodyPr vert="horz" wrap="square" lIns="0" tIns="37465" rIns="0" bIns="0" rtlCol="0">
            <a:spAutoFit/>
          </a:bodyPr>
          <a:lstStyle/>
          <a:p>
            <a:pPr marL="12700" marR="5080">
              <a:lnSpc>
                <a:spcPct val="83300"/>
              </a:lnSpc>
              <a:spcBef>
                <a:spcPts val="295"/>
              </a:spcBef>
            </a:pPr>
            <a:r>
              <a:rPr sz="1000" b="1" spc="-5" dirty="0">
                <a:solidFill>
                  <a:srgbClr val="FFFFFF"/>
                </a:solidFill>
                <a:latin typeface="Calibri"/>
                <a:cs typeface="Calibri"/>
              </a:rPr>
              <a:t>Património </a:t>
            </a:r>
            <a:r>
              <a:rPr sz="1000" b="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b="1" spc="-5" dirty="0">
                <a:solidFill>
                  <a:srgbClr val="FFFFFF"/>
                </a:solidFill>
                <a:latin typeface="Calibri"/>
                <a:cs typeface="Calibri"/>
              </a:rPr>
              <a:t>cu</a:t>
            </a:r>
            <a:r>
              <a:rPr sz="1000" b="1" spc="-10" dirty="0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sz="1000" b="1" spc="-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1000" b="1" dirty="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sz="1000" b="1" spc="-5" dirty="0">
                <a:solidFill>
                  <a:srgbClr val="FFFFFF"/>
                </a:solidFill>
                <a:latin typeface="Calibri"/>
                <a:cs typeface="Calibri"/>
              </a:rPr>
              <a:t>ra</a:t>
            </a:r>
            <a:r>
              <a:rPr sz="1000" b="1" spc="-10" dirty="0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sz="1000" b="1" spc="-5" dirty="0">
                <a:solidFill>
                  <a:srgbClr val="FFFFFF"/>
                </a:solidFill>
                <a:latin typeface="Calibri"/>
                <a:cs typeface="Calibri"/>
              </a:rPr>
              <a:t>,</a:t>
            </a:r>
            <a:r>
              <a:rPr sz="1000" b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b="1" spc="-5" dirty="0">
                <a:solidFill>
                  <a:srgbClr val="FFFFFF"/>
                </a:solidFill>
                <a:latin typeface="Calibri"/>
                <a:cs typeface="Calibri"/>
              </a:rPr>
              <a:t>Acesso,  Amenidade &amp; </a:t>
            </a:r>
            <a:r>
              <a:rPr sz="1000" b="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b="1" spc="-5" dirty="0">
                <a:solidFill>
                  <a:srgbClr val="FFFFFF"/>
                </a:solidFill>
                <a:latin typeface="Calibri"/>
                <a:cs typeface="Calibri"/>
              </a:rPr>
              <a:t>Turismo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3956430" y="4520945"/>
            <a:ext cx="931544" cy="536575"/>
          </a:xfrm>
          <a:prstGeom prst="rect">
            <a:avLst/>
          </a:prstGeom>
        </p:spPr>
        <p:txBody>
          <a:bodyPr vert="horz" wrap="square" lIns="0" tIns="66040" rIns="0" bIns="0" rtlCol="0">
            <a:spAutoFit/>
          </a:bodyPr>
          <a:lstStyle/>
          <a:p>
            <a:pPr marL="12700" marR="5080" indent="476884" algn="r">
              <a:lnSpc>
                <a:spcPct val="68200"/>
              </a:lnSpc>
              <a:spcBef>
                <a:spcPts val="520"/>
              </a:spcBef>
            </a:pPr>
            <a:r>
              <a:rPr sz="1100" b="1" spc="-5" dirty="0">
                <a:solidFill>
                  <a:srgbClr val="FFFFFF"/>
                </a:solidFill>
                <a:latin typeface="Calibri"/>
                <a:cs typeface="Calibri"/>
              </a:rPr>
              <a:t>Púb</a:t>
            </a:r>
            <a:r>
              <a:rPr sz="1100" b="1" dirty="0">
                <a:solidFill>
                  <a:srgbClr val="FFFFFF"/>
                </a:solidFill>
                <a:latin typeface="Calibri"/>
                <a:cs typeface="Calibri"/>
              </a:rPr>
              <a:t>li</a:t>
            </a:r>
            <a:r>
              <a:rPr sz="1100" b="1" spc="5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1100" b="1" dirty="0">
                <a:solidFill>
                  <a:srgbClr val="FFFFFF"/>
                </a:solidFill>
                <a:latin typeface="Calibri"/>
                <a:cs typeface="Calibri"/>
              </a:rPr>
              <a:t>o  </a:t>
            </a:r>
            <a:r>
              <a:rPr sz="1100" b="1" spc="-5" dirty="0">
                <a:solidFill>
                  <a:srgbClr val="FFFFFF"/>
                </a:solidFill>
                <a:latin typeface="Calibri"/>
                <a:cs typeface="Calibri"/>
              </a:rPr>
              <a:t>Educação, </a:t>
            </a:r>
            <a:r>
              <a:rPr sz="1100" b="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FFFFFF"/>
                </a:solidFill>
                <a:latin typeface="Calibri"/>
                <a:cs typeface="Calibri"/>
              </a:rPr>
              <a:t>Envolvimento</a:t>
            </a:r>
            <a:r>
              <a:rPr sz="1100" b="1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1100" b="1" spc="-229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FFFFFF"/>
                </a:solidFill>
                <a:latin typeface="Calibri"/>
                <a:cs typeface="Calibri"/>
              </a:rPr>
              <a:t>Capacitação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210043" y="7951658"/>
            <a:ext cx="114300" cy="189420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760"/>
              </a:lnSpc>
            </a:pP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11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20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r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g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u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t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s</a:t>
            </a:r>
            <a:endParaRPr sz="7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7107681" y="9986987"/>
            <a:ext cx="311150" cy="179705"/>
            <a:chOff x="7107681" y="9986987"/>
            <a:chExt cx="311150" cy="17970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01197" y="10028970"/>
              <a:ext cx="131230" cy="13123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107681" y="9986987"/>
              <a:ext cx="311150" cy="179705"/>
            </a:xfrm>
            <a:custGeom>
              <a:avLst/>
              <a:gdLst/>
              <a:ahLst/>
              <a:cxnLst/>
              <a:rect l="l" t="t" r="r" b="b"/>
              <a:pathLst>
                <a:path w="311150" h="179704">
                  <a:moveTo>
                    <a:pt x="306704" y="0"/>
                  </a:moveTo>
                  <a:lnTo>
                    <a:pt x="302768" y="1054"/>
                  </a:lnTo>
                  <a:lnTo>
                    <a:pt x="302514" y="63"/>
                  </a:lnTo>
                  <a:lnTo>
                    <a:pt x="302385" y="12047"/>
                  </a:lnTo>
                  <a:lnTo>
                    <a:pt x="303291" y="25833"/>
                  </a:lnTo>
                  <a:lnTo>
                    <a:pt x="304889" y="39630"/>
                  </a:lnTo>
                  <a:lnTo>
                    <a:pt x="306832" y="51650"/>
                  </a:lnTo>
                  <a:lnTo>
                    <a:pt x="302011" y="71757"/>
                  </a:lnTo>
                  <a:lnTo>
                    <a:pt x="286369" y="91803"/>
                  </a:lnTo>
                  <a:lnTo>
                    <a:pt x="268416" y="107927"/>
                  </a:lnTo>
                  <a:lnTo>
                    <a:pt x="256667" y="116268"/>
                  </a:lnTo>
                  <a:lnTo>
                    <a:pt x="254253" y="117411"/>
                  </a:lnTo>
                  <a:lnTo>
                    <a:pt x="247776" y="124447"/>
                  </a:lnTo>
                  <a:lnTo>
                    <a:pt x="211665" y="154731"/>
                  </a:lnTo>
                  <a:lnTo>
                    <a:pt x="161101" y="174393"/>
                  </a:lnTo>
                  <a:lnTo>
                    <a:pt x="134635" y="171699"/>
                  </a:lnTo>
                  <a:lnTo>
                    <a:pt x="114004" y="161215"/>
                  </a:lnTo>
                  <a:lnTo>
                    <a:pt x="101219" y="146316"/>
                  </a:lnTo>
                  <a:lnTo>
                    <a:pt x="89308" y="130560"/>
                  </a:lnTo>
                  <a:lnTo>
                    <a:pt x="73183" y="118210"/>
                  </a:lnTo>
                  <a:lnTo>
                    <a:pt x="55106" y="109553"/>
                  </a:lnTo>
                  <a:lnTo>
                    <a:pt x="37338" y="104876"/>
                  </a:lnTo>
                  <a:lnTo>
                    <a:pt x="27481" y="101362"/>
                  </a:lnTo>
                  <a:lnTo>
                    <a:pt x="18684" y="95038"/>
                  </a:lnTo>
                  <a:lnTo>
                    <a:pt x="11245" y="87465"/>
                  </a:lnTo>
                  <a:lnTo>
                    <a:pt x="5461" y="80200"/>
                  </a:lnTo>
                  <a:lnTo>
                    <a:pt x="0" y="81648"/>
                  </a:lnTo>
                  <a:lnTo>
                    <a:pt x="36068" y="109969"/>
                  </a:lnTo>
                  <a:lnTo>
                    <a:pt x="52792" y="114654"/>
                  </a:lnTo>
                  <a:lnTo>
                    <a:pt x="69850" y="122807"/>
                  </a:lnTo>
                  <a:lnTo>
                    <a:pt x="85002" y="134234"/>
                  </a:lnTo>
                  <a:lnTo>
                    <a:pt x="96012" y="148742"/>
                  </a:lnTo>
                  <a:lnTo>
                    <a:pt x="107517" y="162982"/>
                  </a:lnTo>
                  <a:lnTo>
                    <a:pt x="125761" y="174072"/>
                  </a:lnTo>
                  <a:lnTo>
                    <a:pt x="149197" y="179514"/>
                  </a:lnTo>
                  <a:lnTo>
                    <a:pt x="176275" y="176809"/>
                  </a:lnTo>
                  <a:lnTo>
                    <a:pt x="213582" y="159407"/>
                  </a:lnTo>
                  <a:lnTo>
                    <a:pt x="253746" y="124968"/>
                  </a:lnTo>
                  <a:lnTo>
                    <a:pt x="256159" y="122199"/>
                  </a:lnTo>
                  <a:lnTo>
                    <a:pt x="258064" y="121678"/>
                  </a:lnTo>
                  <a:lnTo>
                    <a:pt x="269624" y="113625"/>
                  </a:lnTo>
                  <a:lnTo>
                    <a:pt x="288829" y="96753"/>
                  </a:lnTo>
                  <a:lnTo>
                    <a:pt x="305891" y="74821"/>
                  </a:lnTo>
                  <a:lnTo>
                    <a:pt x="311023" y="51587"/>
                  </a:lnTo>
                  <a:lnTo>
                    <a:pt x="308544" y="35995"/>
                  </a:lnTo>
                  <a:lnTo>
                    <a:pt x="307101" y="21512"/>
                  </a:lnTo>
                  <a:lnTo>
                    <a:pt x="306540" y="9169"/>
                  </a:lnTo>
                  <a:lnTo>
                    <a:pt x="3067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0513" y="9993781"/>
              <a:ext cx="230711" cy="152552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0" y="0"/>
            <a:ext cx="6456045" cy="10690860"/>
            <a:chOff x="0" y="0"/>
            <a:chExt cx="6456045" cy="10690860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346075" cy="10690860"/>
            </a:xfrm>
            <a:custGeom>
              <a:avLst/>
              <a:gdLst/>
              <a:ahLst/>
              <a:cxnLst/>
              <a:rect l="l" t="t" r="r" b="b"/>
              <a:pathLst>
                <a:path w="346075" h="10690860">
                  <a:moveTo>
                    <a:pt x="345948" y="0"/>
                  </a:moveTo>
                  <a:lnTo>
                    <a:pt x="0" y="0"/>
                  </a:lnTo>
                  <a:lnTo>
                    <a:pt x="0" y="10690859"/>
                  </a:lnTo>
                  <a:lnTo>
                    <a:pt x="345948" y="10690859"/>
                  </a:lnTo>
                  <a:lnTo>
                    <a:pt x="345948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3559314"/>
              <a:ext cx="1183005" cy="3337560"/>
            </a:xfrm>
            <a:custGeom>
              <a:avLst/>
              <a:gdLst/>
              <a:ahLst/>
              <a:cxnLst/>
              <a:rect l="l" t="t" r="r" b="b"/>
              <a:pathLst>
                <a:path w="1183005" h="3337559">
                  <a:moveTo>
                    <a:pt x="260604" y="1830438"/>
                  </a:moveTo>
                  <a:lnTo>
                    <a:pt x="257517" y="1787461"/>
                  </a:lnTo>
                  <a:lnTo>
                    <a:pt x="248285" y="1744992"/>
                  </a:lnTo>
                  <a:lnTo>
                    <a:pt x="232879" y="1703527"/>
                  </a:lnTo>
                  <a:lnTo>
                    <a:pt x="211328" y="1663598"/>
                  </a:lnTo>
                  <a:lnTo>
                    <a:pt x="183616" y="1625714"/>
                  </a:lnTo>
                  <a:lnTo>
                    <a:pt x="149745" y="1590408"/>
                  </a:lnTo>
                  <a:lnTo>
                    <a:pt x="104838" y="1541284"/>
                  </a:lnTo>
                  <a:lnTo>
                    <a:pt x="65913" y="1488160"/>
                  </a:lnTo>
                  <a:lnTo>
                    <a:pt x="32537" y="1432115"/>
                  </a:lnTo>
                  <a:lnTo>
                    <a:pt x="4279" y="1374228"/>
                  </a:lnTo>
                  <a:lnTo>
                    <a:pt x="0" y="1363535"/>
                  </a:lnTo>
                  <a:lnTo>
                    <a:pt x="0" y="1488757"/>
                  </a:lnTo>
                  <a:lnTo>
                    <a:pt x="25654" y="1529613"/>
                  </a:lnTo>
                  <a:lnTo>
                    <a:pt x="66255" y="1583131"/>
                  </a:lnTo>
                  <a:lnTo>
                    <a:pt x="112801" y="1633461"/>
                  </a:lnTo>
                  <a:lnTo>
                    <a:pt x="146100" y="1671447"/>
                  </a:lnTo>
                  <a:lnTo>
                    <a:pt x="171869" y="1711452"/>
                  </a:lnTo>
                  <a:lnTo>
                    <a:pt x="189776" y="1753514"/>
                  </a:lnTo>
                  <a:lnTo>
                    <a:pt x="199466" y="1797621"/>
                  </a:lnTo>
                  <a:lnTo>
                    <a:pt x="200609" y="1843798"/>
                  </a:lnTo>
                  <a:lnTo>
                    <a:pt x="192862" y="1892033"/>
                  </a:lnTo>
                  <a:lnTo>
                    <a:pt x="179539" y="1936978"/>
                  </a:lnTo>
                  <a:lnTo>
                    <a:pt x="160223" y="1980907"/>
                  </a:lnTo>
                  <a:lnTo>
                    <a:pt x="135636" y="2023452"/>
                  </a:lnTo>
                  <a:lnTo>
                    <a:pt x="106502" y="2064232"/>
                  </a:lnTo>
                  <a:lnTo>
                    <a:pt x="73533" y="2102840"/>
                  </a:lnTo>
                  <a:lnTo>
                    <a:pt x="37452" y="2138896"/>
                  </a:lnTo>
                  <a:lnTo>
                    <a:pt x="0" y="2171141"/>
                  </a:lnTo>
                  <a:lnTo>
                    <a:pt x="0" y="2246719"/>
                  </a:lnTo>
                  <a:lnTo>
                    <a:pt x="59728" y="2201583"/>
                  </a:lnTo>
                  <a:lnTo>
                    <a:pt x="98171" y="2166569"/>
                  </a:lnTo>
                  <a:lnTo>
                    <a:pt x="134175" y="2128596"/>
                  </a:lnTo>
                  <a:lnTo>
                    <a:pt x="167081" y="2087968"/>
                  </a:lnTo>
                  <a:lnTo>
                    <a:pt x="196227" y="2044928"/>
                  </a:lnTo>
                  <a:lnTo>
                    <a:pt x="220941" y="1999780"/>
                  </a:lnTo>
                  <a:lnTo>
                    <a:pt x="240563" y="1952790"/>
                  </a:lnTo>
                  <a:lnTo>
                    <a:pt x="254444" y="1904225"/>
                  </a:lnTo>
                  <a:lnTo>
                    <a:pt x="260502" y="1848916"/>
                  </a:lnTo>
                  <a:lnTo>
                    <a:pt x="260604" y="1830438"/>
                  </a:lnTo>
                  <a:close/>
                </a:path>
                <a:path w="1183005" h="3337559">
                  <a:moveTo>
                    <a:pt x="925068" y="2076437"/>
                  </a:moveTo>
                  <a:lnTo>
                    <a:pt x="922794" y="2036559"/>
                  </a:lnTo>
                  <a:lnTo>
                    <a:pt x="916012" y="1994966"/>
                  </a:lnTo>
                  <a:lnTo>
                    <a:pt x="904773" y="1951748"/>
                  </a:lnTo>
                  <a:lnTo>
                    <a:pt x="889127" y="1907019"/>
                  </a:lnTo>
                  <a:lnTo>
                    <a:pt x="869124" y="1860867"/>
                  </a:lnTo>
                  <a:lnTo>
                    <a:pt x="844816" y="1813407"/>
                  </a:lnTo>
                  <a:lnTo>
                    <a:pt x="816241" y="1764715"/>
                  </a:lnTo>
                  <a:lnTo>
                    <a:pt x="783475" y="1714906"/>
                  </a:lnTo>
                  <a:lnTo>
                    <a:pt x="746556" y="1664068"/>
                  </a:lnTo>
                  <a:lnTo>
                    <a:pt x="680237" y="1575854"/>
                  </a:lnTo>
                  <a:lnTo>
                    <a:pt x="621004" y="1495450"/>
                  </a:lnTo>
                  <a:lnTo>
                    <a:pt x="568452" y="1422387"/>
                  </a:lnTo>
                  <a:lnTo>
                    <a:pt x="522185" y="1356207"/>
                  </a:lnTo>
                  <a:lnTo>
                    <a:pt x="481812" y="1296441"/>
                  </a:lnTo>
                  <a:lnTo>
                    <a:pt x="446951" y="1242618"/>
                  </a:lnTo>
                  <a:lnTo>
                    <a:pt x="417195" y="1194257"/>
                  </a:lnTo>
                  <a:lnTo>
                    <a:pt x="392163" y="1150912"/>
                  </a:lnTo>
                  <a:lnTo>
                    <a:pt x="371449" y="1112088"/>
                  </a:lnTo>
                  <a:lnTo>
                    <a:pt x="354660" y="1077353"/>
                  </a:lnTo>
                  <a:lnTo>
                    <a:pt x="331317" y="1018184"/>
                  </a:lnTo>
                  <a:lnTo>
                    <a:pt x="318985" y="969683"/>
                  </a:lnTo>
                  <a:lnTo>
                    <a:pt x="314502" y="928090"/>
                  </a:lnTo>
                  <a:lnTo>
                    <a:pt x="314236" y="908710"/>
                  </a:lnTo>
                  <a:lnTo>
                    <a:pt x="314744" y="889647"/>
                  </a:lnTo>
                  <a:lnTo>
                    <a:pt x="315658" y="870445"/>
                  </a:lnTo>
                  <a:lnTo>
                    <a:pt x="315658" y="851903"/>
                  </a:lnTo>
                  <a:lnTo>
                    <a:pt x="314426" y="784707"/>
                  </a:lnTo>
                  <a:lnTo>
                    <a:pt x="309562" y="743813"/>
                  </a:lnTo>
                  <a:lnTo>
                    <a:pt x="301371" y="699477"/>
                  </a:lnTo>
                  <a:lnTo>
                    <a:pt x="289496" y="652767"/>
                  </a:lnTo>
                  <a:lnTo>
                    <a:pt x="273558" y="604774"/>
                  </a:lnTo>
                  <a:lnTo>
                    <a:pt x="253174" y="556552"/>
                  </a:lnTo>
                  <a:lnTo>
                    <a:pt x="228003" y="509181"/>
                  </a:lnTo>
                  <a:lnTo>
                    <a:pt x="197650" y="463715"/>
                  </a:lnTo>
                  <a:lnTo>
                    <a:pt x="161772" y="421246"/>
                  </a:lnTo>
                  <a:lnTo>
                    <a:pt x="123659" y="387007"/>
                  </a:lnTo>
                  <a:lnTo>
                    <a:pt x="83083" y="358127"/>
                  </a:lnTo>
                  <a:lnTo>
                    <a:pt x="39814" y="334746"/>
                  </a:lnTo>
                  <a:lnTo>
                    <a:pt x="0" y="319405"/>
                  </a:lnTo>
                  <a:lnTo>
                    <a:pt x="0" y="388327"/>
                  </a:lnTo>
                  <a:lnTo>
                    <a:pt x="41389" y="407123"/>
                  </a:lnTo>
                  <a:lnTo>
                    <a:pt x="82334" y="433057"/>
                  </a:lnTo>
                  <a:lnTo>
                    <a:pt x="118681" y="464299"/>
                  </a:lnTo>
                  <a:lnTo>
                    <a:pt x="152717" y="503732"/>
                  </a:lnTo>
                  <a:lnTo>
                    <a:pt x="181229" y="547255"/>
                  </a:lnTo>
                  <a:lnTo>
                    <a:pt x="204635" y="593521"/>
                  </a:lnTo>
                  <a:lnTo>
                    <a:pt x="223316" y="641159"/>
                  </a:lnTo>
                  <a:lnTo>
                    <a:pt x="237693" y="688784"/>
                  </a:lnTo>
                  <a:lnTo>
                    <a:pt x="248170" y="735050"/>
                  </a:lnTo>
                  <a:lnTo>
                    <a:pt x="255155" y="778573"/>
                  </a:lnTo>
                  <a:lnTo>
                    <a:pt x="259041" y="817981"/>
                  </a:lnTo>
                  <a:lnTo>
                    <a:pt x="260261" y="851903"/>
                  </a:lnTo>
                  <a:lnTo>
                    <a:pt x="260261" y="870445"/>
                  </a:lnTo>
                  <a:lnTo>
                    <a:pt x="259346" y="892467"/>
                  </a:lnTo>
                  <a:lnTo>
                    <a:pt x="258851" y="914146"/>
                  </a:lnTo>
                  <a:lnTo>
                    <a:pt x="260667" y="958494"/>
                  </a:lnTo>
                  <a:lnTo>
                    <a:pt x="268960" y="1007414"/>
                  </a:lnTo>
                  <a:lnTo>
                    <a:pt x="286931" y="1064806"/>
                  </a:lnTo>
                  <a:lnTo>
                    <a:pt x="317842" y="1134605"/>
                  </a:lnTo>
                  <a:lnTo>
                    <a:pt x="339140" y="1175385"/>
                  </a:lnTo>
                  <a:lnTo>
                    <a:pt x="364896" y="1220736"/>
                  </a:lnTo>
                  <a:lnTo>
                    <a:pt x="395490" y="1271143"/>
                  </a:lnTo>
                  <a:lnTo>
                    <a:pt x="431342" y="1327099"/>
                  </a:lnTo>
                  <a:lnTo>
                    <a:pt x="472833" y="1389087"/>
                  </a:lnTo>
                  <a:lnTo>
                    <a:pt x="520395" y="1457617"/>
                  </a:lnTo>
                  <a:lnTo>
                    <a:pt x="574421" y="1533156"/>
                  </a:lnTo>
                  <a:lnTo>
                    <a:pt x="635304" y="1616202"/>
                  </a:lnTo>
                  <a:lnTo>
                    <a:pt x="703465" y="1707248"/>
                  </a:lnTo>
                  <a:lnTo>
                    <a:pt x="743165" y="1761858"/>
                  </a:lnTo>
                  <a:lnTo>
                    <a:pt x="777328" y="1814880"/>
                  </a:lnTo>
                  <a:lnTo>
                    <a:pt x="805954" y="1866214"/>
                  </a:lnTo>
                  <a:lnTo>
                    <a:pt x="829030" y="1915731"/>
                  </a:lnTo>
                  <a:lnTo>
                    <a:pt x="846582" y="1963331"/>
                  </a:lnTo>
                  <a:lnTo>
                    <a:pt x="858583" y="2008911"/>
                  </a:lnTo>
                  <a:lnTo>
                    <a:pt x="865047" y="2052332"/>
                  </a:lnTo>
                  <a:lnTo>
                    <a:pt x="865974" y="2093506"/>
                  </a:lnTo>
                  <a:lnTo>
                    <a:pt x="861352" y="2132317"/>
                  </a:lnTo>
                  <a:lnTo>
                    <a:pt x="831799" y="2209330"/>
                  </a:lnTo>
                  <a:lnTo>
                    <a:pt x="805510" y="2246274"/>
                  </a:lnTo>
                  <a:lnTo>
                    <a:pt x="773303" y="2279688"/>
                  </a:lnTo>
                  <a:lnTo>
                    <a:pt x="736155" y="2309761"/>
                  </a:lnTo>
                  <a:lnTo>
                    <a:pt x="695032" y="2336723"/>
                  </a:lnTo>
                  <a:lnTo>
                    <a:pt x="650925" y="2360752"/>
                  </a:lnTo>
                  <a:lnTo>
                    <a:pt x="604799" y="2382062"/>
                  </a:lnTo>
                  <a:lnTo>
                    <a:pt x="557631" y="2400846"/>
                  </a:lnTo>
                  <a:lnTo>
                    <a:pt x="510387" y="2417318"/>
                  </a:lnTo>
                  <a:lnTo>
                    <a:pt x="464058" y="2431669"/>
                  </a:lnTo>
                  <a:lnTo>
                    <a:pt x="419620" y="2444102"/>
                  </a:lnTo>
                  <a:lnTo>
                    <a:pt x="378028" y="2454833"/>
                  </a:lnTo>
                  <a:lnTo>
                    <a:pt x="340283" y="2464041"/>
                  </a:lnTo>
                  <a:lnTo>
                    <a:pt x="321818" y="2470137"/>
                  </a:lnTo>
                  <a:lnTo>
                    <a:pt x="281406" y="2478316"/>
                  </a:lnTo>
                  <a:lnTo>
                    <a:pt x="243319" y="2484742"/>
                  </a:lnTo>
                  <a:lnTo>
                    <a:pt x="132803" y="2500490"/>
                  </a:lnTo>
                  <a:lnTo>
                    <a:pt x="93611" y="2507323"/>
                  </a:lnTo>
                  <a:lnTo>
                    <a:pt x="55956" y="2516365"/>
                  </a:lnTo>
                  <a:lnTo>
                    <a:pt x="19342" y="2528735"/>
                  </a:lnTo>
                  <a:lnTo>
                    <a:pt x="0" y="2537739"/>
                  </a:lnTo>
                  <a:lnTo>
                    <a:pt x="0" y="2608122"/>
                  </a:lnTo>
                  <a:lnTo>
                    <a:pt x="23850" y="2595461"/>
                  </a:lnTo>
                  <a:lnTo>
                    <a:pt x="59626" y="2582037"/>
                  </a:lnTo>
                  <a:lnTo>
                    <a:pt x="97078" y="2572105"/>
                  </a:lnTo>
                  <a:lnTo>
                    <a:pt x="137007" y="2564053"/>
                  </a:lnTo>
                  <a:lnTo>
                    <a:pt x="180238" y="2556243"/>
                  </a:lnTo>
                  <a:lnTo>
                    <a:pt x="213804" y="2551480"/>
                  </a:lnTo>
                  <a:lnTo>
                    <a:pt x="250253" y="2545550"/>
                  </a:lnTo>
                  <a:lnTo>
                    <a:pt x="290169" y="2537282"/>
                  </a:lnTo>
                  <a:lnTo>
                    <a:pt x="334124" y="2525509"/>
                  </a:lnTo>
                  <a:lnTo>
                    <a:pt x="352602" y="2519413"/>
                  </a:lnTo>
                  <a:lnTo>
                    <a:pt x="390245" y="2510891"/>
                  </a:lnTo>
                  <a:lnTo>
                    <a:pt x="431419" y="2500998"/>
                  </a:lnTo>
                  <a:lnTo>
                    <a:pt x="475310" y="2489492"/>
                  </a:lnTo>
                  <a:lnTo>
                    <a:pt x="521106" y="2476131"/>
                  </a:lnTo>
                  <a:lnTo>
                    <a:pt x="568020" y="2460675"/>
                  </a:lnTo>
                  <a:lnTo>
                    <a:pt x="615213" y="2442883"/>
                  </a:lnTo>
                  <a:lnTo>
                    <a:pt x="661911" y="2422499"/>
                  </a:lnTo>
                  <a:lnTo>
                    <a:pt x="707288" y="2399296"/>
                  </a:lnTo>
                  <a:lnTo>
                    <a:pt x="750531" y="2373033"/>
                  </a:lnTo>
                  <a:lnTo>
                    <a:pt x="790841" y="2343454"/>
                  </a:lnTo>
                  <a:lnTo>
                    <a:pt x="827417" y="2310320"/>
                  </a:lnTo>
                  <a:lnTo>
                    <a:pt x="859434" y="2273389"/>
                  </a:lnTo>
                  <a:lnTo>
                    <a:pt x="886091" y="2232431"/>
                  </a:lnTo>
                  <a:lnTo>
                    <a:pt x="906602" y="2187181"/>
                  </a:lnTo>
                  <a:lnTo>
                    <a:pt x="920445" y="2134095"/>
                  </a:lnTo>
                  <a:lnTo>
                    <a:pt x="923912" y="2106714"/>
                  </a:lnTo>
                  <a:lnTo>
                    <a:pt x="925068" y="2076437"/>
                  </a:lnTo>
                  <a:close/>
                </a:path>
                <a:path w="1183005" h="3337559">
                  <a:moveTo>
                    <a:pt x="1182636" y="1977377"/>
                  </a:moveTo>
                  <a:lnTo>
                    <a:pt x="1181481" y="1926513"/>
                  </a:lnTo>
                  <a:lnTo>
                    <a:pt x="1178013" y="1875066"/>
                  </a:lnTo>
                  <a:lnTo>
                    <a:pt x="1172235" y="1822450"/>
                  </a:lnTo>
                  <a:lnTo>
                    <a:pt x="1164170" y="1768081"/>
                  </a:lnTo>
                  <a:lnTo>
                    <a:pt x="1150340" y="1696974"/>
                  </a:lnTo>
                  <a:lnTo>
                    <a:pt x="1135024" y="1629105"/>
                  </a:lnTo>
                  <a:lnTo>
                    <a:pt x="1118425" y="1564449"/>
                  </a:lnTo>
                  <a:lnTo>
                    <a:pt x="1100696" y="1502943"/>
                  </a:lnTo>
                  <a:lnTo>
                    <a:pt x="1082027" y="1444510"/>
                  </a:lnTo>
                  <a:lnTo>
                    <a:pt x="1062596" y="1389100"/>
                  </a:lnTo>
                  <a:lnTo>
                    <a:pt x="1042593" y="1336649"/>
                  </a:lnTo>
                  <a:lnTo>
                    <a:pt x="1022184" y="1287094"/>
                  </a:lnTo>
                  <a:lnTo>
                    <a:pt x="1001572" y="1240383"/>
                  </a:lnTo>
                  <a:lnTo>
                    <a:pt x="980909" y="1196454"/>
                  </a:lnTo>
                  <a:lnTo>
                    <a:pt x="960399" y="1155255"/>
                  </a:lnTo>
                  <a:lnTo>
                    <a:pt x="940206" y="1116698"/>
                  </a:lnTo>
                  <a:lnTo>
                    <a:pt x="920508" y="1080757"/>
                  </a:lnTo>
                  <a:lnTo>
                    <a:pt x="901509" y="1047343"/>
                  </a:lnTo>
                  <a:lnTo>
                    <a:pt x="866267" y="987907"/>
                  </a:lnTo>
                  <a:lnTo>
                    <a:pt x="828763" y="927188"/>
                  </a:lnTo>
                  <a:lnTo>
                    <a:pt x="811174" y="897204"/>
                  </a:lnTo>
                  <a:lnTo>
                    <a:pt x="799350" y="871804"/>
                  </a:lnTo>
                  <a:lnTo>
                    <a:pt x="795032" y="851014"/>
                  </a:lnTo>
                  <a:lnTo>
                    <a:pt x="791451" y="837755"/>
                  </a:lnTo>
                  <a:lnTo>
                    <a:pt x="776846" y="793343"/>
                  </a:lnTo>
                  <a:lnTo>
                    <a:pt x="752729" y="729005"/>
                  </a:lnTo>
                  <a:lnTo>
                    <a:pt x="737260" y="690816"/>
                  </a:lnTo>
                  <a:lnTo>
                    <a:pt x="719582" y="649389"/>
                  </a:lnTo>
                  <a:lnTo>
                    <a:pt x="699782" y="605307"/>
                  </a:lnTo>
                  <a:lnTo>
                    <a:pt x="677900" y="559142"/>
                  </a:lnTo>
                  <a:lnTo>
                    <a:pt x="654024" y="511505"/>
                  </a:lnTo>
                  <a:lnTo>
                    <a:pt x="628180" y="462940"/>
                  </a:lnTo>
                  <a:lnTo>
                    <a:pt x="600468" y="414058"/>
                  </a:lnTo>
                  <a:lnTo>
                    <a:pt x="570915" y="365429"/>
                  </a:lnTo>
                  <a:lnTo>
                    <a:pt x="539597" y="317652"/>
                  </a:lnTo>
                  <a:lnTo>
                    <a:pt x="506577" y="271284"/>
                  </a:lnTo>
                  <a:lnTo>
                    <a:pt x="471919" y="226910"/>
                  </a:lnTo>
                  <a:lnTo>
                    <a:pt x="435673" y="185140"/>
                  </a:lnTo>
                  <a:lnTo>
                    <a:pt x="397916" y="146519"/>
                  </a:lnTo>
                  <a:lnTo>
                    <a:pt x="358698" y="111658"/>
                  </a:lnTo>
                  <a:lnTo>
                    <a:pt x="318084" y="81127"/>
                  </a:lnTo>
                  <a:lnTo>
                    <a:pt x="276136" y="55511"/>
                  </a:lnTo>
                  <a:lnTo>
                    <a:pt x="232918" y="35382"/>
                  </a:lnTo>
                  <a:lnTo>
                    <a:pt x="188480" y="21348"/>
                  </a:lnTo>
                  <a:lnTo>
                    <a:pt x="142900" y="13957"/>
                  </a:lnTo>
                  <a:lnTo>
                    <a:pt x="78625" y="8623"/>
                  </a:lnTo>
                  <a:lnTo>
                    <a:pt x="15290" y="1930"/>
                  </a:lnTo>
                  <a:lnTo>
                    <a:pt x="0" y="0"/>
                  </a:lnTo>
                  <a:lnTo>
                    <a:pt x="0" y="50355"/>
                  </a:lnTo>
                  <a:lnTo>
                    <a:pt x="36309" y="54610"/>
                  </a:lnTo>
                  <a:lnTo>
                    <a:pt x="85344" y="59524"/>
                  </a:lnTo>
                  <a:lnTo>
                    <a:pt x="130594" y="63233"/>
                  </a:lnTo>
                  <a:lnTo>
                    <a:pt x="172250" y="70421"/>
                  </a:lnTo>
                  <a:lnTo>
                    <a:pt x="213271" y="84785"/>
                  </a:lnTo>
                  <a:lnTo>
                    <a:pt x="253530" y="105664"/>
                  </a:lnTo>
                  <a:lnTo>
                    <a:pt x="292925" y="132397"/>
                  </a:lnTo>
                  <a:lnTo>
                    <a:pt x="331343" y="164312"/>
                  </a:lnTo>
                  <a:lnTo>
                    <a:pt x="368668" y="200748"/>
                  </a:lnTo>
                  <a:lnTo>
                    <a:pt x="404799" y="241007"/>
                  </a:lnTo>
                  <a:lnTo>
                    <a:pt x="439610" y="284454"/>
                  </a:lnTo>
                  <a:lnTo>
                    <a:pt x="473011" y="330403"/>
                  </a:lnTo>
                  <a:lnTo>
                    <a:pt x="504875" y="378180"/>
                  </a:lnTo>
                  <a:lnTo>
                    <a:pt x="535101" y="427126"/>
                  </a:lnTo>
                  <a:lnTo>
                    <a:pt x="563562" y="476567"/>
                  </a:lnTo>
                  <a:lnTo>
                    <a:pt x="590169" y="525830"/>
                  </a:lnTo>
                  <a:lnTo>
                    <a:pt x="614794" y="574255"/>
                  </a:lnTo>
                  <a:lnTo>
                    <a:pt x="637336" y="621169"/>
                  </a:lnTo>
                  <a:lnTo>
                    <a:pt x="657669" y="665911"/>
                  </a:lnTo>
                  <a:lnTo>
                    <a:pt x="675703" y="707783"/>
                  </a:lnTo>
                  <a:lnTo>
                    <a:pt x="691311" y="746150"/>
                  </a:lnTo>
                  <a:lnTo>
                    <a:pt x="714832" y="809637"/>
                  </a:lnTo>
                  <a:lnTo>
                    <a:pt x="727354" y="851014"/>
                  </a:lnTo>
                  <a:lnTo>
                    <a:pt x="735330" y="875525"/>
                  </a:lnTo>
                  <a:lnTo>
                    <a:pt x="749655" y="904087"/>
                  </a:lnTo>
                  <a:lnTo>
                    <a:pt x="769747" y="938441"/>
                  </a:lnTo>
                  <a:lnTo>
                    <a:pt x="810831" y="1006386"/>
                  </a:lnTo>
                  <a:lnTo>
                    <a:pt x="827760" y="1034707"/>
                  </a:lnTo>
                  <a:lnTo>
                    <a:pt x="864285" y="1098270"/>
                  </a:lnTo>
                  <a:lnTo>
                    <a:pt x="883551" y="1133640"/>
                  </a:lnTo>
                  <a:lnTo>
                    <a:pt x="903262" y="1171473"/>
                  </a:lnTo>
                  <a:lnTo>
                    <a:pt x="923277" y="1211846"/>
                  </a:lnTo>
                  <a:lnTo>
                    <a:pt x="943394" y="1254810"/>
                  </a:lnTo>
                  <a:lnTo>
                    <a:pt x="963472" y="1300429"/>
                  </a:lnTo>
                  <a:lnTo>
                    <a:pt x="983348" y="1348752"/>
                  </a:lnTo>
                  <a:lnTo>
                    <a:pt x="1002830" y="1399857"/>
                  </a:lnTo>
                  <a:lnTo>
                    <a:pt x="1021791" y="1453794"/>
                  </a:lnTo>
                  <a:lnTo>
                    <a:pt x="1040028" y="1510626"/>
                  </a:lnTo>
                  <a:lnTo>
                    <a:pt x="1057402" y="1570405"/>
                  </a:lnTo>
                  <a:lnTo>
                    <a:pt x="1073746" y="1633207"/>
                  </a:lnTo>
                  <a:lnTo>
                    <a:pt x="1088872" y="1699082"/>
                  </a:lnTo>
                  <a:lnTo>
                    <a:pt x="1102652" y="1768081"/>
                  </a:lnTo>
                  <a:lnTo>
                    <a:pt x="1112494" y="1828901"/>
                  </a:lnTo>
                  <a:lnTo>
                    <a:pt x="1118895" y="1888197"/>
                  </a:lnTo>
                  <a:lnTo>
                    <a:pt x="1121994" y="1945944"/>
                  </a:lnTo>
                  <a:lnTo>
                    <a:pt x="1121943" y="2002104"/>
                  </a:lnTo>
                  <a:lnTo>
                    <a:pt x="1118895" y="2056625"/>
                  </a:lnTo>
                  <a:lnTo>
                    <a:pt x="1112989" y="2109470"/>
                  </a:lnTo>
                  <a:lnTo>
                    <a:pt x="1104379" y="2160587"/>
                  </a:lnTo>
                  <a:lnTo>
                    <a:pt x="1093177" y="2210066"/>
                  </a:lnTo>
                  <a:lnTo>
                    <a:pt x="1079627" y="2257526"/>
                  </a:lnTo>
                  <a:lnTo>
                    <a:pt x="1063790" y="2303259"/>
                  </a:lnTo>
                  <a:lnTo>
                    <a:pt x="1045832" y="2347112"/>
                  </a:lnTo>
                  <a:lnTo>
                    <a:pt x="1025918" y="2389035"/>
                  </a:lnTo>
                  <a:lnTo>
                    <a:pt x="1004176" y="2428989"/>
                  </a:lnTo>
                  <a:lnTo>
                    <a:pt x="980770" y="2466949"/>
                  </a:lnTo>
                  <a:lnTo>
                    <a:pt x="955840" y="2502852"/>
                  </a:lnTo>
                  <a:lnTo>
                    <a:pt x="929538" y="2536672"/>
                  </a:lnTo>
                  <a:lnTo>
                    <a:pt x="902017" y="2568359"/>
                  </a:lnTo>
                  <a:lnTo>
                    <a:pt x="873417" y="2597874"/>
                  </a:lnTo>
                  <a:lnTo>
                    <a:pt x="843889" y="2625179"/>
                  </a:lnTo>
                  <a:lnTo>
                    <a:pt x="813574" y="2650236"/>
                  </a:lnTo>
                  <a:lnTo>
                    <a:pt x="782637" y="2672994"/>
                  </a:lnTo>
                  <a:lnTo>
                    <a:pt x="719442" y="2711475"/>
                  </a:lnTo>
                  <a:lnTo>
                    <a:pt x="655510" y="2740266"/>
                  </a:lnTo>
                  <a:lnTo>
                    <a:pt x="543814" y="2771610"/>
                  </a:lnTo>
                  <a:lnTo>
                    <a:pt x="496430" y="2787700"/>
                  </a:lnTo>
                  <a:lnTo>
                    <a:pt x="449948" y="2807093"/>
                  </a:lnTo>
                  <a:lnTo>
                    <a:pt x="404482" y="2829572"/>
                  </a:lnTo>
                  <a:lnTo>
                    <a:pt x="360121" y="2854883"/>
                  </a:lnTo>
                  <a:lnTo>
                    <a:pt x="316953" y="2882798"/>
                  </a:lnTo>
                  <a:lnTo>
                    <a:pt x="275094" y="2913075"/>
                  </a:lnTo>
                  <a:lnTo>
                    <a:pt x="234619" y="2945473"/>
                  </a:lnTo>
                  <a:lnTo>
                    <a:pt x="195630" y="2979763"/>
                  </a:lnTo>
                  <a:lnTo>
                    <a:pt x="158242" y="3015704"/>
                  </a:lnTo>
                  <a:lnTo>
                    <a:pt x="122529" y="3053067"/>
                  </a:lnTo>
                  <a:lnTo>
                    <a:pt x="88595" y="3091611"/>
                  </a:lnTo>
                  <a:lnTo>
                    <a:pt x="56540" y="3131096"/>
                  </a:lnTo>
                  <a:lnTo>
                    <a:pt x="26466" y="3171279"/>
                  </a:lnTo>
                  <a:lnTo>
                    <a:pt x="0" y="3209709"/>
                  </a:lnTo>
                  <a:lnTo>
                    <a:pt x="0" y="3337191"/>
                  </a:lnTo>
                  <a:lnTo>
                    <a:pt x="6273" y="3325812"/>
                  </a:lnTo>
                  <a:lnTo>
                    <a:pt x="30670" y="3285439"/>
                  </a:lnTo>
                  <a:lnTo>
                    <a:pt x="57277" y="3244977"/>
                  </a:lnTo>
                  <a:lnTo>
                    <a:pt x="85979" y="3204730"/>
                  </a:lnTo>
                  <a:lnTo>
                    <a:pt x="116687" y="3164954"/>
                  </a:lnTo>
                  <a:lnTo>
                    <a:pt x="149288" y="3125952"/>
                  </a:lnTo>
                  <a:lnTo>
                    <a:pt x="183692" y="3087979"/>
                  </a:lnTo>
                  <a:lnTo>
                    <a:pt x="219798" y="3051327"/>
                  </a:lnTo>
                  <a:lnTo>
                    <a:pt x="257492" y="3016275"/>
                  </a:lnTo>
                  <a:lnTo>
                    <a:pt x="296672" y="2983090"/>
                  </a:lnTo>
                  <a:lnTo>
                    <a:pt x="337261" y="2952077"/>
                  </a:lnTo>
                  <a:lnTo>
                    <a:pt x="379133" y="2923476"/>
                  </a:lnTo>
                  <a:lnTo>
                    <a:pt x="422186" y="2897594"/>
                  </a:lnTo>
                  <a:lnTo>
                    <a:pt x="466344" y="2874708"/>
                  </a:lnTo>
                  <a:lnTo>
                    <a:pt x="511479" y="2855087"/>
                  </a:lnTo>
                  <a:lnTo>
                    <a:pt x="557504" y="2839008"/>
                  </a:lnTo>
                  <a:lnTo>
                    <a:pt x="604316" y="2826753"/>
                  </a:lnTo>
                  <a:lnTo>
                    <a:pt x="639064" y="2818028"/>
                  </a:lnTo>
                  <a:lnTo>
                    <a:pt x="674204" y="2806357"/>
                  </a:lnTo>
                  <a:lnTo>
                    <a:pt x="709536" y="2791790"/>
                  </a:lnTo>
                  <a:lnTo>
                    <a:pt x="744893" y="2774378"/>
                  </a:lnTo>
                  <a:lnTo>
                    <a:pt x="780084" y="2754198"/>
                  </a:lnTo>
                  <a:lnTo>
                    <a:pt x="814946" y="2731287"/>
                  </a:lnTo>
                  <a:lnTo>
                    <a:pt x="849299" y="2705697"/>
                  </a:lnTo>
                  <a:lnTo>
                    <a:pt x="882942" y="2677490"/>
                  </a:lnTo>
                  <a:lnTo>
                    <a:pt x="915720" y="2646730"/>
                  </a:lnTo>
                  <a:lnTo>
                    <a:pt x="947445" y="2613444"/>
                  </a:lnTo>
                  <a:lnTo>
                    <a:pt x="977938" y="2577719"/>
                  </a:lnTo>
                  <a:lnTo>
                    <a:pt x="1007021" y="2539581"/>
                  </a:lnTo>
                  <a:lnTo>
                    <a:pt x="1034516" y="2499106"/>
                  </a:lnTo>
                  <a:lnTo>
                    <a:pt x="1060246" y="2456345"/>
                  </a:lnTo>
                  <a:lnTo>
                    <a:pt x="1084021" y="2411336"/>
                  </a:lnTo>
                  <a:lnTo>
                    <a:pt x="1105674" y="2364155"/>
                  </a:lnTo>
                  <a:lnTo>
                    <a:pt x="1125016" y="2314841"/>
                  </a:lnTo>
                  <a:lnTo>
                    <a:pt x="1141869" y="2263470"/>
                  </a:lnTo>
                  <a:lnTo>
                    <a:pt x="1156093" y="2209965"/>
                  </a:lnTo>
                  <a:lnTo>
                    <a:pt x="1167422" y="2154707"/>
                  </a:lnTo>
                  <a:lnTo>
                    <a:pt x="1175753" y="2097430"/>
                  </a:lnTo>
                  <a:lnTo>
                    <a:pt x="1180884" y="2038311"/>
                  </a:lnTo>
                  <a:lnTo>
                    <a:pt x="1182636" y="1977377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45947" y="0"/>
              <a:ext cx="1823085" cy="10690860"/>
            </a:xfrm>
            <a:custGeom>
              <a:avLst/>
              <a:gdLst/>
              <a:ahLst/>
              <a:cxnLst/>
              <a:rect l="l" t="t" r="r" b="b"/>
              <a:pathLst>
                <a:path w="1823085" h="10690860">
                  <a:moveTo>
                    <a:pt x="1822704" y="0"/>
                  </a:moveTo>
                  <a:lnTo>
                    <a:pt x="0" y="0"/>
                  </a:lnTo>
                  <a:lnTo>
                    <a:pt x="0" y="10690860"/>
                  </a:lnTo>
                  <a:lnTo>
                    <a:pt x="1822704" y="10690860"/>
                  </a:lnTo>
                  <a:lnTo>
                    <a:pt x="18227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87424" y="4695443"/>
              <a:ext cx="4968240" cy="4565904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799287" y="1122044"/>
            <a:ext cx="6073140" cy="32423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Partilha</a:t>
            </a:r>
            <a:r>
              <a:rPr sz="11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e</a:t>
            </a:r>
            <a:r>
              <a:rPr sz="11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Aprendizagem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000">
              <a:latin typeface="Calibri"/>
              <a:cs typeface="Calibri"/>
            </a:endParaRPr>
          </a:p>
          <a:p>
            <a:pPr marL="12700" marR="5715" algn="just">
              <a:lnSpc>
                <a:spcPts val="1200"/>
              </a:lnSpc>
            </a:pPr>
            <a:r>
              <a:rPr sz="1100" dirty="0">
                <a:solidFill>
                  <a:srgbClr val="3A3838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3A3838"/>
                </a:solidFill>
                <a:latin typeface="Calibri"/>
                <a:cs typeface="Calibri"/>
              </a:rPr>
              <a:t>NoreVision, </a:t>
            </a:r>
            <a:r>
              <a:rPr sz="1100" spc="-10" dirty="0">
                <a:solidFill>
                  <a:srgbClr val="3A3838"/>
                </a:solidFill>
                <a:latin typeface="Calibri"/>
                <a:cs typeface="Calibri"/>
              </a:rPr>
              <a:t>após </a:t>
            </a:r>
            <a:r>
              <a:rPr sz="1100" spc="-5" dirty="0">
                <a:solidFill>
                  <a:srgbClr val="3A3838"/>
                </a:solidFill>
                <a:latin typeface="Calibri"/>
                <a:cs typeface="Calibri"/>
              </a:rPr>
              <a:t>os resultados </a:t>
            </a:r>
            <a:r>
              <a:rPr sz="1100" spc="-10" dirty="0">
                <a:solidFill>
                  <a:srgbClr val="3A3838"/>
                </a:solidFill>
                <a:latin typeface="Calibri"/>
                <a:cs typeface="Calibri"/>
              </a:rPr>
              <a:t>do </a:t>
            </a:r>
            <a:r>
              <a:rPr sz="1100" spc="-5" dirty="0">
                <a:solidFill>
                  <a:srgbClr val="3A3838"/>
                </a:solidFill>
                <a:latin typeface="Calibri"/>
                <a:cs typeface="Calibri"/>
              </a:rPr>
              <a:t>relatório </a:t>
            </a:r>
            <a:r>
              <a:rPr sz="1100" dirty="0">
                <a:solidFill>
                  <a:srgbClr val="3A3838"/>
                </a:solidFill>
                <a:latin typeface="Calibri"/>
                <a:cs typeface="Calibri"/>
              </a:rPr>
              <a:t>2017/2018, </a:t>
            </a:r>
            <a:r>
              <a:rPr sz="1100" spc="-5" dirty="0">
                <a:solidFill>
                  <a:srgbClr val="3A3838"/>
                </a:solidFill>
                <a:latin typeface="Calibri"/>
                <a:cs typeface="Calibri"/>
              </a:rPr>
              <a:t>iniciou uma série de iniciativas. </a:t>
            </a:r>
            <a:r>
              <a:rPr sz="1100" dirty="0">
                <a:solidFill>
                  <a:srgbClr val="3A3838"/>
                </a:solidFill>
                <a:latin typeface="Calibri"/>
                <a:cs typeface="Calibri"/>
              </a:rPr>
              <a:t>Por </a:t>
            </a:r>
            <a:r>
              <a:rPr sz="1100" spc="-5" dirty="0">
                <a:solidFill>
                  <a:srgbClr val="3A3838"/>
                </a:solidFill>
                <a:latin typeface="Calibri"/>
                <a:cs typeface="Calibri"/>
              </a:rPr>
              <a:t>exemplo, </a:t>
            </a:r>
            <a:r>
              <a:rPr sz="1100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3A3838"/>
                </a:solidFill>
                <a:latin typeface="Calibri"/>
                <a:cs typeface="Calibri"/>
              </a:rPr>
              <a:t>desenvolveram uma </a:t>
            </a:r>
            <a:r>
              <a:rPr sz="1100" spc="-10" dirty="0">
                <a:solidFill>
                  <a:srgbClr val="3A3838"/>
                </a:solidFill>
                <a:latin typeface="Calibri"/>
                <a:cs typeface="Calibri"/>
              </a:rPr>
              <a:t>ação </a:t>
            </a:r>
            <a:r>
              <a:rPr sz="1100" spc="-5" dirty="0">
                <a:solidFill>
                  <a:srgbClr val="3A3838"/>
                </a:solidFill>
                <a:latin typeface="Calibri"/>
                <a:cs typeface="Calibri"/>
              </a:rPr>
              <a:t>de monitorização da qualidade da água, que visa aumentar </a:t>
            </a:r>
            <a:r>
              <a:rPr sz="1100" dirty="0">
                <a:solidFill>
                  <a:srgbClr val="3A3838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3A3838"/>
                </a:solidFill>
                <a:latin typeface="Calibri"/>
                <a:cs typeface="Calibri"/>
              </a:rPr>
              <a:t>compreensão </a:t>
            </a:r>
            <a:r>
              <a:rPr sz="1100" dirty="0">
                <a:solidFill>
                  <a:srgbClr val="3A3838"/>
                </a:solidFill>
                <a:latin typeface="Calibri"/>
                <a:cs typeface="Calibri"/>
              </a:rPr>
              <a:t>e a </a:t>
            </a:r>
            <a:r>
              <a:rPr sz="1100" spc="5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3A3838"/>
                </a:solidFill>
                <a:latin typeface="Calibri"/>
                <a:cs typeface="Calibri"/>
              </a:rPr>
              <a:t>identificação </a:t>
            </a:r>
            <a:r>
              <a:rPr sz="1100" spc="-10" dirty="0">
                <a:solidFill>
                  <a:srgbClr val="3A3838"/>
                </a:solidFill>
                <a:latin typeface="Calibri"/>
                <a:cs typeface="Calibri"/>
              </a:rPr>
              <a:t>dos </a:t>
            </a:r>
            <a:r>
              <a:rPr sz="1100" spc="-5" dirty="0">
                <a:solidFill>
                  <a:srgbClr val="3A3838"/>
                </a:solidFill>
                <a:latin typeface="Calibri"/>
                <a:cs typeface="Calibri"/>
              </a:rPr>
              <a:t>problemas que conduzem </a:t>
            </a:r>
            <a:r>
              <a:rPr sz="1100" dirty="0">
                <a:solidFill>
                  <a:srgbClr val="3A3838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3A3838"/>
                </a:solidFill>
                <a:latin typeface="Calibri"/>
                <a:cs typeface="Calibri"/>
              </a:rPr>
              <a:t>problemas de qualidade. </a:t>
            </a:r>
            <a:r>
              <a:rPr sz="1100" spc="-10" dirty="0">
                <a:solidFill>
                  <a:srgbClr val="3A3838"/>
                </a:solidFill>
                <a:latin typeface="Calibri"/>
                <a:cs typeface="Calibri"/>
              </a:rPr>
              <a:t>Os </a:t>
            </a:r>
            <a:r>
              <a:rPr sz="1100" spc="-5" dirty="0">
                <a:solidFill>
                  <a:srgbClr val="3A3838"/>
                </a:solidFill>
                <a:latin typeface="Calibri"/>
                <a:cs typeface="Calibri"/>
              </a:rPr>
              <a:t>percursos de biodiversidade são </a:t>
            </a:r>
            <a:r>
              <a:rPr sz="1100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3A3838"/>
                </a:solidFill>
                <a:latin typeface="Calibri"/>
                <a:cs typeface="Calibri"/>
              </a:rPr>
              <a:t>conduzidos por </a:t>
            </a:r>
            <a:r>
              <a:rPr sz="1100" spc="-10" dirty="0">
                <a:solidFill>
                  <a:srgbClr val="3A3838"/>
                </a:solidFill>
                <a:latin typeface="Calibri"/>
                <a:cs typeface="Calibri"/>
              </a:rPr>
              <a:t>ecologistas </a:t>
            </a:r>
            <a:r>
              <a:rPr sz="1100" spc="-5" dirty="0">
                <a:solidFill>
                  <a:srgbClr val="3A3838"/>
                </a:solidFill>
                <a:latin typeface="Calibri"/>
                <a:cs typeface="Calibri"/>
              </a:rPr>
              <a:t>especializados </a:t>
            </a:r>
            <a:r>
              <a:rPr sz="1100" dirty="0">
                <a:solidFill>
                  <a:srgbClr val="3A3838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3A3838"/>
                </a:solidFill>
                <a:latin typeface="Calibri"/>
                <a:cs typeface="Calibri"/>
              </a:rPr>
              <a:t>ajudam </a:t>
            </a:r>
            <a:r>
              <a:rPr sz="1100" dirty="0">
                <a:solidFill>
                  <a:srgbClr val="3A3838"/>
                </a:solidFill>
                <a:latin typeface="Calibri"/>
                <a:cs typeface="Calibri"/>
              </a:rPr>
              <a:t>os </a:t>
            </a:r>
            <a:r>
              <a:rPr sz="1100" spc="-5" dirty="0">
                <a:solidFill>
                  <a:srgbClr val="3A3838"/>
                </a:solidFill>
                <a:latin typeface="Calibri"/>
                <a:cs typeface="Calibri"/>
              </a:rPr>
              <a:t>participantes </a:t>
            </a:r>
            <a:r>
              <a:rPr sz="1100" dirty="0">
                <a:solidFill>
                  <a:srgbClr val="3A3838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3A3838"/>
                </a:solidFill>
                <a:latin typeface="Calibri"/>
                <a:cs typeface="Calibri"/>
              </a:rPr>
              <a:t>aprenderem mais sobre </a:t>
            </a:r>
            <a:r>
              <a:rPr sz="1100" dirty="0">
                <a:solidFill>
                  <a:srgbClr val="3A3838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3A3838"/>
                </a:solidFill>
                <a:latin typeface="Calibri"/>
                <a:cs typeface="Calibri"/>
              </a:rPr>
              <a:t>bacia </a:t>
            </a:r>
            <a:r>
              <a:rPr sz="1100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3A3838"/>
                </a:solidFill>
                <a:latin typeface="Calibri"/>
                <a:cs typeface="Calibri"/>
              </a:rPr>
              <a:t>hidrográfica. Um projeto sobre </a:t>
            </a:r>
            <a:r>
              <a:rPr sz="1100" spc="-10" dirty="0">
                <a:solidFill>
                  <a:srgbClr val="3A3838"/>
                </a:solidFill>
                <a:latin typeface="Calibri"/>
                <a:cs typeface="Calibri"/>
              </a:rPr>
              <a:t>as </a:t>
            </a:r>
            <a:r>
              <a:rPr sz="1100" spc="-5" dirty="0">
                <a:solidFill>
                  <a:srgbClr val="3A3838"/>
                </a:solidFill>
                <a:latin typeface="Calibri"/>
                <a:cs typeface="Calibri"/>
              </a:rPr>
              <a:t>espécies invasoras </a:t>
            </a:r>
            <a:r>
              <a:rPr sz="1100" dirty="0">
                <a:solidFill>
                  <a:srgbClr val="3A3838"/>
                </a:solidFill>
                <a:latin typeface="Calibri"/>
                <a:cs typeface="Calibri"/>
              </a:rPr>
              <a:t>visa </a:t>
            </a:r>
            <a:r>
              <a:rPr sz="1100" spc="-5" dirty="0">
                <a:solidFill>
                  <a:srgbClr val="3A3838"/>
                </a:solidFill>
                <a:latin typeface="Calibri"/>
                <a:cs typeface="Calibri"/>
              </a:rPr>
              <a:t>promover </a:t>
            </a:r>
            <a:r>
              <a:rPr sz="1100" dirty="0">
                <a:solidFill>
                  <a:srgbClr val="3A3838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3A3838"/>
                </a:solidFill>
                <a:latin typeface="Calibri"/>
                <a:cs typeface="Calibri"/>
              </a:rPr>
              <a:t>consciência da importância </a:t>
            </a:r>
            <a:r>
              <a:rPr sz="1100" spc="-10" dirty="0">
                <a:solidFill>
                  <a:srgbClr val="3A3838"/>
                </a:solidFill>
                <a:latin typeface="Calibri"/>
                <a:cs typeface="Calibri"/>
              </a:rPr>
              <a:t>do rio </a:t>
            </a:r>
            <a:r>
              <a:rPr sz="1100" spc="-5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3A3838"/>
                </a:solidFill>
                <a:latin typeface="Calibri"/>
                <a:cs typeface="Calibri"/>
              </a:rPr>
              <a:t>Nore</a:t>
            </a:r>
            <a:r>
              <a:rPr sz="1100" spc="-10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3A3838"/>
                </a:solidFill>
                <a:latin typeface="Calibri"/>
                <a:cs typeface="Calibri"/>
              </a:rPr>
              <a:t>e</a:t>
            </a:r>
            <a:r>
              <a:rPr sz="1100" spc="5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3A3838"/>
                </a:solidFill>
                <a:latin typeface="Calibri"/>
                <a:cs typeface="Calibri"/>
              </a:rPr>
              <a:t>dos</a:t>
            </a:r>
            <a:r>
              <a:rPr sz="1100" spc="-25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3A3838"/>
                </a:solidFill>
                <a:latin typeface="Calibri"/>
                <a:cs typeface="Calibri"/>
              </a:rPr>
              <a:t>riscos</a:t>
            </a:r>
            <a:r>
              <a:rPr sz="1100" spc="-35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3A3838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3A3838"/>
                </a:solidFill>
                <a:latin typeface="Calibri"/>
                <a:cs typeface="Calibri"/>
              </a:rPr>
              <a:t>que</a:t>
            </a:r>
            <a:r>
              <a:rPr sz="1100" spc="-10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3A3838"/>
                </a:solidFill>
                <a:latin typeface="Calibri"/>
                <a:cs typeface="Calibri"/>
              </a:rPr>
              <a:t>está</a:t>
            </a:r>
            <a:r>
              <a:rPr sz="1100" spc="-20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3A3838"/>
                </a:solidFill>
                <a:latin typeface="Calibri"/>
                <a:cs typeface="Calibri"/>
              </a:rPr>
              <a:t>sujeito.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950">
              <a:latin typeface="Calibri"/>
              <a:cs typeface="Calibri"/>
            </a:endParaRPr>
          </a:p>
          <a:p>
            <a:pPr marL="12700" marR="6350" algn="just">
              <a:lnSpc>
                <a:spcPts val="1200"/>
              </a:lnSpc>
            </a:pPr>
            <a:r>
              <a:rPr sz="1100" spc="-5" dirty="0">
                <a:solidFill>
                  <a:srgbClr val="3A3838"/>
                </a:solidFill>
                <a:latin typeface="Calibri"/>
                <a:cs typeface="Calibri"/>
              </a:rPr>
              <a:t>Além </a:t>
            </a:r>
            <a:r>
              <a:rPr sz="1100" spc="-10" dirty="0">
                <a:solidFill>
                  <a:srgbClr val="3A3838"/>
                </a:solidFill>
                <a:latin typeface="Calibri"/>
                <a:cs typeface="Calibri"/>
              </a:rPr>
              <a:t>disso, </a:t>
            </a:r>
            <a:r>
              <a:rPr sz="1100" dirty="0">
                <a:solidFill>
                  <a:srgbClr val="3A3838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3A3838"/>
                </a:solidFill>
                <a:latin typeface="Calibri"/>
                <a:cs typeface="Calibri"/>
              </a:rPr>
              <a:t>NoreVision tem programas de educação </a:t>
            </a:r>
            <a:r>
              <a:rPr sz="1100" dirty="0">
                <a:solidFill>
                  <a:srgbClr val="3A3838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3A3838"/>
                </a:solidFill>
                <a:latin typeface="Calibri"/>
                <a:cs typeface="Calibri"/>
              </a:rPr>
              <a:t>agricultura. Disponibiliza também uma série de </a:t>
            </a:r>
            <a:r>
              <a:rPr sz="1100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3A3838"/>
                </a:solidFill>
                <a:latin typeface="Calibri"/>
                <a:cs typeface="Calibri"/>
              </a:rPr>
              <a:t>podcasts </a:t>
            </a:r>
            <a:r>
              <a:rPr sz="1100" spc="-5" dirty="0">
                <a:solidFill>
                  <a:srgbClr val="3A3838"/>
                </a:solidFill>
                <a:latin typeface="Calibri"/>
                <a:cs typeface="Calibri"/>
              </a:rPr>
              <a:t>sobre </a:t>
            </a:r>
            <a:r>
              <a:rPr sz="1100" dirty="0">
                <a:solidFill>
                  <a:srgbClr val="3A3838"/>
                </a:solidFill>
                <a:latin typeface="Calibri"/>
                <a:cs typeface="Calibri"/>
              </a:rPr>
              <a:t>o </a:t>
            </a:r>
            <a:r>
              <a:rPr sz="1100" spc="-5" dirty="0">
                <a:solidFill>
                  <a:srgbClr val="3A3838"/>
                </a:solidFill>
                <a:latin typeface="Calibri"/>
                <a:cs typeface="Calibri"/>
              </a:rPr>
              <a:t>projeto, as </a:t>
            </a:r>
            <a:r>
              <a:rPr sz="1100" spc="-10" dirty="0">
                <a:solidFill>
                  <a:srgbClr val="3A3838"/>
                </a:solidFill>
                <a:latin typeface="Calibri"/>
                <a:cs typeface="Calibri"/>
              </a:rPr>
              <a:t>suas </a:t>
            </a:r>
            <a:r>
              <a:rPr sz="1100" spc="-5" dirty="0">
                <a:solidFill>
                  <a:srgbClr val="3A3838"/>
                </a:solidFill>
                <a:latin typeface="Calibri"/>
                <a:cs typeface="Calibri"/>
              </a:rPr>
              <a:t>iniciativas </a:t>
            </a:r>
            <a:r>
              <a:rPr sz="1100" dirty="0">
                <a:solidFill>
                  <a:srgbClr val="3A3838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3A3838"/>
                </a:solidFill>
                <a:latin typeface="Calibri"/>
                <a:cs typeface="Calibri"/>
              </a:rPr>
              <a:t>uma atualização sobre </a:t>
            </a:r>
            <a:r>
              <a:rPr sz="1100" dirty="0">
                <a:solidFill>
                  <a:srgbClr val="3A3838"/>
                </a:solidFill>
                <a:latin typeface="Calibri"/>
                <a:cs typeface="Calibri"/>
              </a:rPr>
              <a:t>o </a:t>
            </a:r>
            <a:r>
              <a:rPr sz="1100" spc="-5" dirty="0">
                <a:solidFill>
                  <a:srgbClr val="3A3838"/>
                </a:solidFill>
                <a:latin typeface="Calibri"/>
                <a:cs typeface="Calibri"/>
              </a:rPr>
              <a:t>trabalho em curso. Partilham, </a:t>
            </a:r>
            <a:r>
              <a:rPr sz="1100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3A3838"/>
                </a:solidFill>
                <a:latin typeface="Calibri"/>
                <a:cs typeface="Calibri"/>
              </a:rPr>
              <a:t>portanto, </a:t>
            </a:r>
            <a:r>
              <a:rPr sz="1100" dirty="0">
                <a:solidFill>
                  <a:srgbClr val="3A3838"/>
                </a:solidFill>
                <a:latin typeface="Calibri"/>
                <a:cs typeface="Calibri"/>
              </a:rPr>
              <a:t>o </a:t>
            </a:r>
            <a:r>
              <a:rPr sz="1100" spc="-5" dirty="0">
                <a:solidFill>
                  <a:srgbClr val="3A3838"/>
                </a:solidFill>
                <a:latin typeface="Calibri"/>
                <a:cs typeface="Calibri"/>
              </a:rPr>
              <a:t>trabalho </a:t>
            </a:r>
            <a:r>
              <a:rPr sz="1100" spc="-10" dirty="0">
                <a:solidFill>
                  <a:srgbClr val="3A3838"/>
                </a:solidFill>
                <a:latin typeface="Calibri"/>
                <a:cs typeface="Calibri"/>
              </a:rPr>
              <a:t>que estão </a:t>
            </a:r>
            <a:r>
              <a:rPr sz="1100" dirty="0">
                <a:solidFill>
                  <a:srgbClr val="3A3838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3A3838"/>
                </a:solidFill>
                <a:latin typeface="Calibri"/>
                <a:cs typeface="Calibri"/>
              </a:rPr>
              <a:t>realizar </a:t>
            </a:r>
            <a:r>
              <a:rPr sz="1100" dirty="0">
                <a:solidFill>
                  <a:srgbClr val="3A3838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3A3838"/>
                </a:solidFill>
                <a:latin typeface="Calibri"/>
                <a:cs typeface="Calibri"/>
              </a:rPr>
              <a:t>procuram </a:t>
            </a:r>
            <a:r>
              <a:rPr sz="1100" dirty="0">
                <a:solidFill>
                  <a:srgbClr val="3A3838"/>
                </a:solidFill>
                <a:latin typeface="Calibri"/>
                <a:cs typeface="Calibri"/>
              </a:rPr>
              <a:t>atrair </a:t>
            </a:r>
            <a:r>
              <a:rPr sz="1100" spc="-5" dirty="0">
                <a:solidFill>
                  <a:srgbClr val="3A3838"/>
                </a:solidFill>
                <a:latin typeface="Calibri"/>
                <a:cs typeface="Calibri"/>
              </a:rPr>
              <a:t>outras pessoas para </a:t>
            </a:r>
            <a:r>
              <a:rPr sz="1100" dirty="0">
                <a:solidFill>
                  <a:srgbClr val="3A3838"/>
                </a:solidFill>
                <a:latin typeface="Calibri"/>
                <a:cs typeface="Calibri"/>
              </a:rPr>
              <a:t>o </a:t>
            </a:r>
            <a:r>
              <a:rPr sz="1100" spc="-5" dirty="0">
                <a:solidFill>
                  <a:srgbClr val="3A3838"/>
                </a:solidFill>
                <a:latin typeface="Calibri"/>
                <a:cs typeface="Calibri"/>
              </a:rPr>
              <a:t>projeto </a:t>
            </a:r>
            <a:r>
              <a:rPr sz="1100" dirty="0">
                <a:solidFill>
                  <a:srgbClr val="3A3838"/>
                </a:solidFill>
                <a:latin typeface="Calibri"/>
                <a:cs typeface="Calibri"/>
              </a:rPr>
              <a:t>e a </a:t>
            </a:r>
            <a:r>
              <a:rPr sz="1100" spc="-5" dirty="0">
                <a:solidFill>
                  <a:srgbClr val="3A3838"/>
                </a:solidFill>
                <a:latin typeface="Calibri"/>
                <a:cs typeface="Calibri"/>
              </a:rPr>
              <a:t>aprenderem </a:t>
            </a:r>
            <a:r>
              <a:rPr sz="1100" dirty="0">
                <a:solidFill>
                  <a:srgbClr val="3A3838"/>
                </a:solidFill>
                <a:latin typeface="Calibri"/>
                <a:cs typeface="Calibri"/>
              </a:rPr>
              <a:t> sobre</a:t>
            </a:r>
            <a:r>
              <a:rPr sz="1100" spc="-25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3A3838"/>
                </a:solidFill>
                <a:latin typeface="Calibri"/>
                <a:cs typeface="Calibri"/>
              </a:rPr>
              <a:t>o</a:t>
            </a:r>
            <a:r>
              <a:rPr sz="1100" spc="-5" dirty="0">
                <a:solidFill>
                  <a:srgbClr val="3A3838"/>
                </a:solidFill>
                <a:latin typeface="Calibri"/>
                <a:cs typeface="Calibri"/>
              </a:rPr>
              <a:t> rio </a:t>
            </a:r>
            <a:r>
              <a:rPr sz="1100" dirty="0">
                <a:solidFill>
                  <a:srgbClr val="3A3838"/>
                </a:solidFill>
                <a:latin typeface="Calibri"/>
                <a:cs typeface="Calibri"/>
              </a:rPr>
              <a:t>Nore</a:t>
            </a:r>
            <a:r>
              <a:rPr sz="1100" spc="-10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3A3838"/>
                </a:solidFill>
                <a:latin typeface="Calibri"/>
                <a:cs typeface="Calibri"/>
              </a:rPr>
              <a:t>e</a:t>
            </a:r>
            <a:r>
              <a:rPr sz="1100" spc="5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3A3838"/>
                </a:solidFill>
                <a:latin typeface="Calibri"/>
                <a:cs typeface="Calibri"/>
              </a:rPr>
              <a:t>as</a:t>
            </a:r>
            <a:r>
              <a:rPr sz="1100" spc="-10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3A3838"/>
                </a:solidFill>
                <a:latin typeface="Calibri"/>
                <a:cs typeface="Calibri"/>
              </a:rPr>
              <a:t>suas</a:t>
            </a:r>
            <a:r>
              <a:rPr sz="1100" spc="-25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3A3838"/>
                </a:solidFill>
                <a:latin typeface="Calibri"/>
                <a:cs typeface="Calibri"/>
              </a:rPr>
              <a:t>oportunidades.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85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5"/>
              </a:spcBef>
            </a:pP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Transferibilidade</a:t>
            </a:r>
            <a:r>
              <a:rPr sz="1100" b="1" spc="-4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da</a:t>
            </a:r>
            <a:r>
              <a:rPr sz="1100" b="1" spc="-2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Prática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950">
              <a:latin typeface="Calibri"/>
              <a:cs typeface="Calibri"/>
            </a:endParaRPr>
          </a:p>
          <a:p>
            <a:pPr marL="12700" marR="5080" algn="just">
              <a:lnSpc>
                <a:spcPts val="1200"/>
              </a:lnSpc>
              <a:spcBef>
                <a:spcPts val="5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NoreVision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é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um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projeto facilmente transferível. Salienta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importância de cuidar dos Rios locais,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proteger os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animais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os peixes face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à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poluição.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Realça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também que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educação,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agricultura,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todos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desempenham</a:t>
            </a:r>
            <a:r>
              <a:rPr sz="1100" spc="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papéis importantes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na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proteção da biodiversidade.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Ao</a:t>
            </a:r>
            <a:r>
              <a:rPr sz="1100" spc="229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educar as pessoas sobre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história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do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rio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conduzi-las em torno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rio, NoreVision pretende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criar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um respeito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pela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área, 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destacar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seu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potencial</a:t>
            </a:r>
            <a:r>
              <a:rPr sz="11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importância</a:t>
            </a:r>
            <a:r>
              <a:rPr sz="11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na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comunidade.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99896" y="387222"/>
            <a:ext cx="515239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EVIDÊNCIAS</a:t>
            </a:r>
            <a:r>
              <a:rPr sz="1800" b="1" spc="-3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 SUCESSO </a:t>
            </a:r>
            <a:r>
              <a:rPr sz="1800" b="1" spc="-30" dirty="0">
                <a:solidFill>
                  <a:srgbClr val="EB7339"/>
                </a:solidFill>
                <a:latin typeface="Calibri"/>
                <a:cs typeface="Calibri"/>
              </a:rPr>
              <a:t>(RESULTADOS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 ALCANÇADOS)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363339" y="9864343"/>
            <a:ext cx="109791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u="sng" spc="-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5"/>
              </a:rPr>
              <a:t>n</a:t>
            </a:r>
            <a:r>
              <a:rPr sz="1100" u="sng" spc="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5"/>
              </a:rPr>
              <a:t>o</a:t>
            </a:r>
            <a:r>
              <a:rPr sz="1100" u="sng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5"/>
              </a:rPr>
              <a:t>revis</a:t>
            </a:r>
            <a:r>
              <a:rPr sz="1100" u="sng" spc="-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5"/>
              </a:rPr>
              <a:t>i</a:t>
            </a:r>
            <a:r>
              <a:rPr sz="1100" u="sng" spc="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5"/>
              </a:rPr>
              <a:t>o</a:t>
            </a:r>
            <a:r>
              <a:rPr sz="1100" u="sng" spc="-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5"/>
              </a:rPr>
              <a:t>n</a:t>
            </a:r>
            <a:r>
              <a:rPr sz="1100" u="sng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5"/>
              </a:rPr>
              <a:t>@</a:t>
            </a:r>
            <a:r>
              <a:rPr sz="1100" u="sng" spc="-10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5"/>
              </a:rPr>
              <a:t>v</a:t>
            </a:r>
            <a:r>
              <a:rPr sz="1100" u="sng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5"/>
              </a:rPr>
              <a:t>eri.</a:t>
            </a:r>
            <a:r>
              <a:rPr sz="1100" u="sng" spc="-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5"/>
              </a:rPr>
              <a:t>i</a:t>
            </a:r>
            <a:r>
              <a:rPr sz="1100" u="sng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5"/>
              </a:rPr>
              <a:t>e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19708" y="9876840"/>
            <a:ext cx="158496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u="sng" spc="-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6"/>
              </a:rPr>
              <a:t>https://www.norevision.ie/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567308" y="399287"/>
            <a:ext cx="7002780" cy="9375775"/>
            <a:chOff x="567308" y="399287"/>
            <a:chExt cx="7002780" cy="9375775"/>
          </a:xfrm>
        </p:grpSpPr>
        <p:sp>
          <p:nvSpPr>
            <p:cNvPr id="17" name="object 17"/>
            <p:cNvSpPr/>
            <p:nvPr/>
          </p:nvSpPr>
          <p:spPr>
            <a:xfrm>
              <a:off x="576833" y="881633"/>
              <a:ext cx="6983730" cy="15240"/>
            </a:xfrm>
            <a:custGeom>
              <a:avLst/>
              <a:gdLst/>
              <a:ahLst/>
              <a:cxnLst/>
              <a:rect l="l" t="t" r="r" b="b"/>
              <a:pathLst>
                <a:path w="6983730" h="15240">
                  <a:moveTo>
                    <a:pt x="0" y="14858"/>
                  </a:moveTo>
                  <a:lnTo>
                    <a:pt x="6983349" y="0"/>
                  </a:lnTo>
                </a:path>
              </a:pathLst>
            </a:custGeom>
            <a:ln w="19050">
              <a:solidFill>
                <a:srgbClr val="354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640068" y="399287"/>
              <a:ext cx="594360" cy="594360"/>
            </a:xfrm>
            <a:custGeom>
              <a:avLst/>
              <a:gdLst/>
              <a:ahLst/>
              <a:cxnLst/>
              <a:rect l="l" t="t" r="r" b="b"/>
              <a:pathLst>
                <a:path w="594359" h="594360">
                  <a:moveTo>
                    <a:pt x="297179" y="0"/>
                  </a:moveTo>
                  <a:lnTo>
                    <a:pt x="248986" y="3890"/>
                  </a:lnTo>
                  <a:lnTo>
                    <a:pt x="203265" y="15154"/>
                  </a:lnTo>
                  <a:lnTo>
                    <a:pt x="160628" y="33179"/>
                  </a:lnTo>
                  <a:lnTo>
                    <a:pt x="121688" y="57351"/>
                  </a:lnTo>
                  <a:lnTo>
                    <a:pt x="87058" y="87058"/>
                  </a:lnTo>
                  <a:lnTo>
                    <a:pt x="57351" y="121688"/>
                  </a:lnTo>
                  <a:lnTo>
                    <a:pt x="33179" y="160628"/>
                  </a:lnTo>
                  <a:lnTo>
                    <a:pt x="15154" y="203265"/>
                  </a:lnTo>
                  <a:lnTo>
                    <a:pt x="3890" y="248986"/>
                  </a:lnTo>
                  <a:lnTo>
                    <a:pt x="0" y="297179"/>
                  </a:lnTo>
                  <a:lnTo>
                    <a:pt x="3890" y="345373"/>
                  </a:lnTo>
                  <a:lnTo>
                    <a:pt x="15154" y="391094"/>
                  </a:lnTo>
                  <a:lnTo>
                    <a:pt x="33179" y="433731"/>
                  </a:lnTo>
                  <a:lnTo>
                    <a:pt x="57351" y="472671"/>
                  </a:lnTo>
                  <a:lnTo>
                    <a:pt x="87058" y="507301"/>
                  </a:lnTo>
                  <a:lnTo>
                    <a:pt x="121688" y="537008"/>
                  </a:lnTo>
                  <a:lnTo>
                    <a:pt x="160628" y="561180"/>
                  </a:lnTo>
                  <a:lnTo>
                    <a:pt x="203265" y="579205"/>
                  </a:lnTo>
                  <a:lnTo>
                    <a:pt x="248986" y="590469"/>
                  </a:lnTo>
                  <a:lnTo>
                    <a:pt x="297179" y="594360"/>
                  </a:lnTo>
                  <a:lnTo>
                    <a:pt x="345373" y="590469"/>
                  </a:lnTo>
                  <a:lnTo>
                    <a:pt x="391094" y="579205"/>
                  </a:lnTo>
                  <a:lnTo>
                    <a:pt x="433731" y="561180"/>
                  </a:lnTo>
                  <a:lnTo>
                    <a:pt x="472671" y="537008"/>
                  </a:lnTo>
                  <a:lnTo>
                    <a:pt x="507301" y="507301"/>
                  </a:lnTo>
                  <a:lnTo>
                    <a:pt x="537008" y="472671"/>
                  </a:lnTo>
                  <a:lnTo>
                    <a:pt x="561180" y="433731"/>
                  </a:lnTo>
                  <a:lnTo>
                    <a:pt x="579205" y="391094"/>
                  </a:lnTo>
                  <a:lnTo>
                    <a:pt x="590469" y="345373"/>
                  </a:lnTo>
                  <a:lnTo>
                    <a:pt x="594359" y="297179"/>
                  </a:lnTo>
                  <a:lnTo>
                    <a:pt x="590469" y="248986"/>
                  </a:lnTo>
                  <a:lnTo>
                    <a:pt x="579205" y="203265"/>
                  </a:lnTo>
                  <a:lnTo>
                    <a:pt x="561180" y="160628"/>
                  </a:lnTo>
                  <a:lnTo>
                    <a:pt x="537008" y="121688"/>
                  </a:lnTo>
                  <a:lnTo>
                    <a:pt x="507301" y="87058"/>
                  </a:lnTo>
                  <a:lnTo>
                    <a:pt x="472671" y="57351"/>
                  </a:lnTo>
                  <a:lnTo>
                    <a:pt x="433731" y="33179"/>
                  </a:lnTo>
                  <a:lnTo>
                    <a:pt x="391094" y="15154"/>
                  </a:lnTo>
                  <a:lnTo>
                    <a:pt x="345373" y="3890"/>
                  </a:lnTo>
                  <a:lnTo>
                    <a:pt x="297179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6755892" y="498347"/>
              <a:ext cx="399415" cy="398145"/>
            </a:xfrm>
            <a:custGeom>
              <a:avLst/>
              <a:gdLst/>
              <a:ahLst/>
              <a:cxnLst/>
              <a:rect l="l" t="t" r="r" b="b"/>
              <a:pathLst>
                <a:path w="399415" h="398144">
                  <a:moveTo>
                    <a:pt x="322072" y="0"/>
                  </a:moveTo>
                  <a:lnTo>
                    <a:pt x="67817" y="0"/>
                  </a:lnTo>
                  <a:lnTo>
                    <a:pt x="65024" y="3175"/>
                  </a:lnTo>
                  <a:lnTo>
                    <a:pt x="2793" y="65277"/>
                  </a:lnTo>
                  <a:lnTo>
                    <a:pt x="888" y="67055"/>
                  </a:lnTo>
                  <a:lnTo>
                    <a:pt x="0" y="68833"/>
                  </a:lnTo>
                  <a:lnTo>
                    <a:pt x="126" y="397763"/>
                  </a:lnTo>
                  <a:lnTo>
                    <a:pt x="322072" y="397763"/>
                  </a:lnTo>
                  <a:lnTo>
                    <a:pt x="322072" y="384682"/>
                  </a:lnTo>
                  <a:lnTo>
                    <a:pt x="13207" y="384682"/>
                  </a:lnTo>
                  <a:lnTo>
                    <a:pt x="13207" y="77088"/>
                  </a:lnTo>
                  <a:lnTo>
                    <a:pt x="77088" y="77088"/>
                  </a:lnTo>
                  <a:lnTo>
                    <a:pt x="77088" y="64388"/>
                  </a:lnTo>
                  <a:lnTo>
                    <a:pt x="60705" y="64388"/>
                  </a:lnTo>
                  <a:lnTo>
                    <a:pt x="24002" y="64261"/>
                  </a:lnTo>
                  <a:lnTo>
                    <a:pt x="22859" y="64134"/>
                  </a:lnTo>
                  <a:lnTo>
                    <a:pt x="64007" y="23113"/>
                  </a:lnTo>
                  <a:lnTo>
                    <a:pt x="77088" y="23113"/>
                  </a:lnTo>
                  <a:lnTo>
                    <a:pt x="77088" y="13207"/>
                  </a:lnTo>
                  <a:lnTo>
                    <a:pt x="322072" y="13207"/>
                  </a:lnTo>
                  <a:lnTo>
                    <a:pt x="322072" y="0"/>
                  </a:lnTo>
                  <a:close/>
                </a:path>
                <a:path w="399415" h="398144">
                  <a:moveTo>
                    <a:pt x="322072" y="323850"/>
                  </a:moveTo>
                  <a:lnTo>
                    <a:pt x="308736" y="323850"/>
                  </a:lnTo>
                  <a:lnTo>
                    <a:pt x="308736" y="384682"/>
                  </a:lnTo>
                  <a:lnTo>
                    <a:pt x="322072" y="384682"/>
                  </a:lnTo>
                  <a:lnTo>
                    <a:pt x="322072" y="323850"/>
                  </a:lnTo>
                  <a:close/>
                </a:path>
                <a:path w="399415" h="398144">
                  <a:moveTo>
                    <a:pt x="322072" y="13207"/>
                  </a:moveTo>
                  <a:lnTo>
                    <a:pt x="308990" y="13207"/>
                  </a:lnTo>
                  <a:lnTo>
                    <a:pt x="308990" y="239902"/>
                  </a:lnTo>
                  <a:lnTo>
                    <a:pt x="308101" y="242061"/>
                  </a:lnTo>
                  <a:lnTo>
                    <a:pt x="235203" y="314832"/>
                  </a:lnTo>
                  <a:lnTo>
                    <a:pt x="233425" y="316483"/>
                  </a:lnTo>
                  <a:lnTo>
                    <a:pt x="232155" y="318769"/>
                  </a:lnTo>
                  <a:lnTo>
                    <a:pt x="231521" y="321055"/>
                  </a:lnTo>
                  <a:lnTo>
                    <a:pt x="227804" y="333755"/>
                  </a:lnTo>
                  <a:lnTo>
                    <a:pt x="220633" y="358901"/>
                  </a:lnTo>
                  <a:lnTo>
                    <a:pt x="217169" y="370966"/>
                  </a:lnTo>
                  <a:lnTo>
                    <a:pt x="216915" y="372236"/>
                  </a:lnTo>
                  <a:lnTo>
                    <a:pt x="216560" y="373760"/>
                  </a:lnTo>
                  <a:lnTo>
                    <a:pt x="216153" y="375284"/>
                  </a:lnTo>
                  <a:lnTo>
                    <a:pt x="221487" y="373760"/>
                  </a:lnTo>
                  <a:lnTo>
                    <a:pt x="226313" y="372236"/>
                  </a:lnTo>
                  <a:lnTo>
                    <a:pt x="231139" y="370966"/>
                  </a:lnTo>
                  <a:lnTo>
                    <a:pt x="270001" y="359536"/>
                  </a:lnTo>
                  <a:lnTo>
                    <a:pt x="272414" y="358901"/>
                  </a:lnTo>
                  <a:lnTo>
                    <a:pt x="274827" y="357377"/>
                  </a:lnTo>
                  <a:lnTo>
                    <a:pt x="275844" y="356361"/>
                  </a:lnTo>
                  <a:lnTo>
                    <a:pt x="234823" y="356361"/>
                  </a:lnTo>
                  <a:lnTo>
                    <a:pt x="237108" y="348360"/>
                  </a:lnTo>
                  <a:lnTo>
                    <a:pt x="241173" y="333755"/>
                  </a:lnTo>
                  <a:lnTo>
                    <a:pt x="267598" y="333755"/>
                  </a:lnTo>
                  <a:lnTo>
                    <a:pt x="274475" y="326897"/>
                  </a:lnTo>
                  <a:lnTo>
                    <a:pt x="253873" y="326897"/>
                  </a:lnTo>
                  <a:lnTo>
                    <a:pt x="252222" y="324992"/>
                  </a:lnTo>
                  <a:lnTo>
                    <a:pt x="250062" y="322833"/>
                  </a:lnTo>
                  <a:lnTo>
                    <a:pt x="248284" y="320801"/>
                  </a:lnTo>
                  <a:lnTo>
                    <a:pt x="339851" y="229615"/>
                  </a:lnTo>
                  <a:lnTo>
                    <a:pt x="358989" y="229615"/>
                  </a:lnTo>
                  <a:lnTo>
                    <a:pt x="356950" y="227583"/>
                  </a:lnTo>
                  <a:lnTo>
                    <a:pt x="322452" y="227583"/>
                  </a:lnTo>
                  <a:lnTo>
                    <a:pt x="322325" y="226440"/>
                  </a:lnTo>
                  <a:lnTo>
                    <a:pt x="322072" y="225805"/>
                  </a:lnTo>
                  <a:lnTo>
                    <a:pt x="322072" y="13207"/>
                  </a:lnTo>
                  <a:close/>
                </a:path>
                <a:path w="399415" h="398144">
                  <a:moveTo>
                    <a:pt x="267598" y="333755"/>
                  </a:moveTo>
                  <a:lnTo>
                    <a:pt x="241173" y="333755"/>
                  </a:lnTo>
                  <a:lnTo>
                    <a:pt x="246760" y="339216"/>
                  </a:lnTo>
                  <a:lnTo>
                    <a:pt x="251967" y="344424"/>
                  </a:lnTo>
                  <a:lnTo>
                    <a:pt x="257301" y="349884"/>
                  </a:lnTo>
                  <a:lnTo>
                    <a:pt x="242950" y="354075"/>
                  </a:lnTo>
                  <a:lnTo>
                    <a:pt x="234823" y="356361"/>
                  </a:lnTo>
                  <a:lnTo>
                    <a:pt x="275844" y="356361"/>
                  </a:lnTo>
                  <a:lnTo>
                    <a:pt x="283751" y="348636"/>
                  </a:lnTo>
                  <a:lnTo>
                    <a:pt x="289264" y="343153"/>
                  </a:lnTo>
                  <a:lnTo>
                    <a:pt x="270001" y="343153"/>
                  </a:lnTo>
                  <a:lnTo>
                    <a:pt x="265937" y="339089"/>
                  </a:lnTo>
                  <a:lnTo>
                    <a:pt x="264159" y="337184"/>
                  </a:lnTo>
                  <a:lnTo>
                    <a:pt x="267598" y="333755"/>
                  </a:lnTo>
                  <a:close/>
                </a:path>
                <a:path w="399415" h="398144">
                  <a:moveTo>
                    <a:pt x="386877" y="245999"/>
                  </a:moveTo>
                  <a:lnTo>
                    <a:pt x="355600" y="245999"/>
                  </a:lnTo>
                  <a:lnTo>
                    <a:pt x="357377" y="247650"/>
                  </a:lnTo>
                  <a:lnTo>
                    <a:pt x="359536" y="249935"/>
                  </a:lnTo>
                  <a:lnTo>
                    <a:pt x="361441" y="251840"/>
                  </a:lnTo>
                  <a:lnTo>
                    <a:pt x="270001" y="343153"/>
                  </a:lnTo>
                  <a:lnTo>
                    <a:pt x="289264" y="343153"/>
                  </a:lnTo>
                  <a:lnTo>
                    <a:pt x="307212" y="325246"/>
                  </a:lnTo>
                  <a:lnTo>
                    <a:pt x="308736" y="323850"/>
                  </a:lnTo>
                  <a:lnTo>
                    <a:pt x="322072" y="323850"/>
                  </a:lnTo>
                  <a:lnTo>
                    <a:pt x="322072" y="311403"/>
                  </a:lnTo>
                  <a:lnTo>
                    <a:pt x="322833" y="309625"/>
                  </a:lnTo>
                  <a:lnTo>
                    <a:pt x="384809" y="248157"/>
                  </a:lnTo>
                  <a:lnTo>
                    <a:pt x="386877" y="245999"/>
                  </a:lnTo>
                  <a:close/>
                </a:path>
                <a:path w="399415" h="398144">
                  <a:moveTo>
                    <a:pt x="358989" y="229615"/>
                  </a:moveTo>
                  <a:lnTo>
                    <a:pt x="339851" y="229615"/>
                  </a:lnTo>
                  <a:lnTo>
                    <a:pt x="343915" y="233679"/>
                  </a:lnTo>
                  <a:lnTo>
                    <a:pt x="345693" y="235330"/>
                  </a:lnTo>
                  <a:lnTo>
                    <a:pt x="253873" y="326897"/>
                  </a:lnTo>
                  <a:lnTo>
                    <a:pt x="274475" y="326897"/>
                  </a:lnTo>
                  <a:lnTo>
                    <a:pt x="355600" y="245999"/>
                  </a:lnTo>
                  <a:lnTo>
                    <a:pt x="386877" y="245999"/>
                  </a:lnTo>
                  <a:lnTo>
                    <a:pt x="389447" y="243314"/>
                  </a:lnTo>
                  <a:lnTo>
                    <a:pt x="390360" y="242188"/>
                  </a:lnTo>
                  <a:lnTo>
                    <a:pt x="371601" y="242188"/>
                  </a:lnTo>
                  <a:lnTo>
                    <a:pt x="358989" y="229615"/>
                  </a:lnTo>
                  <a:close/>
                </a:path>
                <a:path w="399415" h="398144">
                  <a:moveTo>
                    <a:pt x="392118" y="203326"/>
                  </a:moveTo>
                  <a:lnTo>
                    <a:pt x="366394" y="203326"/>
                  </a:lnTo>
                  <a:lnTo>
                    <a:pt x="375792" y="204088"/>
                  </a:lnTo>
                  <a:lnTo>
                    <a:pt x="381634" y="210057"/>
                  </a:lnTo>
                  <a:lnTo>
                    <a:pt x="387350" y="215772"/>
                  </a:lnTo>
                  <a:lnTo>
                    <a:pt x="387984" y="225425"/>
                  </a:lnTo>
                  <a:lnTo>
                    <a:pt x="379222" y="235457"/>
                  </a:lnTo>
                  <a:lnTo>
                    <a:pt x="375157" y="238759"/>
                  </a:lnTo>
                  <a:lnTo>
                    <a:pt x="371601" y="242188"/>
                  </a:lnTo>
                  <a:lnTo>
                    <a:pt x="390360" y="242188"/>
                  </a:lnTo>
                  <a:lnTo>
                    <a:pt x="393620" y="238172"/>
                  </a:lnTo>
                  <a:lnTo>
                    <a:pt x="397007" y="232531"/>
                  </a:lnTo>
                  <a:lnTo>
                    <a:pt x="399196" y="226440"/>
                  </a:lnTo>
                  <a:lnTo>
                    <a:pt x="399287" y="216788"/>
                  </a:lnTo>
                  <a:lnTo>
                    <a:pt x="398906" y="216153"/>
                  </a:lnTo>
                  <a:lnTo>
                    <a:pt x="398652" y="215518"/>
                  </a:lnTo>
                  <a:lnTo>
                    <a:pt x="398525" y="214756"/>
                  </a:lnTo>
                  <a:lnTo>
                    <a:pt x="392118" y="203326"/>
                  </a:lnTo>
                  <a:close/>
                </a:path>
                <a:path w="399415" h="398144">
                  <a:moveTo>
                    <a:pt x="363378" y="193147"/>
                  </a:moveTo>
                  <a:lnTo>
                    <a:pt x="349503" y="200786"/>
                  </a:lnTo>
                  <a:lnTo>
                    <a:pt x="343334" y="206829"/>
                  </a:lnTo>
                  <a:lnTo>
                    <a:pt x="324888" y="225258"/>
                  </a:lnTo>
                  <a:lnTo>
                    <a:pt x="324230" y="225805"/>
                  </a:lnTo>
                  <a:lnTo>
                    <a:pt x="322452" y="227583"/>
                  </a:lnTo>
                  <a:lnTo>
                    <a:pt x="356950" y="227583"/>
                  </a:lnTo>
                  <a:lnTo>
                    <a:pt x="348996" y="219709"/>
                  </a:lnTo>
                  <a:lnTo>
                    <a:pt x="352551" y="216153"/>
                  </a:lnTo>
                  <a:lnTo>
                    <a:pt x="355980" y="211962"/>
                  </a:lnTo>
                  <a:lnTo>
                    <a:pt x="360044" y="208660"/>
                  </a:lnTo>
                  <a:lnTo>
                    <a:pt x="366394" y="203326"/>
                  </a:lnTo>
                  <a:lnTo>
                    <a:pt x="392118" y="203326"/>
                  </a:lnTo>
                  <a:lnTo>
                    <a:pt x="390794" y="200965"/>
                  </a:lnTo>
                  <a:lnTo>
                    <a:pt x="378110" y="193484"/>
                  </a:lnTo>
                  <a:lnTo>
                    <a:pt x="363378" y="193147"/>
                  </a:lnTo>
                  <a:close/>
                </a:path>
                <a:path w="399415" h="398144">
                  <a:moveTo>
                    <a:pt x="77088" y="23113"/>
                  </a:moveTo>
                  <a:lnTo>
                    <a:pt x="64007" y="23113"/>
                  </a:lnTo>
                  <a:lnTo>
                    <a:pt x="64134" y="24002"/>
                  </a:lnTo>
                  <a:lnTo>
                    <a:pt x="64388" y="24891"/>
                  </a:lnTo>
                  <a:lnTo>
                    <a:pt x="64388" y="60705"/>
                  </a:lnTo>
                  <a:lnTo>
                    <a:pt x="64515" y="63500"/>
                  </a:lnTo>
                  <a:lnTo>
                    <a:pt x="63626" y="64388"/>
                  </a:lnTo>
                  <a:lnTo>
                    <a:pt x="77088" y="64388"/>
                  </a:lnTo>
                  <a:lnTo>
                    <a:pt x="77088" y="2311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781926" y="522731"/>
              <a:ext cx="269621" cy="348853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576071" y="9649968"/>
              <a:ext cx="6412865" cy="0"/>
            </a:xfrm>
            <a:custGeom>
              <a:avLst/>
              <a:gdLst/>
              <a:ahLst/>
              <a:cxnLst/>
              <a:rect l="l" t="t" r="r" b="b"/>
              <a:pathLst>
                <a:path w="6412865">
                  <a:moveTo>
                    <a:pt x="0" y="0"/>
                  </a:moveTo>
                  <a:lnTo>
                    <a:pt x="6412357" y="0"/>
                  </a:lnTo>
                </a:path>
              </a:pathLst>
            </a:custGeom>
            <a:ln w="12700">
              <a:solidFill>
                <a:srgbClr val="EB733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397375" y="9557092"/>
              <a:ext cx="559435" cy="218440"/>
            </a:xfrm>
            <a:custGeom>
              <a:avLst/>
              <a:gdLst/>
              <a:ahLst/>
              <a:cxnLst/>
              <a:rect l="l" t="t" r="r" b="b"/>
              <a:pathLst>
                <a:path w="559435" h="218440">
                  <a:moveTo>
                    <a:pt x="559308" y="0"/>
                  </a:moveTo>
                  <a:lnTo>
                    <a:pt x="512064" y="0"/>
                  </a:lnTo>
                  <a:lnTo>
                    <a:pt x="39624" y="0"/>
                  </a:lnTo>
                  <a:lnTo>
                    <a:pt x="0" y="0"/>
                  </a:lnTo>
                  <a:lnTo>
                    <a:pt x="0" y="217932"/>
                  </a:lnTo>
                  <a:lnTo>
                    <a:pt x="39624" y="217932"/>
                  </a:lnTo>
                  <a:lnTo>
                    <a:pt x="512064" y="217932"/>
                  </a:lnTo>
                  <a:lnTo>
                    <a:pt x="559308" y="217932"/>
                  </a:lnTo>
                  <a:lnTo>
                    <a:pt x="559308" y="0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2715374" y="9537903"/>
            <a:ext cx="224155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36830" algn="r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F1F1F1"/>
                </a:solidFill>
                <a:latin typeface="Calibri"/>
                <a:cs typeface="Calibri"/>
              </a:rPr>
              <a:t>EMAIL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811898" y="9557092"/>
            <a:ext cx="1903730" cy="218440"/>
          </a:xfrm>
          <a:custGeom>
            <a:avLst/>
            <a:gdLst/>
            <a:ahLst/>
            <a:cxnLst/>
            <a:rect l="l" t="t" r="r" b="b"/>
            <a:pathLst>
              <a:path w="1903730" h="218440">
                <a:moveTo>
                  <a:pt x="1903476" y="0"/>
                </a:moveTo>
                <a:lnTo>
                  <a:pt x="0" y="0"/>
                </a:lnTo>
                <a:lnTo>
                  <a:pt x="0" y="217932"/>
                </a:lnTo>
                <a:lnTo>
                  <a:pt x="1903476" y="217932"/>
                </a:lnTo>
                <a:lnTo>
                  <a:pt x="1903476" y="0"/>
                </a:lnTo>
                <a:close/>
              </a:path>
            </a:pathLst>
          </a:custGeom>
          <a:solidFill>
            <a:srgbClr val="EB73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811898" y="9537903"/>
            <a:ext cx="358584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solidFill>
                  <a:srgbClr val="F1F1F1"/>
                </a:solidFill>
                <a:latin typeface="Calibri"/>
                <a:cs typeface="Calibri"/>
              </a:rPr>
              <a:t>LIGAÇÕES</a:t>
            </a:r>
            <a:r>
              <a:rPr sz="1400" b="1" spc="-45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400" b="1" spc="-20" dirty="0">
                <a:solidFill>
                  <a:srgbClr val="F1F1F1"/>
                </a:solidFill>
                <a:latin typeface="Calibri"/>
                <a:cs typeface="Calibri"/>
              </a:rPr>
              <a:t>INFORMATIVAS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6" name="object 2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7785">
              <a:lnSpc>
                <a:spcPts val="760"/>
              </a:lnSpc>
            </a:pPr>
            <a:r>
              <a:rPr spc="-5" dirty="0"/>
              <a:t>78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210043" y="7951658"/>
            <a:ext cx="114300" cy="189420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760"/>
              </a:lnSpc>
            </a:pP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11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20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r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g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u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t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s</a:t>
            </a:r>
            <a:endParaRPr sz="7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7107681" y="9986987"/>
            <a:ext cx="311150" cy="179705"/>
            <a:chOff x="7107681" y="9986987"/>
            <a:chExt cx="311150" cy="17970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01197" y="10028970"/>
              <a:ext cx="131230" cy="13123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107681" y="9986987"/>
              <a:ext cx="311150" cy="179705"/>
            </a:xfrm>
            <a:custGeom>
              <a:avLst/>
              <a:gdLst/>
              <a:ahLst/>
              <a:cxnLst/>
              <a:rect l="l" t="t" r="r" b="b"/>
              <a:pathLst>
                <a:path w="311150" h="179704">
                  <a:moveTo>
                    <a:pt x="306704" y="0"/>
                  </a:moveTo>
                  <a:lnTo>
                    <a:pt x="302768" y="1054"/>
                  </a:lnTo>
                  <a:lnTo>
                    <a:pt x="302514" y="63"/>
                  </a:lnTo>
                  <a:lnTo>
                    <a:pt x="302385" y="12047"/>
                  </a:lnTo>
                  <a:lnTo>
                    <a:pt x="303291" y="25833"/>
                  </a:lnTo>
                  <a:lnTo>
                    <a:pt x="304889" y="39630"/>
                  </a:lnTo>
                  <a:lnTo>
                    <a:pt x="306832" y="51650"/>
                  </a:lnTo>
                  <a:lnTo>
                    <a:pt x="302011" y="71757"/>
                  </a:lnTo>
                  <a:lnTo>
                    <a:pt x="286369" y="91803"/>
                  </a:lnTo>
                  <a:lnTo>
                    <a:pt x="268416" y="107927"/>
                  </a:lnTo>
                  <a:lnTo>
                    <a:pt x="256667" y="116268"/>
                  </a:lnTo>
                  <a:lnTo>
                    <a:pt x="254253" y="117411"/>
                  </a:lnTo>
                  <a:lnTo>
                    <a:pt x="247776" y="124447"/>
                  </a:lnTo>
                  <a:lnTo>
                    <a:pt x="211665" y="154731"/>
                  </a:lnTo>
                  <a:lnTo>
                    <a:pt x="161101" y="174393"/>
                  </a:lnTo>
                  <a:lnTo>
                    <a:pt x="134635" y="171699"/>
                  </a:lnTo>
                  <a:lnTo>
                    <a:pt x="114004" y="161215"/>
                  </a:lnTo>
                  <a:lnTo>
                    <a:pt x="101219" y="146316"/>
                  </a:lnTo>
                  <a:lnTo>
                    <a:pt x="89308" y="130560"/>
                  </a:lnTo>
                  <a:lnTo>
                    <a:pt x="73183" y="118210"/>
                  </a:lnTo>
                  <a:lnTo>
                    <a:pt x="55106" y="109553"/>
                  </a:lnTo>
                  <a:lnTo>
                    <a:pt x="37338" y="104876"/>
                  </a:lnTo>
                  <a:lnTo>
                    <a:pt x="27481" y="101362"/>
                  </a:lnTo>
                  <a:lnTo>
                    <a:pt x="18684" y="95038"/>
                  </a:lnTo>
                  <a:lnTo>
                    <a:pt x="11245" y="87465"/>
                  </a:lnTo>
                  <a:lnTo>
                    <a:pt x="5461" y="80200"/>
                  </a:lnTo>
                  <a:lnTo>
                    <a:pt x="0" y="81648"/>
                  </a:lnTo>
                  <a:lnTo>
                    <a:pt x="36068" y="109969"/>
                  </a:lnTo>
                  <a:lnTo>
                    <a:pt x="52792" y="114654"/>
                  </a:lnTo>
                  <a:lnTo>
                    <a:pt x="69850" y="122807"/>
                  </a:lnTo>
                  <a:lnTo>
                    <a:pt x="85002" y="134234"/>
                  </a:lnTo>
                  <a:lnTo>
                    <a:pt x="96012" y="148742"/>
                  </a:lnTo>
                  <a:lnTo>
                    <a:pt x="107517" y="162982"/>
                  </a:lnTo>
                  <a:lnTo>
                    <a:pt x="125761" y="174072"/>
                  </a:lnTo>
                  <a:lnTo>
                    <a:pt x="149197" y="179514"/>
                  </a:lnTo>
                  <a:lnTo>
                    <a:pt x="176275" y="176809"/>
                  </a:lnTo>
                  <a:lnTo>
                    <a:pt x="213582" y="159407"/>
                  </a:lnTo>
                  <a:lnTo>
                    <a:pt x="253746" y="124968"/>
                  </a:lnTo>
                  <a:lnTo>
                    <a:pt x="256159" y="122199"/>
                  </a:lnTo>
                  <a:lnTo>
                    <a:pt x="258064" y="121678"/>
                  </a:lnTo>
                  <a:lnTo>
                    <a:pt x="269624" y="113625"/>
                  </a:lnTo>
                  <a:lnTo>
                    <a:pt x="288829" y="96753"/>
                  </a:lnTo>
                  <a:lnTo>
                    <a:pt x="305891" y="74821"/>
                  </a:lnTo>
                  <a:lnTo>
                    <a:pt x="311023" y="51587"/>
                  </a:lnTo>
                  <a:lnTo>
                    <a:pt x="308544" y="35995"/>
                  </a:lnTo>
                  <a:lnTo>
                    <a:pt x="307101" y="21512"/>
                  </a:lnTo>
                  <a:lnTo>
                    <a:pt x="306540" y="9169"/>
                  </a:lnTo>
                  <a:lnTo>
                    <a:pt x="3067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0513" y="9993781"/>
              <a:ext cx="230711" cy="152552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432816" y="10045114"/>
            <a:ext cx="484505" cy="327025"/>
            <a:chOff x="432816" y="10045114"/>
            <a:chExt cx="484505" cy="327025"/>
          </a:xfrm>
        </p:grpSpPr>
        <p:sp>
          <p:nvSpPr>
            <p:cNvPr id="8" name="object 8"/>
            <p:cNvSpPr/>
            <p:nvPr/>
          </p:nvSpPr>
          <p:spPr>
            <a:xfrm>
              <a:off x="432816" y="10045114"/>
              <a:ext cx="484505" cy="327025"/>
            </a:xfrm>
            <a:custGeom>
              <a:avLst/>
              <a:gdLst/>
              <a:ahLst/>
              <a:cxnLst/>
              <a:rect l="l" t="t" r="r" b="b"/>
              <a:pathLst>
                <a:path w="484505" h="327025">
                  <a:moveTo>
                    <a:pt x="484491" y="0"/>
                  </a:moveTo>
                  <a:lnTo>
                    <a:pt x="0" y="0"/>
                  </a:lnTo>
                  <a:lnTo>
                    <a:pt x="0" y="326620"/>
                  </a:lnTo>
                  <a:lnTo>
                    <a:pt x="484491" y="326620"/>
                  </a:lnTo>
                  <a:lnTo>
                    <a:pt x="484491" y="0"/>
                  </a:lnTo>
                  <a:close/>
                </a:path>
              </a:pathLst>
            </a:custGeom>
            <a:solidFill>
              <a:srgbClr val="2C48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63489" y="10191998"/>
              <a:ext cx="33020" cy="29845"/>
            </a:xfrm>
            <a:custGeom>
              <a:avLst/>
              <a:gdLst/>
              <a:ahLst/>
              <a:cxnLst/>
              <a:rect l="l" t="t" r="r" b="b"/>
              <a:pathLst>
                <a:path w="33020" h="29845">
                  <a:moveTo>
                    <a:pt x="16393" y="0"/>
                  </a:moveTo>
                  <a:lnTo>
                    <a:pt x="14928" y="4266"/>
                  </a:lnTo>
                  <a:lnTo>
                    <a:pt x="12466" y="10842"/>
                  </a:lnTo>
                  <a:lnTo>
                    <a:pt x="4943" y="10986"/>
                  </a:lnTo>
                  <a:lnTo>
                    <a:pt x="0" y="11130"/>
                  </a:lnTo>
                  <a:lnTo>
                    <a:pt x="9945" y="18337"/>
                  </a:lnTo>
                  <a:lnTo>
                    <a:pt x="6311" y="29655"/>
                  </a:lnTo>
                  <a:lnTo>
                    <a:pt x="16393" y="22884"/>
                  </a:lnTo>
                  <a:lnTo>
                    <a:pt x="26535" y="29655"/>
                  </a:lnTo>
                  <a:lnTo>
                    <a:pt x="22998" y="18337"/>
                  </a:lnTo>
                  <a:lnTo>
                    <a:pt x="32983" y="11130"/>
                  </a:lnTo>
                  <a:lnTo>
                    <a:pt x="27981" y="10986"/>
                  </a:lnTo>
                  <a:lnTo>
                    <a:pt x="20516" y="10842"/>
                  </a:lnTo>
                  <a:lnTo>
                    <a:pt x="16393" y="0"/>
                  </a:lnTo>
                  <a:close/>
                </a:path>
              </a:pathLst>
            </a:custGeom>
            <a:solidFill>
              <a:srgbClr val="F1EE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63489" y="10191998"/>
              <a:ext cx="33020" cy="29845"/>
            </a:xfrm>
            <a:custGeom>
              <a:avLst/>
              <a:gdLst/>
              <a:ahLst/>
              <a:cxnLst/>
              <a:rect l="l" t="t" r="r" b="b"/>
              <a:pathLst>
                <a:path w="33020" h="29845">
                  <a:moveTo>
                    <a:pt x="32983" y="11130"/>
                  </a:moveTo>
                  <a:lnTo>
                    <a:pt x="27981" y="10986"/>
                  </a:lnTo>
                  <a:lnTo>
                    <a:pt x="20516" y="10842"/>
                  </a:lnTo>
                  <a:lnTo>
                    <a:pt x="17996" y="4266"/>
                  </a:lnTo>
                  <a:lnTo>
                    <a:pt x="16393" y="0"/>
                  </a:lnTo>
                  <a:lnTo>
                    <a:pt x="14928" y="4266"/>
                  </a:lnTo>
                  <a:lnTo>
                    <a:pt x="12466" y="10842"/>
                  </a:lnTo>
                  <a:lnTo>
                    <a:pt x="4943" y="10986"/>
                  </a:lnTo>
                  <a:lnTo>
                    <a:pt x="0" y="11130"/>
                  </a:lnTo>
                  <a:lnTo>
                    <a:pt x="4064" y="14082"/>
                  </a:lnTo>
                  <a:lnTo>
                    <a:pt x="9945" y="18337"/>
                  </a:lnTo>
                  <a:lnTo>
                    <a:pt x="7757" y="25109"/>
                  </a:lnTo>
                  <a:lnTo>
                    <a:pt x="6311" y="29655"/>
                  </a:lnTo>
                  <a:lnTo>
                    <a:pt x="10238" y="26995"/>
                  </a:lnTo>
                  <a:lnTo>
                    <a:pt x="16393" y="22884"/>
                  </a:lnTo>
                  <a:lnTo>
                    <a:pt x="22549" y="26995"/>
                  </a:lnTo>
                  <a:lnTo>
                    <a:pt x="26535" y="29655"/>
                  </a:lnTo>
                  <a:lnTo>
                    <a:pt x="22998" y="18337"/>
                  </a:lnTo>
                  <a:lnTo>
                    <a:pt x="32983" y="11130"/>
                  </a:lnTo>
                  <a:close/>
                </a:path>
              </a:pathLst>
            </a:custGeom>
            <a:ln w="3175">
              <a:solidFill>
                <a:srgbClr val="F1EE1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65823" y="10085947"/>
              <a:ext cx="217734" cy="84058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552482" y="10191862"/>
              <a:ext cx="33655" cy="29845"/>
            </a:xfrm>
            <a:custGeom>
              <a:avLst/>
              <a:gdLst/>
              <a:ahLst/>
              <a:cxnLst/>
              <a:rect l="l" t="t" r="r" b="b"/>
              <a:pathLst>
                <a:path w="33654" h="29845">
                  <a:moveTo>
                    <a:pt x="16540" y="0"/>
                  </a:moveTo>
                  <a:lnTo>
                    <a:pt x="14940" y="4247"/>
                  </a:lnTo>
                  <a:lnTo>
                    <a:pt x="12611" y="10978"/>
                  </a:lnTo>
                  <a:lnTo>
                    <a:pt x="5094" y="11122"/>
                  </a:lnTo>
                  <a:lnTo>
                    <a:pt x="0" y="11122"/>
                  </a:lnTo>
                  <a:lnTo>
                    <a:pt x="4074" y="14218"/>
                  </a:lnTo>
                  <a:lnTo>
                    <a:pt x="9943" y="18473"/>
                  </a:lnTo>
                  <a:lnTo>
                    <a:pt x="7905" y="25100"/>
                  </a:lnTo>
                  <a:lnTo>
                    <a:pt x="6452" y="29647"/>
                  </a:lnTo>
                  <a:lnTo>
                    <a:pt x="10379" y="26986"/>
                  </a:lnTo>
                  <a:lnTo>
                    <a:pt x="16540" y="22875"/>
                  </a:lnTo>
                  <a:lnTo>
                    <a:pt x="22701" y="26986"/>
                  </a:lnTo>
                  <a:lnTo>
                    <a:pt x="26677" y="29647"/>
                  </a:lnTo>
                  <a:lnTo>
                    <a:pt x="23137" y="18473"/>
                  </a:lnTo>
                  <a:lnTo>
                    <a:pt x="29006" y="14218"/>
                  </a:lnTo>
                  <a:lnTo>
                    <a:pt x="33129" y="11122"/>
                  </a:lnTo>
                  <a:lnTo>
                    <a:pt x="27988" y="11122"/>
                  </a:lnTo>
                  <a:lnTo>
                    <a:pt x="20518" y="10978"/>
                  </a:lnTo>
                  <a:lnTo>
                    <a:pt x="18189" y="4247"/>
                  </a:lnTo>
                  <a:lnTo>
                    <a:pt x="16540" y="0"/>
                  </a:lnTo>
                  <a:close/>
                </a:path>
              </a:pathLst>
            </a:custGeom>
            <a:solidFill>
              <a:srgbClr val="F1EE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52482" y="10191862"/>
              <a:ext cx="33655" cy="29845"/>
            </a:xfrm>
            <a:custGeom>
              <a:avLst/>
              <a:gdLst/>
              <a:ahLst/>
              <a:cxnLst/>
              <a:rect l="l" t="t" r="r" b="b"/>
              <a:pathLst>
                <a:path w="33654" h="29845">
                  <a:moveTo>
                    <a:pt x="22701" y="26986"/>
                  </a:moveTo>
                  <a:lnTo>
                    <a:pt x="26677" y="29647"/>
                  </a:lnTo>
                  <a:lnTo>
                    <a:pt x="25224" y="25100"/>
                  </a:lnTo>
                  <a:lnTo>
                    <a:pt x="23137" y="18473"/>
                  </a:lnTo>
                  <a:lnTo>
                    <a:pt x="29006" y="14218"/>
                  </a:lnTo>
                  <a:lnTo>
                    <a:pt x="33129" y="11122"/>
                  </a:lnTo>
                  <a:lnTo>
                    <a:pt x="27988" y="11122"/>
                  </a:lnTo>
                  <a:lnTo>
                    <a:pt x="20518" y="10978"/>
                  </a:lnTo>
                  <a:lnTo>
                    <a:pt x="18189" y="4247"/>
                  </a:lnTo>
                  <a:lnTo>
                    <a:pt x="16540" y="0"/>
                  </a:lnTo>
                  <a:lnTo>
                    <a:pt x="14940" y="4247"/>
                  </a:lnTo>
                  <a:lnTo>
                    <a:pt x="12611" y="10978"/>
                  </a:lnTo>
                  <a:lnTo>
                    <a:pt x="5094" y="11122"/>
                  </a:lnTo>
                  <a:lnTo>
                    <a:pt x="0" y="11122"/>
                  </a:lnTo>
                  <a:lnTo>
                    <a:pt x="4074" y="14218"/>
                  </a:lnTo>
                  <a:lnTo>
                    <a:pt x="9943" y="18473"/>
                  </a:lnTo>
                  <a:lnTo>
                    <a:pt x="7905" y="25100"/>
                  </a:lnTo>
                  <a:lnTo>
                    <a:pt x="6452" y="29647"/>
                  </a:lnTo>
                  <a:lnTo>
                    <a:pt x="10379" y="26986"/>
                  </a:lnTo>
                  <a:lnTo>
                    <a:pt x="16540" y="22875"/>
                  </a:lnTo>
                  <a:lnTo>
                    <a:pt x="22701" y="26986"/>
                  </a:lnTo>
                  <a:close/>
                </a:path>
              </a:pathLst>
            </a:custGeom>
            <a:ln w="3175">
              <a:solidFill>
                <a:srgbClr val="F1EE1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65678" y="10243079"/>
              <a:ext cx="217605" cy="84062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951073" y="10024689"/>
            <a:ext cx="1005205" cy="361950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 marR="5080">
              <a:lnSpc>
                <a:spcPts val="860"/>
              </a:lnSpc>
              <a:spcBef>
                <a:spcPts val="180"/>
              </a:spcBef>
            </a:pP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Co-funded 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by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the 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 E</a:t>
            </a:r>
            <a:r>
              <a:rPr sz="750" dirty="0">
                <a:solidFill>
                  <a:srgbClr val="2C48A2"/>
                </a:solidFill>
                <a:latin typeface="Arial MT"/>
                <a:cs typeface="Arial MT"/>
              </a:rPr>
              <a:t>r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a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s</a:t>
            </a:r>
            <a:r>
              <a:rPr sz="750" spc="15" dirty="0">
                <a:solidFill>
                  <a:srgbClr val="2C48A2"/>
                </a:solidFill>
                <a:latin typeface="Arial MT"/>
                <a:cs typeface="Arial MT"/>
              </a:rPr>
              <a:t>m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u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s+</a:t>
            </a:r>
            <a:r>
              <a:rPr sz="750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Pro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g</a:t>
            </a:r>
            <a:r>
              <a:rPr sz="750" dirty="0">
                <a:solidFill>
                  <a:srgbClr val="2C48A2"/>
                </a:solidFill>
                <a:latin typeface="Arial MT"/>
                <a:cs typeface="Arial MT"/>
              </a:rPr>
              <a:t>r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amme 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of</a:t>
            </a:r>
            <a:r>
              <a:rPr sz="750" spc="-10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the</a:t>
            </a:r>
            <a:r>
              <a:rPr sz="750" spc="-5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European</a:t>
            </a:r>
            <a:r>
              <a:rPr sz="750" spc="-10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Union</a:t>
            </a:r>
            <a:endParaRPr sz="750">
              <a:latin typeface="Arial MT"/>
              <a:cs typeface="Arial MT"/>
            </a:endParaRPr>
          </a:p>
        </p:txBody>
      </p:sp>
      <p:pic>
        <p:nvPicPr>
          <p:cNvPr id="16" name="object 1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552034" y="164763"/>
            <a:ext cx="1644190" cy="939964"/>
          </a:xfrm>
          <a:prstGeom prst="rect">
            <a:avLst/>
          </a:prstGeom>
        </p:spPr>
      </p:pic>
      <p:grpSp>
        <p:nvGrpSpPr>
          <p:cNvPr id="17" name="object 17"/>
          <p:cNvGrpSpPr/>
          <p:nvPr/>
        </p:nvGrpSpPr>
        <p:grpSpPr>
          <a:xfrm>
            <a:off x="0" y="2808731"/>
            <a:ext cx="3502660" cy="6992620"/>
            <a:chOff x="0" y="2808731"/>
            <a:chExt cx="3502660" cy="6992620"/>
          </a:xfrm>
        </p:grpSpPr>
        <p:sp>
          <p:nvSpPr>
            <p:cNvPr id="18" name="object 18"/>
            <p:cNvSpPr/>
            <p:nvPr/>
          </p:nvSpPr>
          <p:spPr>
            <a:xfrm>
              <a:off x="0" y="2808731"/>
              <a:ext cx="3502660" cy="6992620"/>
            </a:xfrm>
            <a:custGeom>
              <a:avLst/>
              <a:gdLst/>
              <a:ahLst/>
              <a:cxnLst/>
              <a:rect l="l" t="t" r="r" b="b"/>
              <a:pathLst>
                <a:path w="3502660" h="6992620">
                  <a:moveTo>
                    <a:pt x="3502152" y="0"/>
                  </a:moveTo>
                  <a:lnTo>
                    <a:pt x="0" y="0"/>
                  </a:lnTo>
                  <a:lnTo>
                    <a:pt x="0" y="6992111"/>
                  </a:lnTo>
                  <a:lnTo>
                    <a:pt x="3502152" y="6992111"/>
                  </a:lnTo>
                  <a:lnTo>
                    <a:pt x="3502152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0" y="5559297"/>
              <a:ext cx="3492500" cy="12700"/>
            </a:xfrm>
            <a:custGeom>
              <a:avLst/>
              <a:gdLst/>
              <a:ahLst/>
              <a:cxnLst/>
              <a:rect l="l" t="t" r="r" b="b"/>
              <a:pathLst>
                <a:path w="3492500" h="12700">
                  <a:moveTo>
                    <a:pt x="0" y="12700"/>
                  </a:moveTo>
                  <a:lnTo>
                    <a:pt x="3491991" y="12700"/>
                  </a:lnTo>
                  <a:lnTo>
                    <a:pt x="3491991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81317" y="4751577"/>
              <a:ext cx="1004569" cy="233679"/>
            </a:xfrm>
            <a:custGeom>
              <a:avLst/>
              <a:gdLst/>
              <a:ahLst/>
              <a:cxnLst/>
              <a:rect l="l" t="t" r="r" b="b"/>
              <a:pathLst>
                <a:path w="1004569" h="233679">
                  <a:moveTo>
                    <a:pt x="954024" y="0"/>
                  </a:moveTo>
                  <a:lnTo>
                    <a:pt x="42672" y="0"/>
                  </a:lnTo>
                  <a:lnTo>
                    <a:pt x="0" y="0"/>
                  </a:lnTo>
                  <a:lnTo>
                    <a:pt x="0" y="233172"/>
                  </a:lnTo>
                  <a:lnTo>
                    <a:pt x="42672" y="233172"/>
                  </a:lnTo>
                  <a:lnTo>
                    <a:pt x="954024" y="233172"/>
                  </a:lnTo>
                  <a:lnTo>
                    <a:pt x="954024" y="0"/>
                  </a:lnTo>
                  <a:close/>
                </a:path>
                <a:path w="1004569" h="233679">
                  <a:moveTo>
                    <a:pt x="1004316" y="0"/>
                  </a:moveTo>
                  <a:lnTo>
                    <a:pt x="954036" y="0"/>
                  </a:lnTo>
                  <a:lnTo>
                    <a:pt x="954036" y="233172"/>
                  </a:lnTo>
                  <a:lnTo>
                    <a:pt x="1004316" y="233172"/>
                  </a:lnTo>
                  <a:lnTo>
                    <a:pt x="1004316" y="0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-12700" y="4731765"/>
            <a:ext cx="3517900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36575" algn="l"/>
                <a:tab pos="3504565" algn="l"/>
              </a:tabLst>
            </a:pPr>
            <a:r>
              <a:rPr sz="1500" b="1" strike="sngStrike" dirty="0">
                <a:solidFill>
                  <a:srgbClr val="F1F1F1"/>
                </a:solidFill>
                <a:latin typeface="Calibri"/>
                <a:cs typeface="Calibri"/>
              </a:rPr>
              <a:t> 	</a:t>
            </a:r>
            <a:r>
              <a:rPr sz="1500" b="1" strike="sngStrike" spc="-15" dirty="0">
                <a:solidFill>
                  <a:srgbClr val="F1F1F1"/>
                </a:solidFill>
                <a:latin typeface="Calibri"/>
                <a:cs typeface="Calibri"/>
              </a:rPr>
              <a:t>CATEGORIA</a:t>
            </a:r>
            <a:r>
              <a:rPr sz="1500" b="1" strike="sngStrike" spc="-15" dirty="0">
                <a:solidFill>
                  <a:srgbClr val="EB7339"/>
                </a:solidFill>
                <a:latin typeface="Calibri"/>
                <a:cs typeface="Calibri"/>
              </a:rPr>
              <a:t>.	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68883" y="5036057"/>
            <a:ext cx="193738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Conservação</a:t>
            </a:r>
            <a:r>
              <a:rPr sz="11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comunitária</a:t>
            </a:r>
            <a:r>
              <a:rPr sz="11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da água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481317" y="5418073"/>
            <a:ext cx="2141855" cy="233679"/>
          </a:xfrm>
          <a:custGeom>
            <a:avLst/>
            <a:gdLst/>
            <a:ahLst/>
            <a:cxnLst/>
            <a:rect l="l" t="t" r="r" b="b"/>
            <a:pathLst>
              <a:path w="2141855" h="233679">
                <a:moveTo>
                  <a:pt x="2090928" y="0"/>
                </a:moveTo>
                <a:lnTo>
                  <a:pt x="0" y="0"/>
                </a:lnTo>
                <a:lnTo>
                  <a:pt x="0" y="233172"/>
                </a:lnTo>
                <a:lnTo>
                  <a:pt x="2090928" y="233172"/>
                </a:lnTo>
                <a:lnTo>
                  <a:pt x="2090928" y="0"/>
                </a:lnTo>
                <a:close/>
              </a:path>
              <a:path w="2141855" h="233679">
                <a:moveTo>
                  <a:pt x="2141232" y="0"/>
                </a:moveTo>
                <a:lnTo>
                  <a:pt x="2090940" y="0"/>
                </a:lnTo>
                <a:lnTo>
                  <a:pt x="2090940" y="233172"/>
                </a:lnTo>
                <a:lnTo>
                  <a:pt x="2141232" y="233172"/>
                </a:lnTo>
                <a:lnTo>
                  <a:pt x="2141232" y="0"/>
                </a:lnTo>
                <a:close/>
              </a:path>
            </a:pathLst>
          </a:custGeom>
          <a:solidFill>
            <a:srgbClr val="EB73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468883" y="5398388"/>
            <a:ext cx="2114550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10" dirty="0">
                <a:solidFill>
                  <a:srgbClr val="F1F1F1"/>
                </a:solidFill>
                <a:latin typeface="Calibri"/>
                <a:cs typeface="Calibri"/>
              </a:rPr>
              <a:t>LOCALIZAÇÃO</a:t>
            </a:r>
            <a:r>
              <a:rPr sz="1500" b="1" spc="-25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500" b="1" spc="-20" dirty="0">
                <a:solidFill>
                  <a:srgbClr val="F1F1F1"/>
                </a:solidFill>
                <a:latin typeface="Calibri"/>
                <a:cs typeface="Calibri"/>
              </a:rPr>
              <a:t>DA</a:t>
            </a:r>
            <a:r>
              <a:rPr sz="1500" b="1" spc="-25" dirty="0">
                <a:solidFill>
                  <a:srgbClr val="F1F1F1"/>
                </a:solidFill>
                <a:latin typeface="Calibri"/>
                <a:cs typeface="Calibri"/>
              </a:rPr>
              <a:t> PRÁTICA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68883" y="5702553"/>
            <a:ext cx="186817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Lisavilla,</a:t>
            </a:r>
            <a:r>
              <a:rPr sz="11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Elphin,</a:t>
            </a:r>
            <a:r>
              <a:rPr sz="11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Co.</a:t>
            </a:r>
            <a:r>
              <a:rPr sz="11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Roscommon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481317" y="6137528"/>
            <a:ext cx="1649095" cy="233679"/>
          </a:xfrm>
          <a:custGeom>
            <a:avLst/>
            <a:gdLst/>
            <a:ahLst/>
            <a:cxnLst/>
            <a:rect l="l" t="t" r="r" b="b"/>
            <a:pathLst>
              <a:path w="1649095" h="233679">
                <a:moveTo>
                  <a:pt x="1598676" y="0"/>
                </a:moveTo>
                <a:lnTo>
                  <a:pt x="42672" y="0"/>
                </a:lnTo>
                <a:lnTo>
                  <a:pt x="0" y="0"/>
                </a:lnTo>
                <a:lnTo>
                  <a:pt x="0" y="233172"/>
                </a:lnTo>
                <a:lnTo>
                  <a:pt x="42672" y="233172"/>
                </a:lnTo>
                <a:lnTo>
                  <a:pt x="1598676" y="233172"/>
                </a:lnTo>
                <a:lnTo>
                  <a:pt x="1598676" y="0"/>
                </a:lnTo>
                <a:close/>
              </a:path>
              <a:path w="1649095" h="233679">
                <a:moveTo>
                  <a:pt x="1648980" y="0"/>
                </a:moveTo>
                <a:lnTo>
                  <a:pt x="1598688" y="0"/>
                </a:lnTo>
                <a:lnTo>
                  <a:pt x="1598688" y="233172"/>
                </a:lnTo>
                <a:lnTo>
                  <a:pt x="1648980" y="233172"/>
                </a:lnTo>
                <a:lnTo>
                  <a:pt x="1648980" y="0"/>
                </a:lnTo>
                <a:close/>
              </a:path>
            </a:pathLst>
          </a:custGeom>
          <a:solidFill>
            <a:srgbClr val="EB73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-12700" y="6118097"/>
            <a:ext cx="351472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36575" algn="l"/>
                <a:tab pos="3501390" algn="l"/>
              </a:tabLst>
            </a:pPr>
            <a:r>
              <a:rPr sz="1500" b="1" strike="sngStrike" dirty="0">
                <a:solidFill>
                  <a:srgbClr val="F1F1F1"/>
                </a:solidFill>
                <a:latin typeface="Calibri"/>
                <a:cs typeface="Calibri"/>
              </a:rPr>
              <a:t> 	</a:t>
            </a:r>
            <a:r>
              <a:rPr sz="1500" b="1" strike="sngStrike" spc="-5" dirty="0">
                <a:solidFill>
                  <a:srgbClr val="F1F1F1"/>
                </a:solidFill>
                <a:latin typeface="Calibri"/>
                <a:cs typeface="Calibri"/>
              </a:rPr>
              <a:t>PROBLEMA</a:t>
            </a:r>
            <a:r>
              <a:rPr sz="1500" b="1" strike="sngStrike" spc="-20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500" b="1" strike="sngStrike" spc="-10" dirty="0">
                <a:solidFill>
                  <a:srgbClr val="F1F1F1"/>
                </a:solidFill>
                <a:latin typeface="Calibri"/>
                <a:cs typeface="Calibri"/>
              </a:rPr>
              <a:t>VISADO	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3859529" y="5620638"/>
            <a:ext cx="3071495" cy="1870710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2700" marR="5080" algn="just">
              <a:lnSpc>
                <a:spcPct val="90900"/>
              </a:lnSpc>
              <a:spcBef>
                <a:spcPts val="225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funcionamento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há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mais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30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anos,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Polecat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Springs GWS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é 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maior esquema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água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grupo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privado em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Roscommon.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Fornece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um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abastecimento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 água tratada de alta qualidade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mais 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600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lares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explorações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agrícolas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área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2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Elphin</a:t>
            </a:r>
            <a:r>
              <a:rPr sz="1100" spc="2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arredores. Organiza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gastou mais 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5.000.000,00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euros em iniciativas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 fornecimento de uma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estação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tratamento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última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geração,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modernização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eliminação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fugas,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medição, etc. Polecat Springs GWS explora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um</a:t>
            </a:r>
            <a:r>
              <a:rPr sz="1100" spc="2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local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captação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uma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estação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tratamento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em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Lisavilla,</a:t>
            </a:r>
            <a:r>
              <a:rPr sz="11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Elphin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859529" y="4683378"/>
            <a:ext cx="2129790" cy="655320"/>
          </a:xfrm>
          <a:prstGeom prst="rect">
            <a:avLst/>
          </a:prstGeom>
        </p:spPr>
        <p:txBody>
          <a:bodyPr vert="horz" wrap="square" lIns="0" tIns="109220" rIns="0" bIns="0" rtlCol="0">
            <a:spAutoFit/>
          </a:bodyPr>
          <a:lstStyle/>
          <a:p>
            <a:pPr marL="12700" marR="5080">
              <a:lnSpc>
                <a:spcPct val="64700"/>
              </a:lnSpc>
              <a:spcBef>
                <a:spcPts val="860"/>
              </a:spcBef>
            </a:pP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ASSOCIAÇÃO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DE </a:t>
            </a:r>
            <a:r>
              <a:rPr sz="1800" b="1" spc="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VOLUNTARIADO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OU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PESSOAS</a:t>
            </a:r>
            <a:r>
              <a:rPr sz="1800" b="1" spc="-7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ENVOLVIDAS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3794252" y="8585707"/>
            <a:ext cx="3071495" cy="9556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algn="just">
              <a:lnSpc>
                <a:spcPts val="1200"/>
              </a:lnSpc>
              <a:spcBef>
                <a:spcPts val="24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objetivo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final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promotor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é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aumentar</a:t>
            </a:r>
            <a:r>
              <a:rPr sz="1100" spc="2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escala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Projeto 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Energia Fotovoltaica existente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para 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produção de eletricidade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partir de uma fonte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renovável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em Elphin. Os promotores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esperam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então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candidatar-se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ao estatuto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comunitário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ao abrigo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do 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Esquema</a:t>
            </a:r>
            <a:r>
              <a:rPr sz="11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Apoio</a:t>
            </a:r>
            <a:r>
              <a:rPr sz="11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à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Eletricidade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Renovável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(RESS).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0" y="624839"/>
            <a:ext cx="7560945" cy="7769859"/>
            <a:chOff x="0" y="624839"/>
            <a:chExt cx="7560945" cy="7769859"/>
          </a:xfrm>
        </p:grpSpPr>
        <p:sp>
          <p:nvSpPr>
            <p:cNvPr id="32" name="object 32"/>
            <p:cNvSpPr/>
            <p:nvPr/>
          </p:nvSpPr>
          <p:spPr>
            <a:xfrm>
              <a:off x="3501771" y="2809493"/>
              <a:ext cx="4057650" cy="1664970"/>
            </a:xfrm>
            <a:custGeom>
              <a:avLst/>
              <a:gdLst/>
              <a:ahLst/>
              <a:cxnLst/>
              <a:rect l="l" t="t" r="r" b="b"/>
              <a:pathLst>
                <a:path w="4057650" h="1664970">
                  <a:moveTo>
                    <a:pt x="0" y="1664970"/>
                  </a:moveTo>
                  <a:lnTo>
                    <a:pt x="4057269" y="1664970"/>
                  </a:lnTo>
                  <a:lnTo>
                    <a:pt x="4057269" y="0"/>
                  </a:lnTo>
                  <a:lnTo>
                    <a:pt x="0" y="0"/>
                  </a:lnTo>
                  <a:lnTo>
                    <a:pt x="0" y="166497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" name="object 3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0" y="1220723"/>
              <a:ext cx="7559040" cy="3253740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0" y="624839"/>
              <a:ext cx="1576070" cy="3616960"/>
            </a:xfrm>
            <a:custGeom>
              <a:avLst/>
              <a:gdLst/>
              <a:ahLst/>
              <a:cxnLst/>
              <a:rect l="l" t="t" r="r" b="b"/>
              <a:pathLst>
                <a:path w="1576070" h="3616960">
                  <a:moveTo>
                    <a:pt x="705612" y="1816735"/>
                  </a:moveTo>
                  <a:lnTo>
                    <a:pt x="701421" y="1768106"/>
                  </a:lnTo>
                  <a:lnTo>
                    <a:pt x="688873" y="1720316"/>
                  </a:lnTo>
                  <a:lnTo>
                    <a:pt x="667969" y="1674190"/>
                  </a:lnTo>
                  <a:lnTo>
                    <a:pt x="638695" y="1630578"/>
                  </a:lnTo>
                  <a:lnTo>
                    <a:pt x="601052" y="1590294"/>
                  </a:lnTo>
                  <a:lnTo>
                    <a:pt x="555891" y="1540459"/>
                  </a:lnTo>
                  <a:lnTo>
                    <a:pt x="517169" y="1486357"/>
                  </a:lnTo>
                  <a:lnTo>
                    <a:pt x="484390" y="1429258"/>
                  </a:lnTo>
                  <a:lnTo>
                    <a:pt x="457073" y="1370418"/>
                  </a:lnTo>
                  <a:lnTo>
                    <a:pt x="434695" y="1311097"/>
                  </a:lnTo>
                  <a:lnTo>
                    <a:pt x="416788" y="1252550"/>
                  </a:lnTo>
                  <a:lnTo>
                    <a:pt x="402831" y="1196047"/>
                  </a:lnTo>
                  <a:lnTo>
                    <a:pt x="392353" y="1142822"/>
                  </a:lnTo>
                  <a:lnTo>
                    <a:pt x="384835" y="1094155"/>
                  </a:lnTo>
                  <a:lnTo>
                    <a:pt x="379806" y="1051293"/>
                  </a:lnTo>
                  <a:lnTo>
                    <a:pt x="375183" y="988009"/>
                  </a:lnTo>
                  <a:lnTo>
                    <a:pt x="374523" y="963041"/>
                  </a:lnTo>
                  <a:lnTo>
                    <a:pt x="374192" y="957046"/>
                  </a:lnTo>
                  <a:lnTo>
                    <a:pt x="364629" y="890828"/>
                  </a:lnTo>
                  <a:lnTo>
                    <a:pt x="345325" y="818680"/>
                  </a:lnTo>
                  <a:lnTo>
                    <a:pt x="330073" y="777862"/>
                  </a:lnTo>
                  <a:lnTo>
                    <a:pt x="310299" y="735507"/>
                  </a:lnTo>
                  <a:lnTo>
                    <a:pt x="285432" y="692835"/>
                  </a:lnTo>
                  <a:lnTo>
                    <a:pt x="254889" y="651065"/>
                  </a:lnTo>
                  <a:lnTo>
                    <a:pt x="218109" y="611403"/>
                  </a:lnTo>
                  <a:lnTo>
                    <a:pt x="174510" y="575094"/>
                  </a:lnTo>
                  <a:lnTo>
                    <a:pt x="123494" y="543331"/>
                  </a:lnTo>
                  <a:lnTo>
                    <a:pt x="64503" y="517347"/>
                  </a:lnTo>
                  <a:lnTo>
                    <a:pt x="0" y="499211"/>
                  </a:lnTo>
                  <a:lnTo>
                    <a:pt x="0" y="556387"/>
                  </a:lnTo>
                  <a:lnTo>
                    <a:pt x="2755" y="556387"/>
                  </a:lnTo>
                  <a:lnTo>
                    <a:pt x="67525" y="577811"/>
                  </a:lnTo>
                  <a:lnTo>
                    <a:pt x="122923" y="606221"/>
                  </a:lnTo>
                  <a:lnTo>
                    <a:pt x="169684" y="640168"/>
                  </a:lnTo>
                  <a:lnTo>
                    <a:pt x="208521" y="678180"/>
                  </a:lnTo>
                  <a:lnTo>
                    <a:pt x="240169" y="718820"/>
                  </a:lnTo>
                  <a:lnTo>
                    <a:pt x="265353" y="760615"/>
                  </a:lnTo>
                  <a:lnTo>
                    <a:pt x="284822" y="802106"/>
                  </a:lnTo>
                  <a:lnTo>
                    <a:pt x="299300" y="841832"/>
                  </a:lnTo>
                  <a:lnTo>
                    <a:pt x="316166" y="910183"/>
                  </a:lnTo>
                  <a:lnTo>
                    <a:pt x="321805" y="953985"/>
                  </a:lnTo>
                  <a:lnTo>
                    <a:pt x="322237" y="963041"/>
                  </a:lnTo>
                  <a:lnTo>
                    <a:pt x="322237" y="971550"/>
                  </a:lnTo>
                  <a:lnTo>
                    <a:pt x="322541" y="989457"/>
                  </a:lnTo>
                  <a:lnTo>
                    <a:pt x="325945" y="1049515"/>
                  </a:lnTo>
                  <a:lnTo>
                    <a:pt x="329971" y="1089723"/>
                  </a:lnTo>
                  <a:lnTo>
                    <a:pt x="336169" y="1135405"/>
                  </a:lnTo>
                  <a:lnTo>
                    <a:pt x="345008" y="1185570"/>
                  </a:lnTo>
                  <a:lnTo>
                    <a:pt x="356933" y="1239253"/>
                  </a:lnTo>
                  <a:lnTo>
                    <a:pt x="372414" y="1295463"/>
                  </a:lnTo>
                  <a:lnTo>
                    <a:pt x="391934" y="1353223"/>
                  </a:lnTo>
                  <a:lnTo>
                    <a:pt x="415950" y="1411554"/>
                  </a:lnTo>
                  <a:lnTo>
                    <a:pt x="444919" y="1469466"/>
                  </a:lnTo>
                  <a:lnTo>
                    <a:pt x="479298" y="1525993"/>
                  </a:lnTo>
                  <a:lnTo>
                    <a:pt x="519569" y="1580146"/>
                  </a:lnTo>
                  <a:lnTo>
                    <a:pt x="566204" y="1630934"/>
                  </a:lnTo>
                  <a:lnTo>
                    <a:pt x="597611" y="1666760"/>
                  </a:lnTo>
                  <a:lnTo>
                    <a:pt x="621919" y="1704517"/>
                  </a:lnTo>
                  <a:lnTo>
                    <a:pt x="638810" y="1744205"/>
                  </a:lnTo>
                  <a:lnTo>
                    <a:pt x="647954" y="1785835"/>
                  </a:lnTo>
                  <a:lnTo>
                    <a:pt x="649033" y="1829396"/>
                  </a:lnTo>
                  <a:lnTo>
                    <a:pt x="641718" y="1874901"/>
                  </a:lnTo>
                  <a:lnTo>
                    <a:pt x="627570" y="1921497"/>
                  </a:lnTo>
                  <a:lnTo>
                    <a:pt x="606679" y="1966912"/>
                  </a:lnTo>
                  <a:lnTo>
                    <a:pt x="579920" y="2010664"/>
                  </a:lnTo>
                  <a:lnTo>
                    <a:pt x="548220" y="2052256"/>
                  </a:lnTo>
                  <a:lnTo>
                    <a:pt x="512470" y="2091207"/>
                  </a:lnTo>
                  <a:lnTo>
                    <a:pt x="473583" y="2127021"/>
                  </a:lnTo>
                  <a:lnTo>
                    <a:pt x="432473" y="2159203"/>
                  </a:lnTo>
                  <a:lnTo>
                    <a:pt x="390029" y="2187270"/>
                  </a:lnTo>
                  <a:lnTo>
                    <a:pt x="347179" y="2210739"/>
                  </a:lnTo>
                  <a:lnTo>
                    <a:pt x="304812" y="2229104"/>
                  </a:lnTo>
                  <a:lnTo>
                    <a:pt x="253631" y="2250694"/>
                  </a:lnTo>
                  <a:lnTo>
                    <a:pt x="204787" y="2275128"/>
                  </a:lnTo>
                  <a:lnTo>
                    <a:pt x="158483" y="2301684"/>
                  </a:lnTo>
                  <a:lnTo>
                    <a:pt x="114935" y="2329675"/>
                  </a:lnTo>
                  <a:lnTo>
                    <a:pt x="74320" y="2358377"/>
                  </a:lnTo>
                  <a:lnTo>
                    <a:pt x="36868" y="2387066"/>
                  </a:lnTo>
                  <a:lnTo>
                    <a:pt x="2755" y="2415032"/>
                  </a:lnTo>
                  <a:lnTo>
                    <a:pt x="2755" y="2496312"/>
                  </a:lnTo>
                  <a:lnTo>
                    <a:pt x="30784" y="2469210"/>
                  </a:lnTo>
                  <a:lnTo>
                    <a:pt x="62471" y="2440673"/>
                  </a:lnTo>
                  <a:lnTo>
                    <a:pt x="97713" y="2411450"/>
                  </a:lnTo>
                  <a:lnTo>
                    <a:pt x="136359" y="2382304"/>
                  </a:lnTo>
                  <a:lnTo>
                    <a:pt x="178257" y="2353983"/>
                  </a:lnTo>
                  <a:lnTo>
                    <a:pt x="223304" y="2327224"/>
                  </a:lnTo>
                  <a:lnTo>
                    <a:pt x="271335" y="2302789"/>
                  </a:lnTo>
                  <a:lnTo>
                    <a:pt x="322237" y="2281428"/>
                  </a:lnTo>
                  <a:lnTo>
                    <a:pt x="360603" y="2266226"/>
                  </a:lnTo>
                  <a:lnTo>
                    <a:pt x="399821" y="2246922"/>
                  </a:lnTo>
                  <a:lnTo>
                    <a:pt x="439216" y="2223795"/>
                  </a:lnTo>
                  <a:lnTo>
                    <a:pt x="478205" y="2197100"/>
                  </a:lnTo>
                  <a:lnTo>
                    <a:pt x="516140" y="2167090"/>
                  </a:lnTo>
                  <a:lnTo>
                    <a:pt x="552399" y="2134044"/>
                  </a:lnTo>
                  <a:lnTo>
                    <a:pt x="586359" y="2098217"/>
                  </a:lnTo>
                  <a:lnTo>
                    <a:pt x="617397" y="2059876"/>
                  </a:lnTo>
                  <a:lnTo>
                    <a:pt x="644893" y="2019261"/>
                  </a:lnTo>
                  <a:lnTo>
                    <a:pt x="668197" y="1976640"/>
                  </a:lnTo>
                  <a:lnTo>
                    <a:pt x="686714" y="1932292"/>
                  </a:lnTo>
                  <a:lnTo>
                    <a:pt x="699808" y="1886458"/>
                  </a:lnTo>
                  <a:lnTo>
                    <a:pt x="705510" y="1834172"/>
                  </a:lnTo>
                  <a:lnTo>
                    <a:pt x="705612" y="1816735"/>
                  </a:lnTo>
                  <a:close/>
                </a:path>
                <a:path w="1576070" h="3616960">
                  <a:moveTo>
                    <a:pt x="1331976" y="2048637"/>
                  </a:moveTo>
                  <a:lnTo>
                    <a:pt x="1323428" y="1971840"/>
                  </a:lnTo>
                  <a:lnTo>
                    <a:pt x="1312837" y="1931098"/>
                  </a:lnTo>
                  <a:lnTo>
                    <a:pt x="1298079" y="1888909"/>
                  </a:lnTo>
                  <a:lnTo>
                    <a:pt x="1279220" y="1845398"/>
                  </a:lnTo>
                  <a:lnTo>
                    <a:pt x="1256296" y="1800644"/>
                  </a:lnTo>
                  <a:lnTo>
                    <a:pt x="1229360" y="1754746"/>
                  </a:lnTo>
                  <a:lnTo>
                    <a:pt x="1198460" y="1707794"/>
                  </a:lnTo>
                  <a:lnTo>
                    <a:pt x="1163650" y="1659890"/>
                  </a:lnTo>
                  <a:lnTo>
                    <a:pt x="1097838" y="1572298"/>
                  </a:lnTo>
                  <a:lnTo>
                    <a:pt x="1039444" y="1492885"/>
                  </a:lnTo>
                  <a:lnTo>
                    <a:pt x="988034" y="1421142"/>
                  </a:lnTo>
                  <a:lnTo>
                    <a:pt x="943152" y="1356537"/>
                  </a:lnTo>
                  <a:lnTo>
                    <a:pt x="904379" y="1298562"/>
                  </a:lnTo>
                  <a:lnTo>
                    <a:pt x="871270" y="1246695"/>
                  </a:lnTo>
                  <a:lnTo>
                    <a:pt x="843394" y="1200404"/>
                  </a:lnTo>
                  <a:lnTo>
                    <a:pt x="820318" y="1159192"/>
                  </a:lnTo>
                  <a:lnTo>
                    <a:pt x="801598" y="1122527"/>
                  </a:lnTo>
                  <a:lnTo>
                    <a:pt x="775487" y="1060767"/>
                  </a:lnTo>
                  <a:lnTo>
                    <a:pt x="761580" y="1010958"/>
                  </a:lnTo>
                  <a:lnTo>
                    <a:pt x="756386" y="968946"/>
                  </a:lnTo>
                  <a:lnTo>
                    <a:pt x="755980" y="949579"/>
                  </a:lnTo>
                  <a:lnTo>
                    <a:pt x="756437" y="930592"/>
                  </a:lnTo>
                  <a:lnTo>
                    <a:pt x="757339" y="911479"/>
                  </a:lnTo>
                  <a:lnTo>
                    <a:pt x="757339" y="894080"/>
                  </a:lnTo>
                  <a:lnTo>
                    <a:pt x="755408" y="822452"/>
                  </a:lnTo>
                  <a:lnTo>
                    <a:pt x="749376" y="778484"/>
                  </a:lnTo>
                  <a:lnTo>
                    <a:pt x="739343" y="730935"/>
                  </a:lnTo>
                  <a:lnTo>
                    <a:pt x="724801" y="681189"/>
                  </a:lnTo>
                  <a:lnTo>
                    <a:pt x="705307" y="630631"/>
                  </a:lnTo>
                  <a:lnTo>
                    <a:pt x="680364" y="580644"/>
                  </a:lnTo>
                  <a:lnTo>
                    <a:pt x="649490" y="532625"/>
                  </a:lnTo>
                  <a:lnTo>
                    <a:pt x="612228" y="487934"/>
                  </a:lnTo>
                  <a:lnTo>
                    <a:pt x="576287" y="455612"/>
                  </a:lnTo>
                  <a:lnTo>
                    <a:pt x="538035" y="428383"/>
                  </a:lnTo>
                  <a:lnTo>
                    <a:pt x="497230" y="406336"/>
                  </a:lnTo>
                  <a:lnTo>
                    <a:pt x="453682" y="389559"/>
                  </a:lnTo>
                  <a:lnTo>
                    <a:pt x="407200" y="378155"/>
                  </a:lnTo>
                  <a:lnTo>
                    <a:pt x="363651" y="372948"/>
                  </a:lnTo>
                  <a:lnTo>
                    <a:pt x="304584" y="371856"/>
                  </a:lnTo>
                  <a:lnTo>
                    <a:pt x="235864" y="372948"/>
                  </a:lnTo>
                  <a:lnTo>
                    <a:pt x="174726" y="370814"/>
                  </a:lnTo>
                  <a:lnTo>
                    <a:pt x="121018" y="366102"/>
                  </a:lnTo>
                  <a:lnTo>
                    <a:pt x="74549" y="359448"/>
                  </a:lnTo>
                  <a:lnTo>
                    <a:pt x="35191" y="351497"/>
                  </a:lnTo>
                  <a:lnTo>
                    <a:pt x="2755" y="342900"/>
                  </a:lnTo>
                  <a:lnTo>
                    <a:pt x="2755" y="400939"/>
                  </a:lnTo>
                  <a:lnTo>
                    <a:pt x="40055" y="409130"/>
                  </a:lnTo>
                  <a:lnTo>
                    <a:pt x="82511" y="416191"/>
                  </a:lnTo>
                  <a:lnTo>
                    <a:pt x="130441" y="421944"/>
                  </a:lnTo>
                  <a:lnTo>
                    <a:pt x="184188" y="426262"/>
                  </a:lnTo>
                  <a:lnTo>
                    <a:pt x="244055" y="428967"/>
                  </a:lnTo>
                  <a:lnTo>
                    <a:pt x="310388" y="429895"/>
                  </a:lnTo>
                  <a:lnTo>
                    <a:pt x="361569" y="432777"/>
                  </a:lnTo>
                  <a:lnTo>
                    <a:pt x="410349" y="441286"/>
                  </a:lnTo>
                  <a:lnTo>
                    <a:pt x="456222" y="455282"/>
                  </a:lnTo>
                  <a:lnTo>
                    <a:pt x="498716" y="474611"/>
                  </a:lnTo>
                  <a:lnTo>
                    <a:pt x="537324" y="499084"/>
                  </a:lnTo>
                  <a:lnTo>
                    <a:pt x="571601" y="528574"/>
                  </a:lnTo>
                  <a:lnTo>
                    <a:pt x="607326" y="570687"/>
                  </a:lnTo>
                  <a:lnTo>
                    <a:pt x="636524" y="617499"/>
                  </a:lnTo>
                  <a:lnTo>
                    <a:pt x="659739" y="667169"/>
                  </a:lnTo>
                  <a:lnTo>
                    <a:pt x="677519" y="717854"/>
                  </a:lnTo>
                  <a:lnTo>
                    <a:pt x="690397" y="767727"/>
                  </a:lnTo>
                  <a:lnTo>
                    <a:pt x="698919" y="814959"/>
                  </a:lnTo>
                  <a:lnTo>
                    <a:pt x="703630" y="857681"/>
                  </a:lnTo>
                  <a:lnTo>
                    <a:pt x="705091" y="894080"/>
                  </a:lnTo>
                  <a:lnTo>
                    <a:pt x="705091" y="911479"/>
                  </a:lnTo>
                  <a:lnTo>
                    <a:pt x="704189" y="933386"/>
                  </a:lnTo>
                  <a:lnTo>
                    <a:pt x="703745" y="954976"/>
                  </a:lnTo>
                  <a:lnTo>
                    <a:pt x="705993" y="999375"/>
                  </a:lnTo>
                  <a:lnTo>
                    <a:pt x="715403" y="1049020"/>
                  </a:lnTo>
                  <a:lnTo>
                    <a:pt x="735558" y="1108265"/>
                  </a:lnTo>
                  <a:lnTo>
                    <a:pt x="770051" y="1181455"/>
                  </a:lnTo>
                  <a:lnTo>
                    <a:pt x="793800" y="1224635"/>
                  </a:lnTo>
                  <a:lnTo>
                    <a:pt x="822464" y="1272921"/>
                  </a:lnTo>
                  <a:lnTo>
                    <a:pt x="856500" y="1326883"/>
                  </a:lnTo>
                  <a:lnTo>
                    <a:pt x="896366" y="1387030"/>
                  </a:lnTo>
                  <a:lnTo>
                    <a:pt x="942505" y="1453934"/>
                  </a:lnTo>
                  <a:lnTo>
                    <a:pt x="995349" y="1528127"/>
                  </a:lnTo>
                  <a:lnTo>
                    <a:pt x="1055370" y="1610144"/>
                  </a:lnTo>
                  <a:lnTo>
                    <a:pt x="1123010" y="1700530"/>
                  </a:lnTo>
                  <a:lnTo>
                    <a:pt x="1160449" y="1752053"/>
                  </a:lnTo>
                  <a:lnTo>
                    <a:pt x="1192669" y="1802066"/>
                  </a:lnTo>
                  <a:lnTo>
                    <a:pt x="1219669" y="1850466"/>
                  </a:lnTo>
                  <a:lnTo>
                    <a:pt x="1241437" y="1897164"/>
                  </a:lnTo>
                  <a:lnTo>
                    <a:pt x="1257985" y="1942045"/>
                  </a:lnTo>
                  <a:lnTo>
                    <a:pt x="1269314" y="1985010"/>
                  </a:lnTo>
                  <a:lnTo>
                    <a:pt x="1275410" y="2025954"/>
                  </a:lnTo>
                  <a:lnTo>
                    <a:pt x="1276273" y="2064778"/>
                  </a:lnTo>
                  <a:lnTo>
                    <a:pt x="1271905" y="2101367"/>
                  </a:lnTo>
                  <a:lnTo>
                    <a:pt x="1242187" y="2177034"/>
                  </a:lnTo>
                  <a:lnTo>
                    <a:pt x="1214539" y="2214308"/>
                  </a:lnTo>
                  <a:lnTo>
                    <a:pt x="1180503" y="2247722"/>
                  </a:lnTo>
                  <a:lnTo>
                    <a:pt x="1141285" y="2277491"/>
                  </a:lnTo>
                  <a:lnTo>
                    <a:pt x="1098029" y="2303894"/>
                  </a:lnTo>
                  <a:lnTo>
                    <a:pt x="1051902" y="2327135"/>
                  </a:lnTo>
                  <a:lnTo>
                    <a:pt x="1004087" y="2347480"/>
                  </a:lnTo>
                  <a:lnTo>
                    <a:pt x="955751" y="2365171"/>
                  </a:lnTo>
                  <a:lnTo>
                    <a:pt x="908062" y="2380437"/>
                  </a:lnTo>
                  <a:lnTo>
                    <a:pt x="862190" y="2393531"/>
                  </a:lnTo>
                  <a:lnTo>
                    <a:pt x="819289" y="2404681"/>
                  </a:lnTo>
                  <a:lnTo>
                    <a:pt x="780554" y="2414143"/>
                  </a:lnTo>
                  <a:lnTo>
                    <a:pt x="763143" y="2419985"/>
                  </a:lnTo>
                  <a:lnTo>
                    <a:pt x="725043" y="2427681"/>
                  </a:lnTo>
                  <a:lnTo>
                    <a:pt x="689127" y="2433751"/>
                  </a:lnTo>
                  <a:lnTo>
                    <a:pt x="580720" y="2449271"/>
                  </a:lnTo>
                  <a:lnTo>
                    <a:pt x="539953" y="2456738"/>
                  </a:lnTo>
                  <a:lnTo>
                    <a:pt x="500862" y="2467076"/>
                  </a:lnTo>
                  <a:lnTo>
                    <a:pt x="462775" y="2481707"/>
                  </a:lnTo>
                  <a:lnTo>
                    <a:pt x="425005" y="2502065"/>
                  </a:lnTo>
                  <a:lnTo>
                    <a:pt x="386918" y="2529586"/>
                  </a:lnTo>
                  <a:lnTo>
                    <a:pt x="347827" y="2565692"/>
                  </a:lnTo>
                  <a:lnTo>
                    <a:pt x="307060" y="2611831"/>
                  </a:lnTo>
                  <a:lnTo>
                    <a:pt x="229971" y="2714904"/>
                  </a:lnTo>
                  <a:lnTo>
                    <a:pt x="193243" y="2756954"/>
                  </a:lnTo>
                  <a:lnTo>
                    <a:pt x="154597" y="2795651"/>
                  </a:lnTo>
                  <a:lnTo>
                    <a:pt x="114833" y="2831096"/>
                  </a:lnTo>
                  <a:lnTo>
                    <a:pt x="74752" y="2863405"/>
                  </a:lnTo>
                  <a:lnTo>
                    <a:pt x="35191" y="2892666"/>
                  </a:lnTo>
                  <a:lnTo>
                    <a:pt x="0" y="2916872"/>
                  </a:lnTo>
                  <a:lnTo>
                    <a:pt x="0" y="2986671"/>
                  </a:lnTo>
                  <a:lnTo>
                    <a:pt x="34937" y="2964929"/>
                  </a:lnTo>
                  <a:lnTo>
                    <a:pt x="74485" y="2937624"/>
                  </a:lnTo>
                  <a:lnTo>
                    <a:pt x="114998" y="2906776"/>
                  </a:lnTo>
                  <a:lnTo>
                    <a:pt x="155841" y="2872536"/>
                  </a:lnTo>
                  <a:lnTo>
                    <a:pt x="196418" y="2835033"/>
                  </a:lnTo>
                  <a:lnTo>
                    <a:pt x="236105" y="2794381"/>
                  </a:lnTo>
                  <a:lnTo>
                    <a:pt x="274294" y="2750731"/>
                  </a:lnTo>
                  <a:lnTo>
                    <a:pt x="310388" y="2704211"/>
                  </a:lnTo>
                  <a:lnTo>
                    <a:pt x="352196" y="2646489"/>
                  </a:lnTo>
                  <a:lnTo>
                    <a:pt x="391287" y="2602357"/>
                  </a:lnTo>
                  <a:lnTo>
                    <a:pt x="428739" y="2569641"/>
                  </a:lnTo>
                  <a:lnTo>
                    <a:pt x="465658" y="2546159"/>
                  </a:lnTo>
                  <a:lnTo>
                    <a:pt x="503110" y="2529763"/>
                  </a:lnTo>
                  <a:lnTo>
                    <a:pt x="542201" y="2518270"/>
                  </a:lnTo>
                  <a:lnTo>
                    <a:pt x="584009" y="2509494"/>
                  </a:lnTo>
                  <a:lnTo>
                    <a:pt x="629640" y="2501265"/>
                  </a:lnTo>
                  <a:lnTo>
                    <a:pt x="661289" y="2496705"/>
                  </a:lnTo>
                  <a:lnTo>
                    <a:pt x="695655" y="2491067"/>
                  </a:lnTo>
                  <a:lnTo>
                    <a:pt x="733298" y="2483256"/>
                  </a:lnTo>
                  <a:lnTo>
                    <a:pt x="774750" y="2472182"/>
                  </a:lnTo>
                  <a:lnTo>
                    <a:pt x="792162" y="2466340"/>
                  </a:lnTo>
                  <a:lnTo>
                    <a:pt x="830529" y="2457653"/>
                  </a:lnTo>
                  <a:lnTo>
                    <a:pt x="872693" y="2447429"/>
                  </a:lnTo>
                  <a:lnTo>
                    <a:pt x="917702" y="2435415"/>
                  </a:lnTo>
                  <a:lnTo>
                    <a:pt x="964590" y="2421293"/>
                  </a:lnTo>
                  <a:lnTo>
                    <a:pt x="1012418" y="2404808"/>
                  </a:lnTo>
                  <a:lnTo>
                    <a:pt x="1060221" y="2385657"/>
                  </a:lnTo>
                  <a:lnTo>
                    <a:pt x="1107071" y="2363546"/>
                  </a:lnTo>
                  <a:lnTo>
                    <a:pt x="1151991" y="2338209"/>
                  </a:lnTo>
                  <a:lnTo>
                    <a:pt x="1194054" y="2309355"/>
                  </a:lnTo>
                  <a:lnTo>
                    <a:pt x="1232293" y="2276703"/>
                  </a:lnTo>
                  <a:lnTo>
                    <a:pt x="1265758" y="2239949"/>
                  </a:lnTo>
                  <a:lnTo>
                    <a:pt x="1293495" y="2198827"/>
                  </a:lnTo>
                  <a:lnTo>
                    <a:pt x="1314577" y="2153031"/>
                  </a:lnTo>
                  <a:lnTo>
                    <a:pt x="1327607" y="2103031"/>
                  </a:lnTo>
                  <a:lnTo>
                    <a:pt x="1330871" y="2077212"/>
                  </a:lnTo>
                  <a:lnTo>
                    <a:pt x="1331976" y="2048637"/>
                  </a:lnTo>
                  <a:close/>
                </a:path>
                <a:path w="1576070" h="3616960">
                  <a:moveTo>
                    <a:pt x="1575816" y="1956308"/>
                  </a:moveTo>
                  <a:lnTo>
                    <a:pt x="1574711" y="1908314"/>
                  </a:lnTo>
                  <a:lnTo>
                    <a:pt x="1571447" y="1859762"/>
                  </a:lnTo>
                  <a:lnTo>
                    <a:pt x="1565998" y="1810118"/>
                  </a:lnTo>
                  <a:lnTo>
                    <a:pt x="1558417" y="1758823"/>
                  </a:lnTo>
                  <a:lnTo>
                    <a:pt x="1544510" y="1687677"/>
                  </a:lnTo>
                  <a:lnTo>
                    <a:pt x="1529041" y="1619986"/>
                  </a:lnTo>
                  <a:lnTo>
                    <a:pt x="1512214" y="1555699"/>
                  </a:lnTo>
                  <a:lnTo>
                    <a:pt x="1494218" y="1494739"/>
                  </a:lnTo>
                  <a:lnTo>
                    <a:pt x="1475282" y="1437043"/>
                  </a:lnTo>
                  <a:lnTo>
                    <a:pt x="1455597" y="1382547"/>
                  </a:lnTo>
                  <a:lnTo>
                    <a:pt x="1435354" y="1331188"/>
                  </a:lnTo>
                  <a:lnTo>
                    <a:pt x="1414780" y="1282877"/>
                  </a:lnTo>
                  <a:lnTo>
                    <a:pt x="1394066" y="1237564"/>
                  </a:lnTo>
                  <a:lnTo>
                    <a:pt x="1373416" y="1195184"/>
                  </a:lnTo>
                  <a:lnTo>
                    <a:pt x="1353045" y="1155649"/>
                  </a:lnTo>
                  <a:lnTo>
                    <a:pt x="1333144" y="1118908"/>
                  </a:lnTo>
                  <a:lnTo>
                    <a:pt x="1313929" y="1084884"/>
                  </a:lnTo>
                  <a:lnTo>
                    <a:pt x="1262418" y="998474"/>
                  </a:lnTo>
                  <a:lnTo>
                    <a:pt x="1242009" y="965809"/>
                  </a:lnTo>
                  <a:lnTo>
                    <a:pt x="1225423" y="937501"/>
                  </a:lnTo>
                  <a:lnTo>
                    <a:pt x="1214272" y="913561"/>
                  </a:lnTo>
                  <a:lnTo>
                    <a:pt x="1210195" y="893953"/>
                  </a:lnTo>
                  <a:lnTo>
                    <a:pt x="1206614" y="880770"/>
                  </a:lnTo>
                  <a:lnTo>
                    <a:pt x="1191818" y="836129"/>
                  </a:lnTo>
                  <a:lnTo>
                    <a:pt x="1167295" y="771334"/>
                  </a:lnTo>
                  <a:lnTo>
                    <a:pt x="1151534" y="732929"/>
                  </a:lnTo>
                  <a:lnTo>
                    <a:pt x="1133551" y="691362"/>
                  </a:lnTo>
                  <a:lnTo>
                    <a:pt x="1113383" y="647242"/>
                  </a:lnTo>
                  <a:lnTo>
                    <a:pt x="1091107" y="601218"/>
                  </a:lnTo>
                  <a:lnTo>
                    <a:pt x="1066800" y="553885"/>
                  </a:lnTo>
                  <a:lnTo>
                    <a:pt x="1040511" y="505879"/>
                  </a:lnTo>
                  <a:lnTo>
                    <a:pt x="1012317" y="457822"/>
                  </a:lnTo>
                  <a:lnTo>
                    <a:pt x="982281" y="410337"/>
                  </a:lnTo>
                  <a:lnTo>
                    <a:pt x="950468" y="364058"/>
                  </a:lnTo>
                  <a:lnTo>
                    <a:pt x="916940" y="319608"/>
                  </a:lnTo>
                  <a:lnTo>
                    <a:pt x="881761" y="277596"/>
                  </a:lnTo>
                  <a:lnTo>
                    <a:pt x="845007" y="238658"/>
                  </a:lnTo>
                  <a:lnTo>
                    <a:pt x="806742" y="203428"/>
                  </a:lnTo>
                  <a:lnTo>
                    <a:pt x="767029" y="172504"/>
                  </a:lnTo>
                  <a:lnTo>
                    <a:pt x="725932" y="146532"/>
                  </a:lnTo>
                  <a:lnTo>
                    <a:pt x="683514" y="126136"/>
                  </a:lnTo>
                  <a:lnTo>
                    <a:pt x="639851" y="111925"/>
                  </a:lnTo>
                  <a:lnTo>
                    <a:pt x="595007" y="104521"/>
                  </a:lnTo>
                  <a:lnTo>
                    <a:pt x="534377" y="99479"/>
                  </a:lnTo>
                  <a:lnTo>
                    <a:pt x="474637" y="93154"/>
                  </a:lnTo>
                  <a:lnTo>
                    <a:pt x="416179" y="85750"/>
                  </a:lnTo>
                  <a:lnTo>
                    <a:pt x="359422" y="77431"/>
                  </a:lnTo>
                  <a:lnTo>
                    <a:pt x="304761" y="68376"/>
                  </a:lnTo>
                  <a:lnTo>
                    <a:pt x="252603" y="58788"/>
                  </a:lnTo>
                  <a:lnTo>
                    <a:pt x="203339" y="48831"/>
                  </a:lnTo>
                  <a:lnTo>
                    <a:pt x="157378" y="38709"/>
                  </a:lnTo>
                  <a:lnTo>
                    <a:pt x="115125" y="28575"/>
                  </a:lnTo>
                  <a:lnTo>
                    <a:pt x="76987" y="18618"/>
                  </a:lnTo>
                  <a:lnTo>
                    <a:pt x="14643" y="0"/>
                  </a:lnTo>
                  <a:lnTo>
                    <a:pt x="14643" y="46482"/>
                  </a:lnTo>
                  <a:lnTo>
                    <a:pt x="3048" y="46482"/>
                  </a:lnTo>
                  <a:lnTo>
                    <a:pt x="43053" y="59283"/>
                  </a:lnTo>
                  <a:lnTo>
                    <a:pt x="87134" y="71539"/>
                  </a:lnTo>
                  <a:lnTo>
                    <a:pt x="134531" y="83197"/>
                  </a:lnTo>
                  <a:lnTo>
                    <a:pt x="184454" y="94183"/>
                  </a:lnTo>
                  <a:lnTo>
                    <a:pt x="236156" y="104444"/>
                  </a:lnTo>
                  <a:lnTo>
                    <a:pt x="288861" y="113919"/>
                  </a:lnTo>
                  <a:lnTo>
                    <a:pt x="341820" y="122555"/>
                  </a:lnTo>
                  <a:lnTo>
                    <a:pt x="394246" y="130276"/>
                  </a:lnTo>
                  <a:lnTo>
                    <a:pt x="445376" y="137033"/>
                  </a:lnTo>
                  <a:lnTo>
                    <a:pt x="494461" y="142760"/>
                  </a:lnTo>
                  <a:lnTo>
                    <a:pt x="540715" y="147396"/>
                  </a:lnTo>
                  <a:lnTo>
                    <a:pt x="583399" y="150876"/>
                  </a:lnTo>
                  <a:lnTo>
                    <a:pt x="624547" y="158153"/>
                  </a:lnTo>
                  <a:lnTo>
                    <a:pt x="665035" y="172821"/>
                  </a:lnTo>
                  <a:lnTo>
                    <a:pt x="704723" y="194183"/>
                  </a:lnTo>
                  <a:lnTo>
                    <a:pt x="743508" y="221500"/>
                  </a:lnTo>
                  <a:lnTo>
                    <a:pt x="781253" y="254050"/>
                  </a:lnTo>
                  <a:lnTo>
                    <a:pt x="817841" y="291096"/>
                  </a:lnTo>
                  <a:lnTo>
                    <a:pt x="853160" y="331927"/>
                  </a:lnTo>
                  <a:lnTo>
                    <a:pt x="887069" y="375818"/>
                  </a:lnTo>
                  <a:lnTo>
                    <a:pt x="919480" y="422033"/>
                  </a:lnTo>
                  <a:lnTo>
                    <a:pt x="950252" y="469849"/>
                  </a:lnTo>
                  <a:lnTo>
                    <a:pt x="979258" y="518541"/>
                  </a:lnTo>
                  <a:lnTo>
                    <a:pt x="1006398" y="567385"/>
                  </a:lnTo>
                  <a:lnTo>
                    <a:pt x="1031544" y="615657"/>
                  </a:lnTo>
                  <a:lnTo>
                    <a:pt x="1054557" y="662622"/>
                  </a:lnTo>
                  <a:lnTo>
                    <a:pt x="1075347" y="707555"/>
                  </a:lnTo>
                  <a:lnTo>
                    <a:pt x="1093774" y="749744"/>
                  </a:lnTo>
                  <a:lnTo>
                    <a:pt x="1109726" y="788441"/>
                  </a:lnTo>
                  <a:lnTo>
                    <a:pt x="1133716" y="852512"/>
                  </a:lnTo>
                  <a:lnTo>
                    <a:pt x="1146352" y="893953"/>
                  </a:lnTo>
                  <a:lnTo>
                    <a:pt x="1153871" y="917117"/>
                  </a:lnTo>
                  <a:lnTo>
                    <a:pt x="1167384" y="944054"/>
                  </a:lnTo>
                  <a:lnTo>
                    <a:pt x="1186345" y="976439"/>
                  </a:lnTo>
                  <a:lnTo>
                    <a:pt x="1226070" y="1042073"/>
                  </a:lnTo>
                  <a:lnTo>
                    <a:pt x="1243139" y="1070648"/>
                  </a:lnTo>
                  <a:lnTo>
                    <a:pt x="1280033" y="1135214"/>
                  </a:lnTo>
                  <a:lnTo>
                    <a:pt x="1299489" y="1171346"/>
                  </a:lnTo>
                  <a:lnTo>
                    <a:pt x="1319364" y="1210119"/>
                  </a:lnTo>
                  <a:lnTo>
                    <a:pt x="1339481" y="1251623"/>
                  </a:lnTo>
                  <a:lnTo>
                    <a:pt x="1359662" y="1295908"/>
                  </a:lnTo>
                  <a:lnTo>
                    <a:pt x="1379689" y="1343063"/>
                  </a:lnTo>
                  <a:lnTo>
                    <a:pt x="1399400" y="1393139"/>
                  </a:lnTo>
                  <a:lnTo>
                    <a:pt x="1418602" y="1446199"/>
                  </a:lnTo>
                  <a:lnTo>
                    <a:pt x="1437093" y="1502333"/>
                  </a:lnTo>
                  <a:lnTo>
                    <a:pt x="1454708" y="1561592"/>
                  </a:lnTo>
                  <a:lnTo>
                    <a:pt x="1471256" y="1624050"/>
                  </a:lnTo>
                  <a:lnTo>
                    <a:pt x="1486535" y="1689773"/>
                  </a:lnTo>
                  <a:lnTo>
                    <a:pt x="1500378" y="1758823"/>
                  </a:lnTo>
                  <a:lnTo>
                    <a:pt x="1510258" y="1820710"/>
                  </a:lnTo>
                  <a:lnTo>
                    <a:pt x="1516380" y="1880920"/>
                  </a:lnTo>
                  <a:lnTo>
                    <a:pt x="1518881" y="1939429"/>
                  </a:lnTo>
                  <a:lnTo>
                    <a:pt x="1517967" y="1996160"/>
                  </a:lnTo>
                  <a:lnTo>
                    <a:pt x="1513789" y="2051088"/>
                  </a:lnTo>
                  <a:lnTo>
                    <a:pt x="1506550" y="2104148"/>
                  </a:lnTo>
                  <a:lnTo>
                    <a:pt x="1496402" y="2155304"/>
                  </a:lnTo>
                  <a:lnTo>
                    <a:pt x="1483525" y="2204491"/>
                  </a:lnTo>
                  <a:lnTo>
                    <a:pt x="1468107" y="2251672"/>
                  </a:lnTo>
                  <a:lnTo>
                    <a:pt x="1450327" y="2296795"/>
                  </a:lnTo>
                  <a:lnTo>
                    <a:pt x="1430337" y="2339822"/>
                  </a:lnTo>
                  <a:lnTo>
                    <a:pt x="1408328" y="2380678"/>
                  </a:lnTo>
                  <a:lnTo>
                    <a:pt x="1384490" y="2419337"/>
                  </a:lnTo>
                  <a:lnTo>
                    <a:pt x="1358976" y="2455748"/>
                  </a:lnTo>
                  <a:lnTo>
                    <a:pt x="1331963" y="2489847"/>
                  </a:lnTo>
                  <a:lnTo>
                    <a:pt x="1303655" y="2521597"/>
                  </a:lnTo>
                  <a:lnTo>
                    <a:pt x="1274191" y="2550947"/>
                  </a:lnTo>
                  <a:lnTo>
                    <a:pt x="1243774" y="2577846"/>
                  </a:lnTo>
                  <a:lnTo>
                    <a:pt x="1212570" y="2602242"/>
                  </a:lnTo>
                  <a:lnTo>
                    <a:pt x="1180744" y="2624099"/>
                  </a:lnTo>
                  <a:lnTo>
                    <a:pt x="1115987" y="2659964"/>
                  </a:lnTo>
                  <a:lnTo>
                    <a:pt x="1050899" y="2685046"/>
                  </a:lnTo>
                  <a:lnTo>
                    <a:pt x="970699" y="2706014"/>
                  </a:lnTo>
                  <a:lnTo>
                    <a:pt x="923594" y="2722321"/>
                  </a:lnTo>
                  <a:lnTo>
                    <a:pt x="877455" y="2742082"/>
                  </a:lnTo>
                  <a:lnTo>
                    <a:pt x="832383" y="2765018"/>
                  </a:lnTo>
                  <a:lnTo>
                    <a:pt x="788492" y="2790888"/>
                  </a:lnTo>
                  <a:lnTo>
                    <a:pt x="745896" y="2819425"/>
                  </a:lnTo>
                  <a:lnTo>
                    <a:pt x="704697" y="2850362"/>
                  </a:lnTo>
                  <a:lnTo>
                    <a:pt x="665010" y="2883433"/>
                  </a:lnTo>
                  <a:lnTo>
                    <a:pt x="626922" y="2918383"/>
                  </a:lnTo>
                  <a:lnTo>
                    <a:pt x="590562" y="2954947"/>
                  </a:lnTo>
                  <a:lnTo>
                    <a:pt x="556031" y="2992856"/>
                  </a:lnTo>
                  <a:lnTo>
                    <a:pt x="523430" y="3031858"/>
                  </a:lnTo>
                  <a:lnTo>
                    <a:pt x="492874" y="3071672"/>
                  </a:lnTo>
                  <a:lnTo>
                    <a:pt x="464464" y="3112058"/>
                  </a:lnTo>
                  <a:lnTo>
                    <a:pt x="438302" y="3152737"/>
                  </a:lnTo>
                  <a:lnTo>
                    <a:pt x="414515" y="3193453"/>
                  </a:lnTo>
                  <a:lnTo>
                    <a:pt x="393204" y="3233940"/>
                  </a:lnTo>
                  <a:lnTo>
                    <a:pt x="374472" y="3273933"/>
                  </a:lnTo>
                  <a:lnTo>
                    <a:pt x="351853" y="3315766"/>
                  </a:lnTo>
                  <a:lnTo>
                    <a:pt x="323075" y="3354209"/>
                  </a:lnTo>
                  <a:lnTo>
                    <a:pt x="289280" y="3389376"/>
                  </a:lnTo>
                  <a:lnTo>
                    <a:pt x="251625" y="3421380"/>
                  </a:lnTo>
                  <a:lnTo>
                    <a:pt x="211251" y="3450310"/>
                  </a:lnTo>
                  <a:lnTo>
                    <a:pt x="169303" y="3476282"/>
                  </a:lnTo>
                  <a:lnTo>
                    <a:pt x="126949" y="3499383"/>
                  </a:lnTo>
                  <a:lnTo>
                    <a:pt x="85318" y="3519728"/>
                  </a:lnTo>
                  <a:lnTo>
                    <a:pt x="45567" y="3537432"/>
                  </a:lnTo>
                  <a:lnTo>
                    <a:pt x="8851" y="3552571"/>
                  </a:lnTo>
                  <a:lnTo>
                    <a:pt x="8851" y="3616452"/>
                  </a:lnTo>
                  <a:lnTo>
                    <a:pt x="83172" y="3587953"/>
                  </a:lnTo>
                  <a:lnTo>
                    <a:pt x="124688" y="3568954"/>
                  </a:lnTo>
                  <a:lnTo>
                    <a:pt x="167754" y="3546792"/>
                  </a:lnTo>
                  <a:lnTo>
                    <a:pt x="211328" y="3521456"/>
                  </a:lnTo>
                  <a:lnTo>
                    <a:pt x="254419" y="3492957"/>
                  </a:lnTo>
                  <a:lnTo>
                    <a:pt x="295998" y="3461296"/>
                  </a:lnTo>
                  <a:lnTo>
                    <a:pt x="335026" y="3426472"/>
                  </a:lnTo>
                  <a:lnTo>
                    <a:pt x="370497" y="3388487"/>
                  </a:lnTo>
                  <a:lnTo>
                    <a:pt x="401396" y="3347339"/>
                  </a:lnTo>
                  <a:lnTo>
                    <a:pt x="426707" y="3303016"/>
                  </a:lnTo>
                  <a:lnTo>
                    <a:pt x="446443" y="3263658"/>
                  </a:lnTo>
                  <a:lnTo>
                    <a:pt x="468718" y="3223653"/>
                  </a:lnTo>
                  <a:lnTo>
                    <a:pt x="493420" y="3183293"/>
                  </a:lnTo>
                  <a:lnTo>
                    <a:pt x="520446" y="3142919"/>
                  </a:lnTo>
                  <a:lnTo>
                    <a:pt x="549656" y="3102813"/>
                  </a:lnTo>
                  <a:lnTo>
                    <a:pt x="580948" y="3063316"/>
                  </a:lnTo>
                  <a:lnTo>
                    <a:pt x="614210" y="3024708"/>
                  </a:lnTo>
                  <a:lnTo>
                    <a:pt x="649325" y="2987332"/>
                  </a:lnTo>
                  <a:lnTo>
                    <a:pt x="686193" y="2951492"/>
                  </a:lnTo>
                  <a:lnTo>
                    <a:pt x="724687" y="2917494"/>
                  </a:lnTo>
                  <a:lnTo>
                    <a:pt x="764705" y="2885643"/>
                  </a:lnTo>
                  <a:lnTo>
                    <a:pt x="806119" y="2856268"/>
                  </a:lnTo>
                  <a:lnTo>
                    <a:pt x="848817" y="2829661"/>
                  </a:lnTo>
                  <a:lnTo>
                    <a:pt x="892708" y="2806154"/>
                  </a:lnTo>
                  <a:lnTo>
                    <a:pt x="937641" y="2786049"/>
                  </a:lnTo>
                  <a:lnTo>
                    <a:pt x="983538" y="2769666"/>
                  </a:lnTo>
                  <a:lnTo>
                    <a:pt x="1030274" y="2757297"/>
                  </a:lnTo>
                  <a:lnTo>
                    <a:pt x="1064552" y="2748648"/>
                  </a:lnTo>
                  <a:lnTo>
                    <a:pt x="1099210" y="2736951"/>
                  </a:lnTo>
                  <a:lnTo>
                    <a:pt x="1168920" y="2704693"/>
                  </a:lnTo>
                  <a:lnTo>
                    <a:pt x="1203579" y="2684246"/>
                  </a:lnTo>
                  <a:lnTo>
                    <a:pt x="1237843" y="2661005"/>
                  </a:lnTo>
                  <a:lnTo>
                    <a:pt x="1271524" y="2635021"/>
                  </a:lnTo>
                  <a:lnTo>
                    <a:pt x="1304442" y="2606344"/>
                  </a:lnTo>
                  <a:lnTo>
                    <a:pt x="1336382" y="2575052"/>
                  </a:lnTo>
                  <a:lnTo>
                    <a:pt x="1367167" y="2541193"/>
                  </a:lnTo>
                  <a:lnTo>
                    <a:pt x="1396606" y="2504833"/>
                  </a:lnTo>
                  <a:lnTo>
                    <a:pt x="1424482" y="2466009"/>
                  </a:lnTo>
                  <a:lnTo>
                    <a:pt x="1450632" y="2424811"/>
                  </a:lnTo>
                  <a:lnTo>
                    <a:pt x="1474851" y="2381288"/>
                  </a:lnTo>
                  <a:lnTo>
                    <a:pt x="1496936" y="2335492"/>
                  </a:lnTo>
                  <a:lnTo>
                    <a:pt x="1516697" y="2287486"/>
                  </a:lnTo>
                  <a:lnTo>
                    <a:pt x="1533956" y="2237321"/>
                  </a:lnTo>
                  <a:lnTo>
                    <a:pt x="1548511" y="2185073"/>
                  </a:lnTo>
                  <a:lnTo>
                    <a:pt x="1560169" y="2130780"/>
                  </a:lnTo>
                  <a:lnTo>
                    <a:pt x="1568729" y="2074519"/>
                  </a:lnTo>
                  <a:lnTo>
                    <a:pt x="1574012" y="2016353"/>
                  </a:lnTo>
                  <a:lnTo>
                    <a:pt x="1575816" y="1956308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3620261" y="5461253"/>
              <a:ext cx="3940175" cy="0"/>
            </a:xfrm>
            <a:custGeom>
              <a:avLst/>
              <a:gdLst/>
              <a:ahLst/>
              <a:cxnLst/>
              <a:rect l="l" t="t" r="r" b="b"/>
              <a:pathLst>
                <a:path w="3940175">
                  <a:moveTo>
                    <a:pt x="0" y="0"/>
                  </a:moveTo>
                  <a:lnTo>
                    <a:pt x="3940174" y="0"/>
                  </a:lnTo>
                </a:path>
              </a:pathLst>
            </a:custGeom>
            <a:ln w="19050">
              <a:solidFill>
                <a:srgbClr val="354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6" name="object 3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624828" y="4946903"/>
              <a:ext cx="611124" cy="611124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342888" y="7796783"/>
              <a:ext cx="595884" cy="597407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1377696" y="3529583"/>
              <a:ext cx="5791200" cy="762000"/>
            </a:xfrm>
            <a:custGeom>
              <a:avLst/>
              <a:gdLst/>
              <a:ahLst/>
              <a:cxnLst/>
              <a:rect l="l" t="t" r="r" b="b"/>
              <a:pathLst>
                <a:path w="5791200" h="762000">
                  <a:moveTo>
                    <a:pt x="5791200" y="0"/>
                  </a:moveTo>
                  <a:lnTo>
                    <a:pt x="0" y="0"/>
                  </a:lnTo>
                  <a:lnTo>
                    <a:pt x="0" y="762000"/>
                  </a:lnTo>
                  <a:lnTo>
                    <a:pt x="5791200" y="762000"/>
                  </a:lnTo>
                  <a:lnTo>
                    <a:pt x="57912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9" name="object 3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35" dirty="0"/>
              <a:t>POLECAT</a:t>
            </a:r>
            <a:r>
              <a:rPr spc="-30" dirty="0"/>
              <a:t> </a:t>
            </a:r>
            <a:r>
              <a:rPr spc="-15" dirty="0"/>
              <a:t>SEC,</a:t>
            </a:r>
            <a:r>
              <a:rPr spc="-10" dirty="0"/>
              <a:t> </a:t>
            </a:r>
            <a:r>
              <a:rPr dirty="0"/>
              <a:t>UMA</a:t>
            </a:r>
            <a:r>
              <a:rPr spc="-50" dirty="0"/>
              <a:t> </a:t>
            </a:r>
            <a:r>
              <a:rPr spc="-30" dirty="0"/>
              <a:t>INSTALAÇÃO</a:t>
            </a:r>
          </a:p>
        </p:txBody>
      </p:sp>
      <p:sp>
        <p:nvSpPr>
          <p:cNvPr id="43" name="object 4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7785">
              <a:lnSpc>
                <a:spcPts val="760"/>
              </a:lnSpc>
            </a:pPr>
            <a:r>
              <a:rPr spc="-5" dirty="0"/>
              <a:t>79</a:t>
            </a:r>
          </a:p>
        </p:txBody>
      </p:sp>
      <p:sp>
        <p:nvSpPr>
          <p:cNvPr id="40" name="object 40"/>
          <p:cNvSpPr txBox="1"/>
          <p:nvPr/>
        </p:nvSpPr>
        <p:spPr>
          <a:xfrm>
            <a:off x="1502410" y="3821429"/>
            <a:ext cx="3862704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5" dirty="0">
                <a:solidFill>
                  <a:srgbClr val="EB7339"/>
                </a:solidFill>
                <a:latin typeface="Calibri"/>
                <a:cs typeface="Calibri"/>
              </a:rPr>
              <a:t>FOTOVOLTAICA</a:t>
            </a:r>
            <a:r>
              <a:rPr sz="2400" b="1" spc="-2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2400" b="1" spc="-25" dirty="0">
                <a:solidFill>
                  <a:srgbClr val="EB7339"/>
                </a:solidFill>
                <a:latin typeface="Calibri"/>
                <a:cs typeface="Calibri"/>
              </a:rPr>
              <a:t>COMUNITÁRIA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3634994" y="7713090"/>
            <a:ext cx="3132455" cy="629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31140">
              <a:lnSpc>
                <a:spcPts val="1775"/>
              </a:lnSpc>
              <a:spcBef>
                <a:spcPts val="100"/>
              </a:spcBef>
            </a:pP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INFORMAÇÃO</a:t>
            </a:r>
            <a:r>
              <a:rPr sz="1800" b="1" spc="-3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DETALHADA</a:t>
            </a:r>
            <a:endParaRPr sz="1800">
              <a:latin typeface="Calibri"/>
              <a:cs typeface="Calibri"/>
            </a:endParaRPr>
          </a:p>
          <a:p>
            <a:pPr marL="231140">
              <a:lnSpc>
                <a:spcPts val="1720"/>
              </a:lnSpc>
            </a:pP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SOBRE</a:t>
            </a:r>
            <a:r>
              <a:rPr sz="18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A</a:t>
            </a:r>
            <a:r>
              <a:rPr sz="18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30" dirty="0">
                <a:solidFill>
                  <a:srgbClr val="EB7339"/>
                </a:solidFill>
                <a:latin typeface="Calibri"/>
                <a:cs typeface="Calibri"/>
              </a:rPr>
              <a:t>PRÁTICA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ts val="1265"/>
              </a:lnSpc>
              <a:tabLst>
                <a:tab pos="3119120" algn="l"/>
              </a:tabLst>
            </a:pPr>
            <a:r>
              <a:rPr sz="1100" u="heavy" dirty="0">
                <a:solidFill>
                  <a:srgbClr val="FFFFFF"/>
                </a:solidFill>
                <a:uFill>
                  <a:solidFill>
                    <a:srgbClr val="354F92"/>
                  </a:solidFill>
                </a:uFill>
                <a:latin typeface="Calibri"/>
                <a:cs typeface="Calibri"/>
              </a:rPr>
              <a:t> 	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468883" y="6472554"/>
            <a:ext cx="2847340" cy="2009139"/>
          </a:xfrm>
          <a:prstGeom prst="rect">
            <a:avLst/>
          </a:prstGeom>
        </p:spPr>
        <p:txBody>
          <a:bodyPr vert="horz" wrap="square" lIns="0" tIns="41275" rIns="0" bIns="0" rtlCol="0">
            <a:spAutoFit/>
          </a:bodyPr>
          <a:lstStyle/>
          <a:p>
            <a:pPr marL="12700" marR="5080" algn="just">
              <a:lnSpc>
                <a:spcPct val="83300"/>
              </a:lnSpc>
              <a:spcBef>
                <a:spcPts val="325"/>
              </a:spcBef>
            </a:pP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Sendo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uma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Cooperativa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Comunitária,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a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Polecat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Springs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GWS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utilizará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todos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os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lucros</a:t>
            </a:r>
            <a:r>
              <a:rPr sz="1100" spc="2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em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 benefício da comunidade, dentro da sua bacia de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captação.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Atualmente,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procuram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que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o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projeto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energético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existente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seja melhorado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ampliado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para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satisfazer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a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procura,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com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 ênfase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na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ação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 climática,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energia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sustentabilidade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ambiental. </a:t>
            </a:r>
            <a:r>
              <a:rPr sz="1100" spc="-2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Polecat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Springs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GWS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tem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considerado</a:t>
            </a:r>
            <a:r>
              <a:rPr sz="1100" spc="2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outros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tipos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tecnologia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para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a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geração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energia 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renovável,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mas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nesta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fase mantêm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opção pelo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Fotovoltaico,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uma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vez que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pode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ser localizado de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modo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a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ter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menor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impacto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visual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na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Comunidade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e,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por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conseguinte,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ter</a:t>
            </a:r>
            <a:r>
              <a:rPr sz="1100" spc="2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uma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melhor</a:t>
            </a:r>
            <a:r>
              <a:rPr sz="11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aceitação.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210043" y="7951658"/>
            <a:ext cx="114300" cy="189420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760"/>
              </a:lnSpc>
            </a:pP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11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20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r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g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u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t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s</a:t>
            </a:r>
            <a:endParaRPr sz="7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7107681" y="9986987"/>
            <a:ext cx="311150" cy="179705"/>
            <a:chOff x="7107681" y="9986987"/>
            <a:chExt cx="311150" cy="17970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01197" y="10028970"/>
              <a:ext cx="131230" cy="13123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107681" y="9986987"/>
              <a:ext cx="311150" cy="179705"/>
            </a:xfrm>
            <a:custGeom>
              <a:avLst/>
              <a:gdLst/>
              <a:ahLst/>
              <a:cxnLst/>
              <a:rect l="l" t="t" r="r" b="b"/>
              <a:pathLst>
                <a:path w="311150" h="179704">
                  <a:moveTo>
                    <a:pt x="306704" y="0"/>
                  </a:moveTo>
                  <a:lnTo>
                    <a:pt x="302768" y="1054"/>
                  </a:lnTo>
                  <a:lnTo>
                    <a:pt x="302514" y="63"/>
                  </a:lnTo>
                  <a:lnTo>
                    <a:pt x="302385" y="12047"/>
                  </a:lnTo>
                  <a:lnTo>
                    <a:pt x="303291" y="25833"/>
                  </a:lnTo>
                  <a:lnTo>
                    <a:pt x="304889" y="39630"/>
                  </a:lnTo>
                  <a:lnTo>
                    <a:pt x="306832" y="51650"/>
                  </a:lnTo>
                  <a:lnTo>
                    <a:pt x="302011" y="71757"/>
                  </a:lnTo>
                  <a:lnTo>
                    <a:pt x="286369" y="91803"/>
                  </a:lnTo>
                  <a:lnTo>
                    <a:pt x="268416" y="107927"/>
                  </a:lnTo>
                  <a:lnTo>
                    <a:pt x="256667" y="116268"/>
                  </a:lnTo>
                  <a:lnTo>
                    <a:pt x="254253" y="117411"/>
                  </a:lnTo>
                  <a:lnTo>
                    <a:pt x="247776" y="124447"/>
                  </a:lnTo>
                  <a:lnTo>
                    <a:pt x="211665" y="154731"/>
                  </a:lnTo>
                  <a:lnTo>
                    <a:pt x="161101" y="174393"/>
                  </a:lnTo>
                  <a:lnTo>
                    <a:pt x="134635" y="171699"/>
                  </a:lnTo>
                  <a:lnTo>
                    <a:pt x="114004" y="161215"/>
                  </a:lnTo>
                  <a:lnTo>
                    <a:pt x="101219" y="146316"/>
                  </a:lnTo>
                  <a:lnTo>
                    <a:pt x="89308" y="130560"/>
                  </a:lnTo>
                  <a:lnTo>
                    <a:pt x="73183" y="118210"/>
                  </a:lnTo>
                  <a:lnTo>
                    <a:pt x="55106" y="109553"/>
                  </a:lnTo>
                  <a:lnTo>
                    <a:pt x="37338" y="104876"/>
                  </a:lnTo>
                  <a:lnTo>
                    <a:pt x="27481" y="101362"/>
                  </a:lnTo>
                  <a:lnTo>
                    <a:pt x="18684" y="95038"/>
                  </a:lnTo>
                  <a:lnTo>
                    <a:pt x="11245" y="87465"/>
                  </a:lnTo>
                  <a:lnTo>
                    <a:pt x="5461" y="80200"/>
                  </a:lnTo>
                  <a:lnTo>
                    <a:pt x="0" y="81648"/>
                  </a:lnTo>
                  <a:lnTo>
                    <a:pt x="36068" y="109969"/>
                  </a:lnTo>
                  <a:lnTo>
                    <a:pt x="52792" y="114654"/>
                  </a:lnTo>
                  <a:lnTo>
                    <a:pt x="69850" y="122807"/>
                  </a:lnTo>
                  <a:lnTo>
                    <a:pt x="85002" y="134234"/>
                  </a:lnTo>
                  <a:lnTo>
                    <a:pt x="96012" y="148742"/>
                  </a:lnTo>
                  <a:lnTo>
                    <a:pt x="107517" y="162982"/>
                  </a:lnTo>
                  <a:lnTo>
                    <a:pt x="125761" y="174072"/>
                  </a:lnTo>
                  <a:lnTo>
                    <a:pt x="149197" y="179514"/>
                  </a:lnTo>
                  <a:lnTo>
                    <a:pt x="176275" y="176809"/>
                  </a:lnTo>
                  <a:lnTo>
                    <a:pt x="213582" y="159407"/>
                  </a:lnTo>
                  <a:lnTo>
                    <a:pt x="253746" y="124968"/>
                  </a:lnTo>
                  <a:lnTo>
                    <a:pt x="256159" y="122199"/>
                  </a:lnTo>
                  <a:lnTo>
                    <a:pt x="258064" y="121678"/>
                  </a:lnTo>
                  <a:lnTo>
                    <a:pt x="269624" y="113625"/>
                  </a:lnTo>
                  <a:lnTo>
                    <a:pt x="288829" y="96753"/>
                  </a:lnTo>
                  <a:lnTo>
                    <a:pt x="305891" y="74821"/>
                  </a:lnTo>
                  <a:lnTo>
                    <a:pt x="311023" y="51587"/>
                  </a:lnTo>
                  <a:lnTo>
                    <a:pt x="308544" y="35995"/>
                  </a:lnTo>
                  <a:lnTo>
                    <a:pt x="307101" y="21512"/>
                  </a:lnTo>
                  <a:lnTo>
                    <a:pt x="306540" y="9169"/>
                  </a:lnTo>
                  <a:lnTo>
                    <a:pt x="3067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0513" y="9993781"/>
              <a:ext cx="230711" cy="152552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0" y="0"/>
            <a:ext cx="2161540" cy="10692765"/>
            <a:chOff x="0" y="0"/>
            <a:chExt cx="2161540" cy="10692765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346075" cy="10690860"/>
            </a:xfrm>
            <a:custGeom>
              <a:avLst/>
              <a:gdLst/>
              <a:ahLst/>
              <a:cxnLst/>
              <a:rect l="l" t="t" r="r" b="b"/>
              <a:pathLst>
                <a:path w="346075" h="10690860">
                  <a:moveTo>
                    <a:pt x="345948" y="0"/>
                  </a:moveTo>
                  <a:lnTo>
                    <a:pt x="0" y="0"/>
                  </a:lnTo>
                  <a:lnTo>
                    <a:pt x="0" y="10690859"/>
                  </a:lnTo>
                  <a:lnTo>
                    <a:pt x="345948" y="10690859"/>
                  </a:lnTo>
                  <a:lnTo>
                    <a:pt x="345948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3559314"/>
              <a:ext cx="1183005" cy="3337560"/>
            </a:xfrm>
            <a:custGeom>
              <a:avLst/>
              <a:gdLst/>
              <a:ahLst/>
              <a:cxnLst/>
              <a:rect l="l" t="t" r="r" b="b"/>
              <a:pathLst>
                <a:path w="1183005" h="3337559">
                  <a:moveTo>
                    <a:pt x="260604" y="1830438"/>
                  </a:moveTo>
                  <a:lnTo>
                    <a:pt x="257517" y="1787461"/>
                  </a:lnTo>
                  <a:lnTo>
                    <a:pt x="248285" y="1744992"/>
                  </a:lnTo>
                  <a:lnTo>
                    <a:pt x="232879" y="1703527"/>
                  </a:lnTo>
                  <a:lnTo>
                    <a:pt x="211328" y="1663598"/>
                  </a:lnTo>
                  <a:lnTo>
                    <a:pt x="183616" y="1625714"/>
                  </a:lnTo>
                  <a:lnTo>
                    <a:pt x="149745" y="1590408"/>
                  </a:lnTo>
                  <a:lnTo>
                    <a:pt x="104838" y="1541284"/>
                  </a:lnTo>
                  <a:lnTo>
                    <a:pt x="65913" y="1488160"/>
                  </a:lnTo>
                  <a:lnTo>
                    <a:pt x="32537" y="1432115"/>
                  </a:lnTo>
                  <a:lnTo>
                    <a:pt x="4279" y="1374228"/>
                  </a:lnTo>
                  <a:lnTo>
                    <a:pt x="0" y="1363535"/>
                  </a:lnTo>
                  <a:lnTo>
                    <a:pt x="0" y="1488757"/>
                  </a:lnTo>
                  <a:lnTo>
                    <a:pt x="25654" y="1529613"/>
                  </a:lnTo>
                  <a:lnTo>
                    <a:pt x="66255" y="1583131"/>
                  </a:lnTo>
                  <a:lnTo>
                    <a:pt x="112801" y="1633461"/>
                  </a:lnTo>
                  <a:lnTo>
                    <a:pt x="146100" y="1671447"/>
                  </a:lnTo>
                  <a:lnTo>
                    <a:pt x="171869" y="1711452"/>
                  </a:lnTo>
                  <a:lnTo>
                    <a:pt x="189776" y="1753514"/>
                  </a:lnTo>
                  <a:lnTo>
                    <a:pt x="199466" y="1797621"/>
                  </a:lnTo>
                  <a:lnTo>
                    <a:pt x="200609" y="1843798"/>
                  </a:lnTo>
                  <a:lnTo>
                    <a:pt x="192862" y="1892033"/>
                  </a:lnTo>
                  <a:lnTo>
                    <a:pt x="179539" y="1936978"/>
                  </a:lnTo>
                  <a:lnTo>
                    <a:pt x="160223" y="1980907"/>
                  </a:lnTo>
                  <a:lnTo>
                    <a:pt x="135636" y="2023452"/>
                  </a:lnTo>
                  <a:lnTo>
                    <a:pt x="106502" y="2064232"/>
                  </a:lnTo>
                  <a:lnTo>
                    <a:pt x="73533" y="2102840"/>
                  </a:lnTo>
                  <a:lnTo>
                    <a:pt x="37452" y="2138896"/>
                  </a:lnTo>
                  <a:lnTo>
                    <a:pt x="0" y="2171141"/>
                  </a:lnTo>
                  <a:lnTo>
                    <a:pt x="0" y="2246719"/>
                  </a:lnTo>
                  <a:lnTo>
                    <a:pt x="59728" y="2201583"/>
                  </a:lnTo>
                  <a:lnTo>
                    <a:pt x="98171" y="2166569"/>
                  </a:lnTo>
                  <a:lnTo>
                    <a:pt x="134175" y="2128596"/>
                  </a:lnTo>
                  <a:lnTo>
                    <a:pt x="167081" y="2087968"/>
                  </a:lnTo>
                  <a:lnTo>
                    <a:pt x="196227" y="2044928"/>
                  </a:lnTo>
                  <a:lnTo>
                    <a:pt x="220941" y="1999780"/>
                  </a:lnTo>
                  <a:lnTo>
                    <a:pt x="240563" y="1952790"/>
                  </a:lnTo>
                  <a:lnTo>
                    <a:pt x="254444" y="1904225"/>
                  </a:lnTo>
                  <a:lnTo>
                    <a:pt x="260502" y="1848916"/>
                  </a:lnTo>
                  <a:lnTo>
                    <a:pt x="260604" y="1830438"/>
                  </a:lnTo>
                  <a:close/>
                </a:path>
                <a:path w="1183005" h="3337559">
                  <a:moveTo>
                    <a:pt x="925068" y="2076437"/>
                  </a:moveTo>
                  <a:lnTo>
                    <a:pt x="922794" y="2036559"/>
                  </a:lnTo>
                  <a:lnTo>
                    <a:pt x="916012" y="1994966"/>
                  </a:lnTo>
                  <a:lnTo>
                    <a:pt x="904773" y="1951748"/>
                  </a:lnTo>
                  <a:lnTo>
                    <a:pt x="889127" y="1907019"/>
                  </a:lnTo>
                  <a:lnTo>
                    <a:pt x="869124" y="1860867"/>
                  </a:lnTo>
                  <a:lnTo>
                    <a:pt x="844816" y="1813407"/>
                  </a:lnTo>
                  <a:lnTo>
                    <a:pt x="816241" y="1764715"/>
                  </a:lnTo>
                  <a:lnTo>
                    <a:pt x="783475" y="1714906"/>
                  </a:lnTo>
                  <a:lnTo>
                    <a:pt x="746556" y="1664068"/>
                  </a:lnTo>
                  <a:lnTo>
                    <a:pt x="680237" y="1575854"/>
                  </a:lnTo>
                  <a:lnTo>
                    <a:pt x="621004" y="1495450"/>
                  </a:lnTo>
                  <a:lnTo>
                    <a:pt x="568452" y="1422387"/>
                  </a:lnTo>
                  <a:lnTo>
                    <a:pt x="522185" y="1356207"/>
                  </a:lnTo>
                  <a:lnTo>
                    <a:pt x="481812" y="1296441"/>
                  </a:lnTo>
                  <a:lnTo>
                    <a:pt x="446951" y="1242618"/>
                  </a:lnTo>
                  <a:lnTo>
                    <a:pt x="417195" y="1194257"/>
                  </a:lnTo>
                  <a:lnTo>
                    <a:pt x="392163" y="1150912"/>
                  </a:lnTo>
                  <a:lnTo>
                    <a:pt x="371449" y="1112088"/>
                  </a:lnTo>
                  <a:lnTo>
                    <a:pt x="354660" y="1077353"/>
                  </a:lnTo>
                  <a:lnTo>
                    <a:pt x="331317" y="1018184"/>
                  </a:lnTo>
                  <a:lnTo>
                    <a:pt x="318985" y="969683"/>
                  </a:lnTo>
                  <a:lnTo>
                    <a:pt x="314502" y="928090"/>
                  </a:lnTo>
                  <a:lnTo>
                    <a:pt x="314236" y="908710"/>
                  </a:lnTo>
                  <a:lnTo>
                    <a:pt x="314744" y="889647"/>
                  </a:lnTo>
                  <a:lnTo>
                    <a:pt x="315658" y="870445"/>
                  </a:lnTo>
                  <a:lnTo>
                    <a:pt x="315658" y="851903"/>
                  </a:lnTo>
                  <a:lnTo>
                    <a:pt x="314426" y="784707"/>
                  </a:lnTo>
                  <a:lnTo>
                    <a:pt x="309562" y="743813"/>
                  </a:lnTo>
                  <a:lnTo>
                    <a:pt x="301371" y="699477"/>
                  </a:lnTo>
                  <a:lnTo>
                    <a:pt x="289496" y="652767"/>
                  </a:lnTo>
                  <a:lnTo>
                    <a:pt x="273558" y="604774"/>
                  </a:lnTo>
                  <a:lnTo>
                    <a:pt x="253174" y="556552"/>
                  </a:lnTo>
                  <a:lnTo>
                    <a:pt x="228003" y="509181"/>
                  </a:lnTo>
                  <a:lnTo>
                    <a:pt x="197650" y="463715"/>
                  </a:lnTo>
                  <a:lnTo>
                    <a:pt x="161772" y="421246"/>
                  </a:lnTo>
                  <a:lnTo>
                    <a:pt x="123659" y="387007"/>
                  </a:lnTo>
                  <a:lnTo>
                    <a:pt x="83083" y="358127"/>
                  </a:lnTo>
                  <a:lnTo>
                    <a:pt x="39814" y="334746"/>
                  </a:lnTo>
                  <a:lnTo>
                    <a:pt x="0" y="319405"/>
                  </a:lnTo>
                  <a:lnTo>
                    <a:pt x="0" y="388327"/>
                  </a:lnTo>
                  <a:lnTo>
                    <a:pt x="41389" y="407123"/>
                  </a:lnTo>
                  <a:lnTo>
                    <a:pt x="82334" y="433057"/>
                  </a:lnTo>
                  <a:lnTo>
                    <a:pt x="118681" y="464299"/>
                  </a:lnTo>
                  <a:lnTo>
                    <a:pt x="152717" y="503732"/>
                  </a:lnTo>
                  <a:lnTo>
                    <a:pt x="181229" y="547255"/>
                  </a:lnTo>
                  <a:lnTo>
                    <a:pt x="204635" y="593521"/>
                  </a:lnTo>
                  <a:lnTo>
                    <a:pt x="223316" y="641159"/>
                  </a:lnTo>
                  <a:lnTo>
                    <a:pt x="237693" y="688784"/>
                  </a:lnTo>
                  <a:lnTo>
                    <a:pt x="248170" y="735050"/>
                  </a:lnTo>
                  <a:lnTo>
                    <a:pt x="255155" y="778573"/>
                  </a:lnTo>
                  <a:lnTo>
                    <a:pt x="259041" y="817981"/>
                  </a:lnTo>
                  <a:lnTo>
                    <a:pt x="260261" y="851903"/>
                  </a:lnTo>
                  <a:lnTo>
                    <a:pt x="260261" y="870445"/>
                  </a:lnTo>
                  <a:lnTo>
                    <a:pt x="259346" y="892467"/>
                  </a:lnTo>
                  <a:lnTo>
                    <a:pt x="258851" y="914146"/>
                  </a:lnTo>
                  <a:lnTo>
                    <a:pt x="260667" y="958494"/>
                  </a:lnTo>
                  <a:lnTo>
                    <a:pt x="268960" y="1007414"/>
                  </a:lnTo>
                  <a:lnTo>
                    <a:pt x="286931" y="1064806"/>
                  </a:lnTo>
                  <a:lnTo>
                    <a:pt x="317842" y="1134605"/>
                  </a:lnTo>
                  <a:lnTo>
                    <a:pt x="339140" y="1175385"/>
                  </a:lnTo>
                  <a:lnTo>
                    <a:pt x="364896" y="1220736"/>
                  </a:lnTo>
                  <a:lnTo>
                    <a:pt x="395490" y="1271143"/>
                  </a:lnTo>
                  <a:lnTo>
                    <a:pt x="431342" y="1327099"/>
                  </a:lnTo>
                  <a:lnTo>
                    <a:pt x="472833" y="1389087"/>
                  </a:lnTo>
                  <a:lnTo>
                    <a:pt x="520395" y="1457617"/>
                  </a:lnTo>
                  <a:lnTo>
                    <a:pt x="574421" y="1533156"/>
                  </a:lnTo>
                  <a:lnTo>
                    <a:pt x="635304" y="1616202"/>
                  </a:lnTo>
                  <a:lnTo>
                    <a:pt x="703465" y="1707248"/>
                  </a:lnTo>
                  <a:lnTo>
                    <a:pt x="743165" y="1761858"/>
                  </a:lnTo>
                  <a:lnTo>
                    <a:pt x="777328" y="1814880"/>
                  </a:lnTo>
                  <a:lnTo>
                    <a:pt x="805954" y="1866214"/>
                  </a:lnTo>
                  <a:lnTo>
                    <a:pt x="829030" y="1915731"/>
                  </a:lnTo>
                  <a:lnTo>
                    <a:pt x="846582" y="1963331"/>
                  </a:lnTo>
                  <a:lnTo>
                    <a:pt x="858583" y="2008911"/>
                  </a:lnTo>
                  <a:lnTo>
                    <a:pt x="865047" y="2052332"/>
                  </a:lnTo>
                  <a:lnTo>
                    <a:pt x="865974" y="2093506"/>
                  </a:lnTo>
                  <a:lnTo>
                    <a:pt x="861352" y="2132317"/>
                  </a:lnTo>
                  <a:lnTo>
                    <a:pt x="831799" y="2209330"/>
                  </a:lnTo>
                  <a:lnTo>
                    <a:pt x="805510" y="2246274"/>
                  </a:lnTo>
                  <a:lnTo>
                    <a:pt x="773303" y="2279688"/>
                  </a:lnTo>
                  <a:lnTo>
                    <a:pt x="736155" y="2309761"/>
                  </a:lnTo>
                  <a:lnTo>
                    <a:pt x="695032" y="2336723"/>
                  </a:lnTo>
                  <a:lnTo>
                    <a:pt x="650925" y="2360752"/>
                  </a:lnTo>
                  <a:lnTo>
                    <a:pt x="604799" y="2382062"/>
                  </a:lnTo>
                  <a:lnTo>
                    <a:pt x="557631" y="2400846"/>
                  </a:lnTo>
                  <a:lnTo>
                    <a:pt x="510387" y="2417318"/>
                  </a:lnTo>
                  <a:lnTo>
                    <a:pt x="464058" y="2431669"/>
                  </a:lnTo>
                  <a:lnTo>
                    <a:pt x="419620" y="2444102"/>
                  </a:lnTo>
                  <a:lnTo>
                    <a:pt x="378028" y="2454833"/>
                  </a:lnTo>
                  <a:lnTo>
                    <a:pt x="340283" y="2464041"/>
                  </a:lnTo>
                  <a:lnTo>
                    <a:pt x="321818" y="2470137"/>
                  </a:lnTo>
                  <a:lnTo>
                    <a:pt x="281406" y="2478316"/>
                  </a:lnTo>
                  <a:lnTo>
                    <a:pt x="243319" y="2484742"/>
                  </a:lnTo>
                  <a:lnTo>
                    <a:pt x="132803" y="2500490"/>
                  </a:lnTo>
                  <a:lnTo>
                    <a:pt x="93611" y="2507323"/>
                  </a:lnTo>
                  <a:lnTo>
                    <a:pt x="55956" y="2516365"/>
                  </a:lnTo>
                  <a:lnTo>
                    <a:pt x="19342" y="2528735"/>
                  </a:lnTo>
                  <a:lnTo>
                    <a:pt x="0" y="2537739"/>
                  </a:lnTo>
                  <a:lnTo>
                    <a:pt x="0" y="2608122"/>
                  </a:lnTo>
                  <a:lnTo>
                    <a:pt x="23850" y="2595461"/>
                  </a:lnTo>
                  <a:lnTo>
                    <a:pt x="59626" y="2582037"/>
                  </a:lnTo>
                  <a:lnTo>
                    <a:pt x="97078" y="2572105"/>
                  </a:lnTo>
                  <a:lnTo>
                    <a:pt x="137007" y="2564053"/>
                  </a:lnTo>
                  <a:lnTo>
                    <a:pt x="180238" y="2556243"/>
                  </a:lnTo>
                  <a:lnTo>
                    <a:pt x="213804" y="2551480"/>
                  </a:lnTo>
                  <a:lnTo>
                    <a:pt x="250253" y="2545550"/>
                  </a:lnTo>
                  <a:lnTo>
                    <a:pt x="290169" y="2537282"/>
                  </a:lnTo>
                  <a:lnTo>
                    <a:pt x="334124" y="2525509"/>
                  </a:lnTo>
                  <a:lnTo>
                    <a:pt x="352602" y="2519413"/>
                  </a:lnTo>
                  <a:lnTo>
                    <a:pt x="390245" y="2510891"/>
                  </a:lnTo>
                  <a:lnTo>
                    <a:pt x="431419" y="2500998"/>
                  </a:lnTo>
                  <a:lnTo>
                    <a:pt x="475310" y="2489492"/>
                  </a:lnTo>
                  <a:lnTo>
                    <a:pt x="521106" y="2476131"/>
                  </a:lnTo>
                  <a:lnTo>
                    <a:pt x="568020" y="2460675"/>
                  </a:lnTo>
                  <a:lnTo>
                    <a:pt x="615213" y="2442883"/>
                  </a:lnTo>
                  <a:lnTo>
                    <a:pt x="661911" y="2422499"/>
                  </a:lnTo>
                  <a:lnTo>
                    <a:pt x="707288" y="2399296"/>
                  </a:lnTo>
                  <a:lnTo>
                    <a:pt x="750531" y="2373033"/>
                  </a:lnTo>
                  <a:lnTo>
                    <a:pt x="790841" y="2343454"/>
                  </a:lnTo>
                  <a:lnTo>
                    <a:pt x="827417" y="2310320"/>
                  </a:lnTo>
                  <a:lnTo>
                    <a:pt x="859434" y="2273389"/>
                  </a:lnTo>
                  <a:lnTo>
                    <a:pt x="886091" y="2232431"/>
                  </a:lnTo>
                  <a:lnTo>
                    <a:pt x="906602" y="2187181"/>
                  </a:lnTo>
                  <a:lnTo>
                    <a:pt x="920445" y="2134095"/>
                  </a:lnTo>
                  <a:lnTo>
                    <a:pt x="923912" y="2106714"/>
                  </a:lnTo>
                  <a:lnTo>
                    <a:pt x="925068" y="2076437"/>
                  </a:lnTo>
                  <a:close/>
                </a:path>
                <a:path w="1183005" h="3337559">
                  <a:moveTo>
                    <a:pt x="1182636" y="1977377"/>
                  </a:moveTo>
                  <a:lnTo>
                    <a:pt x="1181481" y="1926513"/>
                  </a:lnTo>
                  <a:lnTo>
                    <a:pt x="1178013" y="1875066"/>
                  </a:lnTo>
                  <a:lnTo>
                    <a:pt x="1172235" y="1822450"/>
                  </a:lnTo>
                  <a:lnTo>
                    <a:pt x="1164170" y="1768081"/>
                  </a:lnTo>
                  <a:lnTo>
                    <a:pt x="1150340" y="1696974"/>
                  </a:lnTo>
                  <a:lnTo>
                    <a:pt x="1135024" y="1629105"/>
                  </a:lnTo>
                  <a:lnTo>
                    <a:pt x="1118425" y="1564449"/>
                  </a:lnTo>
                  <a:lnTo>
                    <a:pt x="1100696" y="1502943"/>
                  </a:lnTo>
                  <a:lnTo>
                    <a:pt x="1082027" y="1444510"/>
                  </a:lnTo>
                  <a:lnTo>
                    <a:pt x="1062596" y="1389100"/>
                  </a:lnTo>
                  <a:lnTo>
                    <a:pt x="1042593" y="1336649"/>
                  </a:lnTo>
                  <a:lnTo>
                    <a:pt x="1022184" y="1287094"/>
                  </a:lnTo>
                  <a:lnTo>
                    <a:pt x="1001572" y="1240383"/>
                  </a:lnTo>
                  <a:lnTo>
                    <a:pt x="980909" y="1196454"/>
                  </a:lnTo>
                  <a:lnTo>
                    <a:pt x="960399" y="1155255"/>
                  </a:lnTo>
                  <a:lnTo>
                    <a:pt x="940206" y="1116698"/>
                  </a:lnTo>
                  <a:lnTo>
                    <a:pt x="920508" y="1080757"/>
                  </a:lnTo>
                  <a:lnTo>
                    <a:pt x="901509" y="1047343"/>
                  </a:lnTo>
                  <a:lnTo>
                    <a:pt x="866267" y="987907"/>
                  </a:lnTo>
                  <a:lnTo>
                    <a:pt x="828763" y="927188"/>
                  </a:lnTo>
                  <a:lnTo>
                    <a:pt x="811174" y="897204"/>
                  </a:lnTo>
                  <a:lnTo>
                    <a:pt x="799350" y="871804"/>
                  </a:lnTo>
                  <a:lnTo>
                    <a:pt x="795032" y="851014"/>
                  </a:lnTo>
                  <a:lnTo>
                    <a:pt x="791451" y="837755"/>
                  </a:lnTo>
                  <a:lnTo>
                    <a:pt x="776846" y="793343"/>
                  </a:lnTo>
                  <a:lnTo>
                    <a:pt x="752729" y="729005"/>
                  </a:lnTo>
                  <a:lnTo>
                    <a:pt x="737260" y="690816"/>
                  </a:lnTo>
                  <a:lnTo>
                    <a:pt x="719582" y="649389"/>
                  </a:lnTo>
                  <a:lnTo>
                    <a:pt x="699782" y="605307"/>
                  </a:lnTo>
                  <a:lnTo>
                    <a:pt x="677900" y="559142"/>
                  </a:lnTo>
                  <a:lnTo>
                    <a:pt x="654024" y="511505"/>
                  </a:lnTo>
                  <a:lnTo>
                    <a:pt x="628180" y="462940"/>
                  </a:lnTo>
                  <a:lnTo>
                    <a:pt x="600468" y="414058"/>
                  </a:lnTo>
                  <a:lnTo>
                    <a:pt x="570915" y="365429"/>
                  </a:lnTo>
                  <a:lnTo>
                    <a:pt x="539597" y="317652"/>
                  </a:lnTo>
                  <a:lnTo>
                    <a:pt x="506577" y="271284"/>
                  </a:lnTo>
                  <a:lnTo>
                    <a:pt x="471919" y="226910"/>
                  </a:lnTo>
                  <a:lnTo>
                    <a:pt x="435673" y="185140"/>
                  </a:lnTo>
                  <a:lnTo>
                    <a:pt x="397916" y="146519"/>
                  </a:lnTo>
                  <a:lnTo>
                    <a:pt x="358698" y="111658"/>
                  </a:lnTo>
                  <a:lnTo>
                    <a:pt x="318084" y="81127"/>
                  </a:lnTo>
                  <a:lnTo>
                    <a:pt x="276136" y="55511"/>
                  </a:lnTo>
                  <a:lnTo>
                    <a:pt x="232918" y="35382"/>
                  </a:lnTo>
                  <a:lnTo>
                    <a:pt x="188480" y="21348"/>
                  </a:lnTo>
                  <a:lnTo>
                    <a:pt x="142900" y="13957"/>
                  </a:lnTo>
                  <a:lnTo>
                    <a:pt x="78625" y="8623"/>
                  </a:lnTo>
                  <a:lnTo>
                    <a:pt x="15290" y="1930"/>
                  </a:lnTo>
                  <a:lnTo>
                    <a:pt x="0" y="0"/>
                  </a:lnTo>
                  <a:lnTo>
                    <a:pt x="0" y="50355"/>
                  </a:lnTo>
                  <a:lnTo>
                    <a:pt x="36309" y="54610"/>
                  </a:lnTo>
                  <a:lnTo>
                    <a:pt x="85344" y="59524"/>
                  </a:lnTo>
                  <a:lnTo>
                    <a:pt x="130594" y="63233"/>
                  </a:lnTo>
                  <a:lnTo>
                    <a:pt x="172250" y="70421"/>
                  </a:lnTo>
                  <a:lnTo>
                    <a:pt x="213271" y="84785"/>
                  </a:lnTo>
                  <a:lnTo>
                    <a:pt x="253530" y="105664"/>
                  </a:lnTo>
                  <a:lnTo>
                    <a:pt x="292925" y="132397"/>
                  </a:lnTo>
                  <a:lnTo>
                    <a:pt x="331343" y="164312"/>
                  </a:lnTo>
                  <a:lnTo>
                    <a:pt x="368668" y="200748"/>
                  </a:lnTo>
                  <a:lnTo>
                    <a:pt x="404799" y="241007"/>
                  </a:lnTo>
                  <a:lnTo>
                    <a:pt x="439610" y="284454"/>
                  </a:lnTo>
                  <a:lnTo>
                    <a:pt x="473011" y="330403"/>
                  </a:lnTo>
                  <a:lnTo>
                    <a:pt x="504875" y="378180"/>
                  </a:lnTo>
                  <a:lnTo>
                    <a:pt x="535101" y="427126"/>
                  </a:lnTo>
                  <a:lnTo>
                    <a:pt x="563562" y="476567"/>
                  </a:lnTo>
                  <a:lnTo>
                    <a:pt x="590169" y="525830"/>
                  </a:lnTo>
                  <a:lnTo>
                    <a:pt x="614794" y="574255"/>
                  </a:lnTo>
                  <a:lnTo>
                    <a:pt x="637336" y="621169"/>
                  </a:lnTo>
                  <a:lnTo>
                    <a:pt x="657669" y="665911"/>
                  </a:lnTo>
                  <a:lnTo>
                    <a:pt x="675703" y="707783"/>
                  </a:lnTo>
                  <a:lnTo>
                    <a:pt x="691311" y="746150"/>
                  </a:lnTo>
                  <a:lnTo>
                    <a:pt x="714832" y="809637"/>
                  </a:lnTo>
                  <a:lnTo>
                    <a:pt x="727354" y="851014"/>
                  </a:lnTo>
                  <a:lnTo>
                    <a:pt x="735330" y="875525"/>
                  </a:lnTo>
                  <a:lnTo>
                    <a:pt x="749655" y="904087"/>
                  </a:lnTo>
                  <a:lnTo>
                    <a:pt x="769747" y="938441"/>
                  </a:lnTo>
                  <a:lnTo>
                    <a:pt x="810831" y="1006386"/>
                  </a:lnTo>
                  <a:lnTo>
                    <a:pt x="827760" y="1034707"/>
                  </a:lnTo>
                  <a:lnTo>
                    <a:pt x="864285" y="1098270"/>
                  </a:lnTo>
                  <a:lnTo>
                    <a:pt x="883551" y="1133640"/>
                  </a:lnTo>
                  <a:lnTo>
                    <a:pt x="903262" y="1171473"/>
                  </a:lnTo>
                  <a:lnTo>
                    <a:pt x="923277" y="1211846"/>
                  </a:lnTo>
                  <a:lnTo>
                    <a:pt x="943394" y="1254810"/>
                  </a:lnTo>
                  <a:lnTo>
                    <a:pt x="963472" y="1300429"/>
                  </a:lnTo>
                  <a:lnTo>
                    <a:pt x="983348" y="1348752"/>
                  </a:lnTo>
                  <a:lnTo>
                    <a:pt x="1002830" y="1399857"/>
                  </a:lnTo>
                  <a:lnTo>
                    <a:pt x="1021791" y="1453794"/>
                  </a:lnTo>
                  <a:lnTo>
                    <a:pt x="1040028" y="1510626"/>
                  </a:lnTo>
                  <a:lnTo>
                    <a:pt x="1057402" y="1570405"/>
                  </a:lnTo>
                  <a:lnTo>
                    <a:pt x="1073746" y="1633207"/>
                  </a:lnTo>
                  <a:lnTo>
                    <a:pt x="1088872" y="1699082"/>
                  </a:lnTo>
                  <a:lnTo>
                    <a:pt x="1102652" y="1768081"/>
                  </a:lnTo>
                  <a:lnTo>
                    <a:pt x="1112494" y="1828901"/>
                  </a:lnTo>
                  <a:lnTo>
                    <a:pt x="1118895" y="1888197"/>
                  </a:lnTo>
                  <a:lnTo>
                    <a:pt x="1121994" y="1945944"/>
                  </a:lnTo>
                  <a:lnTo>
                    <a:pt x="1121943" y="2002104"/>
                  </a:lnTo>
                  <a:lnTo>
                    <a:pt x="1118895" y="2056625"/>
                  </a:lnTo>
                  <a:lnTo>
                    <a:pt x="1112989" y="2109470"/>
                  </a:lnTo>
                  <a:lnTo>
                    <a:pt x="1104379" y="2160587"/>
                  </a:lnTo>
                  <a:lnTo>
                    <a:pt x="1093177" y="2210066"/>
                  </a:lnTo>
                  <a:lnTo>
                    <a:pt x="1079627" y="2257526"/>
                  </a:lnTo>
                  <a:lnTo>
                    <a:pt x="1063790" y="2303259"/>
                  </a:lnTo>
                  <a:lnTo>
                    <a:pt x="1045832" y="2347112"/>
                  </a:lnTo>
                  <a:lnTo>
                    <a:pt x="1025918" y="2389035"/>
                  </a:lnTo>
                  <a:lnTo>
                    <a:pt x="1004176" y="2428989"/>
                  </a:lnTo>
                  <a:lnTo>
                    <a:pt x="980770" y="2466949"/>
                  </a:lnTo>
                  <a:lnTo>
                    <a:pt x="955840" y="2502852"/>
                  </a:lnTo>
                  <a:lnTo>
                    <a:pt x="929538" y="2536672"/>
                  </a:lnTo>
                  <a:lnTo>
                    <a:pt x="902017" y="2568359"/>
                  </a:lnTo>
                  <a:lnTo>
                    <a:pt x="873417" y="2597874"/>
                  </a:lnTo>
                  <a:lnTo>
                    <a:pt x="843889" y="2625179"/>
                  </a:lnTo>
                  <a:lnTo>
                    <a:pt x="813574" y="2650236"/>
                  </a:lnTo>
                  <a:lnTo>
                    <a:pt x="782637" y="2672994"/>
                  </a:lnTo>
                  <a:lnTo>
                    <a:pt x="719442" y="2711475"/>
                  </a:lnTo>
                  <a:lnTo>
                    <a:pt x="655510" y="2740266"/>
                  </a:lnTo>
                  <a:lnTo>
                    <a:pt x="543814" y="2771610"/>
                  </a:lnTo>
                  <a:lnTo>
                    <a:pt x="496430" y="2787700"/>
                  </a:lnTo>
                  <a:lnTo>
                    <a:pt x="449948" y="2807093"/>
                  </a:lnTo>
                  <a:lnTo>
                    <a:pt x="404482" y="2829572"/>
                  </a:lnTo>
                  <a:lnTo>
                    <a:pt x="360121" y="2854883"/>
                  </a:lnTo>
                  <a:lnTo>
                    <a:pt x="316953" y="2882798"/>
                  </a:lnTo>
                  <a:lnTo>
                    <a:pt x="275094" y="2913075"/>
                  </a:lnTo>
                  <a:lnTo>
                    <a:pt x="234619" y="2945473"/>
                  </a:lnTo>
                  <a:lnTo>
                    <a:pt x="195630" y="2979763"/>
                  </a:lnTo>
                  <a:lnTo>
                    <a:pt x="158242" y="3015704"/>
                  </a:lnTo>
                  <a:lnTo>
                    <a:pt x="122529" y="3053067"/>
                  </a:lnTo>
                  <a:lnTo>
                    <a:pt x="88595" y="3091611"/>
                  </a:lnTo>
                  <a:lnTo>
                    <a:pt x="56540" y="3131096"/>
                  </a:lnTo>
                  <a:lnTo>
                    <a:pt x="26466" y="3171279"/>
                  </a:lnTo>
                  <a:lnTo>
                    <a:pt x="0" y="3209709"/>
                  </a:lnTo>
                  <a:lnTo>
                    <a:pt x="0" y="3337191"/>
                  </a:lnTo>
                  <a:lnTo>
                    <a:pt x="6273" y="3325812"/>
                  </a:lnTo>
                  <a:lnTo>
                    <a:pt x="30670" y="3285439"/>
                  </a:lnTo>
                  <a:lnTo>
                    <a:pt x="57277" y="3244977"/>
                  </a:lnTo>
                  <a:lnTo>
                    <a:pt x="85979" y="3204730"/>
                  </a:lnTo>
                  <a:lnTo>
                    <a:pt x="116687" y="3164954"/>
                  </a:lnTo>
                  <a:lnTo>
                    <a:pt x="149288" y="3125952"/>
                  </a:lnTo>
                  <a:lnTo>
                    <a:pt x="183692" y="3087979"/>
                  </a:lnTo>
                  <a:lnTo>
                    <a:pt x="219798" y="3051327"/>
                  </a:lnTo>
                  <a:lnTo>
                    <a:pt x="257492" y="3016275"/>
                  </a:lnTo>
                  <a:lnTo>
                    <a:pt x="296672" y="2983090"/>
                  </a:lnTo>
                  <a:lnTo>
                    <a:pt x="337261" y="2952077"/>
                  </a:lnTo>
                  <a:lnTo>
                    <a:pt x="379133" y="2923476"/>
                  </a:lnTo>
                  <a:lnTo>
                    <a:pt x="422186" y="2897594"/>
                  </a:lnTo>
                  <a:lnTo>
                    <a:pt x="466344" y="2874708"/>
                  </a:lnTo>
                  <a:lnTo>
                    <a:pt x="511479" y="2855087"/>
                  </a:lnTo>
                  <a:lnTo>
                    <a:pt x="557504" y="2839008"/>
                  </a:lnTo>
                  <a:lnTo>
                    <a:pt x="604316" y="2826753"/>
                  </a:lnTo>
                  <a:lnTo>
                    <a:pt x="639064" y="2818028"/>
                  </a:lnTo>
                  <a:lnTo>
                    <a:pt x="674204" y="2806357"/>
                  </a:lnTo>
                  <a:lnTo>
                    <a:pt x="709536" y="2791790"/>
                  </a:lnTo>
                  <a:lnTo>
                    <a:pt x="744893" y="2774378"/>
                  </a:lnTo>
                  <a:lnTo>
                    <a:pt x="780084" y="2754198"/>
                  </a:lnTo>
                  <a:lnTo>
                    <a:pt x="814946" y="2731287"/>
                  </a:lnTo>
                  <a:lnTo>
                    <a:pt x="849299" y="2705697"/>
                  </a:lnTo>
                  <a:lnTo>
                    <a:pt x="882942" y="2677490"/>
                  </a:lnTo>
                  <a:lnTo>
                    <a:pt x="915720" y="2646730"/>
                  </a:lnTo>
                  <a:lnTo>
                    <a:pt x="947445" y="2613444"/>
                  </a:lnTo>
                  <a:lnTo>
                    <a:pt x="977938" y="2577719"/>
                  </a:lnTo>
                  <a:lnTo>
                    <a:pt x="1007021" y="2539581"/>
                  </a:lnTo>
                  <a:lnTo>
                    <a:pt x="1034516" y="2499106"/>
                  </a:lnTo>
                  <a:lnTo>
                    <a:pt x="1060246" y="2456345"/>
                  </a:lnTo>
                  <a:lnTo>
                    <a:pt x="1084021" y="2411336"/>
                  </a:lnTo>
                  <a:lnTo>
                    <a:pt x="1105674" y="2364155"/>
                  </a:lnTo>
                  <a:lnTo>
                    <a:pt x="1125016" y="2314841"/>
                  </a:lnTo>
                  <a:lnTo>
                    <a:pt x="1141869" y="2263470"/>
                  </a:lnTo>
                  <a:lnTo>
                    <a:pt x="1156093" y="2209965"/>
                  </a:lnTo>
                  <a:lnTo>
                    <a:pt x="1167422" y="2154707"/>
                  </a:lnTo>
                  <a:lnTo>
                    <a:pt x="1175753" y="2097430"/>
                  </a:lnTo>
                  <a:lnTo>
                    <a:pt x="1180884" y="2038311"/>
                  </a:lnTo>
                  <a:lnTo>
                    <a:pt x="1182636" y="1977377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38328" y="0"/>
              <a:ext cx="1823085" cy="10692765"/>
            </a:xfrm>
            <a:custGeom>
              <a:avLst/>
              <a:gdLst/>
              <a:ahLst/>
              <a:cxnLst/>
              <a:rect l="l" t="t" r="r" b="b"/>
              <a:pathLst>
                <a:path w="1823085" h="10692765">
                  <a:moveTo>
                    <a:pt x="0" y="10692383"/>
                  </a:moveTo>
                  <a:lnTo>
                    <a:pt x="1822704" y="10692383"/>
                  </a:lnTo>
                  <a:lnTo>
                    <a:pt x="1822704" y="0"/>
                  </a:lnTo>
                  <a:lnTo>
                    <a:pt x="0" y="0"/>
                  </a:lnTo>
                  <a:lnTo>
                    <a:pt x="0" y="1069238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746251" y="1186941"/>
            <a:ext cx="2941955" cy="1718310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2700" marR="5080" algn="just">
              <a:lnSpc>
                <a:spcPct val="90900"/>
              </a:lnSpc>
              <a:spcBef>
                <a:spcPts val="225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Em 2019 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Polecat GWS instalou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 sucesso uma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instalação fotovoltaica de escala mais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pequena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50kW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objetivo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produzir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70%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suas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necessidades anuais de eletricidade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(10.000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euros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por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ano)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partir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desta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fonte.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2020,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esta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instalação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produziu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mais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7.500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euros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eletricidade,</a:t>
            </a:r>
            <a:r>
              <a:rPr sz="1100" spc="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utilizada</a:t>
            </a:r>
            <a:r>
              <a:rPr sz="1100" spc="10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no</a:t>
            </a:r>
            <a:r>
              <a:rPr sz="1100" spc="10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local</a:t>
            </a:r>
            <a:r>
              <a:rPr sz="1100" spc="1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</a:t>
            </a:r>
            <a:r>
              <a:rPr sz="1100" spc="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bombeamento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tratamento.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Isto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correspondeu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quase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75%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procura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energia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sistema. Uma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quantidade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adicional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eletricidade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produzida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no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valor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quase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2000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euros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foi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exportada</a:t>
            </a:r>
            <a:r>
              <a:rPr sz="11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rede.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46251" y="3016122"/>
            <a:ext cx="2941955" cy="3851910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2700" marR="5080" algn="just">
              <a:lnSpc>
                <a:spcPct val="90900"/>
              </a:lnSpc>
              <a:spcBef>
                <a:spcPts val="225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Polecat visa uma dimensão mínima 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1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MW até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um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possível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máximo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5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MW,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dependendo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do 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resultado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estudo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Viabilidade.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menor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dimensão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implicaria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uma despesa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pouco mais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1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milhão de euros até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um possível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máximo 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6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milhões de euros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uma central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6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MW.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RESS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é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operada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pelo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Departamento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Ação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Climática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Energia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Comunicações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como</a:t>
            </a:r>
            <a:r>
              <a:rPr sz="1100" spc="2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pedra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angular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 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produção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 eletricidade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partir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 fontes renováveis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no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futuro. Oferece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um 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Acordo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Compra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Energia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Garantida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até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Dezembro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2037,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melhor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das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hipóteses.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O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RESS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também tem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um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requisito obrigatório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 a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criação de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um Fundo de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Benefícios Comunitários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pelo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produtor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eletricidade.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Sendo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uma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Cooperativa Comunitária,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Polecat utilizará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todos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os lucros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 favorecer 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comunidade dentro da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sua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bacia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captação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-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ênfase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ação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climática, energia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sustentabilidade ambiental.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esquema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considerou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outros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tipos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tecnologia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para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produção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energia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renovável,</a:t>
            </a:r>
            <a:r>
              <a:rPr sz="1100" spc="2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mas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acredita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nesta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fase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é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melhor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optar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pela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fotovoltaica,</a:t>
            </a:r>
            <a:r>
              <a:rPr sz="1100" spc="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podendo</a:t>
            </a:r>
            <a:r>
              <a:rPr sz="1100" spc="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esta</a:t>
            </a:r>
            <a:r>
              <a:rPr sz="1100" spc="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ser</a:t>
            </a:r>
            <a:r>
              <a:rPr sz="1100" spc="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localizada</a:t>
            </a:r>
            <a:r>
              <a:rPr sz="1100" spc="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forma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ter 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menor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impacto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visual na Comunidade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ter,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portanto,</a:t>
            </a:r>
            <a:r>
              <a:rPr sz="11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uma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melhor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aceitação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877436" y="1186941"/>
            <a:ext cx="2941955" cy="3089910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2700" marR="5080" algn="just">
              <a:lnSpc>
                <a:spcPct val="90900"/>
              </a:lnSpc>
              <a:spcBef>
                <a:spcPts val="225"/>
              </a:spcBef>
            </a:pP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Roscommon.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Relatório Final tem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forma de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um 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Plano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Diretor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que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fornecerá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uma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visão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geral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situação atual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no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que respeita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à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sustentabilidade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energética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área,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utilizando dados sobre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idade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dos edifícios,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classificação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BER, perfil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 população,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perfil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veículos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motorizados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similares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(com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base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no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Censo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Nacional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outros</a:t>
            </a:r>
            <a:r>
              <a:rPr sz="1100" spc="2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dados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disponíveis).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Este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estudo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mostra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claramente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necessidade de obras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reabilitação de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casas,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microgeração,</a:t>
            </a:r>
            <a:r>
              <a:rPr sz="1100" spc="1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veículos</a:t>
            </a:r>
            <a:r>
              <a:rPr sz="1100" spc="1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1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transporte</a:t>
            </a:r>
            <a:r>
              <a:rPr sz="1100" spc="1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sustentáveis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10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muito</a:t>
            </a:r>
            <a:r>
              <a:rPr sz="1100" spc="10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mais.</a:t>
            </a:r>
            <a:r>
              <a:rPr sz="1100" spc="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Polecat</a:t>
            </a:r>
            <a:r>
              <a:rPr sz="1100" spc="1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Springs</a:t>
            </a:r>
            <a:r>
              <a:rPr sz="1100" spc="1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será</a:t>
            </a:r>
            <a:r>
              <a:rPr sz="1100" spc="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11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Coordenador </a:t>
            </a:r>
            <a:r>
              <a:rPr sz="1100" spc="-2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Promotor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energia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sustentável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Comunidade.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Será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também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um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exemplo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melhores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práticas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podem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ser</a:t>
            </a:r>
            <a:r>
              <a:rPr sz="1100" spc="2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replicadas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noutras comunidades em toda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região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além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dela. Se for bem sucedida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esta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escala,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existe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possibilidade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Polecat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Springs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SEC</a:t>
            </a:r>
            <a:r>
              <a:rPr sz="1100" spc="2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ser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expandida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cobrir uma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área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 captação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muito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mais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vasta,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aconteceu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CLAR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em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Claremorris.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84961" y="385317"/>
            <a:ext cx="43033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INFORMAÇÃO</a:t>
            </a:r>
            <a:r>
              <a:rPr sz="18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0" dirty="0">
                <a:solidFill>
                  <a:srgbClr val="EB7339"/>
                </a:solidFill>
                <a:latin typeface="Calibri"/>
                <a:cs typeface="Calibri"/>
              </a:rPr>
              <a:t>DETALHADA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SOBRE</a:t>
            </a:r>
            <a:r>
              <a:rPr sz="1800" b="1" spc="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A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PRÁTICA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46251" y="6979157"/>
            <a:ext cx="5121910" cy="28867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Partilha</a:t>
            </a:r>
            <a:r>
              <a:rPr sz="11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e</a:t>
            </a:r>
            <a:r>
              <a:rPr sz="11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Aprendizagem</a:t>
            </a:r>
            <a:r>
              <a:rPr sz="1100" b="1" spc="-3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950">
              <a:latin typeface="Calibri"/>
              <a:cs typeface="Calibri"/>
            </a:endParaRPr>
          </a:p>
          <a:p>
            <a:pPr marL="12700" marR="2184400" algn="just">
              <a:lnSpc>
                <a:spcPct val="90900"/>
              </a:lnSpc>
              <a:spcBef>
                <a:spcPts val="5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génese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Polecat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SEC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em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2019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foi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o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desejo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sentido</a:t>
            </a:r>
            <a:r>
              <a:rPr sz="1100" spc="1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no</a:t>
            </a:r>
            <a:r>
              <a:rPr sz="1100" spc="1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seio</a:t>
            </a:r>
            <a:r>
              <a:rPr sz="1100" spc="1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spc="1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entidade</a:t>
            </a:r>
            <a:r>
              <a:rPr sz="1100" spc="1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Polecat</a:t>
            </a:r>
            <a:r>
              <a:rPr sz="1100" spc="1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Springs</a:t>
            </a:r>
            <a:r>
              <a:rPr sz="1100" spc="1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GWS </a:t>
            </a:r>
            <a:r>
              <a:rPr sz="1100" spc="-2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 reduzir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fatura anual de eletricidade de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quase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10K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euros.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grupo identificou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energia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renovável,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particular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energia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solar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fotovoltaica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comunitária,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melhor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método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para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conseguir.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atual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Sistema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FV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Polecat</a:t>
            </a:r>
            <a:r>
              <a:rPr sz="1100" spc="2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Springs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foi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o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primeiro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projeto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energia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renovável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em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grande</a:t>
            </a:r>
            <a:r>
              <a:rPr sz="1100" spc="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escala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operado</a:t>
            </a:r>
            <a:r>
              <a:rPr sz="1100" spc="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pela</a:t>
            </a:r>
            <a:r>
              <a:rPr sz="1100" spc="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comunidade</a:t>
            </a:r>
            <a:r>
              <a:rPr sz="1100" spc="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spc="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100">
              <a:latin typeface="Calibri"/>
              <a:cs typeface="Calibri"/>
            </a:endParaRPr>
          </a:p>
          <a:p>
            <a:pPr marL="50800">
              <a:lnSpc>
                <a:spcPct val="100000"/>
              </a:lnSpc>
              <a:spcBef>
                <a:spcPts val="835"/>
              </a:spcBef>
            </a:pP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PERÍODO</a:t>
            </a:r>
            <a:r>
              <a:rPr sz="1800" b="1" spc="-2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800" b="1" spc="-15" dirty="0">
                <a:solidFill>
                  <a:srgbClr val="EB7339"/>
                </a:solidFill>
                <a:latin typeface="Calibri"/>
                <a:cs typeface="Calibri"/>
              </a:rPr>
              <a:t> IMPLEMENTAÇÃO</a:t>
            </a: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65" dirty="0">
                <a:solidFill>
                  <a:srgbClr val="EB7339"/>
                </a:solidFill>
                <a:latin typeface="Calibri"/>
                <a:cs typeface="Calibri"/>
              </a:rPr>
              <a:t>(DATA</a:t>
            </a:r>
            <a:r>
              <a:rPr sz="18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5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INÍCIO/FIM)</a:t>
            </a:r>
            <a:endParaRPr sz="1800">
              <a:latin typeface="Calibri"/>
              <a:cs typeface="Calibri"/>
            </a:endParaRPr>
          </a:p>
          <a:p>
            <a:pPr marL="50800">
              <a:lnSpc>
                <a:spcPct val="100000"/>
              </a:lnSpc>
              <a:spcBef>
                <a:spcPts val="1140"/>
              </a:spcBef>
            </a:pP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Data</a:t>
            </a:r>
            <a:r>
              <a:rPr sz="1100" b="1" spc="-2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100" b="1" spc="-1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início</a:t>
            </a:r>
            <a:r>
              <a:rPr sz="1100" b="1" spc="-2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:</a:t>
            </a:r>
            <a:r>
              <a:rPr sz="1100" b="1" spc="-2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28/7/2021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850">
              <a:latin typeface="Calibri"/>
              <a:cs typeface="Calibri"/>
            </a:endParaRPr>
          </a:p>
          <a:p>
            <a:pPr marL="50800">
              <a:lnSpc>
                <a:spcPct val="100000"/>
              </a:lnSpc>
            </a:pP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Data</a:t>
            </a:r>
            <a:r>
              <a:rPr sz="1100" b="1" spc="-2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1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fim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: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curso</a:t>
            </a:r>
            <a:endParaRPr sz="1100">
              <a:latin typeface="Calibri"/>
              <a:cs typeface="Calibri"/>
            </a:endParaRPr>
          </a:p>
        </p:txBody>
      </p:sp>
      <p:pic>
        <p:nvPicPr>
          <p:cNvPr id="16" name="object 1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861815" y="4456175"/>
            <a:ext cx="3185160" cy="1825752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861815" y="6443471"/>
            <a:ext cx="3174491" cy="1816608"/>
          </a:xfrm>
          <a:prstGeom prst="rect">
            <a:avLst/>
          </a:prstGeom>
        </p:spPr>
      </p:pic>
      <p:grpSp>
        <p:nvGrpSpPr>
          <p:cNvPr id="18" name="object 18"/>
          <p:cNvGrpSpPr/>
          <p:nvPr/>
        </p:nvGrpSpPr>
        <p:grpSpPr>
          <a:xfrm>
            <a:off x="578358" y="399287"/>
            <a:ext cx="6991984" cy="8521065"/>
            <a:chOff x="578358" y="399287"/>
            <a:chExt cx="6991984" cy="8521065"/>
          </a:xfrm>
        </p:grpSpPr>
        <p:pic>
          <p:nvPicPr>
            <p:cNvPr id="19" name="object 1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626352" y="399287"/>
              <a:ext cx="595883" cy="595884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592074" y="881633"/>
              <a:ext cx="6969125" cy="17780"/>
            </a:xfrm>
            <a:custGeom>
              <a:avLst/>
              <a:gdLst/>
              <a:ahLst/>
              <a:cxnLst/>
              <a:rect l="l" t="t" r="r" b="b"/>
              <a:pathLst>
                <a:path w="6969125" h="17780">
                  <a:moveTo>
                    <a:pt x="0" y="17525"/>
                  </a:moveTo>
                  <a:lnTo>
                    <a:pt x="6968617" y="0"/>
                  </a:lnTo>
                </a:path>
              </a:pathLst>
            </a:custGeom>
            <a:ln w="19050">
              <a:solidFill>
                <a:srgbClr val="354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578358" y="8786621"/>
              <a:ext cx="5589270" cy="0"/>
            </a:xfrm>
            <a:custGeom>
              <a:avLst/>
              <a:gdLst/>
              <a:ahLst/>
              <a:cxnLst/>
              <a:rect l="l" t="t" r="r" b="b"/>
              <a:pathLst>
                <a:path w="5589270">
                  <a:moveTo>
                    <a:pt x="0" y="0"/>
                  </a:moveTo>
                  <a:lnTo>
                    <a:pt x="5588762" y="0"/>
                  </a:lnTo>
                </a:path>
              </a:pathLst>
            </a:custGeom>
            <a:ln w="19050">
              <a:solidFill>
                <a:srgbClr val="354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5833872" y="8325611"/>
              <a:ext cx="594360" cy="594360"/>
            </a:xfrm>
            <a:custGeom>
              <a:avLst/>
              <a:gdLst/>
              <a:ahLst/>
              <a:cxnLst/>
              <a:rect l="l" t="t" r="r" b="b"/>
              <a:pathLst>
                <a:path w="594360" h="594359">
                  <a:moveTo>
                    <a:pt x="297179" y="0"/>
                  </a:moveTo>
                  <a:lnTo>
                    <a:pt x="248986" y="3890"/>
                  </a:lnTo>
                  <a:lnTo>
                    <a:pt x="203265" y="15154"/>
                  </a:lnTo>
                  <a:lnTo>
                    <a:pt x="160628" y="33179"/>
                  </a:lnTo>
                  <a:lnTo>
                    <a:pt x="121688" y="57351"/>
                  </a:lnTo>
                  <a:lnTo>
                    <a:pt x="87058" y="87058"/>
                  </a:lnTo>
                  <a:lnTo>
                    <a:pt x="57351" y="121688"/>
                  </a:lnTo>
                  <a:lnTo>
                    <a:pt x="33179" y="160628"/>
                  </a:lnTo>
                  <a:lnTo>
                    <a:pt x="15154" y="203265"/>
                  </a:lnTo>
                  <a:lnTo>
                    <a:pt x="3890" y="248986"/>
                  </a:lnTo>
                  <a:lnTo>
                    <a:pt x="0" y="297180"/>
                  </a:lnTo>
                  <a:lnTo>
                    <a:pt x="3890" y="345373"/>
                  </a:lnTo>
                  <a:lnTo>
                    <a:pt x="15154" y="391094"/>
                  </a:lnTo>
                  <a:lnTo>
                    <a:pt x="33179" y="433731"/>
                  </a:lnTo>
                  <a:lnTo>
                    <a:pt x="57351" y="472671"/>
                  </a:lnTo>
                  <a:lnTo>
                    <a:pt x="87058" y="507301"/>
                  </a:lnTo>
                  <a:lnTo>
                    <a:pt x="121688" y="537008"/>
                  </a:lnTo>
                  <a:lnTo>
                    <a:pt x="160628" y="561180"/>
                  </a:lnTo>
                  <a:lnTo>
                    <a:pt x="203265" y="579205"/>
                  </a:lnTo>
                  <a:lnTo>
                    <a:pt x="248986" y="590469"/>
                  </a:lnTo>
                  <a:lnTo>
                    <a:pt x="297179" y="594360"/>
                  </a:lnTo>
                  <a:lnTo>
                    <a:pt x="345373" y="590469"/>
                  </a:lnTo>
                  <a:lnTo>
                    <a:pt x="391094" y="579205"/>
                  </a:lnTo>
                  <a:lnTo>
                    <a:pt x="433731" y="561180"/>
                  </a:lnTo>
                  <a:lnTo>
                    <a:pt x="472671" y="537008"/>
                  </a:lnTo>
                  <a:lnTo>
                    <a:pt x="507301" y="507301"/>
                  </a:lnTo>
                  <a:lnTo>
                    <a:pt x="537008" y="472671"/>
                  </a:lnTo>
                  <a:lnTo>
                    <a:pt x="561180" y="433731"/>
                  </a:lnTo>
                  <a:lnTo>
                    <a:pt x="579205" y="391094"/>
                  </a:lnTo>
                  <a:lnTo>
                    <a:pt x="590469" y="345373"/>
                  </a:lnTo>
                  <a:lnTo>
                    <a:pt x="594360" y="297180"/>
                  </a:lnTo>
                  <a:lnTo>
                    <a:pt x="590469" y="248986"/>
                  </a:lnTo>
                  <a:lnTo>
                    <a:pt x="579205" y="203265"/>
                  </a:lnTo>
                  <a:lnTo>
                    <a:pt x="561180" y="160628"/>
                  </a:lnTo>
                  <a:lnTo>
                    <a:pt x="537008" y="121688"/>
                  </a:lnTo>
                  <a:lnTo>
                    <a:pt x="507301" y="87058"/>
                  </a:lnTo>
                  <a:lnTo>
                    <a:pt x="472671" y="57351"/>
                  </a:lnTo>
                  <a:lnTo>
                    <a:pt x="433731" y="33179"/>
                  </a:lnTo>
                  <a:lnTo>
                    <a:pt x="391094" y="15154"/>
                  </a:lnTo>
                  <a:lnTo>
                    <a:pt x="345373" y="3890"/>
                  </a:lnTo>
                  <a:lnTo>
                    <a:pt x="297179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5978661" y="8487282"/>
              <a:ext cx="315595" cy="301625"/>
            </a:xfrm>
            <a:custGeom>
              <a:avLst/>
              <a:gdLst/>
              <a:ahLst/>
              <a:cxnLst/>
              <a:rect l="l" t="t" r="r" b="b"/>
              <a:pathLst>
                <a:path w="315595" h="301625">
                  <a:moveTo>
                    <a:pt x="155644" y="0"/>
                  </a:moveTo>
                  <a:lnTo>
                    <a:pt x="95240" y="10287"/>
                  </a:lnTo>
                  <a:lnTo>
                    <a:pt x="55239" y="33166"/>
                  </a:lnTo>
                  <a:lnTo>
                    <a:pt x="25465" y="65306"/>
                  </a:lnTo>
                  <a:lnTo>
                    <a:pt x="6769" y="103965"/>
                  </a:lnTo>
                  <a:lnTo>
                    <a:pt x="0" y="146402"/>
                  </a:lnTo>
                  <a:lnTo>
                    <a:pt x="6008" y="189877"/>
                  </a:lnTo>
                  <a:lnTo>
                    <a:pt x="25644" y="231648"/>
                  </a:lnTo>
                  <a:lnTo>
                    <a:pt x="53838" y="262636"/>
                  </a:lnTo>
                  <a:lnTo>
                    <a:pt x="62093" y="252856"/>
                  </a:lnTo>
                  <a:lnTo>
                    <a:pt x="49193" y="240579"/>
                  </a:lnTo>
                  <a:lnTo>
                    <a:pt x="38138" y="227123"/>
                  </a:lnTo>
                  <a:lnTo>
                    <a:pt x="28964" y="212405"/>
                  </a:lnTo>
                  <a:lnTo>
                    <a:pt x="21707" y="196342"/>
                  </a:lnTo>
                  <a:lnTo>
                    <a:pt x="41519" y="186436"/>
                  </a:lnTo>
                  <a:lnTo>
                    <a:pt x="35804" y="175006"/>
                  </a:lnTo>
                  <a:lnTo>
                    <a:pt x="17770" y="183895"/>
                  </a:lnTo>
                  <a:lnTo>
                    <a:pt x="15450" y="173543"/>
                  </a:lnTo>
                  <a:lnTo>
                    <a:pt x="13881" y="163179"/>
                  </a:lnTo>
                  <a:lnTo>
                    <a:pt x="13145" y="152695"/>
                  </a:lnTo>
                  <a:lnTo>
                    <a:pt x="13325" y="141986"/>
                  </a:lnTo>
                  <a:lnTo>
                    <a:pt x="64379" y="141986"/>
                  </a:lnTo>
                  <a:lnTo>
                    <a:pt x="64379" y="129031"/>
                  </a:lnTo>
                  <a:lnTo>
                    <a:pt x="14722" y="129031"/>
                  </a:lnTo>
                  <a:lnTo>
                    <a:pt x="16808" y="118016"/>
                  </a:lnTo>
                  <a:lnTo>
                    <a:pt x="19691" y="107394"/>
                  </a:lnTo>
                  <a:lnTo>
                    <a:pt x="23455" y="97081"/>
                  </a:lnTo>
                  <a:lnTo>
                    <a:pt x="28184" y="86994"/>
                  </a:lnTo>
                  <a:lnTo>
                    <a:pt x="41773" y="95884"/>
                  </a:lnTo>
                  <a:lnTo>
                    <a:pt x="48885" y="85089"/>
                  </a:lnTo>
                  <a:lnTo>
                    <a:pt x="34661" y="75564"/>
                  </a:lnTo>
                  <a:lnTo>
                    <a:pt x="43265" y="63656"/>
                  </a:lnTo>
                  <a:lnTo>
                    <a:pt x="52917" y="52879"/>
                  </a:lnTo>
                  <a:lnTo>
                    <a:pt x="63665" y="43221"/>
                  </a:lnTo>
                  <a:lnTo>
                    <a:pt x="75555" y="34670"/>
                  </a:lnTo>
                  <a:lnTo>
                    <a:pt x="85080" y="48894"/>
                  </a:lnTo>
                  <a:lnTo>
                    <a:pt x="95748" y="41782"/>
                  </a:lnTo>
                  <a:lnTo>
                    <a:pt x="127558" y="15051"/>
                  </a:lnTo>
                  <a:lnTo>
                    <a:pt x="141976" y="13715"/>
                  </a:lnTo>
                  <a:lnTo>
                    <a:pt x="141976" y="64515"/>
                  </a:lnTo>
                  <a:lnTo>
                    <a:pt x="154930" y="64515"/>
                  </a:lnTo>
                  <a:lnTo>
                    <a:pt x="154930" y="13334"/>
                  </a:lnTo>
                  <a:lnTo>
                    <a:pt x="167249" y="14398"/>
                  </a:lnTo>
                  <a:lnTo>
                    <a:pt x="179282" y="16319"/>
                  </a:lnTo>
                  <a:lnTo>
                    <a:pt x="191077" y="19192"/>
                  </a:lnTo>
                  <a:lnTo>
                    <a:pt x="202682" y="23113"/>
                  </a:lnTo>
                  <a:lnTo>
                    <a:pt x="194554" y="35432"/>
                  </a:lnTo>
                  <a:lnTo>
                    <a:pt x="205222" y="42418"/>
                  </a:lnTo>
                  <a:lnTo>
                    <a:pt x="214620" y="28448"/>
                  </a:lnTo>
                  <a:lnTo>
                    <a:pt x="226086" y="34113"/>
                  </a:lnTo>
                  <a:lnTo>
                    <a:pt x="239576" y="43100"/>
                  </a:lnTo>
                  <a:lnTo>
                    <a:pt x="252303" y="53397"/>
                  </a:lnTo>
                  <a:lnTo>
                    <a:pt x="261483" y="62992"/>
                  </a:lnTo>
                  <a:lnTo>
                    <a:pt x="247894" y="72262"/>
                  </a:lnTo>
                  <a:lnTo>
                    <a:pt x="255006" y="82931"/>
                  </a:lnTo>
                  <a:lnTo>
                    <a:pt x="293195" y="113920"/>
                  </a:lnTo>
                  <a:lnTo>
                    <a:pt x="297932" y="129158"/>
                  </a:lnTo>
                  <a:lnTo>
                    <a:pt x="251704" y="129158"/>
                  </a:lnTo>
                  <a:lnTo>
                    <a:pt x="251704" y="141858"/>
                  </a:lnTo>
                  <a:lnTo>
                    <a:pt x="300726" y="141858"/>
                  </a:lnTo>
                  <a:lnTo>
                    <a:pt x="302185" y="152657"/>
                  </a:lnTo>
                  <a:lnTo>
                    <a:pt x="302869" y="163385"/>
                  </a:lnTo>
                  <a:lnTo>
                    <a:pt x="302673" y="174113"/>
                  </a:lnTo>
                  <a:lnTo>
                    <a:pt x="301488" y="184912"/>
                  </a:lnTo>
                  <a:lnTo>
                    <a:pt x="284851" y="180975"/>
                  </a:lnTo>
                  <a:lnTo>
                    <a:pt x="281803" y="193167"/>
                  </a:lnTo>
                  <a:lnTo>
                    <a:pt x="299583" y="197738"/>
                  </a:lnTo>
                  <a:lnTo>
                    <a:pt x="295739" y="213177"/>
                  </a:lnTo>
                  <a:lnTo>
                    <a:pt x="290455" y="227901"/>
                  </a:lnTo>
                  <a:lnTo>
                    <a:pt x="283670" y="241958"/>
                  </a:lnTo>
                  <a:lnTo>
                    <a:pt x="275326" y="255396"/>
                  </a:lnTo>
                  <a:lnTo>
                    <a:pt x="261102" y="246125"/>
                  </a:lnTo>
                  <a:lnTo>
                    <a:pt x="254117" y="256794"/>
                  </a:lnTo>
                  <a:lnTo>
                    <a:pt x="267833" y="266064"/>
                  </a:lnTo>
                  <a:lnTo>
                    <a:pt x="259197" y="275208"/>
                  </a:lnTo>
                  <a:lnTo>
                    <a:pt x="250434" y="283590"/>
                  </a:lnTo>
                  <a:lnTo>
                    <a:pt x="241036" y="291592"/>
                  </a:lnTo>
                  <a:lnTo>
                    <a:pt x="248529" y="301625"/>
                  </a:lnTo>
                  <a:lnTo>
                    <a:pt x="249418" y="300863"/>
                  </a:lnTo>
                  <a:lnTo>
                    <a:pt x="250053" y="300608"/>
                  </a:lnTo>
                  <a:lnTo>
                    <a:pt x="284428" y="265009"/>
                  </a:lnTo>
                  <a:lnTo>
                    <a:pt x="306012" y="225520"/>
                  </a:lnTo>
                  <a:lnTo>
                    <a:pt x="315143" y="181602"/>
                  </a:lnTo>
                  <a:lnTo>
                    <a:pt x="311521" y="133350"/>
                  </a:lnTo>
                  <a:lnTo>
                    <a:pt x="299012" y="94470"/>
                  </a:lnTo>
                  <a:lnTo>
                    <a:pt x="278501" y="61674"/>
                  </a:lnTo>
                  <a:lnTo>
                    <a:pt x="250371" y="34998"/>
                  </a:lnTo>
                  <a:lnTo>
                    <a:pt x="215001" y="14477"/>
                  </a:lnTo>
                  <a:lnTo>
                    <a:pt x="185519" y="4286"/>
                  </a:lnTo>
                  <a:lnTo>
                    <a:pt x="15564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050279" y="8584723"/>
              <a:ext cx="153924" cy="230092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5941568" y="8430767"/>
              <a:ext cx="380365" cy="363220"/>
            </a:xfrm>
            <a:custGeom>
              <a:avLst/>
              <a:gdLst/>
              <a:ahLst/>
              <a:cxnLst/>
              <a:rect l="l" t="t" r="r" b="b"/>
              <a:pathLst>
                <a:path w="380364" h="363220">
                  <a:moveTo>
                    <a:pt x="178816" y="210312"/>
                  </a:moveTo>
                  <a:lnTo>
                    <a:pt x="171577" y="210312"/>
                  </a:lnTo>
                  <a:lnTo>
                    <a:pt x="167259" y="210439"/>
                  </a:lnTo>
                  <a:lnTo>
                    <a:pt x="166243" y="210947"/>
                  </a:lnTo>
                  <a:lnTo>
                    <a:pt x="165862" y="211709"/>
                  </a:lnTo>
                  <a:lnTo>
                    <a:pt x="163703" y="214503"/>
                  </a:lnTo>
                  <a:lnTo>
                    <a:pt x="161798" y="214503"/>
                  </a:lnTo>
                  <a:lnTo>
                    <a:pt x="159766" y="211582"/>
                  </a:lnTo>
                  <a:lnTo>
                    <a:pt x="159385" y="210820"/>
                  </a:lnTo>
                  <a:lnTo>
                    <a:pt x="158242" y="210439"/>
                  </a:lnTo>
                  <a:lnTo>
                    <a:pt x="154051" y="210312"/>
                  </a:lnTo>
                  <a:lnTo>
                    <a:pt x="150622" y="210439"/>
                  </a:lnTo>
                  <a:lnTo>
                    <a:pt x="146812" y="210439"/>
                  </a:lnTo>
                  <a:lnTo>
                    <a:pt x="147193" y="220218"/>
                  </a:lnTo>
                  <a:lnTo>
                    <a:pt x="154178" y="227203"/>
                  </a:lnTo>
                  <a:lnTo>
                    <a:pt x="171704" y="226949"/>
                  </a:lnTo>
                  <a:lnTo>
                    <a:pt x="178562" y="219964"/>
                  </a:lnTo>
                  <a:lnTo>
                    <a:pt x="178816" y="210312"/>
                  </a:lnTo>
                  <a:close/>
                </a:path>
                <a:path w="380364" h="363220">
                  <a:moveTo>
                    <a:pt x="224536" y="210439"/>
                  </a:moveTo>
                  <a:lnTo>
                    <a:pt x="222758" y="210439"/>
                  </a:lnTo>
                  <a:lnTo>
                    <a:pt x="221107" y="210312"/>
                  </a:lnTo>
                  <a:lnTo>
                    <a:pt x="216154" y="210693"/>
                  </a:lnTo>
                  <a:lnTo>
                    <a:pt x="212471" y="209042"/>
                  </a:lnTo>
                  <a:lnTo>
                    <a:pt x="210058" y="213106"/>
                  </a:lnTo>
                  <a:lnTo>
                    <a:pt x="209677" y="213487"/>
                  </a:lnTo>
                  <a:lnTo>
                    <a:pt x="207264" y="212725"/>
                  </a:lnTo>
                  <a:lnTo>
                    <a:pt x="204978" y="211836"/>
                  </a:lnTo>
                  <a:lnTo>
                    <a:pt x="204216" y="210693"/>
                  </a:lnTo>
                  <a:lnTo>
                    <a:pt x="203200" y="210566"/>
                  </a:lnTo>
                  <a:lnTo>
                    <a:pt x="199771" y="210312"/>
                  </a:lnTo>
                  <a:lnTo>
                    <a:pt x="196342" y="210439"/>
                  </a:lnTo>
                  <a:lnTo>
                    <a:pt x="192532" y="210439"/>
                  </a:lnTo>
                  <a:lnTo>
                    <a:pt x="192913" y="220218"/>
                  </a:lnTo>
                  <a:lnTo>
                    <a:pt x="199771" y="227076"/>
                  </a:lnTo>
                  <a:lnTo>
                    <a:pt x="208661" y="227076"/>
                  </a:lnTo>
                  <a:lnTo>
                    <a:pt x="217424" y="226949"/>
                  </a:lnTo>
                  <a:lnTo>
                    <a:pt x="224282" y="219964"/>
                  </a:lnTo>
                  <a:lnTo>
                    <a:pt x="224536" y="210439"/>
                  </a:lnTo>
                  <a:close/>
                </a:path>
                <a:path w="380364" h="363220">
                  <a:moveTo>
                    <a:pt x="379984" y="28575"/>
                  </a:moveTo>
                  <a:lnTo>
                    <a:pt x="339471" y="1397"/>
                  </a:lnTo>
                  <a:lnTo>
                    <a:pt x="336931" y="0"/>
                  </a:lnTo>
                  <a:lnTo>
                    <a:pt x="329946" y="10414"/>
                  </a:lnTo>
                  <a:lnTo>
                    <a:pt x="349504" y="23622"/>
                  </a:lnTo>
                  <a:lnTo>
                    <a:pt x="349377" y="24511"/>
                  </a:lnTo>
                  <a:lnTo>
                    <a:pt x="180975" y="24511"/>
                  </a:lnTo>
                  <a:lnTo>
                    <a:pt x="163588" y="25209"/>
                  </a:lnTo>
                  <a:lnTo>
                    <a:pt x="113157" y="37084"/>
                  </a:lnTo>
                  <a:lnTo>
                    <a:pt x="71755" y="60096"/>
                  </a:lnTo>
                  <a:lnTo>
                    <a:pt x="38392" y="92367"/>
                  </a:lnTo>
                  <a:lnTo>
                    <a:pt x="14401" y="131762"/>
                  </a:lnTo>
                  <a:lnTo>
                    <a:pt x="1155" y="176187"/>
                  </a:lnTo>
                  <a:lnTo>
                    <a:pt x="0" y="223520"/>
                  </a:lnTo>
                  <a:lnTo>
                    <a:pt x="8724" y="263677"/>
                  </a:lnTo>
                  <a:lnTo>
                    <a:pt x="25285" y="299148"/>
                  </a:lnTo>
                  <a:lnTo>
                    <a:pt x="49479" y="329971"/>
                  </a:lnTo>
                  <a:lnTo>
                    <a:pt x="81153" y="356108"/>
                  </a:lnTo>
                  <a:lnTo>
                    <a:pt x="88392" y="360299"/>
                  </a:lnTo>
                  <a:lnTo>
                    <a:pt x="92202" y="362712"/>
                  </a:lnTo>
                  <a:lnTo>
                    <a:pt x="98552" y="351409"/>
                  </a:lnTo>
                  <a:lnTo>
                    <a:pt x="94615" y="349123"/>
                  </a:lnTo>
                  <a:lnTo>
                    <a:pt x="58394" y="320624"/>
                  </a:lnTo>
                  <a:lnTo>
                    <a:pt x="31915" y="284086"/>
                  </a:lnTo>
                  <a:lnTo>
                    <a:pt x="16141" y="242049"/>
                  </a:lnTo>
                  <a:lnTo>
                    <a:pt x="12039" y="197091"/>
                  </a:lnTo>
                  <a:lnTo>
                    <a:pt x="20574" y="151765"/>
                  </a:lnTo>
                  <a:lnTo>
                    <a:pt x="45059" y="104813"/>
                  </a:lnTo>
                  <a:lnTo>
                    <a:pt x="81635" y="68745"/>
                  </a:lnTo>
                  <a:lnTo>
                    <a:pt x="127533" y="45580"/>
                  </a:lnTo>
                  <a:lnTo>
                    <a:pt x="179959" y="37338"/>
                  </a:lnTo>
                  <a:lnTo>
                    <a:pt x="349377" y="37338"/>
                  </a:lnTo>
                  <a:lnTo>
                    <a:pt x="349504" y="38100"/>
                  </a:lnTo>
                  <a:lnTo>
                    <a:pt x="329946" y="51308"/>
                  </a:lnTo>
                  <a:lnTo>
                    <a:pt x="336931" y="61976"/>
                  </a:lnTo>
                  <a:lnTo>
                    <a:pt x="379984" y="33274"/>
                  </a:lnTo>
                  <a:lnTo>
                    <a:pt x="379984" y="2857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7785">
              <a:lnSpc>
                <a:spcPts val="760"/>
              </a:lnSpc>
            </a:pPr>
            <a:r>
              <a:rPr spc="-5" dirty="0"/>
              <a:t>80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210043" y="7951658"/>
            <a:ext cx="114300" cy="189420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760"/>
              </a:lnSpc>
            </a:pP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11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20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r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g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u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t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s</a:t>
            </a:r>
            <a:endParaRPr sz="7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7107681" y="9986987"/>
            <a:ext cx="311150" cy="179705"/>
            <a:chOff x="7107681" y="9986987"/>
            <a:chExt cx="311150" cy="17970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01197" y="10028970"/>
              <a:ext cx="131230" cy="13123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107681" y="9986987"/>
              <a:ext cx="311150" cy="179705"/>
            </a:xfrm>
            <a:custGeom>
              <a:avLst/>
              <a:gdLst/>
              <a:ahLst/>
              <a:cxnLst/>
              <a:rect l="l" t="t" r="r" b="b"/>
              <a:pathLst>
                <a:path w="311150" h="179704">
                  <a:moveTo>
                    <a:pt x="306704" y="0"/>
                  </a:moveTo>
                  <a:lnTo>
                    <a:pt x="302768" y="1054"/>
                  </a:lnTo>
                  <a:lnTo>
                    <a:pt x="302514" y="63"/>
                  </a:lnTo>
                  <a:lnTo>
                    <a:pt x="302385" y="12047"/>
                  </a:lnTo>
                  <a:lnTo>
                    <a:pt x="303291" y="25833"/>
                  </a:lnTo>
                  <a:lnTo>
                    <a:pt x="304889" y="39630"/>
                  </a:lnTo>
                  <a:lnTo>
                    <a:pt x="306832" y="51650"/>
                  </a:lnTo>
                  <a:lnTo>
                    <a:pt x="302011" y="71757"/>
                  </a:lnTo>
                  <a:lnTo>
                    <a:pt x="286369" y="91803"/>
                  </a:lnTo>
                  <a:lnTo>
                    <a:pt x="268416" y="107927"/>
                  </a:lnTo>
                  <a:lnTo>
                    <a:pt x="256667" y="116268"/>
                  </a:lnTo>
                  <a:lnTo>
                    <a:pt x="254253" y="117411"/>
                  </a:lnTo>
                  <a:lnTo>
                    <a:pt x="247776" y="124447"/>
                  </a:lnTo>
                  <a:lnTo>
                    <a:pt x="211665" y="154731"/>
                  </a:lnTo>
                  <a:lnTo>
                    <a:pt x="161101" y="174393"/>
                  </a:lnTo>
                  <a:lnTo>
                    <a:pt x="134635" y="171699"/>
                  </a:lnTo>
                  <a:lnTo>
                    <a:pt x="114004" y="161215"/>
                  </a:lnTo>
                  <a:lnTo>
                    <a:pt x="101219" y="146316"/>
                  </a:lnTo>
                  <a:lnTo>
                    <a:pt x="89308" y="130560"/>
                  </a:lnTo>
                  <a:lnTo>
                    <a:pt x="73183" y="118210"/>
                  </a:lnTo>
                  <a:lnTo>
                    <a:pt x="55106" y="109553"/>
                  </a:lnTo>
                  <a:lnTo>
                    <a:pt x="37338" y="104876"/>
                  </a:lnTo>
                  <a:lnTo>
                    <a:pt x="27481" y="101362"/>
                  </a:lnTo>
                  <a:lnTo>
                    <a:pt x="18684" y="95038"/>
                  </a:lnTo>
                  <a:lnTo>
                    <a:pt x="11245" y="87465"/>
                  </a:lnTo>
                  <a:lnTo>
                    <a:pt x="5461" y="80200"/>
                  </a:lnTo>
                  <a:lnTo>
                    <a:pt x="0" y="81648"/>
                  </a:lnTo>
                  <a:lnTo>
                    <a:pt x="36068" y="109969"/>
                  </a:lnTo>
                  <a:lnTo>
                    <a:pt x="52792" y="114654"/>
                  </a:lnTo>
                  <a:lnTo>
                    <a:pt x="69850" y="122807"/>
                  </a:lnTo>
                  <a:lnTo>
                    <a:pt x="85002" y="134234"/>
                  </a:lnTo>
                  <a:lnTo>
                    <a:pt x="96012" y="148742"/>
                  </a:lnTo>
                  <a:lnTo>
                    <a:pt x="107517" y="162982"/>
                  </a:lnTo>
                  <a:lnTo>
                    <a:pt x="125761" y="174072"/>
                  </a:lnTo>
                  <a:lnTo>
                    <a:pt x="149197" y="179514"/>
                  </a:lnTo>
                  <a:lnTo>
                    <a:pt x="176275" y="176809"/>
                  </a:lnTo>
                  <a:lnTo>
                    <a:pt x="213582" y="159407"/>
                  </a:lnTo>
                  <a:lnTo>
                    <a:pt x="253746" y="124968"/>
                  </a:lnTo>
                  <a:lnTo>
                    <a:pt x="256159" y="122199"/>
                  </a:lnTo>
                  <a:lnTo>
                    <a:pt x="258064" y="121678"/>
                  </a:lnTo>
                  <a:lnTo>
                    <a:pt x="269624" y="113625"/>
                  </a:lnTo>
                  <a:lnTo>
                    <a:pt x="288829" y="96753"/>
                  </a:lnTo>
                  <a:lnTo>
                    <a:pt x="305891" y="74821"/>
                  </a:lnTo>
                  <a:lnTo>
                    <a:pt x="311023" y="51587"/>
                  </a:lnTo>
                  <a:lnTo>
                    <a:pt x="308544" y="35995"/>
                  </a:lnTo>
                  <a:lnTo>
                    <a:pt x="307101" y="21512"/>
                  </a:lnTo>
                  <a:lnTo>
                    <a:pt x="306540" y="9169"/>
                  </a:lnTo>
                  <a:lnTo>
                    <a:pt x="3067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0513" y="9993781"/>
              <a:ext cx="230711" cy="152552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0" y="0"/>
            <a:ext cx="2169160" cy="10690860"/>
            <a:chOff x="0" y="0"/>
            <a:chExt cx="2169160" cy="10690860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346075" cy="10690860"/>
            </a:xfrm>
            <a:custGeom>
              <a:avLst/>
              <a:gdLst/>
              <a:ahLst/>
              <a:cxnLst/>
              <a:rect l="l" t="t" r="r" b="b"/>
              <a:pathLst>
                <a:path w="346075" h="10690860">
                  <a:moveTo>
                    <a:pt x="345948" y="0"/>
                  </a:moveTo>
                  <a:lnTo>
                    <a:pt x="0" y="0"/>
                  </a:lnTo>
                  <a:lnTo>
                    <a:pt x="0" y="10690859"/>
                  </a:lnTo>
                  <a:lnTo>
                    <a:pt x="345948" y="10690859"/>
                  </a:lnTo>
                  <a:lnTo>
                    <a:pt x="345948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3559314"/>
              <a:ext cx="1183005" cy="3337560"/>
            </a:xfrm>
            <a:custGeom>
              <a:avLst/>
              <a:gdLst/>
              <a:ahLst/>
              <a:cxnLst/>
              <a:rect l="l" t="t" r="r" b="b"/>
              <a:pathLst>
                <a:path w="1183005" h="3337559">
                  <a:moveTo>
                    <a:pt x="260604" y="1830438"/>
                  </a:moveTo>
                  <a:lnTo>
                    <a:pt x="257517" y="1787461"/>
                  </a:lnTo>
                  <a:lnTo>
                    <a:pt x="248285" y="1744992"/>
                  </a:lnTo>
                  <a:lnTo>
                    <a:pt x="232879" y="1703527"/>
                  </a:lnTo>
                  <a:lnTo>
                    <a:pt x="211328" y="1663598"/>
                  </a:lnTo>
                  <a:lnTo>
                    <a:pt x="183616" y="1625714"/>
                  </a:lnTo>
                  <a:lnTo>
                    <a:pt x="149745" y="1590408"/>
                  </a:lnTo>
                  <a:lnTo>
                    <a:pt x="104838" y="1541284"/>
                  </a:lnTo>
                  <a:lnTo>
                    <a:pt x="65913" y="1488160"/>
                  </a:lnTo>
                  <a:lnTo>
                    <a:pt x="32537" y="1432115"/>
                  </a:lnTo>
                  <a:lnTo>
                    <a:pt x="4279" y="1374228"/>
                  </a:lnTo>
                  <a:lnTo>
                    <a:pt x="0" y="1363535"/>
                  </a:lnTo>
                  <a:lnTo>
                    <a:pt x="0" y="1488757"/>
                  </a:lnTo>
                  <a:lnTo>
                    <a:pt x="25654" y="1529613"/>
                  </a:lnTo>
                  <a:lnTo>
                    <a:pt x="66255" y="1583131"/>
                  </a:lnTo>
                  <a:lnTo>
                    <a:pt x="112801" y="1633461"/>
                  </a:lnTo>
                  <a:lnTo>
                    <a:pt x="146100" y="1671447"/>
                  </a:lnTo>
                  <a:lnTo>
                    <a:pt x="171869" y="1711452"/>
                  </a:lnTo>
                  <a:lnTo>
                    <a:pt x="189776" y="1753514"/>
                  </a:lnTo>
                  <a:lnTo>
                    <a:pt x="199466" y="1797621"/>
                  </a:lnTo>
                  <a:lnTo>
                    <a:pt x="200609" y="1843798"/>
                  </a:lnTo>
                  <a:lnTo>
                    <a:pt x="192862" y="1892033"/>
                  </a:lnTo>
                  <a:lnTo>
                    <a:pt x="179539" y="1936978"/>
                  </a:lnTo>
                  <a:lnTo>
                    <a:pt x="160223" y="1980907"/>
                  </a:lnTo>
                  <a:lnTo>
                    <a:pt x="135636" y="2023452"/>
                  </a:lnTo>
                  <a:lnTo>
                    <a:pt x="106502" y="2064232"/>
                  </a:lnTo>
                  <a:lnTo>
                    <a:pt x="73533" y="2102840"/>
                  </a:lnTo>
                  <a:lnTo>
                    <a:pt x="37452" y="2138896"/>
                  </a:lnTo>
                  <a:lnTo>
                    <a:pt x="0" y="2171141"/>
                  </a:lnTo>
                  <a:lnTo>
                    <a:pt x="0" y="2246719"/>
                  </a:lnTo>
                  <a:lnTo>
                    <a:pt x="59728" y="2201583"/>
                  </a:lnTo>
                  <a:lnTo>
                    <a:pt x="98171" y="2166569"/>
                  </a:lnTo>
                  <a:lnTo>
                    <a:pt x="134175" y="2128596"/>
                  </a:lnTo>
                  <a:lnTo>
                    <a:pt x="167081" y="2087968"/>
                  </a:lnTo>
                  <a:lnTo>
                    <a:pt x="196227" y="2044928"/>
                  </a:lnTo>
                  <a:lnTo>
                    <a:pt x="220941" y="1999780"/>
                  </a:lnTo>
                  <a:lnTo>
                    <a:pt x="240563" y="1952790"/>
                  </a:lnTo>
                  <a:lnTo>
                    <a:pt x="254444" y="1904225"/>
                  </a:lnTo>
                  <a:lnTo>
                    <a:pt x="260502" y="1848916"/>
                  </a:lnTo>
                  <a:lnTo>
                    <a:pt x="260604" y="1830438"/>
                  </a:lnTo>
                  <a:close/>
                </a:path>
                <a:path w="1183005" h="3337559">
                  <a:moveTo>
                    <a:pt x="925068" y="2076437"/>
                  </a:moveTo>
                  <a:lnTo>
                    <a:pt x="922794" y="2036559"/>
                  </a:lnTo>
                  <a:lnTo>
                    <a:pt x="916012" y="1994966"/>
                  </a:lnTo>
                  <a:lnTo>
                    <a:pt x="904773" y="1951748"/>
                  </a:lnTo>
                  <a:lnTo>
                    <a:pt x="889127" y="1907019"/>
                  </a:lnTo>
                  <a:lnTo>
                    <a:pt x="869124" y="1860867"/>
                  </a:lnTo>
                  <a:lnTo>
                    <a:pt x="844816" y="1813407"/>
                  </a:lnTo>
                  <a:lnTo>
                    <a:pt x="816241" y="1764715"/>
                  </a:lnTo>
                  <a:lnTo>
                    <a:pt x="783475" y="1714906"/>
                  </a:lnTo>
                  <a:lnTo>
                    <a:pt x="746556" y="1664068"/>
                  </a:lnTo>
                  <a:lnTo>
                    <a:pt x="680237" y="1575854"/>
                  </a:lnTo>
                  <a:lnTo>
                    <a:pt x="621004" y="1495450"/>
                  </a:lnTo>
                  <a:lnTo>
                    <a:pt x="568452" y="1422387"/>
                  </a:lnTo>
                  <a:lnTo>
                    <a:pt x="522185" y="1356207"/>
                  </a:lnTo>
                  <a:lnTo>
                    <a:pt x="481812" y="1296441"/>
                  </a:lnTo>
                  <a:lnTo>
                    <a:pt x="446951" y="1242618"/>
                  </a:lnTo>
                  <a:lnTo>
                    <a:pt x="417195" y="1194257"/>
                  </a:lnTo>
                  <a:lnTo>
                    <a:pt x="392163" y="1150912"/>
                  </a:lnTo>
                  <a:lnTo>
                    <a:pt x="371449" y="1112088"/>
                  </a:lnTo>
                  <a:lnTo>
                    <a:pt x="354660" y="1077353"/>
                  </a:lnTo>
                  <a:lnTo>
                    <a:pt x="331317" y="1018184"/>
                  </a:lnTo>
                  <a:lnTo>
                    <a:pt x="318985" y="969683"/>
                  </a:lnTo>
                  <a:lnTo>
                    <a:pt x="314502" y="928090"/>
                  </a:lnTo>
                  <a:lnTo>
                    <a:pt x="314236" y="908710"/>
                  </a:lnTo>
                  <a:lnTo>
                    <a:pt x="314744" y="889647"/>
                  </a:lnTo>
                  <a:lnTo>
                    <a:pt x="315658" y="870445"/>
                  </a:lnTo>
                  <a:lnTo>
                    <a:pt x="315658" y="851903"/>
                  </a:lnTo>
                  <a:lnTo>
                    <a:pt x="314426" y="784707"/>
                  </a:lnTo>
                  <a:lnTo>
                    <a:pt x="309562" y="743813"/>
                  </a:lnTo>
                  <a:lnTo>
                    <a:pt x="301371" y="699477"/>
                  </a:lnTo>
                  <a:lnTo>
                    <a:pt x="289496" y="652767"/>
                  </a:lnTo>
                  <a:lnTo>
                    <a:pt x="273558" y="604774"/>
                  </a:lnTo>
                  <a:lnTo>
                    <a:pt x="253174" y="556552"/>
                  </a:lnTo>
                  <a:lnTo>
                    <a:pt x="228003" y="509181"/>
                  </a:lnTo>
                  <a:lnTo>
                    <a:pt x="197650" y="463715"/>
                  </a:lnTo>
                  <a:lnTo>
                    <a:pt x="161772" y="421246"/>
                  </a:lnTo>
                  <a:lnTo>
                    <a:pt x="123659" y="387007"/>
                  </a:lnTo>
                  <a:lnTo>
                    <a:pt x="83083" y="358127"/>
                  </a:lnTo>
                  <a:lnTo>
                    <a:pt x="39814" y="334746"/>
                  </a:lnTo>
                  <a:lnTo>
                    <a:pt x="0" y="319405"/>
                  </a:lnTo>
                  <a:lnTo>
                    <a:pt x="0" y="388327"/>
                  </a:lnTo>
                  <a:lnTo>
                    <a:pt x="41389" y="407123"/>
                  </a:lnTo>
                  <a:lnTo>
                    <a:pt x="82334" y="433057"/>
                  </a:lnTo>
                  <a:lnTo>
                    <a:pt x="118681" y="464299"/>
                  </a:lnTo>
                  <a:lnTo>
                    <a:pt x="152717" y="503732"/>
                  </a:lnTo>
                  <a:lnTo>
                    <a:pt x="181229" y="547255"/>
                  </a:lnTo>
                  <a:lnTo>
                    <a:pt x="204635" y="593521"/>
                  </a:lnTo>
                  <a:lnTo>
                    <a:pt x="223316" y="641159"/>
                  </a:lnTo>
                  <a:lnTo>
                    <a:pt x="237693" y="688784"/>
                  </a:lnTo>
                  <a:lnTo>
                    <a:pt x="248170" y="735050"/>
                  </a:lnTo>
                  <a:lnTo>
                    <a:pt x="255155" y="778573"/>
                  </a:lnTo>
                  <a:lnTo>
                    <a:pt x="259041" y="817981"/>
                  </a:lnTo>
                  <a:lnTo>
                    <a:pt x="260261" y="851903"/>
                  </a:lnTo>
                  <a:lnTo>
                    <a:pt x="260261" y="870445"/>
                  </a:lnTo>
                  <a:lnTo>
                    <a:pt x="259346" y="892467"/>
                  </a:lnTo>
                  <a:lnTo>
                    <a:pt x="258851" y="914146"/>
                  </a:lnTo>
                  <a:lnTo>
                    <a:pt x="260667" y="958494"/>
                  </a:lnTo>
                  <a:lnTo>
                    <a:pt x="268960" y="1007414"/>
                  </a:lnTo>
                  <a:lnTo>
                    <a:pt x="286931" y="1064806"/>
                  </a:lnTo>
                  <a:lnTo>
                    <a:pt x="317842" y="1134605"/>
                  </a:lnTo>
                  <a:lnTo>
                    <a:pt x="339140" y="1175385"/>
                  </a:lnTo>
                  <a:lnTo>
                    <a:pt x="364896" y="1220736"/>
                  </a:lnTo>
                  <a:lnTo>
                    <a:pt x="395490" y="1271143"/>
                  </a:lnTo>
                  <a:lnTo>
                    <a:pt x="431342" y="1327099"/>
                  </a:lnTo>
                  <a:lnTo>
                    <a:pt x="472833" y="1389087"/>
                  </a:lnTo>
                  <a:lnTo>
                    <a:pt x="520395" y="1457617"/>
                  </a:lnTo>
                  <a:lnTo>
                    <a:pt x="574421" y="1533156"/>
                  </a:lnTo>
                  <a:lnTo>
                    <a:pt x="635304" y="1616202"/>
                  </a:lnTo>
                  <a:lnTo>
                    <a:pt x="703465" y="1707248"/>
                  </a:lnTo>
                  <a:lnTo>
                    <a:pt x="743165" y="1761858"/>
                  </a:lnTo>
                  <a:lnTo>
                    <a:pt x="777328" y="1814880"/>
                  </a:lnTo>
                  <a:lnTo>
                    <a:pt x="805954" y="1866214"/>
                  </a:lnTo>
                  <a:lnTo>
                    <a:pt x="829030" y="1915731"/>
                  </a:lnTo>
                  <a:lnTo>
                    <a:pt x="846582" y="1963331"/>
                  </a:lnTo>
                  <a:lnTo>
                    <a:pt x="858583" y="2008911"/>
                  </a:lnTo>
                  <a:lnTo>
                    <a:pt x="865047" y="2052332"/>
                  </a:lnTo>
                  <a:lnTo>
                    <a:pt x="865974" y="2093506"/>
                  </a:lnTo>
                  <a:lnTo>
                    <a:pt x="861352" y="2132317"/>
                  </a:lnTo>
                  <a:lnTo>
                    <a:pt x="831799" y="2209330"/>
                  </a:lnTo>
                  <a:lnTo>
                    <a:pt x="805510" y="2246274"/>
                  </a:lnTo>
                  <a:lnTo>
                    <a:pt x="773303" y="2279688"/>
                  </a:lnTo>
                  <a:lnTo>
                    <a:pt x="736155" y="2309761"/>
                  </a:lnTo>
                  <a:lnTo>
                    <a:pt x="695032" y="2336723"/>
                  </a:lnTo>
                  <a:lnTo>
                    <a:pt x="650925" y="2360752"/>
                  </a:lnTo>
                  <a:lnTo>
                    <a:pt x="604799" y="2382062"/>
                  </a:lnTo>
                  <a:lnTo>
                    <a:pt x="557631" y="2400846"/>
                  </a:lnTo>
                  <a:lnTo>
                    <a:pt x="510387" y="2417318"/>
                  </a:lnTo>
                  <a:lnTo>
                    <a:pt x="464058" y="2431669"/>
                  </a:lnTo>
                  <a:lnTo>
                    <a:pt x="419620" y="2444102"/>
                  </a:lnTo>
                  <a:lnTo>
                    <a:pt x="378028" y="2454833"/>
                  </a:lnTo>
                  <a:lnTo>
                    <a:pt x="340283" y="2464041"/>
                  </a:lnTo>
                  <a:lnTo>
                    <a:pt x="321818" y="2470137"/>
                  </a:lnTo>
                  <a:lnTo>
                    <a:pt x="281406" y="2478316"/>
                  </a:lnTo>
                  <a:lnTo>
                    <a:pt x="243319" y="2484742"/>
                  </a:lnTo>
                  <a:lnTo>
                    <a:pt x="132803" y="2500490"/>
                  </a:lnTo>
                  <a:lnTo>
                    <a:pt x="93611" y="2507323"/>
                  </a:lnTo>
                  <a:lnTo>
                    <a:pt x="55956" y="2516365"/>
                  </a:lnTo>
                  <a:lnTo>
                    <a:pt x="19342" y="2528735"/>
                  </a:lnTo>
                  <a:lnTo>
                    <a:pt x="0" y="2537739"/>
                  </a:lnTo>
                  <a:lnTo>
                    <a:pt x="0" y="2608122"/>
                  </a:lnTo>
                  <a:lnTo>
                    <a:pt x="23850" y="2595461"/>
                  </a:lnTo>
                  <a:lnTo>
                    <a:pt x="59626" y="2582037"/>
                  </a:lnTo>
                  <a:lnTo>
                    <a:pt x="97078" y="2572105"/>
                  </a:lnTo>
                  <a:lnTo>
                    <a:pt x="137007" y="2564053"/>
                  </a:lnTo>
                  <a:lnTo>
                    <a:pt x="180238" y="2556243"/>
                  </a:lnTo>
                  <a:lnTo>
                    <a:pt x="213804" y="2551480"/>
                  </a:lnTo>
                  <a:lnTo>
                    <a:pt x="250253" y="2545550"/>
                  </a:lnTo>
                  <a:lnTo>
                    <a:pt x="290169" y="2537282"/>
                  </a:lnTo>
                  <a:lnTo>
                    <a:pt x="334124" y="2525509"/>
                  </a:lnTo>
                  <a:lnTo>
                    <a:pt x="352602" y="2519413"/>
                  </a:lnTo>
                  <a:lnTo>
                    <a:pt x="390245" y="2510891"/>
                  </a:lnTo>
                  <a:lnTo>
                    <a:pt x="431419" y="2500998"/>
                  </a:lnTo>
                  <a:lnTo>
                    <a:pt x="475310" y="2489492"/>
                  </a:lnTo>
                  <a:lnTo>
                    <a:pt x="521106" y="2476131"/>
                  </a:lnTo>
                  <a:lnTo>
                    <a:pt x="568020" y="2460675"/>
                  </a:lnTo>
                  <a:lnTo>
                    <a:pt x="615213" y="2442883"/>
                  </a:lnTo>
                  <a:lnTo>
                    <a:pt x="661911" y="2422499"/>
                  </a:lnTo>
                  <a:lnTo>
                    <a:pt x="707288" y="2399296"/>
                  </a:lnTo>
                  <a:lnTo>
                    <a:pt x="750531" y="2373033"/>
                  </a:lnTo>
                  <a:lnTo>
                    <a:pt x="790841" y="2343454"/>
                  </a:lnTo>
                  <a:lnTo>
                    <a:pt x="827417" y="2310320"/>
                  </a:lnTo>
                  <a:lnTo>
                    <a:pt x="859434" y="2273389"/>
                  </a:lnTo>
                  <a:lnTo>
                    <a:pt x="886091" y="2232431"/>
                  </a:lnTo>
                  <a:lnTo>
                    <a:pt x="906602" y="2187181"/>
                  </a:lnTo>
                  <a:lnTo>
                    <a:pt x="920445" y="2134095"/>
                  </a:lnTo>
                  <a:lnTo>
                    <a:pt x="923912" y="2106714"/>
                  </a:lnTo>
                  <a:lnTo>
                    <a:pt x="925068" y="2076437"/>
                  </a:lnTo>
                  <a:close/>
                </a:path>
                <a:path w="1183005" h="3337559">
                  <a:moveTo>
                    <a:pt x="1182636" y="1977377"/>
                  </a:moveTo>
                  <a:lnTo>
                    <a:pt x="1181481" y="1926513"/>
                  </a:lnTo>
                  <a:lnTo>
                    <a:pt x="1178013" y="1875066"/>
                  </a:lnTo>
                  <a:lnTo>
                    <a:pt x="1172235" y="1822450"/>
                  </a:lnTo>
                  <a:lnTo>
                    <a:pt x="1164170" y="1768081"/>
                  </a:lnTo>
                  <a:lnTo>
                    <a:pt x="1150340" y="1696974"/>
                  </a:lnTo>
                  <a:lnTo>
                    <a:pt x="1135024" y="1629105"/>
                  </a:lnTo>
                  <a:lnTo>
                    <a:pt x="1118425" y="1564449"/>
                  </a:lnTo>
                  <a:lnTo>
                    <a:pt x="1100696" y="1502943"/>
                  </a:lnTo>
                  <a:lnTo>
                    <a:pt x="1082027" y="1444510"/>
                  </a:lnTo>
                  <a:lnTo>
                    <a:pt x="1062596" y="1389100"/>
                  </a:lnTo>
                  <a:lnTo>
                    <a:pt x="1042593" y="1336649"/>
                  </a:lnTo>
                  <a:lnTo>
                    <a:pt x="1022184" y="1287094"/>
                  </a:lnTo>
                  <a:lnTo>
                    <a:pt x="1001572" y="1240383"/>
                  </a:lnTo>
                  <a:lnTo>
                    <a:pt x="980909" y="1196454"/>
                  </a:lnTo>
                  <a:lnTo>
                    <a:pt x="960399" y="1155255"/>
                  </a:lnTo>
                  <a:lnTo>
                    <a:pt x="940206" y="1116698"/>
                  </a:lnTo>
                  <a:lnTo>
                    <a:pt x="920508" y="1080757"/>
                  </a:lnTo>
                  <a:lnTo>
                    <a:pt x="901509" y="1047343"/>
                  </a:lnTo>
                  <a:lnTo>
                    <a:pt x="866267" y="987907"/>
                  </a:lnTo>
                  <a:lnTo>
                    <a:pt x="828763" y="927188"/>
                  </a:lnTo>
                  <a:lnTo>
                    <a:pt x="811174" y="897204"/>
                  </a:lnTo>
                  <a:lnTo>
                    <a:pt x="799350" y="871804"/>
                  </a:lnTo>
                  <a:lnTo>
                    <a:pt x="795032" y="851014"/>
                  </a:lnTo>
                  <a:lnTo>
                    <a:pt x="791451" y="837755"/>
                  </a:lnTo>
                  <a:lnTo>
                    <a:pt x="776846" y="793343"/>
                  </a:lnTo>
                  <a:lnTo>
                    <a:pt x="752729" y="729005"/>
                  </a:lnTo>
                  <a:lnTo>
                    <a:pt x="737260" y="690816"/>
                  </a:lnTo>
                  <a:lnTo>
                    <a:pt x="719582" y="649389"/>
                  </a:lnTo>
                  <a:lnTo>
                    <a:pt x="699782" y="605307"/>
                  </a:lnTo>
                  <a:lnTo>
                    <a:pt x="677900" y="559142"/>
                  </a:lnTo>
                  <a:lnTo>
                    <a:pt x="654024" y="511505"/>
                  </a:lnTo>
                  <a:lnTo>
                    <a:pt x="628180" y="462940"/>
                  </a:lnTo>
                  <a:lnTo>
                    <a:pt x="600468" y="414058"/>
                  </a:lnTo>
                  <a:lnTo>
                    <a:pt x="570915" y="365429"/>
                  </a:lnTo>
                  <a:lnTo>
                    <a:pt x="539597" y="317652"/>
                  </a:lnTo>
                  <a:lnTo>
                    <a:pt x="506577" y="271284"/>
                  </a:lnTo>
                  <a:lnTo>
                    <a:pt x="471919" y="226910"/>
                  </a:lnTo>
                  <a:lnTo>
                    <a:pt x="435673" y="185140"/>
                  </a:lnTo>
                  <a:lnTo>
                    <a:pt x="397916" y="146519"/>
                  </a:lnTo>
                  <a:lnTo>
                    <a:pt x="358698" y="111658"/>
                  </a:lnTo>
                  <a:lnTo>
                    <a:pt x="318084" y="81127"/>
                  </a:lnTo>
                  <a:lnTo>
                    <a:pt x="276136" y="55511"/>
                  </a:lnTo>
                  <a:lnTo>
                    <a:pt x="232918" y="35382"/>
                  </a:lnTo>
                  <a:lnTo>
                    <a:pt x="188480" y="21348"/>
                  </a:lnTo>
                  <a:lnTo>
                    <a:pt x="142900" y="13957"/>
                  </a:lnTo>
                  <a:lnTo>
                    <a:pt x="78625" y="8623"/>
                  </a:lnTo>
                  <a:lnTo>
                    <a:pt x="15290" y="1930"/>
                  </a:lnTo>
                  <a:lnTo>
                    <a:pt x="0" y="0"/>
                  </a:lnTo>
                  <a:lnTo>
                    <a:pt x="0" y="50355"/>
                  </a:lnTo>
                  <a:lnTo>
                    <a:pt x="36309" y="54610"/>
                  </a:lnTo>
                  <a:lnTo>
                    <a:pt x="85344" y="59524"/>
                  </a:lnTo>
                  <a:lnTo>
                    <a:pt x="130594" y="63233"/>
                  </a:lnTo>
                  <a:lnTo>
                    <a:pt x="172250" y="70421"/>
                  </a:lnTo>
                  <a:lnTo>
                    <a:pt x="213271" y="84785"/>
                  </a:lnTo>
                  <a:lnTo>
                    <a:pt x="253530" y="105664"/>
                  </a:lnTo>
                  <a:lnTo>
                    <a:pt x="292925" y="132397"/>
                  </a:lnTo>
                  <a:lnTo>
                    <a:pt x="331343" y="164312"/>
                  </a:lnTo>
                  <a:lnTo>
                    <a:pt x="368668" y="200748"/>
                  </a:lnTo>
                  <a:lnTo>
                    <a:pt x="404799" y="241007"/>
                  </a:lnTo>
                  <a:lnTo>
                    <a:pt x="439610" y="284454"/>
                  </a:lnTo>
                  <a:lnTo>
                    <a:pt x="473011" y="330403"/>
                  </a:lnTo>
                  <a:lnTo>
                    <a:pt x="504875" y="378180"/>
                  </a:lnTo>
                  <a:lnTo>
                    <a:pt x="535101" y="427126"/>
                  </a:lnTo>
                  <a:lnTo>
                    <a:pt x="563562" y="476567"/>
                  </a:lnTo>
                  <a:lnTo>
                    <a:pt x="590169" y="525830"/>
                  </a:lnTo>
                  <a:lnTo>
                    <a:pt x="614794" y="574255"/>
                  </a:lnTo>
                  <a:lnTo>
                    <a:pt x="637336" y="621169"/>
                  </a:lnTo>
                  <a:lnTo>
                    <a:pt x="657669" y="665911"/>
                  </a:lnTo>
                  <a:lnTo>
                    <a:pt x="675703" y="707783"/>
                  </a:lnTo>
                  <a:lnTo>
                    <a:pt x="691311" y="746150"/>
                  </a:lnTo>
                  <a:lnTo>
                    <a:pt x="714832" y="809637"/>
                  </a:lnTo>
                  <a:lnTo>
                    <a:pt x="727354" y="851014"/>
                  </a:lnTo>
                  <a:lnTo>
                    <a:pt x="735330" y="875525"/>
                  </a:lnTo>
                  <a:lnTo>
                    <a:pt x="749655" y="904087"/>
                  </a:lnTo>
                  <a:lnTo>
                    <a:pt x="769747" y="938441"/>
                  </a:lnTo>
                  <a:lnTo>
                    <a:pt x="810831" y="1006386"/>
                  </a:lnTo>
                  <a:lnTo>
                    <a:pt x="827760" y="1034707"/>
                  </a:lnTo>
                  <a:lnTo>
                    <a:pt x="864285" y="1098270"/>
                  </a:lnTo>
                  <a:lnTo>
                    <a:pt x="883551" y="1133640"/>
                  </a:lnTo>
                  <a:lnTo>
                    <a:pt x="903262" y="1171473"/>
                  </a:lnTo>
                  <a:lnTo>
                    <a:pt x="923277" y="1211846"/>
                  </a:lnTo>
                  <a:lnTo>
                    <a:pt x="943394" y="1254810"/>
                  </a:lnTo>
                  <a:lnTo>
                    <a:pt x="963472" y="1300429"/>
                  </a:lnTo>
                  <a:lnTo>
                    <a:pt x="983348" y="1348752"/>
                  </a:lnTo>
                  <a:lnTo>
                    <a:pt x="1002830" y="1399857"/>
                  </a:lnTo>
                  <a:lnTo>
                    <a:pt x="1021791" y="1453794"/>
                  </a:lnTo>
                  <a:lnTo>
                    <a:pt x="1040028" y="1510626"/>
                  </a:lnTo>
                  <a:lnTo>
                    <a:pt x="1057402" y="1570405"/>
                  </a:lnTo>
                  <a:lnTo>
                    <a:pt x="1073746" y="1633207"/>
                  </a:lnTo>
                  <a:lnTo>
                    <a:pt x="1088872" y="1699082"/>
                  </a:lnTo>
                  <a:lnTo>
                    <a:pt x="1102652" y="1768081"/>
                  </a:lnTo>
                  <a:lnTo>
                    <a:pt x="1112494" y="1828901"/>
                  </a:lnTo>
                  <a:lnTo>
                    <a:pt x="1118895" y="1888197"/>
                  </a:lnTo>
                  <a:lnTo>
                    <a:pt x="1121994" y="1945944"/>
                  </a:lnTo>
                  <a:lnTo>
                    <a:pt x="1121943" y="2002104"/>
                  </a:lnTo>
                  <a:lnTo>
                    <a:pt x="1118895" y="2056625"/>
                  </a:lnTo>
                  <a:lnTo>
                    <a:pt x="1112989" y="2109470"/>
                  </a:lnTo>
                  <a:lnTo>
                    <a:pt x="1104379" y="2160587"/>
                  </a:lnTo>
                  <a:lnTo>
                    <a:pt x="1093177" y="2210066"/>
                  </a:lnTo>
                  <a:lnTo>
                    <a:pt x="1079627" y="2257526"/>
                  </a:lnTo>
                  <a:lnTo>
                    <a:pt x="1063790" y="2303259"/>
                  </a:lnTo>
                  <a:lnTo>
                    <a:pt x="1045832" y="2347112"/>
                  </a:lnTo>
                  <a:lnTo>
                    <a:pt x="1025918" y="2389035"/>
                  </a:lnTo>
                  <a:lnTo>
                    <a:pt x="1004176" y="2428989"/>
                  </a:lnTo>
                  <a:lnTo>
                    <a:pt x="980770" y="2466949"/>
                  </a:lnTo>
                  <a:lnTo>
                    <a:pt x="955840" y="2502852"/>
                  </a:lnTo>
                  <a:lnTo>
                    <a:pt x="929538" y="2536672"/>
                  </a:lnTo>
                  <a:lnTo>
                    <a:pt x="902017" y="2568359"/>
                  </a:lnTo>
                  <a:lnTo>
                    <a:pt x="873417" y="2597874"/>
                  </a:lnTo>
                  <a:lnTo>
                    <a:pt x="843889" y="2625179"/>
                  </a:lnTo>
                  <a:lnTo>
                    <a:pt x="813574" y="2650236"/>
                  </a:lnTo>
                  <a:lnTo>
                    <a:pt x="782637" y="2672994"/>
                  </a:lnTo>
                  <a:lnTo>
                    <a:pt x="719442" y="2711475"/>
                  </a:lnTo>
                  <a:lnTo>
                    <a:pt x="655510" y="2740266"/>
                  </a:lnTo>
                  <a:lnTo>
                    <a:pt x="543814" y="2771610"/>
                  </a:lnTo>
                  <a:lnTo>
                    <a:pt x="496430" y="2787700"/>
                  </a:lnTo>
                  <a:lnTo>
                    <a:pt x="449948" y="2807093"/>
                  </a:lnTo>
                  <a:lnTo>
                    <a:pt x="404482" y="2829572"/>
                  </a:lnTo>
                  <a:lnTo>
                    <a:pt x="360121" y="2854883"/>
                  </a:lnTo>
                  <a:lnTo>
                    <a:pt x="316953" y="2882798"/>
                  </a:lnTo>
                  <a:lnTo>
                    <a:pt x="275094" y="2913075"/>
                  </a:lnTo>
                  <a:lnTo>
                    <a:pt x="234619" y="2945473"/>
                  </a:lnTo>
                  <a:lnTo>
                    <a:pt x="195630" y="2979763"/>
                  </a:lnTo>
                  <a:lnTo>
                    <a:pt x="158242" y="3015704"/>
                  </a:lnTo>
                  <a:lnTo>
                    <a:pt x="122529" y="3053067"/>
                  </a:lnTo>
                  <a:lnTo>
                    <a:pt x="88595" y="3091611"/>
                  </a:lnTo>
                  <a:lnTo>
                    <a:pt x="56540" y="3131096"/>
                  </a:lnTo>
                  <a:lnTo>
                    <a:pt x="26466" y="3171279"/>
                  </a:lnTo>
                  <a:lnTo>
                    <a:pt x="0" y="3209709"/>
                  </a:lnTo>
                  <a:lnTo>
                    <a:pt x="0" y="3337191"/>
                  </a:lnTo>
                  <a:lnTo>
                    <a:pt x="6273" y="3325812"/>
                  </a:lnTo>
                  <a:lnTo>
                    <a:pt x="30670" y="3285439"/>
                  </a:lnTo>
                  <a:lnTo>
                    <a:pt x="57277" y="3244977"/>
                  </a:lnTo>
                  <a:lnTo>
                    <a:pt x="85979" y="3204730"/>
                  </a:lnTo>
                  <a:lnTo>
                    <a:pt x="116687" y="3164954"/>
                  </a:lnTo>
                  <a:lnTo>
                    <a:pt x="149288" y="3125952"/>
                  </a:lnTo>
                  <a:lnTo>
                    <a:pt x="183692" y="3087979"/>
                  </a:lnTo>
                  <a:lnTo>
                    <a:pt x="219798" y="3051327"/>
                  </a:lnTo>
                  <a:lnTo>
                    <a:pt x="257492" y="3016275"/>
                  </a:lnTo>
                  <a:lnTo>
                    <a:pt x="296672" y="2983090"/>
                  </a:lnTo>
                  <a:lnTo>
                    <a:pt x="337261" y="2952077"/>
                  </a:lnTo>
                  <a:lnTo>
                    <a:pt x="379133" y="2923476"/>
                  </a:lnTo>
                  <a:lnTo>
                    <a:pt x="422186" y="2897594"/>
                  </a:lnTo>
                  <a:lnTo>
                    <a:pt x="466344" y="2874708"/>
                  </a:lnTo>
                  <a:lnTo>
                    <a:pt x="511479" y="2855087"/>
                  </a:lnTo>
                  <a:lnTo>
                    <a:pt x="557504" y="2839008"/>
                  </a:lnTo>
                  <a:lnTo>
                    <a:pt x="604316" y="2826753"/>
                  </a:lnTo>
                  <a:lnTo>
                    <a:pt x="639064" y="2818028"/>
                  </a:lnTo>
                  <a:lnTo>
                    <a:pt x="674204" y="2806357"/>
                  </a:lnTo>
                  <a:lnTo>
                    <a:pt x="709536" y="2791790"/>
                  </a:lnTo>
                  <a:lnTo>
                    <a:pt x="744893" y="2774378"/>
                  </a:lnTo>
                  <a:lnTo>
                    <a:pt x="780084" y="2754198"/>
                  </a:lnTo>
                  <a:lnTo>
                    <a:pt x="814946" y="2731287"/>
                  </a:lnTo>
                  <a:lnTo>
                    <a:pt x="849299" y="2705697"/>
                  </a:lnTo>
                  <a:lnTo>
                    <a:pt x="882942" y="2677490"/>
                  </a:lnTo>
                  <a:lnTo>
                    <a:pt x="915720" y="2646730"/>
                  </a:lnTo>
                  <a:lnTo>
                    <a:pt x="947445" y="2613444"/>
                  </a:lnTo>
                  <a:lnTo>
                    <a:pt x="977938" y="2577719"/>
                  </a:lnTo>
                  <a:lnTo>
                    <a:pt x="1007021" y="2539581"/>
                  </a:lnTo>
                  <a:lnTo>
                    <a:pt x="1034516" y="2499106"/>
                  </a:lnTo>
                  <a:lnTo>
                    <a:pt x="1060246" y="2456345"/>
                  </a:lnTo>
                  <a:lnTo>
                    <a:pt x="1084021" y="2411336"/>
                  </a:lnTo>
                  <a:lnTo>
                    <a:pt x="1105674" y="2364155"/>
                  </a:lnTo>
                  <a:lnTo>
                    <a:pt x="1125016" y="2314841"/>
                  </a:lnTo>
                  <a:lnTo>
                    <a:pt x="1141869" y="2263470"/>
                  </a:lnTo>
                  <a:lnTo>
                    <a:pt x="1156093" y="2209965"/>
                  </a:lnTo>
                  <a:lnTo>
                    <a:pt x="1167422" y="2154707"/>
                  </a:lnTo>
                  <a:lnTo>
                    <a:pt x="1175753" y="2097430"/>
                  </a:lnTo>
                  <a:lnTo>
                    <a:pt x="1180884" y="2038311"/>
                  </a:lnTo>
                  <a:lnTo>
                    <a:pt x="1182636" y="1977377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45947" y="0"/>
              <a:ext cx="1823085" cy="10690860"/>
            </a:xfrm>
            <a:custGeom>
              <a:avLst/>
              <a:gdLst/>
              <a:ahLst/>
              <a:cxnLst/>
              <a:rect l="l" t="t" r="r" b="b"/>
              <a:pathLst>
                <a:path w="1823085" h="10690860">
                  <a:moveTo>
                    <a:pt x="1822704" y="0"/>
                  </a:moveTo>
                  <a:lnTo>
                    <a:pt x="0" y="0"/>
                  </a:lnTo>
                  <a:lnTo>
                    <a:pt x="0" y="10690860"/>
                  </a:lnTo>
                  <a:lnTo>
                    <a:pt x="1822704" y="10690860"/>
                  </a:lnTo>
                  <a:lnTo>
                    <a:pt x="18227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799287" y="1122044"/>
            <a:ext cx="6073140" cy="248031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algn="just">
              <a:lnSpc>
                <a:spcPts val="1200"/>
              </a:lnSpc>
              <a:spcBef>
                <a:spcPts val="24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motivação para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projeto inicial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era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dupla: primeiro, reduzir as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contas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 eletricidade;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segundo,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reduzir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coletivamente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dependência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combustíveis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fósseis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localmente,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todas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consequências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daí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decorrentes. Além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disso,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tinham também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intenção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 sensibilizar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aceitar as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energias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renováveis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meio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proporcionar</a:t>
            </a:r>
            <a:r>
              <a:rPr sz="11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benefícios</a:t>
            </a:r>
            <a:r>
              <a:rPr sz="11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comunitários,</a:t>
            </a:r>
            <a:r>
              <a:rPr sz="11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bem como</a:t>
            </a:r>
            <a:r>
              <a:rPr sz="11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ganhos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ambientais.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950">
              <a:latin typeface="Calibri"/>
              <a:cs typeface="Calibri"/>
            </a:endParaRPr>
          </a:p>
          <a:p>
            <a:pPr marL="12700" marR="5080" algn="just">
              <a:lnSpc>
                <a:spcPct val="91000"/>
              </a:lnSpc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visão ambiciosa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projeto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é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fazer crescer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Polecat SEC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fornecer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um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projeto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fotovoltaico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5MW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num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raio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150km2.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Fundamental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 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esquema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comunitário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RESS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é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que este projeto seja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controlado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pela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comunidade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potenciais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lucros da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venda de eletricidade</a:t>
            </a:r>
            <a:r>
              <a:rPr sz="1100" spc="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 a rede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devolvidos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à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comunidade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local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para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seu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desenvolvimento.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O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plano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deverá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fazer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parte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política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governamental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mais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consumidores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eletricidade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em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grande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escala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próximos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fontes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energia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renovável,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os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consequentes</a:t>
            </a:r>
            <a:r>
              <a:rPr sz="11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benefícios</a:t>
            </a:r>
            <a:r>
              <a:rPr sz="11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emprego</a:t>
            </a:r>
            <a:r>
              <a:rPr sz="11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 a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região.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000">
              <a:latin typeface="Calibri"/>
              <a:cs typeface="Calibri"/>
            </a:endParaRPr>
          </a:p>
          <a:p>
            <a:pPr marL="12700" marR="5715" algn="just">
              <a:lnSpc>
                <a:spcPts val="1200"/>
              </a:lnSpc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acordo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Plano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Nacional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Energia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Clima,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promotores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prevêem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implementação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esquemas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locais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reequipar as casas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 as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mais altas classificações de RIC,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estabelecimento 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pontos de carregamento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veículos elétricos, bem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encorajamento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métodos mais sustentáveis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agricultura.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99896" y="387222"/>
            <a:ext cx="515239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EVIDÊNCIAS</a:t>
            </a:r>
            <a:r>
              <a:rPr sz="1800" b="1" spc="-3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 SUCESSO </a:t>
            </a:r>
            <a:r>
              <a:rPr sz="1800" b="1" spc="-30" dirty="0">
                <a:solidFill>
                  <a:srgbClr val="EB7339"/>
                </a:solidFill>
                <a:latin typeface="Calibri"/>
                <a:cs typeface="Calibri"/>
              </a:rPr>
              <a:t>(RESULTADOS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 ALCANÇADOS)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401439" y="8697594"/>
            <a:ext cx="81343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Calibri"/>
                <a:cs typeface="Calibri"/>
              </a:rPr>
              <a:t>Martin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Beir</a:t>
            </a:r>
            <a:r>
              <a:rPr sz="1100" spc="-10" dirty="0">
                <a:latin typeface="Calibri"/>
                <a:cs typeface="Calibri"/>
              </a:rPr>
              <a:t>n</a:t>
            </a:r>
            <a:r>
              <a:rPr sz="1100" dirty="0">
                <a:latin typeface="Calibri"/>
                <a:cs typeface="Calibri"/>
              </a:rPr>
              <a:t>e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385564" y="9380321"/>
            <a:ext cx="276098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Calibri"/>
                <a:cs typeface="Calibri"/>
              </a:rPr>
              <a:t>Polecat</a:t>
            </a:r>
            <a:r>
              <a:rPr sz="1100" spc="-45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Springs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Group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Water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Scheme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Co Op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Ltd.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401439" y="10100564"/>
            <a:ext cx="125730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u="sng" spc="-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4"/>
              </a:rPr>
              <a:t>Emberfrs@gmail.com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819708" y="8661882"/>
            <a:ext cx="2832100" cy="4311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0900"/>
              </a:lnSpc>
              <a:spcBef>
                <a:spcPts val="100"/>
              </a:spcBef>
            </a:pPr>
            <a:r>
              <a:rPr sz="1100" u="sng" spc="-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5"/>
              </a:rPr>
              <a:t>https://www.con-telegraph.ie/2020/03/05/west- </a:t>
            </a:r>
            <a:r>
              <a:rPr sz="1100" spc="-23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u="sng" spc="-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5"/>
              </a:rPr>
              <a:t>of-ireland-group-water-scheme-launches-new-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819708" y="9103232"/>
            <a:ext cx="116141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u="sng" spc="-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5"/>
              </a:rPr>
              <a:t>solar-panel-project/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19708" y="9347707"/>
            <a:ext cx="2675255" cy="4311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0900"/>
              </a:lnSpc>
              <a:spcBef>
                <a:spcPts val="100"/>
              </a:spcBef>
            </a:pPr>
            <a:r>
              <a:rPr sz="1100" u="sng" spc="-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6"/>
              </a:rPr>
              <a:t>https://www.veolia.ie/media/news-and-press- </a:t>
            </a:r>
            <a:r>
              <a:rPr sz="1100" spc="-23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u="sng" spc="-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6"/>
              </a:rPr>
              <a:t>releases/group-water-scheme-launches-new-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819708" y="9789058"/>
            <a:ext cx="118491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u="sng" spc="-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6"/>
              </a:rPr>
              <a:t>solar-energy-project</a:t>
            </a:r>
            <a:endParaRPr sz="1100">
              <a:latin typeface="Calibri"/>
              <a:cs typeface="Calibri"/>
            </a:endParaRPr>
          </a:p>
        </p:txBody>
      </p:sp>
      <p:pic>
        <p:nvPicPr>
          <p:cNvPr id="20" name="object 2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055364" y="3646931"/>
            <a:ext cx="3291713" cy="2036064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055364" y="5856731"/>
            <a:ext cx="3299460" cy="2025395"/>
          </a:xfrm>
          <a:prstGeom prst="rect">
            <a:avLst/>
          </a:prstGeom>
        </p:spPr>
      </p:pic>
      <p:grpSp>
        <p:nvGrpSpPr>
          <p:cNvPr id="22" name="object 22"/>
          <p:cNvGrpSpPr/>
          <p:nvPr/>
        </p:nvGrpSpPr>
        <p:grpSpPr>
          <a:xfrm>
            <a:off x="567308" y="399287"/>
            <a:ext cx="7002780" cy="9485630"/>
            <a:chOff x="567308" y="399287"/>
            <a:chExt cx="7002780" cy="9485630"/>
          </a:xfrm>
        </p:grpSpPr>
        <p:pic>
          <p:nvPicPr>
            <p:cNvPr id="23" name="object 2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76071" y="3634739"/>
              <a:ext cx="3300984" cy="2036064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76071" y="5856731"/>
              <a:ext cx="3300984" cy="2020824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576833" y="881633"/>
              <a:ext cx="6983730" cy="15240"/>
            </a:xfrm>
            <a:custGeom>
              <a:avLst/>
              <a:gdLst/>
              <a:ahLst/>
              <a:cxnLst/>
              <a:rect l="l" t="t" r="r" b="b"/>
              <a:pathLst>
                <a:path w="6983730" h="15240">
                  <a:moveTo>
                    <a:pt x="0" y="14858"/>
                  </a:moveTo>
                  <a:lnTo>
                    <a:pt x="6983349" y="0"/>
                  </a:lnTo>
                </a:path>
              </a:pathLst>
            </a:custGeom>
            <a:ln w="19050">
              <a:solidFill>
                <a:srgbClr val="354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6640068" y="399287"/>
              <a:ext cx="594360" cy="594360"/>
            </a:xfrm>
            <a:custGeom>
              <a:avLst/>
              <a:gdLst/>
              <a:ahLst/>
              <a:cxnLst/>
              <a:rect l="l" t="t" r="r" b="b"/>
              <a:pathLst>
                <a:path w="594359" h="594360">
                  <a:moveTo>
                    <a:pt x="297179" y="0"/>
                  </a:moveTo>
                  <a:lnTo>
                    <a:pt x="248986" y="3890"/>
                  </a:lnTo>
                  <a:lnTo>
                    <a:pt x="203265" y="15154"/>
                  </a:lnTo>
                  <a:lnTo>
                    <a:pt x="160628" y="33179"/>
                  </a:lnTo>
                  <a:lnTo>
                    <a:pt x="121688" y="57351"/>
                  </a:lnTo>
                  <a:lnTo>
                    <a:pt x="87058" y="87058"/>
                  </a:lnTo>
                  <a:lnTo>
                    <a:pt x="57351" y="121688"/>
                  </a:lnTo>
                  <a:lnTo>
                    <a:pt x="33179" y="160628"/>
                  </a:lnTo>
                  <a:lnTo>
                    <a:pt x="15154" y="203265"/>
                  </a:lnTo>
                  <a:lnTo>
                    <a:pt x="3890" y="248986"/>
                  </a:lnTo>
                  <a:lnTo>
                    <a:pt x="0" y="297179"/>
                  </a:lnTo>
                  <a:lnTo>
                    <a:pt x="3890" y="345373"/>
                  </a:lnTo>
                  <a:lnTo>
                    <a:pt x="15154" y="391094"/>
                  </a:lnTo>
                  <a:lnTo>
                    <a:pt x="33179" y="433731"/>
                  </a:lnTo>
                  <a:lnTo>
                    <a:pt x="57351" y="472671"/>
                  </a:lnTo>
                  <a:lnTo>
                    <a:pt x="87058" y="507301"/>
                  </a:lnTo>
                  <a:lnTo>
                    <a:pt x="121688" y="537008"/>
                  </a:lnTo>
                  <a:lnTo>
                    <a:pt x="160628" y="561180"/>
                  </a:lnTo>
                  <a:lnTo>
                    <a:pt x="203265" y="579205"/>
                  </a:lnTo>
                  <a:lnTo>
                    <a:pt x="248986" y="590469"/>
                  </a:lnTo>
                  <a:lnTo>
                    <a:pt x="297179" y="594360"/>
                  </a:lnTo>
                  <a:lnTo>
                    <a:pt x="345373" y="590469"/>
                  </a:lnTo>
                  <a:lnTo>
                    <a:pt x="391094" y="579205"/>
                  </a:lnTo>
                  <a:lnTo>
                    <a:pt x="433731" y="561180"/>
                  </a:lnTo>
                  <a:lnTo>
                    <a:pt x="472671" y="537008"/>
                  </a:lnTo>
                  <a:lnTo>
                    <a:pt x="507301" y="507301"/>
                  </a:lnTo>
                  <a:lnTo>
                    <a:pt x="537008" y="472671"/>
                  </a:lnTo>
                  <a:lnTo>
                    <a:pt x="561180" y="433731"/>
                  </a:lnTo>
                  <a:lnTo>
                    <a:pt x="579205" y="391094"/>
                  </a:lnTo>
                  <a:lnTo>
                    <a:pt x="590469" y="345373"/>
                  </a:lnTo>
                  <a:lnTo>
                    <a:pt x="594359" y="297179"/>
                  </a:lnTo>
                  <a:lnTo>
                    <a:pt x="590469" y="248986"/>
                  </a:lnTo>
                  <a:lnTo>
                    <a:pt x="579205" y="203265"/>
                  </a:lnTo>
                  <a:lnTo>
                    <a:pt x="561180" y="160628"/>
                  </a:lnTo>
                  <a:lnTo>
                    <a:pt x="537008" y="121688"/>
                  </a:lnTo>
                  <a:lnTo>
                    <a:pt x="507301" y="87058"/>
                  </a:lnTo>
                  <a:lnTo>
                    <a:pt x="472671" y="57351"/>
                  </a:lnTo>
                  <a:lnTo>
                    <a:pt x="433731" y="33179"/>
                  </a:lnTo>
                  <a:lnTo>
                    <a:pt x="391094" y="15154"/>
                  </a:lnTo>
                  <a:lnTo>
                    <a:pt x="345373" y="3890"/>
                  </a:lnTo>
                  <a:lnTo>
                    <a:pt x="297179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6755892" y="498347"/>
              <a:ext cx="399415" cy="398145"/>
            </a:xfrm>
            <a:custGeom>
              <a:avLst/>
              <a:gdLst/>
              <a:ahLst/>
              <a:cxnLst/>
              <a:rect l="l" t="t" r="r" b="b"/>
              <a:pathLst>
                <a:path w="399415" h="398144">
                  <a:moveTo>
                    <a:pt x="322072" y="0"/>
                  </a:moveTo>
                  <a:lnTo>
                    <a:pt x="67817" y="0"/>
                  </a:lnTo>
                  <a:lnTo>
                    <a:pt x="65024" y="3175"/>
                  </a:lnTo>
                  <a:lnTo>
                    <a:pt x="2793" y="65277"/>
                  </a:lnTo>
                  <a:lnTo>
                    <a:pt x="888" y="67055"/>
                  </a:lnTo>
                  <a:lnTo>
                    <a:pt x="0" y="68833"/>
                  </a:lnTo>
                  <a:lnTo>
                    <a:pt x="126" y="397763"/>
                  </a:lnTo>
                  <a:lnTo>
                    <a:pt x="322072" y="397763"/>
                  </a:lnTo>
                  <a:lnTo>
                    <a:pt x="322072" y="384682"/>
                  </a:lnTo>
                  <a:lnTo>
                    <a:pt x="13207" y="384682"/>
                  </a:lnTo>
                  <a:lnTo>
                    <a:pt x="13207" y="77088"/>
                  </a:lnTo>
                  <a:lnTo>
                    <a:pt x="77088" y="77088"/>
                  </a:lnTo>
                  <a:lnTo>
                    <a:pt x="77088" y="64388"/>
                  </a:lnTo>
                  <a:lnTo>
                    <a:pt x="60705" y="64388"/>
                  </a:lnTo>
                  <a:lnTo>
                    <a:pt x="24002" y="64261"/>
                  </a:lnTo>
                  <a:lnTo>
                    <a:pt x="22859" y="64134"/>
                  </a:lnTo>
                  <a:lnTo>
                    <a:pt x="64007" y="23113"/>
                  </a:lnTo>
                  <a:lnTo>
                    <a:pt x="77088" y="23113"/>
                  </a:lnTo>
                  <a:lnTo>
                    <a:pt x="77088" y="13207"/>
                  </a:lnTo>
                  <a:lnTo>
                    <a:pt x="322072" y="13207"/>
                  </a:lnTo>
                  <a:lnTo>
                    <a:pt x="322072" y="0"/>
                  </a:lnTo>
                  <a:close/>
                </a:path>
                <a:path w="399415" h="398144">
                  <a:moveTo>
                    <a:pt x="322072" y="323850"/>
                  </a:moveTo>
                  <a:lnTo>
                    <a:pt x="308736" y="323850"/>
                  </a:lnTo>
                  <a:lnTo>
                    <a:pt x="308736" y="384682"/>
                  </a:lnTo>
                  <a:lnTo>
                    <a:pt x="322072" y="384682"/>
                  </a:lnTo>
                  <a:lnTo>
                    <a:pt x="322072" y="323850"/>
                  </a:lnTo>
                  <a:close/>
                </a:path>
                <a:path w="399415" h="398144">
                  <a:moveTo>
                    <a:pt x="322072" y="13207"/>
                  </a:moveTo>
                  <a:lnTo>
                    <a:pt x="308990" y="13207"/>
                  </a:lnTo>
                  <a:lnTo>
                    <a:pt x="308990" y="239902"/>
                  </a:lnTo>
                  <a:lnTo>
                    <a:pt x="308101" y="242061"/>
                  </a:lnTo>
                  <a:lnTo>
                    <a:pt x="235203" y="314832"/>
                  </a:lnTo>
                  <a:lnTo>
                    <a:pt x="233425" y="316483"/>
                  </a:lnTo>
                  <a:lnTo>
                    <a:pt x="232155" y="318769"/>
                  </a:lnTo>
                  <a:lnTo>
                    <a:pt x="231521" y="321055"/>
                  </a:lnTo>
                  <a:lnTo>
                    <a:pt x="227804" y="333755"/>
                  </a:lnTo>
                  <a:lnTo>
                    <a:pt x="220633" y="358901"/>
                  </a:lnTo>
                  <a:lnTo>
                    <a:pt x="217169" y="370966"/>
                  </a:lnTo>
                  <a:lnTo>
                    <a:pt x="216915" y="372236"/>
                  </a:lnTo>
                  <a:lnTo>
                    <a:pt x="216560" y="373760"/>
                  </a:lnTo>
                  <a:lnTo>
                    <a:pt x="216153" y="375284"/>
                  </a:lnTo>
                  <a:lnTo>
                    <a:pt x="221487" y="373760"/>
                  </a:lnTo>
                  <a:lnTo>
                    <a:pt x="226313" y="372236"/>
                  </a:lnTo>
                  <a:lnTo>
                    <a:pt x="231139" y="370966"/>
                  </a:lnTo>
                  <a:lnTo>
                    <a:pt x="270001" y="359536"/>
                  </a:lnTo>
                  <a:lnTo>
                    <a:pt x="272414" y="358901"/>
                  </a:lnTo>
                  <a:lnTo>
                    <a:pt x="274827" y="357377"/>
                  </a:lnTo>
                  <a:lnTo>
                    <a:pt x="275844" y="356361"/>
                  </a:lnTo>
                  <a:lnTo>
                    <a:pt x="234823" y="356361"/>
                  </a:lnTo>
                  <a:lnTo>
                    <a:pt x="237108" y="348360"/>
                  </a:lnTo>
                  <a:lnTo>
                    <a:pt x="241173" y="333755"/>
                  </a:lnTo>
                  <a:lnTo>
                    <a:pt x="267598" y="333755"/>
                  </a:lnTo>
                  <a:lnTo>
                    <a:pt x="274475" y="326897"/>
                  </a:lnTo>
                  <a:lnTo>
                    <a:pt x="253873" y="326897"/>
                  </a:lnTo>
                  <a:lnTo>
                    <a:pt x="252222" y="324992"/>
                  </a:lnTo>
                  <a:lnTo>
                    <a:pt x="250062" y="322833"/>
                  </a:lnTo>
                  <a:lnTo>
                    <a:pt x="248284" y="320801"/>
                  </a:lnTo>
                  <a:lnTo>
                    <a:pt x="339851" y="229615"/>
                  </a:lnTo>
                  <a:lnTo>
                    <a:pt x="358989" y="229615"/>
                  </a:lnTo>
                  <a:lnTo>
                    <a:pt x="356950" y="227583"/>
                  </a:lnTo>
                  <a:lnTo>
                    <a:pt x="322452" y="227583"/>
                  </a:lnTo>
                  <a:lnTo>
                    <a:pt x="322325" y="226440"/>
                  </a:lnTo>
                  <a:lnTo>
                    <a:pt x="322072" y="225805"/>
                  </a:lnTo>
                  <a:lnTo>
                    <a:pt x="322072" y="13207"/>
                  </a:lnTo>
                  <a:close/>
                </a:path>
                <a:path w="399415" h="398144">
                  <a:moveTo>
                    <a:pt x="267598" y="333755"/>
                  </a:moveTo>
                  <a:lnTo>
                    <a:pt x="241173" y="333755"/>
                  </a:lnTo>
                  <a:lnTo>
                    <a:pt x="246760" y="339216"/>
                  </a:lnTo>
                  <a:lnTo>
                    <a:pt x="251967" y="344424"/>
                  </a:lnTo>
                  <a:lnTo>
                    <a:pt x="257301" y="349884"/>
                  </a:lnTo>
                  <a:lnTo>
                    <a:pt x="242950" y="354075"/>
                  </a:lnTo>
                  <a:lnTo>
                    <a:pt x="234823" y="356361"/>
                  </a:lnTo>
                  <a:lnTo>
                    <a:pt x="275844" y="356361"/>
                  </a:lnTo>
                  <a:lnTo>
                    <a:pt x="283751" y="348636"/>
                  </a:lnTo>
                  <a:lnTo>
                    <a:pt x="289264" y="343153"/>
                  </a:lnTo>
                  <a:lnTo>
                    <a:pt x="270001" y="343153"/>
                  </a:lnTo>
                  <a:lnTo>
                    <a:pt x="265937" y="339089"/>
                  </a:lnTo>
                  <a:lnTo>
                    <a:pt x="264159" y="337184"/>
                  </a:lnTo>
                  <a:lnTo>
                    <a:pt x="267598" y="333755"/>
                  </a:lnTo>
                  <a:close/>
                </a:path>
                <a:path w="399415" h="398144">
                  <a:moveTo>
                    <a:pt x="386877" y="245999"/>
                  </a:moveTo>
                  <a:lnTo>
                    <a:pt x="355600" y="245999"/>
                  </a:lnTo>
                  <a:lnTo>
                    <a:pt x="357377" y="247650"/>
                  </a:lnTo>
                  <a:lnTo>
                    <a:pt x="359536" y="249935"/>
                  </a:lnTo>
                  <a:lnTo>
                    <a:pt x="361441" y="251840"/>
                  </a:lnTo>
                  <a:lnTo>
                    <a:pt x="270001" y="343153"/>
                  </a:lnTo>
                  <a:lnTo>
                    <a:pt x="289264" y="343153"/>
                  </a:lnTo>
                  <a:lnTo>
                    <a:pt x="307212" y="325246"/>
                  </a:lnTo>
                  <a:lnTo>
                    <a:pt x="308736" y="323850"/>
                  </a:lnTo>
                  <a:lnTo>
                    <a:pt x="322072" y="323850"/>
                  </a:lnTo>
                  <a:lnTo>
                    <a:pt x="322072" y="311403"/>
                  </a:lnTo>
                  <a:lnTo>
                    <a:pt x="322833" y="309625"/>
                  </a:lnTo>
                  <a:lnTo>
                    <a:pt x="384809" y="248157"/>
                  </a:lnTo>
                  <a:lnTo>
                    <a:pt x="386877" y="245999"/>
                  </a:lnTo>
                  <a:close/>
                </a:path>
                <a:path w="399415" h="398144">
                  <a:moveTo>
                    <a:pt x="358989" y="229615"/>
                  </a:moveTo>
                  <a:lnTo>
                    <a:pt x="339851" y="229615"/>
                  </a:lnTo>
                  <a:lnTo>
                    <a:pt x="343915" y="233679"/>
                  </a:lnTo>
                  <a:lnTo>
                    <a:pt x="345693" y="235330"/>
                  </a:lnTo>
                  <a:lnTo>
                    <a:pt x="253873" y="326897"/>
                  </a:lnTo>
                  <a:lnTo>
                    <a:pt x="274475" y="326897"/>
                  </a:lnTo>
                  <a:lnTo>
                    <a:pt x="355600" y="245999"/>
                  </a:lnTo>
                  <a:lnTo>
                    <a:pt x="386877" y="245999"/>
                  </a:lnTo>
                  <a:lnTo>
                    <a:pt x="389447" y="243314"/>
                  </a:lnTo>
                  <a:lnTo>
                    <a:pt x="390360" y="242188"/>
                  </a:lnTo>
                  <a:lnTo>
                    <a:pt x="371601" y="242188"/>
                  </a:lnTo>
                  <a:lnTo>
                    <a:pt x="358989" y="229615"/>
                  </a:lnTo>
                  <a:close/>
                </a:path>
                <a:path w="399415" h="398144">
                  <a:moveTo>
                    <a:pt x="392118" y="203326"/>
                  </a:moveTo>
                  <a:lnTo>
                    <a:pt x="366394" y="203326"/>
                  </a:lnTo>
                  <a:lnTo>
                    <a:pt x="375792" y="204088"/>
                  </a:lnTo>
                  <a:lnTo>
                    <a:pt x="381634" y="210057"/>
                  </a:lnTo>
                  <a:lnTo>
                    <a:pt x="387350" y="215772"/>
                  </a:lnTo>
                  <a:lnTo>
                    <a:pt x="387984" y="225425"/>
                  </a:lnTo>
                  <a:lnTo>
                    <a:pt x="379222" y="235457"/>
                  </a:lnTo>
                  <a:lnTo>
                    <a:pt x="375157" y="238759"/>
                  </a:lnTo>
                  <a:lnTo>
                    <a:pt x="371601" y="242188"/>
                  </a:lnTo>
                  <a:lnTo>
                    <a:pt x="390360" y="242188"/>
                  </a:lnTo>
                  <a:lnTo>
                    <a:pt x="393620" y="238172"/>
                  </a:lnTo>
                  <a:lnTo>
                    <a:pt x="397007" y="232531"/>
                  </a:lnTo>
                  <a:lnTo>
                    <a:pt x="399196" y="226440"/>
                  </a:lnTo>
                  <a:lnTo>
                    <a:pt x="399287" y="216788"/>
                  </a:lnTo>
                  <a:lnTo>
                    <a:pt x="398906" y="216153"/>
                  </a:lnTo>
                  <a:lnTo>
                    <a:pt x="398652" y="215518"/>
                  </a:lnTo>
                  <a:lnTo>
                    <a:pt x="398525" y="214756"/>
                  </a:lnTo>
                  <a:lnTo>
                    <a:pt x="392118" y="203326"/>
                  </a:lnTo>
                  <a:close/>
                </a:path>
                <a:path w="399415" h="398144">
                  <a:moveTo>
                    <a:pt x="363378" y="193147"/>
                  </a:moveTo>
                  <a:lnTo>
                    <a:pt x="349503" y="200786"/>
                  </a:lnTo>
                  <a:lnTo>
                    <a:pt x="343334" y="206829"/>
                  </a:lnTo>
                  <a:lnTo>
                    <a:pt x="324888" y="225258"/>
                  </a:lnTo>
                  <a:lnTo>
                    <a:pt x="324230" y="225805"/>
                  </a:lnTo>
                  <a:lnTo>
                    <a:pt x="322452" y="227583"/>
                  </a:lnTo>
                  <a:lnTo>
                    <a:pt x="356950" y="227583"/>
                  </a:lnTo>
                  <a:lnTo>
                    <a:pt x="348996" y="219709"/>
                  </a:lnTo>
                  <a:lnTo>
                    <a:pt x="352551" y="216153"/>
                  </a:lnTo>
                  <a:lnTo>
                    <a:pt x="355980" y="211962"/>
                  </a:lnTo>
                  <a:lnTo>
                    <a:pt x="360044" y="208660"/>
                  </a:lnTo>
                  <a:lnTo>
                    <a:pt x="366394" y="203326"/>
                  </a:lnTo>
                  <a:lnTo>
                    <a:pt x="392118" y="203326"/>
                  </a:lnTo>
                  <a:lnTo>
                    <a:pt x="390794" y="200965"/>
                  </a:lnTo>
                  <a:lnTo>
                    <a:pt x="378110" y="193484"/>
                  </a:lnTo>
                  <a:lnTo>
                    <a:pt x="363378" y="193147"/>
                  </a:lnTo>
                  <a:close/>
                </a:path>
                <a:path w="399415" h="398144">
                  <a:moveTo>
                    <a:pt x="77088" y="23113"/>
                  </a:moveTo>
                  <a:lnTo>
                    <a:pt x="64007" y="23113"/>
                  </a:lnTo>
                  <a:lnTo>
                    <a:pt x="64134" y="24002"/>
                  </a:lnTo>
                  <a:lnTo>
                    <a:pt x="64388" y="24891"/>
                  </a:lnTo>
                  <a:lnTo>
                    <a:pt x="64388" y="60705"/>
                  </a:lnTo>
                  <a:lnTo>
                    <a:pt x="64515" y="63500"/>
                  </a:lnTo>
                  <a:lnTo>
                    <a:pt x="63626" y="64388"/>
                  </a:lnTo>
                  <a:lnTo>
                    <a:pt x="77088" y="64388"/>
                  </a:lnTo>
                  <a:lnTo>
                    <a:pt x="77088" y="2311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781926" y="522731"/>
              <a:ext cx="269621" cy="348853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576071" y="8420099"/>
              <a:ext cx="6412865" cy="1458595"/>
            </a:xfrm>
            <a:custGeom>
              <a:avLst/>
              <a:gdLst/>
              <a:ahLst/>
              <a:cxnLst/>
              <a:rect l="l" t="t" r="r" b="b"/>
              <a:pathLst>
                <a:path w="6412865" h="1458595">
                  <a:moveTo>
                    <a:pt x="3848100" y="749807"/>
                  </a:moveTo>
                  <a:lnTo>
                    <a:pt x="6412610" y="749807"/>
                  </a:lnTo>
                </a:path>
                <a:path w="6412865" h="1458595">
                  <a:moveTo>
                    <a:pt x="0" y="0"/>
                  </a:moveTo>
                  <a:lnTo>
                    <a:pt x="6412357" y="0"/>
                  </a:lnTo>
                </a:path>
                <a:path w="6412865" h="1458595">
                  <a:moveTo>
                    <a:pt x="3848100" y="1458467"/>
                  </a:moveTo>
                  <a:lnTo>
                    <a:pt x="6412610" y="1458467"/>
                  </a:lnTo>
                </a:path>
              </a:pathLst>
            </a:custGeom>
            <a:ln w="12700">
              <a:solidFill>
                <a:srgbClr val="EB733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4397375" y="8327897"/>
              <a:ext cx="896619" cy="218440"/>
            </a:xfrm>
            <a:custGeom>
              <a:avLst/>
              <a:gdLst/>
              <a:ahLst/>
              <a:cxnLst/>
              <a:rect l="l" t="t" r="r" b="b"/>
              <a:pathLst>
                <a:path w="896620" h="218440">
                  <a:moveTo>
                    <a:pt x="896112" y="0"/>
                  </a:moveTo>
                  <a:lnTo>
                    <a:pt x="848868" y="0"/>
                  </a:lnTo>
                  <a:lnTo>
                    <a:pt x="39624" y="0"/>
                  </a:lnTo>
                  <a:lnTo>
                    <a:pt x="0" y="0"/>
                  </a:lnTo>
                  <a:lnTo>
                    <a:pt x="0" y="217932"/>
                  </a:lnTo>
                  <a:lnTo>
                    <a:pt x="39624" y="217932"/>
                  </a:lnTo>
                  <a:lnTo>
                    <a:pt x="848868" y="217932"/>
                  </a:lnTo>
                  <a:lnTo>
                    <a:pt x="896112" y="217932"/>
                  </a:lnTo>
                  <a:lnTo>
                    <a:pt x="896112" y="0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2715374" y="8308593"/>
            <a:ext cx="258000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r">
              <a:lnSpc>
                <a:spcPct val="100000"/>
              </a:lnSpc>
              <a:spcBef>
                <a:spcPts val="100"/>
              </a:spcBef>
            </a:pPr>
            <a:r>
              <a:rPr sz="1400" b="1" spc="-20" dirty="0">
                <a:solidFill>
                  <a:srgbClr val="F1F1F1"/>
                </a:solidFill>
                <a:latin typeface="Calibri"/>
                <a:cs typeface="Calibri"/>
              </a:rPr>
              <a:t>CONTACTO</a:t>
            </a:r>
            <a:r>
              <a:rPr sz="1400" b="1" spc="-20" dirty="0">
                <a:solidFill>
                  <a:srgbClr val="EB7339"/>
                </a:solidFill>
                <a:latin typeface="Calibri"/>
                <a:cs typeface="Calibri"/>
              </a:rPr>
              <a:t>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4412996" y="9062211"/>
            <a:ext cx="1201420" cy="218440"/>
          </a:xfrm>
          <a:custGeom>
            <a:avLst/>
            <a:gdLst/>
            <a:ahLst/>
            <a:cxnLst/>
            <a:rect l="l" t="t" r="r" b="b"/>
            <a:pathLst>
              <a:path w="1201420" h="218440">
                <a:moveTo>
                  <a:pt x="1200912" y="0"/>
                </a:moveTo>
                <a:lnTo>
                  <a:pt x="1153668" y="0"/>
                </a:lnTo>
                <a:lnTo>
                  <a:pt x="39624" y="0"/>
                </a:lnTo>
                <a:lnTo>
                  <a:pt x="0" y="0"/>
                </a:lnTo>
                <a:lnTo>
                  <a:pt x="0" y="217932"/>
                </a:lnTo>
                <a:lnTo>
                  <a:pt x="39624" y="217932"/>
                </a:lnTo>
                <a:lnTo>
                  <a:pt x="1153668" y="217932"/>
                </a:lnTo>
                <a:lnTo>
                  <a:pt x="1200912" y="217932"/>
                </a:lnTo>
                <a:lnTo>
                  <a:pt x="1200912" y="0"/>
                </a:lnTo>
                <a:close/>
              </a:path>
            </a:pathLst>
          </a:custGeom>
          <a:solidFill>
            <a:srgbClr val="EB73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4412996" y="9042603"/>
            <a:ext cx="120332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064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solidFill>
                  <a:srgbClr val="F1F1F1"/>
                </a:solidFill>
                <a:latin typeface="Calibri"/>
                <a:cs typeface="Calibri"/>
              </a:rPr>
              <a:t>O</a:t>
            </a:r>
            <a:r>
              <a:rPr sz="1400" b="1" spc="-15" dirty="0">
                <a:solidFill>
                  <a:srgbClr val="F1F1F1"/>
                </a:solidFill>
                <a:latin typeface="Calibri"/>
                <a:cs typeface="Calibri"/>
              </a:rPr>
              <a:t>R</a:t>
            </a:r>
            <a:r>
              <a:rPr sz="1400" b="1" spc="-5" dirty="0">
                <a:solidFill>
                  <a:srgbClr val="F1F1F1"/>
                </a:solidFill>
                <a:latin typeface="Calibri"/>
                <a:cs typeface="Calibri"/>
              </a:rPr>
              <a:t>GANI</a:t>
            </a:r>
            <a:r>
              <a:rPr sz="1400" b="1" spc="-15" dirty="0">
                <a:solidFill>
                  <a:srgbClr val="F1F1F1"/>
                </a:solidFill>
                <a:latin typeface="Calibri"/>
                <a:cs typeface="Calibri"/>
              </a:rPr>
              <a:t>ZA</a:t>
            </a:r>
            <a:r>
              <a:rPr sz="1400" b="1" spc="-5" dirty="0">
                <a:solidFill>
                  <a:srgbClr val="F1F1F1"/>
                </a:solidFill>
                <a:latin typeface="Calibri"/>
                <a:cs typeface="Calibri"/>
              </a:rPr>
              <a:t>Ç</a:t>
            </a:r>
            <a:r>
              <a:rPr sz="1400" b="1" spc="-25" dirty="0">
                <a:solidFill>
                  <a:srgbClr val="F1F1F1"/>
                </a:solidFill>
                <a:latin typeface="Calibri"/>
                <a:cs typeface="Calibri"/>
              </a:rPr>
              <a:t>ÃO</a:t>
            </a:r>
            <a:r>
              <a:rPr sz="1400" b="1" dirty="0">
                <a:solidFill>
                  <a:srgbClr val="EB7339"/>
                </a:solidFill>
                <a:latin typeface="Calibri"/>
                <a:cs typeface="Calibri"/>
              </a:rPr>
              <a:t>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4397375" y="9774592"/>
            <a:ext cx="559435" cy="218440"/>
          </a:xfrm>
          <a:custGeom>
            <a:avLst/>
            <a:gdLst/>
            <a:ahLst/>
            <a:cxnLst/>
            <a:rect l="l" t="t" r="r" b="b"/>
            <a:pathLst>
              <a:path w="559435" h="218440">
                <a:moveTo>
                  <a:pt x="559308" y="0"/>
                </a:moveTo>
                <a:lnTo>
                  <a:pt x="512064" y="0"/>
                </a:lnTo>
                <a:lnTo>
                  <a:pt x="39624" y="0"/>
                </a:lnTo>
                <a:lnTo>
                  <a:pt x="0" y="0"/>
                </a:lnTo>
                <a:lnTo>
                  <a:pt x="0" y="217932"/>
                </a:lnTo>
                <a:lnTo>
                  <a:pt x="39624" y="217932"/>
                </a:lnTo>
                <a:lnTo>
                  <a:pt x="512064" y="217932"/>
                </a:lnTo>
                <a:lnTo>
                  <a:pt x="559308" y="217932"/>
                </a:lnTo>
                <a:lnTo>
                  <a:pt x="559308" y="0"/>
                </a:lnTo>
                <a:close/>
              </a:path>
            </a:pathLst>
          </a:custGeom>
          <a:solidFill>
            <a:srgbClr val="EB73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4397375" y="9755530"/>
            <a:ext cx="55943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0005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F1F1F1"/>
                </a:solidFill>
                <a:latin typeface="Calibri"/>
                <a:cs typeface="Calibri"/>
              </a:rPr>
              <a:t>EMAIL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811898" y="8327897"/>
            <a:ext cx="1903730" cy="218440"/>
          </a:xfrm>
          <a:custGeom>
            <a:avLst/>
            <a:gdLst/>
            <a:ahLst/>
            <a:cxnLst/>
            <a:rect l="l" t="t" r="r" b="b"/>
            <a:pathLst>
              <a:path w="1903730" h="218440">
                <a:moveTo>
                  <a:pt x="1903476" y="0"/>
                </a:moveTo>
                <a:lnTo>
                  <a:pt x="0" y="0"/>
                </a:lnTo>
                <a:lnTo>
                  <a:pt x="0" y="217932"/>
                </a:lnTo>
                <a:lnTo>
                  <a:pt x="1903476" y="217932"/>
                </a:lnTo>
                <a:lnTo>
                  <a:pt x="1903476" y="0"/>
                </a:lnTo>
                <a:close/>
              </a:path>
            </a:pathLst>
          </a:custGeom>
          <a:solidFill>
            <a:srgbClr val="EB73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 txBox="1"/>
          <p:nvPr/>
        </p:nvSpPr>
        <p:spPr>
          <a:xfrm>
            <a:off x="811898" y="8308593"/>
            <a:ext cx="358584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solidFill>
                  <a:srgbClr val="F1F1F1"/>
                </a:solidFill>
                <a:latin typeface="Calibri"/>
                <a:cs typeface="Calibri"/>
              </a:rPr>
              <a:t>LIGAÇÕES</a:t>
            </a:r>
            <a:r>
              <a:rPr sz="1400" b="1" spc="-45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400" b="1" spc="-20" dirty="0">
                <a:solidFill>
                  <a:srgbClr val="F1F1F1"/>
                </a:solidFill>
                <a:latin typeface="Calibri"/>
                <a:cs typeface="Calibri"/>
              </a:rPr>
              <a:t>INFORMATIVAS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8" name="object 3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7785">
              <a:lnSpc>
                <a:spcPts val="760"/>
              </a:lnSpc>
            </a:pPr>
            <a:r>
              <a:rPr spc="-5" dirty="0"/>
              <a:t>81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210043" y="7951658"/>
            <a:ext cx="114300" cy="189420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760"/>
              </a:lnSpc>
            </a:pP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11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20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r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g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u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t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s</a:t>
            </a:r>
            <a:endParaRPr sz="7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7107681" y="9986987"/>
            <a:ext cx="311150" cy="179705"/>
            <a:chOff x="7107681" y="9986987"/>
            <a:chExt cx="311150" cy="17970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01197" y="10028970"/>
              <a:ext cx="131230" cy="13123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107681" y="9986987"/>
              <a:ext cx="311150" cy="179705"/>
            </a:xfrm>
            <a:custGeom>
              <a:avLst/>
              <a:gdLst/>
              <a:ahLst/>
              <a:cxnLst/>
              <a:rect l="l" t="t" r="r" b="b"/>
              <a:pathLst>
                <a:path w="311150" h="179704">
                  <a:moveTo>
                    <a:pt x="306704" y="0"/>
                  </a:moveTo>
                  <a:lnTo>
                    <a:pt x="302768" y="1054"/>
                  </a:lnTo>
                  <a:lnTo>
                    <a:pt x="302514" y="63"/>
                  </a:lnTo>
                  <a:lnTo>
                    <a:pt x="302385" y="12047"/>
                  </a:lnTo>
                  <a:lnTo>
                    <a:pt x="303291" y="25833"/>
                  </a:lnTo>
                  <a:lnTo>
                    <a:pt x="304889" y="39630"/>
                  </a:lnTo>
                  <a:lnTo>
                    <a:pt x="306832" y="51650"/>
                  </a:lnTo>
                  <a:lnTo>
                    <a:pt x="302011" y="71757"/>
                  </a:lnTo>
                  <a:lnTo>
                    <a:pt x="286369" y="91803"/>
                  </a:lnTo>
                  <a:lnTo>
                    <a:pt x="268416" y="107927"/>
                  </a:lnTo>
                  <a:lnTo>
                    <a:pt x="256667" y="116268"/>
                  </a:lnTo>
                  <a:lnTo>
                    <a:pt x="254253" y="117411"/>
                  </a:lnTo>
                  <a:lnTo>
                    <a:pt x="247776" y="124447"/>
                  </a:lnTo>
                  <a:lnTo>
                    <a:pt x="211665" y="154731"/>
                  </a:lnTo>
                  <a:lnTo>
                    <a:pt x="161101" y="174393"/>
                  </a:lnTo>
                  <a:lnTo>
                    <a:pt x="134635" y="171699"/>
                  </a:lnTo>
                  <a:lnTo>
                    <a:pt x="114004" y="161215"/>
                  </a:lnTo>
                  <a:lnTo>
                    <a:pt x="101219" y="146316"/>
                  </a:lnTo>
                  <a:lnTo>
                    <a:pt x="89308" y="130560"/>
                  </a:lnTo>
                  <a:lnTo>
                    <a:pt x="73183" y="118210"/>
                  </a:lnTo>
                  <a:lnTo>
                    <a:pt x="55106" y="109553"/>
                  </a:lnTo>
                  <a:lnTo>
                    <a:pt x="37338" y="104876"/>
                  </a:lnTo>
                  <a:lnTo>
                    <a:pt x="27481" y="101362"/>
                  </a:lnTo>
                  <a:lnTo>
                    <a:pt x="18684" y="95038"/>
                  </a:lnTo>
                  <a:lnTo>
                    <a:pt x="11245" y="87465"/>
                  </a:lnTo>
                  <a:lnTo>
                    <a:pt x="5461" y="80200"/>
                  </a:lnTo>
                  <a:lnTo>
                    <a:pt x="0" y="81648"/>
                  </a:lnTo>
                  <a:lnTo>
                    <a:pt x="36068" y="109969"/>
                  </a:lnTo>
                  <a:lnTo>
                    <a:pt x="52792" y="114654"/>
                  </a:lnTo>
                  <a:lnTo>
                    <a:pt x="69850" y="122807"/>
                  </a:lnTo>
                  <a:lnTo>
                    <a:pt x="85002" y="134234"/>
                  </a:lnTo>
                  <a:lnTo>
                    <a:pt x="96012" y="148742"/>
                  </a:lnTo>
                  <a:lnTo>
                    <a:pt x="107517" y="162982"/>
                  </a:lnTo>
                  <a:lnTo>
                    <a:pt x="125761" y="174072"/>
                  </a:lnTo>
                  <a:lnTo>
                    <a:pt x="149197" y="179514"/>
                  </a:lnTo>
                  <a:lnTo>
                    <a:pt x="176275" y="176809"/>
                  </a:lnTo>
                  <a:lnTo>
                    <a:pt x="213582" y="159407"/>
                  </a:lnTo>
                  <a:lnTo>
                    <a:pt x="253746" y="124968"/>
                  </a:lnTo>
                  <a:lnTo>
                    <a:pt x="256159" y="122199"/>
                  </a:lnTo>
                  <a:lnTo>
                    <a:pt x="258064" y="121678"/>
                  </a:lnTo>
                  <a:lnTo>
                    <a:pt x="269624" y="113625"/>
                  </a:lnTo>
                  <a:lnTo>
                    <a:pt x="288829" y="96753"/>
                  </a:lnTo>
                  <a:lnTo>
                    <a:pt x="305891" y="74821"/>
                  </a:lnTo>
                  <a:lnTo>
                    <a:pt x="311023" y="51587"/>
                  </a:lnTo>
                  <a:lnTo>
                    <a:pt x="308544" y="35995"/>
                  </a:lnTo>
                  <a:lnTo>
                    <a:pt x="307101" y="21512"/>
                  </a:lnTo>
                  <a:lnTo>
                    <a:pt x="306540" y="9169"/>
                  </a:lnTo>
                  <a:lnTo>
                    <a:pt x="3067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0513" y="9993781"/>
              <a:ext cx="230711" cy="152552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432816" y="10045114"/>
            <a:ext cx="484505" cy="327025"/>
            <a:chOff x="432816" y="10045114"/>
            <a:chExt cx="484505" cy="327025"/>
          </a:xfrm>
        </p:grpSpPr>
        <p:sp>
          <p:nvSpPr>
            <p:cNvPr id="8" name="object 8"/>
            <p:cNvSpPr/>
            <p:nvPr/>
          </p:nvSpPr>
          <p:spPr>
            <a:xfrm>
              <a:off x="432816" y="10045114"/>
              <a:ext cx="484505" cy="327025"/>
            </a:xfrm>
            <a:custGeom>
              <a:avLst/>
              <a:gdLst/>
              <a:ahLst/>
              <a:cxnLst/>
              <a:rect l="l" t="t" r="r" b="b"/>
              <a:pathLst>
                <a:path w="484505" h="327025">
                  <a:moveTo>
                    <a:pt x="484491" y="0"/>
                  </a:moveTo>
                  <a:lnTo>
                    <a:pt x="0" y="0"/>
                  </a:lnTo>
                  <a:lnTo>
                    <a:pt x="0" y="326620"/>
                  </a:lnTo>
                  <a:lnTo>
                    <a:pt x="484491" y="326620"/>
                  </a:lnTo>
                  <a:lnTo>
                    <a:pt x="484491" y="0"/>
                  </a:lnTo>
                  <a:close/>
                </a:path>
              </a:pathLst>
            </a:custGeom>
            <a:solidFill>
              <a:srgbClr val="2C48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63489" y="10191998"/>
              <a:ext cx="33020" cy="29845"/>
            </a:xfrm>
            <a:custGeom>
              <a:avLst/>
              <a:gdLst/>
              <a:ahLst/>
              <a:cxnLst/>
              <a:rect l="l" t="t" r="r" b="b"/>
              <a:pathLst>
                <a:path w="33020" h="29845">
                  <a:moveTo>
                    <a:pt x="16393" y="0"/>
                  </a:moveTo>
                  <a:lnTo>
                    <a:pt x="14928" y="4266"/>
                  </a:lnTo>
                  <a:lnTo>
                    <a:pt x="12466" y="10842"/>
                  </a:lnTo>
                  <a:lnTo>
                    <a:pt x="4943" y="10986"/>
                  </a:lnTo>
                  <a:lnTo>
                    <a:pt x="0" y="11130"/>
                  </a:lnTo>
                  <a:lnTo>
                    <a:pt x="9945" y="18337"/>
                  </a:lnTo>
                  <a:lnTo>
                    <a:pt x="6311" y="29655"/>
                  </a:lnTo>
                  <a:lnTo>
                    <a:pt x="16393" y="22884"/>
                  </a:lnTo>
                  <a:lnTo>
                    <a:pt x="26535" y="29655"/>
                  </a:lnTo>
                  <a:lnTo>
                    <a:pt x="22998" y="18337"/>
                  </a:lnTo>
                  <a:lnTo>
                    <a:pt x="32983" y="11130"/>
                  </a:lnTo>
                  <a:lnTo>
                    <a:pt x="27981" y="10986"/>
                  </a:lnTo>
                  <a:lnTo>
                    <a:pt x="20516" y="10842"/>
                  </a:lnTo>
                  <a:lnTo>
                    <a:pt x="16393" y="0"/>
                  </a:lnTo>
                  <a:close/>
                </a:path>
              </a:pathLst>
            </a:custGeom>
            <a:solidFill>
              <a:srgbClr val="F1EE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63489" y="10191998"/>
              <a:ext cx="33020" cy="29845"/>
            </a:xfrm>
            <a:custGeom>
              <a:avLst/>
              <a:gdLst/>
              <a:ahLst/>
              <a:cxnLst/>
              <a:rect l="l" t="t" r="r" b="b"/>
              <a:pathLst>
                <a:path w="33020" h="29845">
                  <a:moveTo>
                    <a:pt x="32983" y="11130"/>
                  </a:moveTo>
                  <a:lnTo>
                    <a:pt x="27981" y="10986"/>
                  </a:lnTo>
                  <a:lnTo>
                    <a:pt x="20516" y="10842"/>
                  </a:lnTo>
                  <a:lnTo>
                    <a:pt x="17996" y="4266"/>
                  </a:lnTo>
                  <a:lnTo>
                    <a:pt x="16393" y="0"/>
                  </a:lnTo>
                  <a:lnTo>
                    <a:pt x="14928" y="4266"/>
                  </a:lnTo>
                  <a:lnTo>
                    <a:pt x="12466" y="10842"/>
                  </a:lnTo>
                  <a:lnTo>
                    <a:pt x="4943" y="10986"/>
                  </a:lnTo>
                  <a:lnTo>
                    <a:pt x="0" y="11130"/>
                  </a:lnTo>
                  <a:lnTo>
                    <a:pt x="4064" y="14082"/>
                  </a:lnTo>
                  <a:lnTo>
                    <a:pt x="9945" y="18337"/>
                  </a:lnTo>
                  <a:lnTo>
                    <a:pt x="7757" y="25109"/>
                  </a:lnTo>
                  <a:lnTo>
                    <a:pt x="6311" y="29655"/>
                  </a:lnTo>
                  <a:lnTo>
                    <a:pt x="10238" y="26995"/>
                  </a:lnTo>
                  <a:lnTo>
                    <a:pt x="16393" y="22884"/>
                  </a:lnTo>
                  <a:lnTo>
                    <a:pt x="22549" y="26995"/>
                  </a:lnTo>
                  <a:lnTo>
                    <a:pt x="26535" y="29655"/>
                  </a:lnTo>
                  <a:lnTo>
                    <a:pt x="22998" y="18337"/>
                  </a:lnTo>
                  <a:lnTo>
                    <a:pt x="32983" y="11130"/>
                  </a:lnTo>
                  <a:close/>
                </a:path>
              </a:pathLst>
            </a:custGeom>
            <a:ln w="3175">
              <a:solidFill>
                <a:srgbClr val="F1EE1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65823" y="10085947"/>
              <a:ext cx="217734" cy="84058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552482" y="10191862"/>
              <a:ext cx="33655" cy="29845"/>
            </a:xfrm>
            <a:custGeom>
              <a:avLst/>
              <a:gdLst/>
              <a:ahLst/>
              <a:cxnLst/>
              <a:rect l="l" t="t" r="r" b="b"/>
              <a:pathLst>
                <a:path w="33654" h="29845">
                  <a:moveTo>
                    <a:pt x="16540" y="0"/>
                  </a:moveTo>
                  <a:lnTo>
                    <a:pt x="14940" y="4247"/>
                  </a:lnTo>
                  <a:lnTo>
                    <a:pt x="12611" y="10978"/>
                  </a:lnTo>
                  <a:lnTo>
                    <a:pt x="5094" y="11122"/>
                  </a:lnTo>
                  <a:lnTo>
                    <a:pt x="0" y="11122"/>
                  </a:lnTo>
                  <a:lnTo>
                    <a:pt x="4074" y="14218"/>
                  </a:lnTo>
                  <a:lnTo>
                    <a:pt x="9943" y="18473"/>
                  </a:lnTo>
                  <a:lnTo>
                    <a:pt x="7905" y="25100"/>
                  </a:lnTo>
                  <a:lnTo>
                    <a:pt x="6452" y="29647"/>
                  </a:lnTo>
                  <a:lnTo>
                    <a:pt x="10379" y="26986"/>
                  </a:lnTo>
                  <a:lnTo>
                    <a:pt x="16540" y="22875"/>
                  </a:lnTo>
                  <a:lnTo>
                    <a:pt x="22701" y="26986"/>
                  </a:lnTo>
                  <a:lnTo>
                    <a:pt x="26677" y="29647"/>
                  </a:lnTo>
                  <a:lnTo>
                    <a:pt x="23137" y="18473"/>
                  </a:lnTo>
                  <a:lnTo>
                    <a:pt x="29006" y="14218"/>
                  </a:lnTo>
                  <a:lnTo>
                    <a:pt x="33129" y="11122"/>
                  </a:lnTo>
                  <a:lnTo>
                    <a:pt x="27988" y="11122"/>
                  </a:lnTo>
                  <a:lnTo>
                    <a:pt x="20518" y="10978"/>
                  </a:lnTo>
                  <a:lnTo>
                    <a:pt x="18189" y="4247"/>
                  </a:lnTo>
                  <a:lnTo>
                    <a:pt x="16540" y="0"/>
                  </a:lnTo>
                  <a:close/>
                </a:path>
              </a:pathLst>
            </a:custGeom>
            <a:solidFill>
              <a:srgbClr val="F1EE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52482" y="10191862"/>
              <a:ext cx="33655" cy="29845"/>
            </a:xfrm>
            <a:custGeom>
              <a:avLst/>
              <a:gdLst/>
              <a:ahLst/>
              <a:cxnLst/>
              <a:rect l="l" t="t" r="r" b="b"/>
              <a:pathLst>
                <a:path w="33654" h="29845">
                  <a:moveTo>
                    <a:pt x="22701" y="26986"/>
                  </a:moveTo>
                  <a:lnTo>
                    <a:pt x="26677" y="29647"/>
                  </a:lnTo>
                  <a:lnTo>
                    <a:pt x="25224" y="25100"/>
                  </a:lnTo>
                  <a:lnTo>
                    <a:pt x="23137" y="18473"/>
                  </a:lnTo>
                  <a:lnTo>
                    <a:pt x="29006" y="14218"/>
                  </a:lnTo>
                  <a:lnTo>
                    <a:pt x="33129" y="11122"/>
                  </a:lnTo>
                  <a:lnTo>
                    <a:pt x="27988" y="11122"/>
                  </a:lnTo>
                  <a:lnTo>
                    <a:pt x="20518" y="10978"/>
                  </a:lnTo>
                  <a:lnTo>
                    <a:pt x="18189" y="4247"/>
                  </a:lnTo>
                  <a:lnTo>
                    <a:pt x="16540" y="0"/>
                  </a:lnTo>
                  <a:lnTo>
                    <a:pt x="14940" y="4247"/>
                  </a:lnTo>
                  <a:lnTo>
                    <a:pt x="12611" y="10978"/>
                  </a:lnTo>
                  <a:lnTo>
                    <a:pt x="5094" y="11122"/>
                  </a:lnTo>
                  <a:lnTo>
                    <a:pt x="0" y="11122"/>
                  </a:lnTo>
                  <a:lnTo>
                    <a:pt x="4074" y="14218"/>
                  </a:lnTo>
                  <a:lnTo>
                    <a:pt x="9943" y="18473"/>
                  </a:lnTo>
                  <a:lnTo>
                    <a:pt x="7905" y="25100"/>
                  </a:lnTo>
                  <a:lnTo>
                    <a:pt x="6452" y="29647"/>
                  </a:lnTo>
                  <a:lnTo>
                    <a:pt x="10379" y="26986"/>
                  </a:lnTo>
                  <a:lnTo>
                    <a:pt x="16540" y="22875"/>
                  </a:lnTo>
                  <a:lnTo>
                    <a:pt x="22701" y="26986"/>
                  </a:lnTo>
                  <a:close/>
                </a:path>
              </a:pathLst>
            </a:custGeom>
            <a:ln w="3175">
              <a:solidFill>
                <a:srgbClr val="F1EE1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65678" y="10243079"/>
              <a:ext cx="217605" cy="84062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951073" y="10024689"/>
            <a:ext cx="1005205" cy="361950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 marR="5080">
              <a:lnSpc>
                <a:spcPts val="860"/>
              </a:lnSpc>
              <a:spcBef>
                <a:spcPts val="180"/>
              </a:spcBef>
            </a:pP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Co-funded 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by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the 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 E</a:t>
            </a:r>
            <a:r>
              <a:rPr sz="750" dirty="0">
                <a:solidFill>
                  <a:srgbClr val="2C48A2"/>
                </a:solidFill>
                <a:latin typeface="Arial MT"/>
                <a:cs typeface="Arial MT"/>
              </a:rPr>
              <a:t>r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a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s</a:t>
            </a:r>
            <a:r>
              <a:rPr sz="750" spc="15" dirty="0">
                <a:solidFill>
                  <a:srgbClr val="2C48A2"/>
                </a:solidFill>
                <a:latin typeface="Arial MT"/>
                <a:cs typeface="Arial MT"/>
              </a:rPr>
              <a:t>m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u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s+</a:t>
            </a:r>
            <a:r>
              <a:rPr sz="750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Pro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g</a:t>
            </a:r>
            <a:r>
              <a:rPr sz="750" dirty="0">
                <a:solidFill>
                  <a:srgbClr val="2C48A2"/>
                </a:solidFill>
                <a:latin typeface="Arial MT"/>
                <a:cs typeface="Arial MT"/>
              </a:rPr>
              <a:t>r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amme 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of</a:t>
            </a:r>
            <a:r>
              <a:rPr sz="750" spc="-10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the</a:t>
            </a:r>
            <a:r>
              <a:rPr sz="750" spc="-5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European</a:t>
            </a:r>
            <a:r>
              <a:rPr sz="750" spc="-10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Union</a:t>
            </a:r>
            <a:endParaRPr sz="750">
              <a:latin typeface="Arial MT"/>
              <a:cs typeface="Arial MT"/>
            </a:endParaRPr>
          </a:p>
        </p:txBody>
      </p:sp>
      <p:pic>
        <p:nvPicPr>
          <p:cNvPr id="16" name="object 1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552034" y="164763"/>
            <a:ext cx="1644190" cy="939964"/>
          </a:xfrm>
          <a:prstGeom prst="rect">
            <a:avLst/>
          </a:prstGeom>
        </p:spPr>
      </p:pic>
      <p:grpSp>
        <p:nvGrpSpPr>
          <p:cNvPr id="17" name="object 17"/>
          <p:cNvGrpSpPr/>
          <p:nvPr/>
        </p:nvGrpSpPr>
        <p:grpSpPr>
          <a:xfrm>
            <a:off x="0" y="2808731"/>
            <a:ext cx="3502660" cy="6992620"/>
            <a:chOff x="0" y="2808731"/>
            <a:chExt cx="3502660" cy="6992620"/>
          </a:xfrm>
        </p:grpSpPr>
        <p:sp>
          <p:nvSpPr>
            <p:cNvPr id="18" name="object 18"/>
            <p:cNvSpPr/>
            <p:nvPr/>
          </p:nvSpPr>
          <p:spPr>
            <a:xfrm>
              <a:off x="0" y="2808731"/>
              <a:ext cx="3502660" cy="6992620"/>
            </a:xfrm>
            <a:custGeom>
              <a:avLst/>
              <a:gdLst/>
              <a:ahLst/>
              <a:cxnLst/>
              <a:rect l="l" t="t" r="r" b="b"/>
              <a:pathLst>
                <a:path w="3502660" h="6992620">
                  <a:moveTo>
                    <a:pt x="3502152" y="0"/>
                  </a:moveTo>
                  <a:lnTo>
                    <a:pt x="0" y="0"/>
                  </a:lnTo>
                  <a:lnTo>
                    <a:pt x="0" y="6992111"/>
                  </a:lnTo>
                  <a:lnTo>
                    <a:pt x="3502152" y="6992111"/>
                  </a:lnTo>
                  <a:lnTo>
                    <a:pt x="3502152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0" y="5559297"/>
              <a:ext cx="3492500" cy="12700"/>
            </a:xfrm>
            <a:custGeom>
              <a:avLst/>
              <a:gdLst/>
              <a:ahLst/>
              <a:cxnLst/>
              <a:rect l="l" t="t" r="r" b="b"/>
              <a:pathLst>
                <a:path w="3492500" h="12700">
                  <a:moveTo>
                    <a:pt x="0" y="12700"/>
                  </a:moveTo>
                  <a:lnTo>
                    <a:pt x="3491991" y="12700"/>
                  </a:lnTo>
                  <a:lnTo>
                    <a:pt x="3491991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81317" y="4751577"/>
              <a:ext cx="2185670" cy="1619250"/>
            </a:xfrm>
            <a:custGeom>
              <a:avLst/>
              <a:gdLst/>
              <a:ahLst/>
              <a:cxnLst/>
              <a:rect l="l" t="t" r="r" b="b"/>
              <a:pathLst>
                <a:path w="2185670" h="1619250">
                  <a:moveTo>
                    <a:pt x="954024" y="0"/>
                  </a:moveTo>
                  <a:lnTo>
                    <a:pt x="42672" y="0"/>
                  </a:lnTo>
                  <a:lnTo>
                    <a:pt x="0" y="0"/>
                  </a:lnTo>
                  <a:lnTo>
                    <a:pt x="0" y="233172"/>
                  </a:lnTo>
                  <a:lnTo>
                    <a:pt x="42672" y="233172"/>
                  </a:lnTo>
                  <a:lnTo>
                    <a:pt x="954024" y="233172"/>
                  </a:lnTo>
                  <a:lnTo>
                    <a:pt x="954024" y="0"/>
                  </a:lnTo>
                  <a:close/>
                </a:path>
                <a:path w="2185670" h="1619250">
                  <a:moveTo>
                    <a:pt x="1004316" y="0"/>
                  </a:moveTo>
                  <a:lnTo>
                    <a:pt x="954036" y="0"/>
                  </a:lnTo>
                  <a:lnTo>
                    <a:pt x="954036" y="233172"/>
                  </a:lnTo>
                  <a:lnTo>
                    <a:pt x="1004316" y="233172"/>
                  </a:lnTo>
                  <a:lnTo>
                    <a:pt x="1004316" y="0"/>
                  </a:lnTo>
                  <a:close/>
                </a:path>
                <a:path w="2185670" h="1619250">
                  <a:moveTo>
                    <a:pt x="1598676" y="1385951"/>
                  </a:moveTo>
                  <a:lnTo>
                    <a:pt x="42672" y="1385951"/>
                  </a:lnTo>
                  <a:lnTo>
                    <a:pt x="0" y="1385951"/>
                  </a:lnTo>
                  <a:lnTo>
                    <a:pt x="0" y="1619123"/>
                  </a:lnTo>
                  <a:lnTo>
                    <a:pt x="42672" y="1619123"/>
                  </a:lnTo>
                  <a:lnTo>
                    <a:pt x="1598676" y="1619123"/>
                  </a:lnTo>
                  <a:lnTo>
                    <a:pt x="1598676" y="1385951"/>
                  </a:lnTo>
                  <a:close/>
                </a:path>
                <a:path w="2185670" h="1619250">
                  <a:moveTo>
                    <a:pt x="1648980" y="1385951"/>
                  </a:moveTo>
                  <a:lnTo>
                    <a:pt x="1598688" y="1385951"/>
                  </a:lnTo>
                  <a:lnTo>
                    <a:pt x="1598688" y="1619123"/>
                  </a:lnTo>
                  <a:lnTo>
                    <a:pt x="1648980" y="1619123"/>
                  </a:lnTo>
                  <a:lnTo>
                    <a:pt x="1648980" y="1385951"/>
                  </a:lnTo>
                  <a:close/>
                </a:path>
                <a:path w="2185670" h="1619250">
                  <a:moveTo>
                    <a:pt x="2135124" y="666496"/>
                  </a:moveTo>
                  <a:lnTo>
                    <a:pt x="42672" y="666496"/>
                  </a:lnTo>
                  <a:lnTo>
                    <a:pt x="0" y="666496"/>
                  </a:lnTo>
                  <a:lnTo>
                    <a:pt x="0" y="899668"/>
                  </a:lnTo>
                  <a:lnTo>
                    <a:pt x="42672" y="899668"/>
                  </a:lnTo>
                  <a:lnTo>
                    <a:pt x="2135124" y="899668"/>
                  </a:lnTo>
                  <a:lnTo>
                    <a:pt x="2135124" y="666496"/>
                  </a:lnTo>
                  <a:close/>
                </a:path>
                <a:path w="2185670" h="1619250">
                  <a:moveTo>
                    <a:pt x="2185428" y="666496"/>
                  </a:moveTo>
                  <a:lnTo>
                    <a:pt x="2135136" y="666496"/>
                  </a:lnTo>
                  <a:lnTo>
                    <a:pt x="2135136" y="899668"/>
                  </a:lnTo>
                  <a:lnTo>
                    <a:pt x="2185428" y="899668"/>
                  </a:lnTo>
                  <a:lnTo>
                    <a:pt x="2185428" y="666496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3859529" y="5765672"/>
            <a:ext cx="3070225" cy="6508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algn="just">
              <a:lnSpc>
                <a:spcPts val="1200"/>
              </a:lnSpc>
              <a:spcBef>
                <a:spcPts val="240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ASPEA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é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uma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organização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não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governamental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que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lidera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processo</a:t>
            </a:r>
            <a:r>
              <a:rPr sz="1100" spc="2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maioria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grupos envolvidos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Projeto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provém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instituições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ensino,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do 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jardim-de-infância</a:t>
            </a:r>
            <a:r>
              <a:rPr sz="11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às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universidades.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859529" y="4683378"/>
            <a:ext cx="2129790" cy="655320"/>
          </a:xfrm>
          <a:prstGeom prst="rect">
            <a:avLst/>
          </a:prstGeom>
        </p:spPr>
        <p:txBody>
          <a:bodyPr vert="horz" wrap="square" lIns="0" tIns="109220" rIns="0" bIns="0" rtlCol="0">
            <a:spAutoFit/>
          </a:bodyPr>
          <a:lstStyle/>
          <a:p>
            <a:pPr marL="12700" marR="5080">
              <a:lnSpc>
                <a:spcPct val="64700"/>
              </a:lnSpc>
              <a:spcBef>
                <a:spcPts val="860"/>
              </a:spcBef>
            </a:pP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ASSOCIAÇÃO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DE </a:t>
            </a:r>
            <a:r>
              <a:rPr sz="1800" b="1" spc="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VOLUNTARIADO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OU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PESSOAS</a:t>
            </a:r>
            <a:r>
              <a:rPr sz="1800" b="1" spc="-7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ENVOLVIDAS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-12700" y="4628923"/>
            <a:ext cx="3517900" cy="2735580"/>
          </a:xfrm>
          <a:prstGeom prst="rect">
            <a:avLst/>
          </a:prstGeom>
        </p:spPr>
        <p:txBody>
          <a:bodyPr vert="horz" wrap="square" lIns="0" tIns="1155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10"/>
              </a:spcBef>
              <a:tabLst>
                <a:tab pos="536575" algn="l"/>
                <a:tab pos="3504565" algn="l"/>
              </a:tabLst>
            </a:pPr>
            <a:r>
              <a:rPr sz="1500" b="1" strike="sngStrike" dirty="0">
                <a:solidFill>
                  <a:srgbClr val="F1F1F1"/>
                </a:solidFill>
                <a:latin typeface="Calibri"/>
                <a:cs typeface="Calibri"/>
              </a:rPr>
              <a:t> 	</a:t>
            </a:r>
            <a:r>
              <a:rPr sz="1500" b="1" strike="sngStrike" spc="-15" dirty="0">
                <a:solidFill>
                  <a:srgbClr val="F1F1F1"/>
                </a:solidFill>
                <a:latin typeface="Calibri"/>
                <a:cs typeface="Calibri"/>
              </a:rPr>
              <a:t>CATEGORIA</a:t>
            </a:r>
            <a:r>
              <a:rPr sz="1500" b="1" strike="sngStrike" spc="-15" dirty="0">
                <a:solidFill>
                  <a:srgbClr val="EB7339"/>
                </a:solidFill>
                <a:latin typeface="Calibri"/>
                <a:cs typeface="Calibri"/>
              </a:rPr>
              <a:t>.	</a:t>
            </a:r>
            <a:endParaRPr sz="1500">
              <a:latin typeface="Calibri"/>
              <a:cs typeface="Calibri"/>
            </a:endParaRPr>
          </a:p>
          <a:p>
            <a:pPr marL="494030">
              <a:lnSpc>
                <a:spcPct val="100000"/>
              </a:lnSpc>
              <a:spcBef>
                <a:spcPts val="600"/>
              </a:spcBef>
            </a:pP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Community</a:t>
            </a:r>
            <a:r>
              <a:rPr sz="11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water</a:t>
            </a:r>
            <a:r>
              <a:rPr sz="11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conservation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250">
              <a:latin typeface="Calibri"/>
              <a:cs typeface="Calibri"/>
            </a:endParaRPr>
          </a:p>
          <a:p>
            <a:pPr marL="536575">
              <a:lnSpc>
                <a:spcPct val="100000"/>
              </a:lnSpc>
            </a:pPr>
            <a:r>
              <a:rPr sz="1500" b="1" spc="-10" dirty="0">
                <a:solidFill>
                  <a:srgbClr val="F1F1F1"/>
                </a:solidFill>
                <a:latin typeface="Calibri"/>
                <a:cs typeface="Calibri"/>
              </a:rPr>
              <a:t>LOCALIZAÇÃO</a:t>
            </a:r>
            <a:r>
              <a:rPr sz="1500" b="1" spc="-30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500" b="1" spc="-20" dirty="0">
                <a:solidFill>
                  <a:srgbClr val="F1F1F1"/>
                </a:solidFill>
                <a:latin typeface="Calibri"/>
                <a:cs typeface="Calibri"/>
              </a:rPr>
              <a:t>DA</a:t>
            </a:r>
            <a:r>
              <a:rPr sz="1500" b="1" spc="-15" dirty="0">
                <a:solidFill>
                  <a:srgbClr val="F1F1F1"/>
                </a:solidFill>
                <a:latin typeface="Calibri"/>
                <a:cs typeface="Calibri"/>
              </a:rPr>
              <a:t> PRÁTICA</a:t>
            </a:r>
            <a:r>
              <a:rPr sz="1500" b="1" spc="-15" dirty="0">
                <a:solidFill>
                  <a:srgbClr val="EB7339"/>
                </a:solidFill>
                <a:latin typeface="Calibri"/>
                <a:cs typeface="Calibri"/>
              </a:rPr>
              <a:t>.</a:t>
            </a:r>
            <a:endParaRPr sz="1500">
              <a:latin typeface="Calibri"/>
              <a:cs typeface="Calibri"/>
            </a:endParaRPr>
          </a:p>
          <a:p>
            <a:pPr marL="494030">
              <a:lnSpc>
                <a:spcPct val="100000"/>
              </a:lnSpc>
              <a:spcBef>
                <a:spcPts val="600"/>
              </a:spcBef>
            </a:pP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Portugal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5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tabLst>
                <a:tab pos="536575" algn="l"/>
                <a:tab pos="3501390" algn="l"/>
              </a:tabLst>
            </a:pPr>
            <a:r>
              <a:rPr sz="1500" b="1" strike="sngStrike" dirty="0">
                <a:solidFill>
                  <a:srgbClr val="F1F1F1"/>
                </a:solidFill>
                <a:latin typeface="Calibri"/>
                <a:cs typeface="Calibri"/>
              </a:rPr>
              <a:t> 	</a:t>
            </a:r>
            <a:r>
              <a:rPr sz="1500" b="1" strike="sngStrike" spc="-5" dirty="0">
                <a:solidFill>
                  <a:srgbClr val="F1F1F1"/>
                </a:solidFill>
                <a:latin typeface="Calibri"/>
                <a:cs typeface="Calibri"/>
              </a:rPr>
              <a:t>PROBLEMA</a:t>
            </a:r>
            <a:r>
              <a:rPr sz="1500" b="1" strike="sngStrike" spc="-20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500" b="1" strike="sngStrike" spc="-10" dirty="0">
                <a:solidFill>
                  <a:srgbClr val="F1F1F1"/>
                </a:solidFill>
                <a:latin typeface="Calibri"/>
                <a:cs typeface="Calibri"/>
              </a:rPr>
              <a:t>VISADO	</a:t>
            </a:r>
            <a:endParaRPr sz="1500">
              <a:latin typeface="Calibri"/>
              <a:cs typeface="Calibri"/>
            </a:endParaRPr>
          </a:p>
          <a:p>
            <a:pPr marL="494030" marR="193675" algn="just">
              <a:lnSpc>
                <a:spcPct val="83300"/>
              </a:lnSpc>
              <a:spcBef>
                <a:spcPts val="1215"/>
              </a:spcBef>
            </a:pP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Este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projeto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 educação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ambiental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visa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promover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a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participação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social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na</a:t>
            </a:r>
            <a:r>
              <a:rPr sz="1100" spc="2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conservação </a:t>
            </a:r>
            <a:r>
              <a:rPr sz="1100" spc="-2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das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zonas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 ribeirinhas,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combatendo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ampla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deterioração da qualidade dos rios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e a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falta </a:t>
            </a:r>
            <a:r>
              <a:rPr sz="1100" spc="-20" dirty="0">
                <a:solidFill>
                  <a:srgbClr val="FFFFFF"/>
                </a:solidFill>
                <a:latin typeface="Calibri"/>
                <a:cs typeface="Calibri"/>
              </a:rPr>
              <a:t>de </a:t>
            </a:r>
            <a:r>
              <a:rPr sz="11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envolvimento efetivo dos seus utilizadores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da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população</a:t>
            </a:r>
            <a:r>
              <a:rPr sz="11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em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 geral.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0" y="624839"/>
            <a:ext cx="7559040" cy="3850004"/>
            <a:chOff x="0" y="624839"/>
            <a:chExt cx="7559040" cy="3850004"/>
          </a:xfrm>
        </p:grpSpPr>
        <p:sp>
          <p:nvSpPr>
            <p:cNvPr id="25" name="object 25"/>
            <p:cNvSpPr/>
            <p:nvPr/>
          </p:nvSpPr>
          <p:spPr>
            <a:xfrm>
              <a:off x="3501771" y="2809493"/>
              <a:ext cx="4057650" cy="1664970"/>
            </a:xfrm>
            <a:custGeom>
              <a:avLst/>
              <a:gdLst/>
              <a:ahLst/>
              <a:cxnLst/>
              <a:rect l="l" t="t" r="r" b="b"/>
              <a:pathLst>
                <a:path w="4057650" h="1664970">
                  <a:moveTo>
                    <a:pt x="0" y="1664970"/>
                  </a:moveTo>
                  <a:lnTo>
                    <a:pt x="4057269" y="1664970"/>
                  </a:lnTo>
                  <a:lnTo>
                    <a:pt x="4057269" y="0"/>
                  </a:lnTo>
                  <a:lnTo>
                    <a:pt x="0" y="0"/>
                  </a:lnTo>
                  <a:lnTo>
                    <a:pt x="0" y="166497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0" y="1220723"/>
              <a:ext cx="7559040" cy="3253740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0" y="624839"/>
              <a:ext cx="1576070" cy="3616960"/>
            </a:xfrm>
            <a:custGeom>
              <a:avLst/>
              <a:gdLst/>
              <a:ahLst/>
              <a:cxnLst/>
              <a:rect l="l" t="t" r="r" b="b"/>
              <a:pathLst>
                <a:path w="1576070" h="3616960">
                  <a:moveTo>
                    <a:pt x="705612" y="1816735"/>
                  </a:moveTo>
                  <a:lnTo>
                    <a:pt x="701421" y="1768106"/>
                  </a:lnTo>
                  <a:lnTo>
                    <a:pt x="688873" y="1720316"/>
                  </a:lnTo>
                  <a:lnTo>
                    <a:pt x="667969" y="1674190"/>
                  </a:lnTo>
                  <a:lnTo>
                    <a:pt x="638695" y="1630578"/>
                  </a:lnTo>
                  <a:lnTo>
                    <a:pt x="601052" y="1590294"/>
                  </a:lnTo>
                  <a:lnTo>
                    <a:pt x="555891" y="1540459"/>
                  </a:lnTo>
                  <a:lnTo>
                    <a:pt x="517169" y="1486357"/>
                  </a:lnTo>
                  <a:lnTo>
                    <a:pt x="484390" y="1429258"/>
                  </a:lnTo>
                  <a:lnTo>
                    <a:pt x="457073" y="1370418"/>
                  </a:lnTo>
                  <a:lnTo>
                    <a:pt x="434695" y="1311097"/>
                  </a:lnTo>
                  <a:lnTo>
                    <a:pt x="416788" y="1252550"/>
                  </a:lnTo>
                  <a:lnTo>
                    <a:pt x="402831" y="1196047"/>
                  </a:lnTo>
                  <a:lnTo>
                    <a:pt x="392353" y="1142822"/>
                  </a:lnTo>
                  <a:lnTo>
                    <a:pt x="384835" y="1094155"/>
                  </a:lnTo>
                  <a:lnTo>
                    <a:pt x="379806" y="1051293"/>
                  </a:lnTo>
                  <a:lnTo>
                    <a:pt x="375183" y="988009"/>
                  </a:lnTo>
                  <a:lnTo>
                    <a:pt x="374523" y="963041"/>
                  </a:lnTo>
                  <a:lnTo>
                    <a:pt x="374192" y="957046"/>
                  </a:lnTo>
                  <a:lnTo>
                    <a:pt x="364629" y="890828"/>
                  </a:lnTo>
                  <a:lnTo>
                    <a:pt x="345325" y="818680"/>
                  </a:lnTo>
                  <a:lnTo>
                    <a:pt x="330073" y="777862"/>
                  </a:lnTo>
                  <a:lnTo>
                    <a:pt x="310299" y="735507"/>
                  </a:lnTo>
                  <a:lnTo>
                    <a:pt x="285432" y="692835"/>
                  </a:lnTo>
                  <a:lnTo>
                    <a:pt x="254889" y="651065"/>
                  </a:lnTo>
                  <a:lnTo>
                    <a:pt x="218109" y="611403"/>
                  </a:lnTo>
                  <a:lnTo>
                    <a:pt x="174510" y="575094"/>
                  </a:lnTo>
                  <a:lnTo>
                    <a:pt x="123494" y="543331"/>
                  </a:lnTo>
                  <a:lnTo>
                    <a:pt x="64503" y="517347"/>
                  </a:lnTo>
                  <a:lnTo>
                    <a:pt x="0" y="499211"/>
                  </a:lnTo>
                  <a:lnTo>
                    <a:pt x="0" y="556387"/>
                  </a:lnTo>
                  <a:lnTo>
                    <a:pt x="2755" y="556387"/>
                  </a:lnTo>
                  <a:lnTo>
                    <a:pt x="67525" y="577811"/>
                  </a:lnTo>
                  <a:lnTo>
                    <a:pt x="122923" y="606221"/>
                  </a:lnTo>
                  <a:lnTo>
                    <a:pt x="169684" y="640168"/>
                  </a:lnTo>
                  <a:lnTo>
                    <a:pt x="208521" y="678180"/>
                  </a:lnTo>
                  <a:lnTo>
                    <a:pt x="240169" y="718820"/>
                  </a:lnTo>
                  <a:lnTo>
                    <a:pt x="265353" y="760615"/>
                  </a:lnTo>
                  <a:lnTo>
                    <a:pt x="284822" y="802106"/>
                  </a:lnTo>
                  <a:lnTo>
                    <a:pt x="299300" y="841832"/>
                  </a:lnTo>
                  <a:lnTo>
                    <a:pt x="316166" y="910183"/>
                  </a:lnTo>
                  <a:lnTo>
                    <a:pt x="321805" y="953985"/>
                  </a:lnTo>
                  <a:lnTo>
                    <a:pt x="322237" y="963041"/>
                  </a:lnTo>
                  <a:lnTo>
                    <a:pt x="322237" y="971550"/>
                  </a:lnTo>
                  <a:lnTo>
                    <a:pt x="322541" y="989457"/>
                  </a:lnTo>
                  <a:lnTo>
                    <a:pt x="325945" y="1049515"/>
                  </a:lnTo>
                  <a:lnTo>
                    <a:pt x="329971" y="1089723"/>
                  </a:lnTo>
                  <a:lnTo>
                    <a:pt x="336169" y="1135405"/>
                  </a:lnTo>
                  <a:lnTo>
                    <a:pt x="345008" y="1185570"/>
                  </a:lnTo>
                  <a:lnTo>
                    <a:pt x="356933" y="1239253"/>
                  </a:lnTo>
                  <a:lnTo>
                    <a:pt x="372414" y="1295463"/>
                  </a:lnTo>
                  <a:lnTo>
                    <a:pt x="391934" y="1353223"/>
                  </a:lnTo>
                  <a:lnTo>
                    <a:pt x="415950" y="1411554"/>
                  </a:lnTo>
                  <a:lnTo>
                    <a:pt x="444919" y="1469466"/>
                  </a:lnTo>
                  <a:lnTo>
                    <a:pt x="479298" y="1525993"/>
                  </a:lnTo>
                  <a:lnTo>
                    <a:pt x="519569" y="1580146"/>
                  </a:lnTo>
                  <a:lnTo>
                    <a:pt x="566204" y="1630934"/>
                  </a:lnTo>
                  <a:lnTo>
                    <a:pt x="597611" y="1666760"/>
                  </a:lnTo>
                  <a:lnTo>
                    <a:pt x="621919" y="1704517"/>
                  </a:lnTo>
                  <a:lnTo>
                    <a:pt x="638810" y="1744205"/>
                  </a:lnTo>
                  <a:lnTo>
                    <a:pt x="647954" y="1785835"/>
                  </a:lnTo>
                  <a:lnTo>
                    <a:pt x="649033" y="1829396"/>
                  </a:lnTo>
                  <a:lnTo>
                    <a:pt x="641718" y="1874901"/>
                  </a:lnTo>
                  <a:lnTo>
                    <a:pt x="627570" y="1921497"/>
                  </a:lnTo>
                  <a:lnTo>
                    <a:pt x="606679" y="1966912"/>
                  </a:lnTo>
                  <a:lnTo>
                    <a:pt x="579920" y="2010664"/>
                  </a:lnTo>
                  <a:lnTo>
                    <a:pt x="548220" y="2052256"/>
                  </a:lnTo>
                  <a:lnTo>
                    <a:pt x="512470" y="2091207"/>
                  </a:lnTo>
                  <a:lnTo>
                    <a:pt x="473583" y="2127021"/>
                  </a:lnTo>
                  <a:lnTo>
                    <a:pt x="432473" y="2159203"/>
                  </a:lnTo>
                  <a:lnTo>
                    <a:pt x="390029" y="2187270"/>
                  </a:lnTo>
                  <a:lnTo>
                    <a:pt x="347179" y="2210739"/>
                  </a:lnTo>
                  <a:lnTo>
                    <a:pt x="304812" y="2229104"/>
                  </a:lnTo>
                  <a:lnTo>
                    <a:pt x="253631" y="2250694"/>
                  </a:lnTo>
                  <a:lnTo>
                    <a:pt x="204787" y="2275128"/>
                  </a:lnTo>
                  <a:lnTo>
                    <a:pt x="158483" y="2301684"/>
                  </a:lnTo>
                  <a:lnTo>
                    <a:pt x="114935" y="2329675"/>
                  </a:lnTo>
                  <a:lnTo>
                    <a:pt x="74320" y="2358377"/>
                  </a:lnTo>
                  <a:lnTo>
                    <a:pt x="36868" y="2387066"/>
                  </a:lnTo>
                  <a:lnTo>
                    <a:pt x="2755" y="2415032"/>
                  </a:lnTo>
                  <a:lnTo>
                    <a:pt x="2755" y="2496312"/>
                  </a:lnTo>
                  <a:lnTo>
                    <a:pt x="30784" y="2469210"/>
                  </a:lnTo>
                  <a:lnTo>
                    <a:pt x="62471" y="2440673"/>
                  </a:lnTo>
                  <a:lnTo>
                    <a:pt x="97713" y="2411450"/>
                  </a:lnTo>
                  <a:lnTo>
                    <a:pt x="136359" y="2382304"/>
                  </a:lnTo>
                  <a:lnTo>
                    <a:pt x="178257" y="2353983"/>
                  </a:lnTo>
                  <a:lnTo>
                    <a:pt x="223304" y="2327224"/>
                  </a:lnTo>
                  <a:lnTo>
                    <a:pt x="271335" y="2302789"/>
                  </a:lnTo>
                  <a:lnTo>
                    <a:pt x="322237" y="2281428"/>
                  </a:lnTo>
                  <a:lnTo>
                    <a:pt x="360603" y="2266226"/>
                  </a:lnTo>
                  <a:lnTo>
                    <a:pt x="399821" y="2246922"/>
                  </a:lnTo>
                  <a:lnTo>
                    <a:pt x="439216" y="2223795"/>
                  </a:lnTo>
                  <a:lnTo>
                    <a:pt x="478205" y="2197100"/>
                  </a:lnTo>
                  <a:lnTo>
                    <a:pt x="516140" y="2167090"/>
                  </a:lnTo>
                  <a:lnTo>
                    <a:pt x="552399" y="2134044"/>
                  </a:lnTo>
                  <a:lnTo>
                    <a:pt x="586359" y="2098217"/>
                  </a:lnTo>
                  <a:lnTo>
                    <a:pt x="617397" y="2059876"/>
                  </a:lnTo>
                  <a:lnTo>
                    <a:pt x="644893" y="2019261"/>
                  </a:lnTo>
                  <a:lnTo>
                    <a:pt x="668197" y="1976640"/>
                  </a:lnTo>
                  <a:lnTo>
                    <a:pt x="686714" y="1932292"/>
                  </a:lnTo>
                  <a:lnTo>
                    <a:pt x="699808" y="1886458"/>
                  </a:lnTo>
                  <a:lnTo>
                    <a:pt x="705510" y="1834172"/>
                  </a:lnTo>
                  <a:lnTo>
                    <a:pt x="705612" y="1816735"/>
                  </a:lnTo>
                  <a:close/>
                </a:path>
                <a:path w="1576070" h="3616960">
                  <a:moveTo>
                    <a:pt x="1331976" y="2048637"/>
                  </a:moveTo>
                  <a:lnTo>
                    <a:pt x="1323428" y="1971840"/>
                  </a:lnTo>
                  <a:lnTo>
                    <a:pt x="1312837" y="1931098"/>
                  </a:lnTo>
                  <a:lnTo>
                    <a:pt x="1298079" y="1888909"/>
                  </a:lnTo>
                  <a:lnTo>
                    <a:pt x="1279220" y="1845398"/>
                  </a:lnTo>
                  <a:lnTo>
                    <a:pt x="1256296" y="1800644"/>
                  </a:lnTo>
                  <a:lnTo>
                    <a:pt x="1229360" y="1754746"/>
                  </a:lnTo>
                  <a:lnTo>
                    <a:pt x="1198460" y="1707794"/>
                  </a:lnTo>
                  <a:lnTo>
                    <a:pt x="1163650" y="1659890"/>
                  </a:lnTo>
                  <a:lnTo>
                    <a:pt x="1097838" y="1572298"/>
                  </a:lnTo>
                  <a:lnTo>
                    <a:pt x="1039444" y="1492885"/>
                  </a:lnTo>
                  <a:lnTo>
                    <a:pt x="988034" y="1421142"/>
                  </a:lnTo>
                  <a:lnTo>
                    <a:pt x="943152" y="1356537"/>
                  </a:lnTo>
                  <a:lnTo>
                    <a:pt x="904379" y="1298562"/>
                  </a:lnTo>
                  <a:lnTo>
                    <a:pt x="871270" y="1246695"/>
                  </a:lnTo>
                  <a:lnTo>
                    <a:pt x="843394" y="1200404"/>
                  </a:lnTo>
                  <a:lnTo>
                    <a:pt x="820318" y="1159192"/>
                  </a:lnTo>
                  <a:lnTo>
                    <a:pt x="801598" y="1122527"/>
                  </a:lnTo>
                  <a:lnTo>
                    <a:pt x="775487" y="1060767"/>
                  </a:lnTo>
                  <a:lnTo>
                    <a:pt x="761580" y="1010958"/>
                  </a:lnTo>
                  <a:lnTo>
                    <a:pt x="756386" y="968946"/>
                  </a:lnTo>
                  <a:lnTo>
                    <a:pt x="755980" y="949579"/>
                  </a:lnTo>
                  <a:lnTo>
                    <a:pt x="756437" y="930592"/>
                  </a:lnTo>
                  <a:lnTo>
                    <a:pt x="757339" y="911479"/>
                  </a:lnTo>
                  <a:lnTo>
                    <a:pt x="757339" y="894080"/>
                  </a:lnTo>
                  <a:lnTo>
                    <a:pt x="755408" y="822452"/>
                  </a:lnTo>
                  <a:lnTo>
                    <a:pt x="749376" y="778484"/>
                  </a:lnTo>
                  <a:lnTo>
                    <a:pt x="739343" y="730935"/>
                  </a:lnTo>
                  <a:lnTo>
                    <a:pt x="724801" y="681189"/>
                  </a:lnTo>
                  <a:lnTo>
                    <a:pt x="705307" y="630631"/>
                  </a:lnTo>
                  <a:lnTo>
                    <a:pt x="680364" y="580644"/>
                  </a:lnTo>
                  <a:lnTo>
                    <a:pt x="649490" y="532625"/>
                  </a:lnTo>
                  <a:lnTo>
                    <a:pt x="612228" y="487934"/>
                  </a:lnTo>
                  <a:lnTo>
                    <a:pt x="576287" y="455612"/>
                  </a:lnTo>
                  <a:lnTo>
                    <a:pt x="538035" y="428383"/>
                  </a:lnTo>
                  <a:lnTo>
                    <a:pt x="497230" y="406336"/>
                  </a:lnTo>
                  <a:lnTo>
                    <a:pt x="453682" y="389559"/>
                  </a:lnTo>
                  <a:lnTo>
                    <a:pt x="407200" y="378155"/>
                  </a:lnTo>
                  <a:lnTo>
                    <a:pt x="363651" y="372948"/>
                  </a:lnTo>
                  <a:lnTo>
                    <a:pt x="304584" y="371856"/>
                  </a:lnTo>
                  <a:lnTo>
                    <a:pt x="235864" y="372948"/>
                  </a:lnTo>
                  <a:lnTo>
                    <a:pt x="174726" y="370814"/>
                  </a:lnTo>
                  <a:lnTo>
                    <a:pt x="121018" y="366102"/>
                  </a:lnTo>
                  <a:lnTo>
                    <a:pt x="74549" y="359448"/>
                  </a:lnTo>
                  <a:lnTo>
                    <a:pt x="35191" y="351497"/>
                  </a:lnTo>
                  <a:lnTo>
                    <a:pt x="2755" y="342900"/>
                  </a:lnTo>
                  <a:lnTo>
                    <a:pt x="2755" y="400939"/>
                  </a:lnTo>
                  <a:lnTo>
                    <a:pt x="40055" y="409130"/>
                  </a:lnTo>
                  <a:lnTo>
                    <a:pt x="82511" y="416191"/>
                  </a:lnTo>
                  <a:lnTo>
                    <a:pt x="130441" y="421944"/>
                  </a:lnTo>
                  <a:lnTo>
                    <a:pt x="184188" y="426262"/>
                  </a:lnTo>
                  <a:lnTo>
                    <a:pt x="244055" y="428967"/>
                  </a:lnTo>
                  <a:lnTo>
                    <a:pt x="310388" y="429895"/>
                  </a:lnTo>
                  <a:lnTo>
                    <a:pt x="361569" y="432777"/>
                  </a:lnTo>
                  <a:lnTo>
                    <a:pt x="410349" y="441286"/>
                  </a:lnTo>
                  <a:lnTo>
                    <a:pt x="456222" y="455282"/>
                  </a:lnTo>
                  <a:lnTo>
                    <a:pt x="498716" y="474611"/>
                  </a:lnTo>
                  <a:lnTo>
                    <a:pt x="537324" y="499084"/>
                  </a:lnTo>
                  <a:lnTo>
                    <a:pt x="571601" y="528574"/>
                  </a:lnTo>
                  <a:lnTo>
                    <a:pt x="607326" y="570687"/>
                  </a:lnTo>
                  <a:lnTo>
                    <a:pt x="636524" y="617499"/>
                  </a:lnTo>
                  <a:lnTo>
                    <a:pt x="659739" y="667169"/>
                  </a:lnTo>
                  <a:lnTo>
                    <a:pt x="677519" y="717854"/>
                  </a:lnTo>
                  <a:lnTo>
                    <a:pt x="690397" y="767727"/>
                  </a:lnTo>
                  <a:lnTo>
                    <a:pt x="698919" y="814959"/>
                  </a:lnTo>
                  <a:lnTo>
                    <a:pt x="703630" y="857681"/>
                  </a:lnTo>
                  <a:lnTo>
                    <a:pt x="705091" y="894080"/>
                  </a:lnTo>
                  <a:lnTo>
                    <a:pt x="705091" y="911479"/>
                  </a:lnTo>
                  <a:lnTo>
                    <a:pt x="704189" y="933386"/>
                  </a:lnTo>
                  <a:lnTo>
                    <a:pt x="703745" y="954976"/>
                  </a:lnTo>
                  <a:lnTo>
                    <a:pt x="705993" y="999375"/>
                  </a:lnTo>
                  <a:lnTo>
                    <a:pt x="715403" y="1049020"/>
                  </a:lnTo>
                  <a:lnTo>
                    <a:pt x="735558" y="1108265"/>
                  </a:lnTo>
                  <a:lnTo>
                    <a:pt x="770051" y="1181455"/>
                  </a:lnTo>
                  <a:lnTo>
                    <a:pt x="793800" y="1224635"/>
                  </a:lnTo>
                  <a:lnTo>
                    <a:pt x="822464" y="1272921"/>
                  </a:lnTo>
                  <a:lnTo>
                    <a:pt x="856500" y="1326883"/>
                  </a:lnTo>
                  <a:lnTo>
                    <a:pt x="896366" y="1387030"/>
                  </a:lnTo>
                  <a:lnTo>
                    <a:pt x="942505" y="1453934"/>
                  </a:lnTo>
                  <a:lnTo>
                    <a:pt x="995349" y="1528127"/>
                  </a:lnTo>
                  <a:lnTo>
                    <a:pt x="1055370" y="1610144"/>
                  </a:lnTo>
                  <a:lnTo>
                    <a:pt x="1123010" y="1700530"/>
                  </a:lnTo>
                  <a:lnTo>
                    <a:pt x="1160449" y="1752053"/>
                  </a:lnTo>
                  <a:lnTo>
                    <a:pt x="1192669" y="1802066"/>
                  </a:lnTo>
                  <a:lnTo>
                    <a:pt x="1219669" y="1850466"/>
                  </a:lnTo>
                  <a:lnTo>
                    <a:pt x="1241437" y="1897164"/>
                  </a:lnTo>
                  <a:lnTo>
                    <a:pt x="1257985" y="1942045"/>
                  </a:lnTo>
                  <a:lnTo>
                    <a:pt x="1269314" y="1985010"/>
                  </a:lnTo>
                  <a:lnTo>
                    <a:pt x="1275410" y="2025954"/>
                  </a:lnTo>
                  <a:lnTo>
                    <a:pt x="1276273" y="2064778"/>
                  </a:lnTo>
                  <a:lnTo>
                    <a:pt x="1271905" y="2101367"/>
                  </a:lnTo>
                  <a:lnTo>
                    <a:pt x="1242187" y="2177034"/>
                  </a:lnTo>
                  <a:lnTo>
                    <a:pt x="1214539" y="2214308"/>
                  </a:lnTo>
                  <a:lnTo>
                    <a:pt x="1180503" y="2247722"/>
                  </a:lnTo>
                  <a:lnTo>
                    <a:pt x="1141285" y="2277491"/>
                  </a:lnTo>
                  <a:lnTo>
                    <a:pt x="1098029" y="2303894"/>
                  </a:lnTo>
                  <a:lnTo>
                    <a:pt x="1051902" y="2327135"/>
                  </a:lnTo>
                  <a:lnTo>
                    <a:pt x="1004087" y="2347480"/>
                  </a:lnTo>
                  <a:lnTo>
                    <a:pt x="955751" y="2365171"/>
                  </a:lnTo>
                  <a:lnTo>
                    <a:pt x="908062" y="2380437"/>
                  </a:lnTo>
                  <a:lnTo>
                    <a:pt x="862190" y="2393531"/>
                  </a:lnTo>
                  <a:lnTo>
                    <a:pt x="819289" y="2404681"/>
                  </a:lnTo>
                  <a:lnTo>
                    <a:pt x="780554" y="2414143"/>
                  </a:lnTo>
                  <a:lnTo>
                    <a:pt x="763143" y="2419985"/>
                  </a:lnTo>
                  <a:lnTo>
                    <a:pt x="725043" y="2427681"/>
                  </a:lnTo>
                  <a:lnTo>
                    <a:pt x="689127" y="2433751"/>
                  </a:lnTo>
                  <a:lnTo>
                    <a:pt x="580720" y="2449271"/>
                  </a:lnTo>
                  <a:lnTo>
                    <a:pt x="539953" y="2456738"/>
                  </a:lnTo>
                  <a:lnTo>
                    <a:pt x="500862" y="2467076"/>
                  </a:lnTo>
                  <a:lnTo>
                    <a:pt x="462775" y="2481707"/>
                  </a:lnTo>
                  <a:lnTo>
                    <a:pt x="425005" y="2502065"/>
                  </a:lnTo>
                  <a:lnTo>
                    <a:pt x="386918" y="2529586"/>
                  </a:lnTo>
                  <a:lnTo>
                    <a:pt x="347827" y="2565692"/>
                  </a:lnTo>
                  <a:lnTo>
                    <a:pt x="307060" y="2611831"/>
                  </a:lnTo>
                  <a:lnTo>
                    <a:pt x="229971" y="2714904"/>
                  </a:lnTo>
                  <a:lnTo>
                    <a:pt x="193243" y="2756954"/>
                  </a:lnTo>
                  <a:lnTo>
                    <a:pt x="154597" y="2795651"/>
                  </a:lnTo>
                  <a:lnTo>
                    <a:pt x="114833" y="2831096"/>
                  </a:lnTo>
                  <a:lnTo>
                    <a:pt x="74752" y="2863405"/>
                  </a:lnTo>
                  <a:lnTo>
                    <a:pt x="35191" y="2892666"/>
                  </a:lnTo>
                  <a:lnTo>
                    <a:pt x="0" y="2916872"/>
                  </a:lnTo>
                  <a:lnTo>
                    <a:pt x="0" y="2986671"/>
                  </a:lnTo>
                  <a:lnTo>
                    <a:pt x="34937" y="2964929"/>
                  </a:lnTo>
                  <a:lnTo>
                    <a:pt x="74485" y="2937624"/>
                  </a:lnTo>
                  <a:lnTo>
                    <a:pt x="114998" y="2906776"/>
                  </a:lnTo>
                  <a:lnTo>
                    <a:pt x="155841" y="2872536"/>
                  </a:lnTo>
                  <a:lnTo>
                    <a:pt x="196418" y="2835033"/>
                  </a:lnTo>
                  <a:lnTo>
                    <a:pt x="236105" y="2794381"/>
                  </a:lnTo>
                  <a:lnTo>
                    <a:pt x="274294" y="2750731"/>
                  </a:lnTo>
                  <a:lnTo>
                    <a:pt x="310388" y="2704211"/>
                  </a:lnTo>
                  <a:lnTo>
                    <a:pt x="352196" y="2646489"/>
                  </a:lnTo>
                  <a:lnTo>
                    <a:pt x="391287" y="2602357"/>
                  </a:lnTo>
                  <a:lnTo>
                    <a:pt x="428739" y="2569641"/>
                  </a:lnTo>
                  <a:lnTo>
                    <a:pt x="465658" y="2546159"/>
                  </a:lnTo>
                  <a:lnTo>
                    <a:pt x="503110" y="2529763"/>
                  </a:lnTo>
                  <a:lnTo>
                    <a:pt x="542201" y="2518270"/>
                  </a:lnTo>
                  <a:lnTo>
                    <a:pt x="584009" y="2509494"/>
                  </a:lnTo>
                  <a:lnTo>
                    <a:pt x="629640" y="2501265"/>
                  </a:lnTo>
                  <a:lnTo>
                    <a:pt x="661289" y="2496705"/>
                  </a:lnTo>
                  <a:lnTo>
                    <a:pt x="695655" y="2491067"/>
                  </a:lnTo>
                  <a:lnTo>
                    <a:pt x="733298" y="2483256"/>
                  </a:lnTo>
                  <a:lnTo>
                    <a:pt x="774750" y="2472182"/>
                  </a:lnTo>
                  <a:lnTo>
                    <a:pt x="792162" y="2466340"/>
                  </a:lnTo>
                  <a:lnTo>
                    <a:pt x="830529" y="2457653"/>
                  </a:lnTo>
                  <a:lnTo>
                    <a:pt x="872693" y="2447429"/>
                  </a:lnTo>
                  <a:lnTo>
                    <a:pt x="917702" y="2435415"/>
                  </a:lnTo>
                  <a:lnTo>
                    <a:pt x="964590" y="2421293"/>
                  </a:lnTo>
                  <a:lnTo>
                    <a:pt x="1012418" y="2404808"/>
                  </a:lnTo>
                  <a:lnTo>
                    <a:pt x="1060221" y="2385657"/>
                  </a:lnTo>
                  <a:lnTo>
                    <a:pt x="1107071" y="2363546"/>
                  </a:lnTo>
                  <a:lnTo>
                    <a:pt x="1151991" y="2338209"/>
                  </a:lnTo>
                  <a:lnTo>
                    <a:pt x="1194054" y="2309355"/>
                  </a:lnTo>
                  <a:lnTo>
                    <a:pt x="1232293" y="2276703"/>
                  </a:lnTo>
                  <a:lnTo>
                    <a:pt x="1265758" y="2239949"/>
                  </a:lnTo>
                  <a:lnTo>
                    <a:pt x="1293495" y="2198827"/>
                  </a:lnTo>
                  <a:lnTo>
                    <a:pt x="1314577" y="2153031"/>
                  </a:lnTo>
                  <a:lnTo>
                    <a:pt x="1327607" y="2103031"/>
                  </a:lnTo>
                  <a:lnTo>
                    <a:pt x="1330871" y="2077212"/>
                  </a:lnTo>
                  <a:lnTo>
                    <a:pt x="1331976" y="2048637"/>
                  </a:lnTo>
                  <a:close/>
                </a:path>
                <a:path w="1576070" h="3616960">
                  <a:moveTo>
                    <a:pt x="1575816" y="1956308"/>
                  </a:moveTo>
                  <a:lnTo>
                    <a:pt x="1574711" y="1908314"/>
                  </a:lnTo>
                  <a:lnTo>
                    <a:pt x="1571447" y="1859762"/>
                  </a:lnTo>
                  <a:lnTo>
                    <a:pt x="1565998" y="1810118"/>
                  </a:lnTo>
                  <a:lnTo>
                    <a:pt x="1558417" y="1758823"/>
                  </a:lnTo>
                  <a:lnTo>
                    <a:pt x="1544510" y="1687677"/>
                  </a:lnTo>
                  <a:lnTo>
                    <a:pt x="1529041" y="1619986"/>
                  </a:lnTo>
                  <a:lnTo>
                    <a:pt x="1512214" y="1555699"/>
                  </a:lnTo>
                  <a:lnTo>
                    <a:pt x="1494218" y="1494739"/>
                  </a:lnTo>
                  <a:lnTo>
                    <a:pt x="1475282" y="1437043"/>
                  </a:lnTo>
                  <a:lnTo>
                    <a:pt x="1455597" y="1382547"/>
                  </a:lnTo>
                  <a:lnTo>
                    <a:pt x="1435354" y="1331188"/>
                  </a:lnTo>
                  <a:lnTo>
                    <a:pt x="1414780" y="1282877"/>
                  </a:lnTo>
                  <a:lnTo>
                    <a:pt x="1394066" y="1237564"/>
                  </a:lnTo>
                  <a:lnTo>
                    <a:pt x="1373416" y="1195184"/>
                  </a:lnTo>
                  <a:lnTo>
                    <a:pt x="1353045" y="1155649"/>
                  </a:lnTo>
                  <a:lnTo>
                    <a:pt x="1333144" y="1118908"/>
                  </a:lnTo>
                  <a:lnTo>
                    <a:pt x="1313929" y="1084884"/>
                  </a:lnTo>
                  <a:lnTo>
                    <a:pt x="1262418" y="998474"/>
                  </a:lnTo>
                  <a:lnTo>
                    <a:pt x="1242009" y="965809"/>
                  </a:lnTo>
                  <a:lnTo>
                    <a:pt x="1225423" y="937501"/>
                  </a:lnTo>
                  <a:lnTo>
                    <a:pt x="1214272" y="913561"/>
                  </a:lnTo>
                  <a:lnTo>
                    <a:pt x="1210195" y="893953"/>
                  </a:lnTo>
                  <a:lnTo>
                    <a:pt x="1206614" y="880770"/>
                  </a:lnTo>
                  <a:lnTo>
                    <a:pt x="1191818" y="836129"/>
                  </a:lnTo>
                  <a:lnTo>
                    <a:pt x="1167295" y="771334"/>
                  </a:lnTo>
                  <a:lnTo>
                    <a:pt x="1151534" y="732929"/>
                  </a:lnTo>
                  <a:lnTo>
                    <a:pt x="1133551" y="691362"/>
                  </a:lnTo>
                  <a:lnTo>
                    <a:pt x="1113383" y="647242"/>
                  </a:lnTo>
                  <a:lnTo>
                    <a:pt x="1091107" y="601218"/>
                  </a:lnTo>
                  <a:lnTo>
                    <a:pt x="1066800" y="553885"/>
                  </a:lnTo>
                  <a:lnTo>
                    <a:pt x="1040511" y="505879"/>
                  </a:lnTo>
                  <a:lnTo>
                    <a:pt x="1012317" y="457822"/>
                  </a:lnTo>
                  <a:lnTo>
                    <a:pt x="982281" y="410337"/>
                  </a:lnTo>
                  <a:lnTo>
                    <a:pt x="950468" y="364058"/>
                  </a:lnTo>
                  <a:lnTo>
                    <a:pt x="916940" y="319608"/>
                  </a:lnTo>
                  <a:lnTo>
                    <a:pt x="881761" y="277596"/>
                  </a:lnTo>
                  <a:lnTo>
                    <a:pt x="845007" y="238658"/>
                  </a:lnTo>
                  <a:lnTo>
                    <a:pt x="806742" y="203428"/>
                  </a:lnTo>
                  <a:lnTo>
                    <a:pt x="767029" y="172504"/>
                  </a:lnTo>
                  <a:lnTo>
                    <a:pt x="725932" y="146532"/>
                  </a:lnTo>
                  <a:lnTo>
                    <a:pt x="683514" y="126136"/>
                  </a:lnTo>
                  <a:lnTo>
                    <a:pt x="639851" y="111925"/>
                  </a:lnTo>
                  <a:lnTo>
                    <a:pt x="595007" y="104521"/>
                  </a:lnTo>
                  <a:lnTo>
                    <a:pt x="534377" y="99479"/>
                  </a:lnTo>
                  <a:lnTo>
                    <a:pt x="474637" y="93154"/>
                  </a:lnTo>
                  <a:lnTo>
                    <a:pt x="416179" y="85750"/>
                  </a:lnTo>
                  <a:lnTo>
                    <a:pt x="359422" y="77431"/>
                  </a:lnTo>
                  <a:lnTo>
                    <a:pt x="304761" y="68376"/>
                  </a:lnTo>
                  <a:lnTo>
                    <a:pt x="252603" y="58788"/>
                  </a:lnTo>
                  <a:lnTo>
                    <a:pt x="203339" y="48831"/>
                  </a:lnTo>
                  <a:lnTo>
                    <a:pt x="157378" y="38709"/>
                  </a:lnTo>
                  <a:lnTo>
                    <a:pt x="115125" y="28575"/>
                  </a:lnTo>
                  <a:lnTo>
                    <a:pt x="76987" y="18618"/>
                  </a:lnTo>
                  <a:lnTo>
                    <a:pt x="14643" y="0"/>
                  </a:lnTo>
                  <a:lnTo>
                    <a:pt x="14643" y="46482"/>
                  </a:lnTo>
                  <a:lnTo>
                    <a:pt x="3048" y="46482"/>
                  </a:lnTo>
                  <a:lnTo>
                    <a:pt x="43053" y="59283"/>
                  </a:lnTo>
                  <a:lnTo>
                    <a:pt x="87134" y="71539"/>
                  </a:lnTo>
                  <a:lnTo>
                    <a:pt x="134531" y="83197"/>
                  </a:lnTo>
                  <a:lnTo>
                    <a:pt x="184454" y="94183"/>
                  </a:lnTo>
                  <a:lnTo>
                    <a:pt x="236156" y="104444"/>
                  </a:lnTo>
                  <a:lnTo>
                    <a:pt x="288861" y="113919"/>
                  </a:lnTo>
                  <a:lnTo>
                    <a:pt x="341820" y="122555"/>
                  </a:lnTo>
                  <a:lnTo>
                    <a:pt x="394246" y="130276"/>
                  </a:lnTo>
                  <a:lnTo>
                    <a:pt x="445376" y="137033"/>
                  </a:lnTo>
                  <a:lnTo>
                    <a:pt x="494461" y="142760"/>
                  </a:lnTo>
                  <a:lnTo>
                    <a:pt x="540715" y="147396"/>
                  </a:lnTo>
                  <a:lnTo>
                    <a:pt x="583399" y="150876"/>
                  </a:lnTo>
                  <a:lnTo>
                    <a:pt x="624547" y="158153"/>
                  </a:lnTo>
                  <a:lnTo>
                    <a:pt x="665035" y="172821"/>
                  </a:lnTo>
                  <a:lnTo>
                    <a:pt x="704723" y="194183"/>
                  </a:lnTo>
                  <a:lnTo>
                    <a:pt x="743508" y="221500"/>
                  </a:lnTo>
                  <a:lnTo>
                    <a:pt x="781253" y="254050"/>
                  </a:lnTo>
                  <a:lnTo>
                    <a:pt x="817841" y="291096"/>
                  </a:lnTo>
                  <a:lnTo>
                    <a:pt x="853160" y="331927"/>
                  </a:lnTo>
                  <a:lnTo>
                    <a:pt x="887069" y="375818"/>
                  </a:lnTo>
                  <a:lnTo>
                    <a:pt x="919480" y="422033"/>
                  </a:lnTo>
                  <a:lnTo>
                    <a:pt x="950252" y="469849"/>
                  </a:lnTo>
                  <a:lnTo>
                    <a:pt x="979258" y="518541"/>
                  </a:lnTo>
                  <a:lnTo>
                    <a:pt x="1006398" y="567385"/>
                  </a:lnTo>
                  <a:lnTo>
                    <a:pt x="1031544" y="615657"/>
                  </a:lnTo>
                  <a:lnTo>
                    <a:pt x="1054557" y="662622"/>
                  </a:lnTo>
                  <a:lnTo>
                    <a:pt x="1075347" y="707555"/>
                  </a:lnTo>
                  <a:lnTo>
                    <a:pt x="1093774" y="749744"/>
                  </a:lnTo>
                  <a:lnTo>
                    <a:pt x="1109726" y="788441"/>
                  </a:lnTo>
                  <a:lnTo>
                    <a:pt x="1133716" y="852512"/>
                  </a:lnTo>
                  <a:lnTo>
                    <a:pt x="1146352" y="893953"/>
                  </a:lnTo>
                  <a:lnTo>
                    <a:pt x="1153871" y="917117"/>
                  </a:lnTo>
                  <a:lnTo>
                    <a:pt x="1167384" y="944054"/>
                  </a:lnTo>
                  <a:lnTo>
                    <a:pt x="1186345" y="976439"/>
                  </a:lnTo>
                  <a:lnTo>
                    <a:pt x="1226070" y="1042073"/>
                  </a:lnTo>
                  <a:lnTo>
                    <a:pt x="1243139" y="1070648"/>
                  </a:lnTo>
                  <a:lnTo>
                    <a:pt x="1280033" y="1135214"/>
                  </a:lnTo>
                  <a:lnTo>
                    <a:pt x="1299489" y="1171346"/>
                  </a:lnTo>
                  <a:lnTo>
                    <a:pt x="1319364" y="1210119"/>
                  </a:lnTo>
                  <a:lnTo>
                    <a:pt x="1339481" y="1251623"/>
                  </a:lnTo>
                  <a:lnTo>
                    <a:pt x="1359662" y="1295908"/>
                  </a:lnTo>
                  <a:lnTo>
                    <a:pt x="1379689" y="1343063"/>
                  </a:lnTo>
                  <a:lnTo>
                    <a:pt x="1399400" y="1393139"/>
                  </a:lnTo>
                  <a:lnTo>
                    <a:pt x="1418602" y="1446199"/>
                  </a:lnTo>
                  <a:lnTo>
                    <a:pt x="1437093" y="1502333"/>
                  </a:lnTo>
                  <a:lnTo>
                    <a:pt x="1454708" y="1561592"/>
                  </a:lnTo>
                  <a:lnTo>
                    <a:pt x="1471256" y="1624050"/>
                  </a:lnTo>
                  <a:lnTo>
                    <a:pt x="1486535" y="1689773"/>
                  </a:lnTo>
                  <a:lnTo>
                    <a:pt x="1500378" y="1758823"/>
                  </a:lnTo>
                  <a:lnTo>
                    <a:pt x="1510258" y="1820710"/>
                  </a:lnTo>
                  <a:lnTo>
                    <a:pt x="1516380" y="1880920"/>
                  </a:lnTo>
                  <a:lnTo>
                    <a:pt x="1518881" y="1939429"/>
                  </a:lnTo>
                  <a:lnTo>
                    <a:pt x="1517967" y="1996160"/>
                  </a:lnTo>
                  <a:lnTo>
                    <a:pt x="1513789" y="2051088"/>
                  </a:lnTo>
                  <a:lnTo>
                    <a:pt x="1506550" y="2104148"/>
                  </a:lnTo>
                  <a:lnTo>
                    <a:pt x="1496402" y="2155304"/>
                  </a:lnTo>
                  <a:lnTo>
                    <a:pt x="1483525" y="2204491"/>
                  </a:lnTo>
                  <a:lnTo>
                    <a:pt x="1468107" y="2251672"/>
                  </a:lnTo>
                  <a:lnTo>
                    <a:pt x="1450327" y="2296795"/>
                  </a:lnTo>
                  <a:lnTo>
                    <a:pt x="1430337" y="2339822"/>
                  </a:lnTo>
                  <a:lnTo>
                    <a:pt x="1408328" y="2380678"/>
                  </a:lnTo>
                  <a:lnTo>
                    <a:pt x="1384490" y="2419337"/>
                  </a:lnTo>
                  <a:lnTo>
                    <a:pt x="1358976" y="2455748"/>
                  </a:lnTo>
                  <a:lnTo>
                    <a:pt x="1331963" y="2489847"/>
                  </a:lnTo>
                  <a:lnTo>
                    <a:pt x="1303655" y="2521597"/>
                  </a:lnTo>
                  <a:lnTo>
                    <a:pt x="1274191" y="2550947"/>
                  </a:lnTo>
                  <a:lnTo>
                    <a:pt x="1243774" y="2577846"/>
                  </a:lnTo>
                  <a:lnTo>
                    <a:pt x="1212570" y="2602242"/>
                  </a:lnTo>
                  <a:lnTo>
                    <a:pt x="1180744" y="2624099"/>
                  </a:lnTo>
                  <a:lnTo>
                    <a:pt x="1115987" y="2659964"/>
                  </a:lnTo>
                  <a:lnTo>
                    <a:pt x="1050899" y="2685046"/>
                  </a:lnTo>
                  <a:lnTo>
                    <a:pt x="970699" y="2706014"/>
                  </a:lnTo>
                  <a:lnTo>
                    <a:pt x="923594" y="2722321"/>
                  </a:lnTo>
                  <a:lnTo>
                    <a:pt x="877455" y="2742082"/>
                  </a:lnTo>
                  <a:lnTo>
                    <a:pt x="832383" y="2765018"/>
                  </a:lnTo>
                  <a:lnTo>
                    <a:pt x="788492" y="2790888"/>
                  </a:lnTo>
                  <a:lnTo>
                    <a:pt x="745896" y="2819425"/>
                  </a:lnTo>
                  <a:lnTo>
                    <a:pt x="704697" y="2850362"/>
                  </a:lnTo>
                  <a:lnTo>
                    <a:pt x="665010" y="2883433"/>
                  </a:lnTo>
                  <a:lnTo>
                    <a:pt x="626922" y="2918383"/>
                  </a:lnTo>
                  <a:lnTo>
                    <a:pt x="590562" y="2954947"/>
                  </a:lnTo>
                  <a:lnTo>
                    <a:pt x="556031" y="2992856"/>
                  </a:lnTo>
                  <a:lnTo>
                    <a:pt x="523430" y="3031858"/>
                  </a:lnTo>
                  <a:lnTo>
                    <a:pt x="492874" y="3071672"/>
                  </a:lnTo>
                  <a:lnTo>
                    <a:pt x="464464" y="3112058"/>
                  </a:lnTo>
                  <a:lnTo>
                    <a:pt x="438302" y="3152737"/>
                  </a:lnTo>
                  <a:lnTo>
                    <a:pt x="414515" y="3193453"/>
                  </a:lnTo>
                  <a:lnTo>
                    <a:pt x="393204" y="3233940"/>
                  </a:lnTo>
                  <a:lnTo>
                    <a:pt x="374472" y="3273933"/>
                  </a:lnTo>
                  <a:lnTo>
                    <a:pt x="351853" y="3315766"/>
                  </a:lnTo>
                  <a:lnTo>
                    <a:pt x="323075" y="3354209"/>
                  </a:lnTo>
                  <a:lnTo>
                    <a:pt x="289280" y="3389376"/>
                  </a:lnTo>
                  <a:lnTo>
                    <a:pt x="251625" y="3421380"/>
                  </a:lnTo>
                  <a:lnTo>
                    <a:pt x="211251" y="3450310"/>
                  </a:lnTo>
                  <a:lnTo>
                    <a:pt x="169303" y="3476282"/>
                  </a:lnTo>
                  <a:lnTo>
                    <a:pt x="126949" y="3499383"/>
                  </a:lnTo>
                  <a:lnTo>
                    <a:pt x="85318" y="3519728"/>
                  </a:lnTo>
                  <a:lnTo>
                    <a:pt x="45567" y="3537432"/>
                  </a:lnTo>
                  <a:lnTo>
                    <a:pt x="8851" y="3552571"/>
                  </a:lnTo>
                  <a:lnTo>
                    <a:pt x="8851" y="3616452"/>
                  </a:lnTo>
                  <a:lnTo>
                    <a:pt x="83172" y="3587953"/>
                  </a:lnTo>
                  <a:lnTo>
                    <a:pt x="124688" y="3568954"/>
                  </a:lnTo>
                  <a:lnTo>
                    <a:pt x="167754" y="3546792"/>
                  </a:lnTo>
                  <a:lnTo>
                    <a:pt x="211328" y="3521456"/>
                  </a:lnTo>
                  <a:lnTo>
                    <a:pt x="254419" y="3492957"/>
                  </a:lnTo>
                  <a:lnTo>
                    <a:pt x="295998" y="3461296"/>
                  </a:lnTo>
                  <a:lnTo>
                    <a:pt x="335026" y="3426472"/>
                  </a:lnTo>
                  <a:lnTo>
                    <a:pt x="370497" y="3388487"/>
                  </a:lnTo>
                  <a:lnTo>
                    <a:pt x="401396" y="3347339"/>
                  </a:lnTo>
                  <a:lnTo>
                    <a:pt x="426707" y="3303016"/>
                  </a:lnTo>
                  <a:lnTo>
                    <a:pt x="446443" y="3263658"/>
                  </a:lnTo>
                  <a:lnTo>
                    <a:pt x="468718" y="3223653"/>
                  </a:lnTo>
                  <a:lnTo>
                    <a:pt x="493420" y="3183293"/>
                  </a:lnTo>
                  <a:lnTo>
                    <a:pt x="520446" y="3142919"/>
                  </a:lnTo>
                  <a:lnTo>
                    <a:pt x="549656" y="3102813"/>
                  </a:lnTo>
                  <a:lnTo>
                    <a:pt x="580948" y="3063316"/>
                  </a:lnTo>
                  <a:lnTo>
                    <a:pt x="614210" y="3024708"/>
                  </a:lnTo>
                  <a:lnTo>
                    <a:pt x="649325" y="2987332"/>
                  </a:lnTo>
                  <a:lnTo>
                    <a:pt x="686193" y="2951492"/>
                  </a:lnTo>
                  <a:lnTo>
                    <a:pt x="724687" y="2917494"/>
                  </a:lnTo>
                  <a:lnTo>
                    <a:pt x="764705" y="2885643"/>
                  </a:lnTo>
                  <a:lnTo>
                    <a:pt x="806119" y="2856268"/>
                  </a:lnTo>
                  <a:lnTo>
                    <a:pt x="848817" y="2829661"/>
                  </a:lnTo>
                  <a:lnTo>
                    <a:pt x="892708" y="2806154"/>
                  </a:lnTo>
                  <a:lnTo>
                    <a:pt x="937641" y="2786049"/>
                  </a:lnTo>
                  <a:lnTo>
                    <a:pt x="983538" y="2769666"/>
                  </a:lnTo>
                  <a:lnTo>
                    <a:pt x="1030274" y="2757297"/>
                  </a:lnTo>
                  <a:lnTo>
                    <a:pt x="1064552" y="2748648"/>
                  </a:lnTo>
                  <a:lnTo>
                    <a:pt x="1099210" y="2736951"/>
                  </a:lnTo>
                  <a:lnTo>
                    <a:pt x="1168920" y="2704693"/>
                  </a:lnTo>
                  <a:lnTo>
                    <a:pt x="1203579" y="2684246"/>
                  </a:lnTo>
                  <a:lnTo>
                    <a:pt x="1237843" y="2661005"/>
                  </a:lnTo>
                  <a:lnTo>
                    <a:pt x="1271524" y="2635021"/>
                  </a:lnTo>
                  <a:lnTo>
                    <a:pt x="1304442" y="2606344"/>
                  </a:lnTo>
                  <a:lnTo>
                    <a:pt x="1336382" y="2575052"/>
                  </a:lnTo>
                  <a:lnTo>
                    <a:pt x="1367167" y="2541193"/>
                  </a:lnTo>
                  <a:lnTo>
                    <a:pt x="1396606" y="2504833"/>
                  </a:lnTo>
                  <a:lnTo>
                    <a:pt x="1424482" y="2466009"/>
                  </a:lnTo>
                  <a:lnTo>
                    <a:pt x="1450632" y="2424811"/>
                  </a:lnTo>
                  <a:lnTo>
                    <a:pt x="1474851" y="2381288"/>
                  </a:lnTo>
                  <a:lnTo>
                    <a:pt x="1496936" y="2335492"/>
                  </a:lnTo>
                  <a:lnTo>
                    <a:pt x="1516697" y="2287486"/>
                  </a:lnTo>
                  <a:lnTo>
                    <a:pt x="1533956" y="2237321"/>
                  </a:lnTo>
                  <a:lnTo>
                    <a:pt x="1548511" y="2185073"/>
                  </a:lnTo>
                  <a:lnTo>
                    <a:pt x="1560169" y="2130780"/>
                  </a:lnTo>
                  <a:lnTo>
                    <a:pt x="1568729" y="2074519"/>
                  </a:lnTo>
                  <a:lnTo>
                    <a:pt x="1574012" y="2016353"/>
                  </a:lnTo>
                  <a:lnTo>
                    <a:pt x="1575816" y="1956308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377696" y="3529583"/>
              <a:ext cx="2402205" cy="762000"/>
            </a:xfrm>
            <a:custGeom>
              <a:avLst/>
              <a:gdLst/>
              <a:ahLst/>
              <a:cxnLst/>
              <a:rect l="l" t="t" r="r" b="b"/>
              <a:pathLst>
                <a:path w="2402204" h="762000">
                  <a:moveTo>
                    <a:pt x="2401824" y="0"/>
                  </a:moveTo>
                  <a:lnTo>
                    <a:pt x="0" y="0"/>
                  </a:lnTo>
                  <a:lnTo>
                    <a:pt x="0" y="762000"/>
                  </a:lnTo>
                  <a:lnTo>
                    <a:pt x="2401824" y="762000"/>
                  </a:lnTo>
                  <a:lnTo>
                    <a:pt x="240182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3853941" y="7744205"/>
            <a:ext cx="3071495" cy="1565910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2700" marR="5080" algn="just">
              <a:lnSpc>
                <a:spcPct val="90900"/>
              </a:lnSpc>
              <a:spcBef>
                <a:spcPts val="225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Projeto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visa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criar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uma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rede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monitorização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adoção de troços de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rios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ribeiros por grupos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locais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organizados.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Utilizando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uma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metodologia</a:t>
            </a:r>
            <a:r>
              <a:rPr sz="1100" spc="2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simples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mas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rigorosa,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normalizada,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fácil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aplicar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desenvolver,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estes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grupos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assumem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responsabilidade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monitorizar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2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proteger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troço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curso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água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selecionaram,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contribuindo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assim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para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melhoria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sustentada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dos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recursos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hídricos em geral,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 reabilitação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seu troço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do 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curso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água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particular.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0" name="object 30"/>
          <p:cNvSpPr txBox="1">
            <a:spLocks noGrp="1"/>
          </p:cNvSpPr>
          <p:nvPr>
            <p:ph type="title"/>
          </p:nvPr>
        </p:nvSpPr>
        <p:spPr>
          <a:xfrm>
            <a:off x="1377696" y="3529583"/>
            <a:ext cx="2124710" cy="762000"/>
          </a:xfrm>
          <a:prstGeom prst="rect">
            <a:avLst/>
          </a:prstGeom>
        </p:spPr>
        <p:txBody>
          <a:bodyPr vert="horz" wrap="square" lIns="0" tIns="189865" rIns="0" bIns="0" rtlCol="0">
            <a:spAutoFit/>
          </a:bodyPr>
          <a:lstStyle/>
          <a:p>
            <a:pPr marL="137160">
              <a:lnSpc>
                <a:spcPct val="100000"/>
              </a:lnSpc>
              <a:spcBef>
                <a:spcPts val="1495"/>
              </a:spcBef>
            </a:pPr>
            <a:r>
              <a:rPr spc="-20" dirty="0"/>
              <a:t>PROJECTO</a:t>
            </a:r>
            <a:r>
              <a:rPr spc="-65" dirty="0"/>
              <a:t> </a:t>
            </a:r>
            <a:r>
              <a:rPr spc="-5" dirty="0"/>
              <a:t>RIOS</a:t>
            </a:r>
          </a:p>
        </p:txBody>
      </p:sp>
      <p:grpSp>
        <p:nvGrpSpPr>
          <p:cNvPr id="31" name="object 31"/>
          <p:cNvGrpSpPr/>
          <p:nvPr/>
        </p:nvGrpSpPr>
        <p:grpSpPr>
          <a:xfrm>
            <a:off x="3638169" y="7069835"/>
            <a:ext cx="3300729" cy="596265"/>
            <a:chOff x="3638169" y="7069835"/>
            <a:chExt cx="3300729" cy="596265"/>
          </a:xfrm>
        </p:grpSpPr>
        <p:pic>
          <p:nvPicPr>
            <p:cNvPr id="32" name="object 3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342888" y="7069835"/>
              <a:ext cx="595884" cy="595884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3647694" y="7564373"/>
              <a:ext cx="3077845" cy="0"/>
            </a:xfrm>
            <a:custGeom>
              <a:avLst/>
              <a:gdLst/>
              <a:ahLst/>
              <a:cxnLst/>
              <a:rect l="l" t="t" r="r" b="b"/>
              <a:pathLst>
                <a:path w="3077845">
                  <a:moveTo>
                    <a:pt x="0" y="0"/>
                  </a:moveTo>
                  <a:lnTo>
                    <a:pt x="3077845" y="0"/>
                  </a:lnTo>
                </a:path>
              </a:pathLst>
            </a:custGeom>
            <a:ln w="19050">
              <a:solidFill>
                <a:srgbClr val="354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" name="object 34"/>
          <p:cNvSpPr txBox="1"/>
          <p:nvPr/>
        </p:nvSpPr>
        <p:spPr>
          <a:xfrm>
            <a:off x="3853941" y="6985507"/>
            <a:ext cx="2567305" cy="476884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12700" marR="5080">
              <a:lnSpc>
                <a:spcPct val="64400"/>
              </a:lnSpc>
              <a:spcBef>
                <a:spcPts val="865"/>
              </a:spcBef>
            </a:pP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INFORMAÇÃO</a:t>
            </a:r>
            <a:r>
              <a:rPr sz="1800" b="1" spc="-5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DETALHADA </a:t>
            </a:r>
            <a:r>
              <a:rPr sz="1800" b="1" spc="-39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SOBRE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 A</a:t>
            </a: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PRÁTICA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35" name="object 35"/>
          <p:cNvGrpSpPr/>
          <p:nvPr/>
        </p:nvGrpSpPr>
        <p:grpSpPr>
          <a:xfrm>
            <a:off x="3620261" y="4946903"/>
            <a:ext cx="3940175" cy="611505"/>
            <a:chOff x="3620261" y="4946903"/>
            <a:chExt cx="3940175" cy="611505"/>
          </a:xfrm>
        </p:grpSpPr>
        <p:sp>
          <p:nvSpPr>
            <p:cNvPr id="36" name="object 36"/>
            <p:cNvSpPr/>
            <p:nvPr/>
          </p:nvSpPr>
          <p:spPr>
            <a:xfrm>
              <a:off x="3620261" y="5461253"/>
              <a:ext cx="3940175" cy="0"/>
            </a:xfrm>
            <a:custGeom>
              <a:avLst/>
              <a:gdLst/>
              <a:ahLst/>
              <a:cxnLst/>
              <a:rect l="l" t="t" r="r" b="b"/>
              <a:pathLst>
                <a:path w="3940175">
                  <a:moveTo>
                    <a:pt x="0" y="0"/>
                  </a:moveTo>
                  <a:lnTo>
                    <a:pt x="3940174" y="0"/>
                  </a:lnTo>
                </a:path>
              </a:pathLst>
            </a:custGeom>
            <a:ln w="19050">
              <a:solidFill>
                <a:srgbClr val="354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7" name="object 3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624827" y="4946903"/>
              <a:ext cx="611124" cy="611124"/>
            </a:xfrm>
            <a:prstGeom prst="rect">
              <a:avLst/>
            </a:prstGeom>
          </p:spPr>
        </p:pic>
      </p:grpSp>
      <p:sp>
        <p:nvSpPr>
          <p:cNvPr id="38" name="object 3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7785">
              <a:lnSpc>
                <a:spcPts val="760"/>
              </a:lnSpc>
            </a:pPr>
            <a:r>
              <a:rPr spc="-5" dirty="0"/>
              <a:t>67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210043" y="7951658"/>
            <a:ext cx="114300" cy="189420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760"/>
              </a:lnSpc>
            </a:pP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11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20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r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g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u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t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s</a:t>
            </a:r>
            <a:endParaRPr sz="7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7107681" y="9986987"/>
            <a:ext cx="311150" cy="179705"/>
            <a:chOff x="7107681" y="9986987"/>
            <a:chExt cx="311150" cy="17970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01197" y="10028970"/>
              <a:ext cx="131230" cy="13123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107681" y="9986987"/>
              <a:ext cx="311150" cy="179705"/>
            </a:xfrm>
            <a:custGeom>
              <a:avLst/>
              <a:gdLst/>
              <a:ahLst/>
              <a:cxnLst/>
              <a:rect l="l" t="t" r="r" b="b"/>
              <a:pathLst>
                <a:path w="311150" h="179704">
                  <a:moveTo>
                    <a:pt x="306704" y="0"/>
                  </a:moveTo>
                  <a:lnTo>
                    <a:pt x="302768" y="1054"/>
                  </a:lnTo>
                  <a:lnTo>
                    <a:pt x="302514" y="63"/>
                  </a:lnTo>
                  <a:lnTo>
                    <a:pt x="302385" y="12047"/>
                  </a:lnTo>
                  <a:lnTo>
                    <a:pt x="303291" y="25833"/>
                  </a:lnTo>
                  <a:lnTo>
                    <a:pt x="304889" y="39630"/>
                  </a:lnTo>
                  <a:lnTo>
                    <a:pt x="306832" y="51650"/>
                  </a:lnTo>
                  <a:lnTo>
                    <a:pt x="302011" y="71757"/>
                  </a:lnTo>
                  <a:lnTo>
                    <a:pt x="286369" y="91803"/>
                  </a:lnTo>
                  <a:lnTo>
                    <a:pt x="268416" y="107927"/>
                  </a:lnTo>
                  <a:lnTo>
                    <a:pt x="256667" y="116268"/>
                  </a:lnTo>
                  <a:lnTo>
                    <a:pt x="254253" y="117411"/>
                  </a:lnTo>
                  <a:lnTo>
                    <a:pt x="247776" y="124447"/>
                  </a:lnTo>
                  <a:lnTo>
                    <a:pt x="211665" y="154731"/>
                  </a:lnTo>
                  <a:lnTo>
                    <a:pt x="161101" y="174393"/>
                  </a:lnTo>
                  <a:lnTo>
                    <a:pt x="134635" y="171699"/>
                  </a:lnTo>
                  <a:lnTo>
                    <a:pt x="114004" y="161215"/>
                  </a:lnTo>
                  <a:lnTo>
                    <a:pt x="101219" y="146316"/>
                  </a:lnTo>
                  <a:lnTo>
                    <a:pt x="89308" y="130560"/>
                  </a:lnTo>
                  <a:lnTo>
                    <a:pt x="73183" y="118210"/>
                  </a:lnTo>
                  <a:lnTo>
                    <a:pt x="55106" y="109553"/>
                  </a:lnTo>
                  <a:lnTo>
                    <a:pt x="37338" y="104876"/>
                  </a:lnTo>
                  <a:lnTo>
                    <a:pt x="27481" y="101362"/>
                  </a:lnTo>
                  <a:lnTo>
                    <a:pt x="18684" y="95038"/>
                  </a:lnTo>
                  <a:lnTo>
                    <a:pt x="11245" y="87465"/>
                  </a:lnTo>
                  <a:lnTo>
                    <a:pt x="5461" y="80200"/>
                  </a:lnTo>
                  <a:lnTo>
                    <a:pt x="0" y="81648"/>
                  </a:lnTo>
                  <a:lnTo>
                    <a:pt x="36068" y="109969"/>
                  </a:lnTo>
                  <a:lnTo>
                    <a:pt x="52792" y="114654"/>
                  </a:lnTo>
                  <a:lnTo>
                    <a:pt x="69850" y="122807"/>
                  </a:lnTo>
                  <a:lnTo>
                    <a:pt x="85002" y="134234"/>
                  </a:lnTo>
                  <a:lnTo>
                    <a:pt x="96012" y="148742"/>
                  </a:lnTo>
                  <a:lnTo>
                    <a:pt x="107517" y="162982"/>
                  </a:lnTo>
                  <a:lnTo>
                    <a:pt x="125761" y="174072"/>
                  </a:lnTo>
                  <a:lnTo>
                    <a:pt x="149197" y="179514"/>
                  </a:lnTo>
                  <a:lnTo>
                    <a:pt x="176275" y="176809"/>
                  </a:lnTo>
                  <a:lnTo>
                    <a:pt x="213582" y="159407"/>
                  </a:lnTo>
                  <a:lnTo>
                    <a:pt x="253746" y="124968"/>
                  </a:lnTo>
                  <a:lnTo>
                    <a:pt x="256159" y="122199"/>
                  </a:lnTo>
                  <a:lnTo>
                    <a:pt x="258064" y="121678"/>
                  </a:lnTo>
                  <a:lnTo>
                    <a:pt x="269624" y="113625"/>
                  </a:lnTo>
                  <a:lnTo>
                    <a:pt x="288829" y="96753"/>
                  </a:lnTo>
                  <a:lnTo>
                    <a:pt x="305891" y="74821"/>
                  </a:lnTo>
                  <a:lnTo>
                    <a:pt x="311023" y="51587"/>
                  </a:lnTo>
                  <a:lnTo>
                    <a:pt x="308544" y="35995"/>
                  </a:lnTo>
                  <a:lnTo>
                    <a:pt x="307101" y="21512"/>
                  </a:lnTo>
                  <a:lnTo>
                    <a:pt x="306540" y="9169"/>
                  </a:lnTo>
                  <a:lnTo>
                    <a:pt x="3067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0513" y="9993781"/>
              <a:ext cx="230711" cy="152552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0" y="0"/>
            <a:ext cx="2161540" cy="10692765"/>
            <a:chOff x="0" y="0"/>
            <a:chExt cx="2161540" cy="10692765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346075" cy="10690860"/>
            </a:xfrm>
            <a:custGeom>
              <a:avLst/>
              <a:gdLst/>
              <a:ahLst/>
              <a:cxnLst/>
              <a:rect l="l" t="t" r="r" b="b"/>
              <a:pathLst>
                <a:path w="346075" h="10690860">
                  <a:moveTo>
                    <a:pt x="345948" y="0"/>
                  </a:moveTo>
                  <a:lnTo>
                    <a:pt x="0" y="0"/>
                  </a:lnTo>
                  <a:lnTo>
                    <a:pt x="0" y="10690859"/>
                  </a:lnTo>
                  <a:lnTo>
                    <a:pt x="345948" y="10690859"/>
                  </a:lnTo>
                  <a:lnTo>
                    <a:pt x="345948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3559314"/>
              <a:ext cx="1183005" cy="3337560"/>
            </a:xfrm>
            <a:custGeom>
              <a:avLst/>
              <a:gdLst/>
              <a:ahLst/>
              <a:cxnLst/>
              <a:rect l="l" t="t" r="r" b="b"/>
              <a:pathLst>
                <a:path w="1183005" h="3337559">
                  <a:moveTo>
                    <a:pt x="260604" y="1830438"/>
                  </a:moveTo>
                  <a:lnTo>
                    <a:pt x="257517" y="1787461"/>
                  </a:lnTo>
                  <a:lnTo>
                    <a:pt x="248285" y="1744992"/>
                  </a:lnTo>
                  <a:lnTo>
                    <a:pt x="232879" y="1703527"/>
                  </a:lnTo>
                  <a:lnTo>
                    <a:pt x="211328" y="1663598"/>
                  </a:lnTo>
                  <a:lnTo>
                    <a:pt x="183616" y="1625714"/>
                  </a:lnTo>
                  <a:lnTo>
                    <a:pt x="149745" y="1590408"/>
                  </a:lnTo>
                  <a:lnTo>
                    <a:pt x="104838" y="1541284"/>
                  </a:lnTo>
                  <a:lnTo>
                    <a:pt x="65913" y="1488160"/>
                  </a:lnTo>
                  <a:lnTo>
                    <a:pt x="32537" y="1432115"/>
                  </a:lnTo>
                  <a:lnTo>
                    <a:pt x="4279" y="1374228"/>
                  </a:lnTo>
                  <a:lnTo>
                    <a:pt x="0" y="1363535"/>
                  </a:lnTo>
                  <a:lnTo>
                    <a:pt x="0" y="1488757"/>
                  </a:lnTo>
                  <a:lnTo>
                    <a:pt x="25654" y="1529613"/>
                  </a:lnTo>
                  <a:lnTo>
                    <a:pt x="66255" y="1583131"/>
                  </a:lnTo>
                  <a:lnTo>
                    <a:pt x="112801" y="1633461"/>
                  </a:lnTo>
                  <a:lnTo>
                    <a:pt x="146100" y="1671447"/>
                  </a:lnTo>
                  <a:lnTo>
                    <a:pt x="171869" y="1711452"/>
                  </a:lnTo>
                  <a:lnTo>
                    <a:pt x="189776" y="1753514"/>
                  </a:lnTo>
                  <a:lnTo>
                    <a:pt x="199466" y="1797621"/>
                  </a:lnTo>
                  <a:lnTo>
                    <a:pt x="200609" y="1843798"/>
                  </a:lnTo>
                  <a:lnTo>
                    <a:pt x="192862" y="1892033"/>
                  </a:lnTo>
                  <a:lnTo>
                    <a:pt x="179539" y="1936978"/>
                  </a:lnTo>
                  <a:lnTo>
                    <a:pt x="160223" y="1980907"/>
                  </a:lnTo>
                  <a:lnTo>
                    <a:pt x="135636" y="2023452"/>
                  </a:lnTo>
                  <a:lnTo>
                    <a:pt x="106502" y="2064232"/>
                  </a:lnTo>
                  <a:lnTo>
                    <a:pt x="73533" y="2102840"/>
                  </a:lnTo>
                  <a:lnTo>
                    <a:pt x="37452" y="2138896"/>
                  </a:lnTo>
                  <a:lnTo>
                    <a:pt x="0" y="2171141"/>
                  </a:lnTo>
                  <a:lnTo>
                    <a:pt x="0" y="2246719"/>
                  </a:lnTo>
                  <a:lnTo>
                    <a:pt x="59728" y="2201583"/>
                  </a:lnTo>
                  <a:lnTo>
                    <a:pt x="98171" y="2166569"/>
                  </a:lnTo>
                  <a:lnTo>
                    <a:pt x="134175" y="2128596"/>
                  </a:lnTo>
                  <a:lnTo>
                    <a:pt x="167081" y="2087968"/>
                  </a:lnTo>
                  <a:lnTo>
                    <a:pt x="196227" y="2044928"/>
                  </a:lnTo>
                  <a:lnTo>
                    <a:pt x="220941" y="1999780"/>
                  </a:lnTo>
                  <a:lnTo>
                    <a:pt x="240563" y="1952790"/>
                  </a:lnTo>
                  <a:lnTo>
                    <a:pt x="254444" y="1904225"/>
                  </a:lnTo>
                  <a:lnTo>
                    <a:pt x="260502" y="1848916"/>
                  </a:lnTo>
                  <a:lnTo>
                    <a:pt x="260604" y="1830438"/>
                  </a:lnTo>
                  <a:close/>
                </a:path>
                <a:path w="1183005" h="3337559">
                  <a:moveTo>
                    <a:pt x="925068" y="2076437"/>
                  </a:moveTo>
                  <a:lnTo>
                    <a:pt x="922794" y="2036559"/>
                  </a:lnTo>
                  <a:lnTo>
                    <a:pt x="916012" y="1994966"/>
                  </a:lnTo>
                  <a:lnTo>
                    <a:pt x="904773" y="1951748"/>
                  </a:lnTo>
                  <a:lnTo>
                    <a:pt x="889127" y="1907019"/>
                  </a:lnTo>
                  <a:lnTo>
                    <a:pt x="869124" y="1860867"/>
                  </a:lnTo>
                  <a:lnTo>
                    <a:pt x="844816" y="1813407"/>
                  </a:lnTo>
                  <a:lnTo>
                    <a:pt x="816241" y="1764715"/>
                  </a:lnTo>
                  <a:lnTo>
                    <a:pt x="783475" y="1714906"/>
                  </a:lnTo>
                  <a:lnTo>
                    <a:pt x="746556" y="1664068"/>
                  </a:lnTo>
                  <a:lnTo>
                    <a:pt x="680237" y="1575854"/>
                  </a:lnTo>
                  <a:lnTo>
                    <a:pt x="621004" y="1495450"/>
                  </a:lnTo>
                  <a:lnTo>
                    <a:pt x="568452" y="1422387"/>
                  </a:lnTo>
                  <a:lnTo>
                    <a:pt x="522185" y="1356207"/>
                  </a:lnTo>
                  <a:lnTo>
                    <a:pt x="481812" y="1296441"/>
                  </a:lnTo>
                  <a:lnTo>
                    <a:pt x="446951" y="1242618"/>
                  </a:lnTo>
                  <a:lnTo>
                    <a:pt x="417195" y="1194257"/>
                  </a:lnTo>
                  <a:lnTo>
                    <a:pt x="392163" y="1150912"/>
                  </a:lnTo>
                  <a:lnTo>
                    <a:pt x="371449" y="1112088"/>
                  </a:lnTo>
                  <a:lnTo>
                    <a:pt x="354660" y="1077353"/>
                  </a:lnTo>
                  <a:lnTo>
                    <a:pt x="331317" y="1018184"/>
                  </a:lnTo>
                  <a:lnTo>
                    <a:pt x="318985" y="969683"/>
                  </a:lnTo>
                  <a:lnTo>
                    <a:pt x="314502" y="928090"/>
                  </a:lnTo>
                  <a:lnTo>
                    <a:pt x="314236" y="908710"/>
                  </a:lnTo>
                  <a:lnTo>
                    <a:pt x="314744" y="889647"/>
                  </a:lnTo>
                  <a:lnTo>
                    <a:pt x="315658" y="870445"/>
                  </a:lnTo>
                  <a:lnTo>
                    <a:pt x="315658" y="851903"/>
                  </a:lnTo>
                  <a:lnTo>
                    <a:pt x="314426" y="784707"/>
                  </a:lnTo>
                  <a:lnTo>
                    <a:pt x="309562" y="743813"/>
                  </a:lnTo>
                  <a:lnTo>
                    <a:pt x="301371" y="699477"/>
                  </a:lnTo>
                  <a:lnTo>
                    <a:pt x="289496" y="652767"/>
                  </a:lnTo>
                  <a:lnTo>
                    <a:pt x="273558" y="604774"/>
                  </a:lnTo>
                  <a:lnTo>
                    <a:pt x="253174" y="556552"/>
                  </a:lnTo>
                  <a:lnTo>
                    <a:pt x="228003" y="509181"/>
                  </a:lnTo>
                  <a:lnTo>
                    <a:pt x="197650" y="463715"/>
                  </a:lnTo>
                  <a:lnTo>
                    <a:pt x="161772" y="421246"/>
                  </a:lnTo>
                  <a:lnTo>
                    <a:pt x="123659" y="387007"/>
                  </a:lnTo>
                  <a:lnTo>
                    <a:pt x="83083" y="358127"/>
                  </a:lnTo>
                  <a:lnTo>
                    <a:pt x="39814" y="334746"/>
                  </a:lnTo>
                  <a:lnTo>
                    <a:pt x="0" y="319405"/>
                  </a:lnTo>
                  <a:lnTo>
                    <a:pt x="0" y="388327"/>
                  </a:lnTo>
                  <a:lnTo>
                    <a:pt x="41389" y="407123"/>
                  </a:lnTo>
                  <a:lnTo>
                    <a:pt x="82334" y="433057"/>
                  </a:lnTo>
                  <a:lnTo>
                    <a:pt x="118681" y="464299"/>
                  </a:lnTo>
                  <a:lnTo>
                    <a:pt x="152717" y="503732"/>
                  </a:lnTo>
                  <a:lnTo>
                    <a:pt x="181229" y="547255"/>
                  </a:lnTo>
                  <a:lnTo>
                    <a:pt x="204635" y="593521"/>
                  </a:lnTo>
                  <a:lnTo>
                    <a:pt x="223316" y="641159"/>
                  </a:lnTo>
                  <a:lnTo>
                    <a:pt x="237693" y="688784"/>
                  </a:lnTo>
                  <a:lnTo>
                    <a:pt x="248170" y="735050"/>
                  </a:lnTo>
                  <a:lnTo>
                    <a:pt x="255155" y="778573"/>
                  </a:lnTo>
                  <a:lnTo>
                    <a:pt x="259041" y="817981"/>
                  </a:lnTo>
                  <a:lnTo>
                    <a:pt x="260261" y="851903"/>
                  </a:lnTo>
                  <a:lnTo>
                    <a:pt x="260261" y="870445"/>
                  </a:lnTo>
                  <a:lnTo>
                    <a:pt x="259346" y="892467"/>
                  </a:lnTo>
                  <a:lnTo>
                    <a:pt x="258851" y="914146"/>
                  </a:lnTo>
                  <a:lnTo>
                    <a:pt x="260667" y="958494"/>
                  </a:lnTo>
                  <a:lnTo>
                    <a:pt x="268960" y="1007414"/>
                  </a:lnTo>
                  <a:lnTo>
                    <a:pt x="286931" y="1064806"/>
                  </a:lnTo>
                  <a:lnTo>
                    <a:pt x="317842" y="1134605"/>
                  </a:lnTo>
                  <a:lnTo>
                    <a:pt x="339140" y="1175385"/>
                  </a:lnTo>
                  <a:lnTo>
                    <a:pt x="364896" y="1220736"/>
                  </a:lnTo>
                  <a:lnTo>
                    <a:pt x="395490" y="1271143"/>
                  </a:lnTo>
                  <a:lnTo>
                    <a:pt x="431342" y="1327099"/>
                  </a:lnTo>
                  <a:lnTo>
                    <a:pt x="472833" y="1389087"/>
                  </a:lnTo>
                  <a:lnTo>
                    <a:pt x="520395" y="1457617"/>
                  </a:lnTo>
                  <a:lnTo>
                    <a:pt x="574421" y="1533156"/>
                  </a:lnTo>
                  <a:lnTo>
                    <a:pt x="635304" y="1616202"/>
                  </a:lnTo>
                  <a:lnTo>
                    <a:pt x="703465" y="1707248"/>
                  </a:lnTo>
                  <a:lnTo>
                    <a:pt x="743165" y="1761858"/>
                  </a:lnTo>
                  <a:lnTo>
                    <a:pt x="777328" y="1814880"/>
                  </a:lnTo>
                  <a:lnTo>
                    <a:pt x="805954" y="1866214"/>
                  </a:lnTo>
                  <a:lnTo>
                    <a:pt x="829030" y="1915731"/>
                  </a:lnTo>
                  <a:lnTo>
                    <a:pt x="846582" y="1963331"/>
                  </a:lnTo>
                  <a:lnTo>
                    <a:pt x="858583" y="2008911"/>
                  </a:lnTo>
                  <a:lnTo>
                    <a:pt x="865047" y="2052332"/>
                  </a:lnTo>
                  <a:lnTo>
                    <a:pt x="865974" y="2093506"/>
                  </a:lnTo>
                  <a:lnTo>
                    <a:pt x="861352" y="2132317"/>
                  </a:lnTo>
                  <a:lnTo>
                    <a:pt x="831799" y="2209330"/>
                  </a:lnTo>
                  <a:lnTo>
                    <a:pt x="805510" y="2246274"/>
                  </a:lnTo>
                  <a:lnTo>
                    <a:pt x="773303" y="2279688"/>
                  </a:lnTo>
                  <a:lnTo>
                    <a:pt x="736155" y="2309761"/>
                  </a:lnTo>
                  <a:lnTo>
                    <a:pt x="695032" y="2336723"/>
                  </a:lnTo>
                  <a:lnTo>
                    <a:pt x="650925" y="2360752"/>
                  </a:lnTo>
                  <a:lnTo>
                    <a:pt x="604799" y="2382062"/>
                  </a:lnTo>
                  <a:lnTo>
                    <a:pt x="557631" y="2400846"/>
                  </a:lnTo>
                  <a:lnTo>
                    <a:pt x="510387" y="2417318"/>
                  </a:lnTo>
                  <a:lnTo>
                    <a:pt x="464058" y="2431669"/>
                  </a:lnTo>
                  <a:lnTo>
                    <a:pt x="419620" y="2444102"/>
                  </a:lnTo>
                  <a:lnTo>
                    <a:pt x="378028" y="2454833"/>
                  </a:lnTo>
                  <a:lnTo>
                    <a:pt x="340283" y="2464041"/>
                  </a:lnTo>
                  <a:lnTo>
                    <a:pt x="321818" y="2470137"/>
                  </a:lnTo>
                  <a:lnTo>
                    <a:pt x="281406" y="2478316"/>
                  </a:lnTo>
                  <a:lnTo>
                    <a:pt x="243319" y="2484742"/>
                  </a:lnTo>
                  <a:lnTo>
                    <a:pt x="132803" y="2500490"/>
                  </a:lnTo>
                  <a:lnTo>
                    <a:pt x="93611" y="2507323"/>
                  </a:lnTo>
                  <a:lnTo>
                    <a:pt x="55956" y="2516365"/>
                  </a:lnTo>
                  <a:lnTo>
                    <a:pt x="19342" y="2528735"/>
                  </a:lnTo>
                  <a:lnTo>
                    <a:pt x="0" y="2537739"/>
                  </a:lnTo>
                  <a:lnTo>
                    <a:pt x="0" y="2608122"/>
                  </a:lnTo>
                  <a:lnTo>
                    <a:pt x="23850" y="2595461"/>
                  </a:lnTo>
                  <a:lnTo>
                    <a:pt x="59626" y="2582037"/>
                  </a:lnTo>
                  <a:lnTo>
                    <a:pt x="97078" y="2572105"/>
                  </a:lnTo>
                  <a:lnTo>
                    <a:pt x="137007" y="2564053"/>
                  </a:lnTo>
                  <a:lnTo>
                    <a:pt x="180238" y="2556243"/>
                  </a:lnTo>
                  <a:lnTo>
                    <a:pt x="213804" y="2551480"/>
                  </a:lnTo>
                  <a:lnTo>
                    <a:pt x="250253" y="2545550"/>
                  </a:lnTo>
                  <a:lnTo>
                    <a:pt x="290169" y="2537282"/>
                  </a:lnTo>
                  <a:lnTo>
                    <a:pt x="334124" y="2525509"/>
                  </a:lnTo>
                  <a:lnTo>
                    <a:pt x="352602" y="2519413"/>
                  </a:lnTo>
                  <a:lnTo>
                    <a:pt x="390245" y="2510891"/>
                  </a:lnTo>
                  <a:lnTo>
                    <a:pt x="431419" y="2500998"/>
                  </a:lnTo>
                  <a:lnTo>
                    <a:pt x="475310" y="2489492"/>
                  </a:lnTo>
                  <a:lnTo>
                    <a:pt x="521106" y="2476131"/>
                  </a:lnTo>
                  <a:lnTo>
                    <a:pt x="568020" y="2460675"/>
                  </a:lnTo>
                  <a:lnTo>
                    <a:pt x="615213" y="2442883"/>
                  </a:lnTo>
                  <a:lnTo>
                    <a:pt x="661911" y="2422499"/>
                  </a:lnTo>
                  <a:lnTo>
                    <a:pt x="707288" y="2399296"/>
                  </a:lnTo>
                  <a:lnTo>
                    <a:pt x="750531" y="2373033"/>
                  </a:lnTo>
                  <a:lnTo>
                    <a:pt x="790841" y="2343454"/>
                  </a:lnTo>
                  <a:lnTo>
                    <a:pt x="827417" y="2310320"/>
                  </a:lnTo>
                  <a:lnTo>
                    <a:pt x="859434" y="2273389"/>
                  </a:lnTo>
                  <a:lnTo>
                    <a:pt x="886091" y="2232431"/>
                  </a:lnTo>
                  <a:lnTo>
                    <a:pt x="906602" y="2187181"/>
                  </a:lnTo>
                  <a:lnTo>
                    <a:pt x="920445" y="2134095"/>
                  </a:lnTo>
                  <a:lnTo>
                    <a:pt x="923912" y="2106714"/>
                  </a:lnTo>
                  <a:lnTo>
                    <a:pt x="925068" y="2076437"/>
                  </a:lnTo>
                  <a:close/>
                </a:path>
                <a:path w="1183005" h="3337559">
                  <a:moveTo>
                    <a:pt x="1182636" y="1977377"/>
                  </a:moveTo>
                  <a:lnTo>
                    <a:pt x="1181481" y="1926513"/>
                  </a:lnTo>
                  <a:lnTo>
                    <a:pt x="1178013" y="1875066"/>
                  </a:lnTo>
                  <a:lnTo>
                    <a:pt x="1172235" y="1822450"/>
                  </a:lnTo>
                  <a:lnTo>
                    <a:pt x="1164170" y="1768081"/>
                  </a:lnTo>
                  <a:lnTo>
                    <a:pt x="1150340" y="1696974"/>
                  </a:lnTo>
                  <a:lnTo>
                    <a:pt x="1135024" y="1629105"/>
                  </a:lnTo>
                  <a:lnTo>
                    <a:pt x="1118425" y="1564449"/>
                  </a:lnTo>
                  <a:lnTo>
                    <a:pt x="1100696" y="1502943"/>
                  </a:lnTo>
                  <a:lnTo>
                    <a:pt x="1082027" y="1444510"/>
                  </a:lnTo>
                  <a:lnTo>
                    <a:pt x="1062596" y="1389100"/>
                  </a:lnTo>
                  <a:lnTo>
                    <a:pt x="1042593" y="1336649"/>
                  </a:lnTo>
                  <a:lnTo>
                    <a:pt x="1022184" y="1287094"/>
                  </a:lnTo>
                  <a:lnTo>
                    <a:pt x="1001572" y="1240383"/>
                  </a:lnTo>
                  <a:lnTo>
                    <a:pt x="980909" y="1196454"/>
                  </a:lnTo>
                  <a:lnTo>
                    <a:pt x="960399" y="1155255"/>
                  </a:lnTo>
                  <a:lnTo>
                    <a:pt x="940206" y="1116698"/>
                  </a:lnTo>
                  <a:lnTo>
                    <a:pt x="920508" y="1080757"/>
                  </a:lnTo>
                  <a:lnTo>
                    <a:pt x="901509" y="1047343"/>
                  </a:lnTo>
                  <a:lnTo>
                    <a:pt x="866267" y="987907"/>
                  </a:lnTo>
                  <a:lnTo>
                    <a:pt x="828763" y="927188"/>
                  </a:lnTo>
                  <a:lnTo>
                    <a:pt x="811174" y="897204"/>
                  </a:lnTo>
                  <a:lnTo>
                    <a:pt x="799350" y="871804"/>
                  </a:lnTo>
                  <a:lnTo>
                    <a:pt x="795032" y="851014"/>
                  </a:lnTo>
                  <a:lnTo>
                    <a:pt x="791451" y="837755"/>
                  </a:lnTo>
                  <a:lnTo>
                    <a:pt x="776846" y="793343"/>
                  </a:lnTo>
                  <a:lnTo>
                    <a:pt x="752729" y="729005"/>
                  </a:lnTo>
                  <a:lnTo>
                    <a:pt x="737260" y="690816"/>
                  </a:lnTo>
                  <a:lnTo>
                    <a:pt x="719582" y="649389"/>
                  </a:lnTo>
                  <a:lnTo>
                    <a:pt x="699782" y="605307"/>
                  </a:lnTo>
                  <a:lnTo>
                    <a:pt x="677900" y="559142"/>
                  </a:lnTo>
                  <a:lnTo>
                    <a:pt x="654024" y="511505"/>
                  </a:lnTo>
                  <a:lnTo>
                    <a:pt x="628180" y="462940"/>
                  </a:lnTo>
                  <a:lnTo>
                    <a:pt x="600468" y="414058"/>
                  </a:lnTo>
                  <a:lnTo>
                    <a:pt x="570915" y="365429"/>
                  </a:lnTo>
                  <a:lnTo>
                    <a:pt x="539597" y="317652"/>
                  </a:lnTo>
                  <a:lnTo>
                    <a:pt x="506577" y="271284"/>
                  </a:lnTo>
                  <a:lnTo>
                    <a:pt x="471919" y="226910"/>
                  </a:lnTo>
                  <a:lnTo>
                    <a:pt x="435673" y="185140"/>
                  </a:lnTo>
                  <a:lnTo>
                    <a:pt x="397916" y="146519"/>
                  </a:lnTo>
                  <a:lnTo>
                    <a:pt x="358698" y="111658"/>
                  </a:lnTo>
                  <a:lnTo>
                    <a:pt x="318084" y="81127"/>
                  </a:lnTo>
                  <a:lnTo>
                    <a:pt x="276136" y="55511"/>
                  </a:lnTo>
                  <a:lnTo>
                    <a:pt x="232918" y="35382"/>
                  </a:lnTo>
                  <a:lnTo>
                    <a:pt x="188480" y="21348"/>
                  </a:lnTo>
                  <a:lnTo>
                    <a:pt x="142900" y="13957"/>
                  </a:lnTo>
                  <a:lnTo>
                    <a:pt x="78625" y="8623"/>
                  </a:lnTo>
                  <a:lnTo>
                    <a:pt x="15290" y="1930"/>
                  </a:lnTo>
                  <a:lnTo>
                    <a:pt x="0" y="0"/>
                  </a:lnTo>
                  <a:lnTo>
                    <a:pt x="0" y="50355"/>
                  </a:lnTo>
                  <a:lnTo>
                    <a:pt x="36309" y="54610"/>
                  </a:lnTo>
                  <a:lnTo>
                    <a:pt x="85344" y="59524"/>
                  </a:lnTo>
                  <a:lnTo>
                    <a:pt x="130594" y="63233"/>
                  </a:lnTo>
                  <a:lnTo>
                    <a:pt x="172250" y="70421"/>
                  </a:lnTo>
                  <a:lnTo>
                    <a:pt x="213271" y="84785"/>
                  </a:lnTo>
                  <a:lnTo>
                    <a:pt x="253530" y="105664"/>
                  </a:lnTo>
                  <a:lnTo>
                    <a:pt x="292925" y="132397"/>
                  </a:lnTo>
                  <a:lnTo>
                    <a:pt x="331343" y="164312"/>
                  </a:lnTo>
                  <a:lnTo>
                    <a:pt x="368668" y="200748"/>
                  </a:lnTo>
                  <a:lnTo>
                    <a:pt x="404799" y="241007"/>
                  </a:lnTo>
                  <a:lnTo>
                    <a:pt x="439610" y="284454"/>
                  </a:lnTo>
                  <a:lnTo>
                    <a:pt x="473011" y="330403"/>
                  </a:lnTo>
                  <a:lnTo>
                    <a:pt x="504875" y="378180"/>
                  </a:lnTo>
                  <a:lnTo>
                    <a:pt x="535101" y="427126"/>
                  </a:lnTo>
                  <a:lnTo>
                    <a:pt x="563562" y="476567"/>
                  </a:lnTo>
                  <a:lnTo>
                    <a:pt x="590169" y="525830"/>
                  </a:lnTo>
                  <a:lnTo>
                    <a:pt x="614794" y="574255"/>
                  </a:lnTo>
                  <a:lnTo>
                    <a:pt x="637336" y="621169"/>
                  </a:lnTo>
                  <a:lnTo>
                    <a:pt x="657669" y="665911"/>
                  </a:lnTo>
                  <a:lnTo>
                    <a:pt x="675703" y="707783"/>
                  </a:lnTo>
                  <a:lnTo>
                    <a:pt x="691311" y="746150"/>
                  </a:lnTo>
                  <a:lnTo>
                    <a:pt x="714832" y="809637"/>
                  </a:lnTo>
                  <a:lnTo>
                    <a:pt x="727354" y="851014"/>
                  </a:lnTo>
                  <a:lnTo>
                    <a:pt x="735330" y="875525"/>
                  </a:lnTo>
                  <a:lnTo>
                    <a:pt x="749655" y="904087"/>
                  </a:lnTo>
                  <a:lnTo>
                    <a:pt x="769747" y="938441"/>
                  </a:lnTo>
                  <a:lnTo>
                    <a:pt x="810831" y="1006386"/>
                  </a:lnTo>
                  <a:lnTo>
                    <a:pt x="827760" y="1034707"/>
                  </a:lnTo>
                  <a:lnTo>
                    <a:pt x="864285" y="1098270"/>
                  </a:lnTo>
                  <a:lnTo>
                    <a:pt x="883551" y="1133640"/>
                  </a:lnTo>
                  <a:lnTo>
                    <a:pt x="903262" y="1171473"/>
                  </a:lnTo>
                  <a:lnTo>
                    <a:pt x="923277" y="1211846"/>
                  </a:lnTo>
                  <a:lnTo>
                    <a:pt x="943394" y="1254810"/>
                  </a:lnTo>
                  <a:lnTo>
                    <a:pt x="963472" y="1300429"/>
                  </a:lnTo>
                  <a:lnTo>
                    <a:pt x="983348" y="1348752"/>
                  </a:lnTo>
                  <a:lnTo>
                    <a:pt x="1002830" y="1399857"/>
                  </a:lnTo>
                  <a:lnTo>
                    <a:pt x="1021791" y="1453794"/>
                  </a:lnTo>
                  <a:lnTo>
                    <a:pt x="1040028" y="1510626"/>
                  </a:lnTo>
                  <a:lnTo>
                    <a:pt x="1057402" y="1570405"/>
                  </a:lnTo>
                  <a:lnTo>
                    <a:pt x="1073746" y="1633207"/>
                  </a:lnTo>
                  <a:lnTo>
                    <a:pt x="1088872" y="1699082"/>
                  </a:lnTo>
                  <a:lnTo>
                    <a:pt x="1102652" y="1768081"/>
                  </a:lnTo>
                  <a:lnTo>
                    <a:pt x="1112494" y="1828901"/>
                  </a:lnTo>
                  <a:lnTo>
                    <a:pt x="1118895" y="1888197"/>
                  </a:lnTo>
                  <a:lnTo>
                    <a:pt x="1121994" y="1945944"/>
                  </a:lnTo>
                  <a:lnTo>
                    <a:pt x="1121943" y="2002104"/>
                  </a:lnTo>
                  <a:lnTo>
                    <a:pt x="1118895" y="2056625"/>
                  </a:lnTo>
                  <a:lnTo>
                    <a:pt x="1112989" y="2109470"/>
                  </a:lnTo>
                  <a:lnTo>
                    <a:pt x="1104379" y="2160587"/>
                  </a:lnTo>
                  <a:lnTo>
                    <a:pt x="1093177" y="2210066"/>
                  </a:lnTo>
                  <a:lnTo>
                    <a:pt x="1079627" y="2257526"/>
                  </a:lnTo>
                  <a:lnTo>
                    <a:pt x="1063790" y="2303259"/>
                  </a:lnTo>
                  <a:lnTo>
                    <a:pt x="1045832" y="2347112"/>
                  </a:lnTo>
                  <a:lnTo>
                    <a:pt x="1025918" y="2389035"/>
                  </a:lnTo>
                  <a:lnTo>
                    <a:pt x="1004176" y="2428989"/>
                  </a:lnTo>
                  <a:lnTo>
                    <a:pt x="980770" y="2466949"/>
                  </a:lnTo>
                  <a:lnTo>
                    <a:pt x="955840" y="2502852"/>
                  </a:lnTo>
                  <a:lnTo>
                    <a:pt x="929538" y="2536672"/>
                  </a:lnTo>
                  <a:lnTo>
                    <a:pt x="902017" y="2568359"/>
                  </a:lnTo>
                  <a:lnTo>
                    <a:pt x="873417" y="2597874"/>
                  </a:lnTo>
                  <a:lnTo>
                    <a:pt x="843889" y="2625179"/>
                  </a:lnTo>
                  <a:lnTo>
                    <a:pt x="813574" y="2650236"/>
                  </a:lnTo>
                  <a:lnTo>
                    <a:pt x="782637" y="2672994"/>
                  </a:lnTo>
                  <a:lnTo>
                    <a:pt x="719442" y="2711475"/>
                  </a:lnTo>
                  <a:lnTo>
                    <a:pt x="655510" y="2740266"/>
                  </a:lnTo>
                  <a:lnTo>
                    <a:pt x="543814" y="2771610"/>
                  </a:lnTo>
                  <a:lnTo>
                    <a:pt x="496430" y="2787700"/>
                  </a:lnTo>
                  <a:lnTo>
                    <a:pt x="449948" y="2807093"/>
                  </a:lnTo>
                  <a:lnTo>
                    <a:pt x="404482" y="2829572"/>
                  </a:lnTo>
                  <a:lnTo>
                    <a:pt x="360121" y="2854883"/>
                  </a:lnTo>
                  <a:lnTo>
                    <a:pt x="316953" y="2882798"/>
                  </a:lnTo>
                  <a:lnTo>
                    <a:pt x="275094" y="2913075"/>
                  </a:lnTo>
                  <a:lnTo>
                    <a:pt x="234619" y="2945473"/>
                  </a:lnTo>
                  <a:lnTo>
                    <a:pt x="195630" y="2979763"/>
                  </a:lnTo>
                  <a:lnTo>
                    <a:pt x="158242" y="3015704"/>
                  </a:lnTo>
                  <a:lnTo>
                    <a:pt x="122529" y="3053067"/>
                  </a:lnTo>
                  <a:lnTo>
                    <a:pt x="88595" y="3091611"/>
                  </a:lnTo>
                  <a:lnTo>
                    <a:pt x="56540" y="3131096"/>
                  </a:lnTo>
                  <a:lnTo>
                    <a:pt x="26466" y="3171279"/>
                  </a:lnTo>
                  <a:lnTo>
                    <a:pt x="0" y="3209709"/>
                  </a:lnTo>
                  <a:lnTo>
                    <a:pt x="0" y="3337191"/>
                  </a:lnTo>
                  <a:lnTo>
                    <a:pt x="6273" y="3325812"/>
                  </a:lnTo>
                  <a:lnTo>
                    <a:pt x="30670" y="3285439"/>
                  </a:lnTo>
                  <a:lnTo>
                    <a:pt x="57277" y="3244977"/>
                  </a:lnTo>
                  <a:lnTo>
                    <a:pt x="85979" y="3204730"/>
                  </a:lnTo>
                  <a:lnTo>
                    <a:pt x="116687" y="3164954"/>
                  </a:lnTo>
                  <a:lnTo>
                    <a:pt x="149288" y="3125952"/>
                  </a:lnTo>
                  <a:lnTo>
                    <a:pt x="183692" y="3087979"/>
                  </a:lnTo>
                  <a:lnTo>
                    <a:pt x="219798" y="3051327"/>
                  </a:lnTo>
                  <a:lnTo>
                    <a:pt x="257492" y="3016275"/>
                  </a:lnTo>
                  <a:lnTo>
                    <a:pt x="296672" y="2983090"/>
                  </a:lnTo>
                  <a:lnTo>
                    <a:pt x="337261" y="2952077"/>
                  </a:lnTo>
                  <a:lnTo>
                    <a:pt x="379133" y="2923476"/>
                  </a:lnTo>
                  <a:lnTo>
                    <a:pt x="422186" y="2897594"/>
                  </a:lnTo>
                  <a:lnTo>
                    <a:pt x="466344" y="2874708"/>
                  </a:lnTo>
                  <a:lnTo>
                    <a:pt x="511479" y="2855087"/>
                  </a:lnTo>
                  <a:lnTo>
                    <a:pt x="557504" y="2839008"/>
                  </a:lnTo>
                  <a:lnTo>
                    <a:pt x="604316" y="2826753"/>
                  </a:lnTo>
                  <a:lnTo>
                    <a:pt x="639064" y="2818028"/>
                  </a:lnTo>
                  <a:lnTo>
                    <a:pt x="674204" y="2806357"/>
                  </a:lnTo>
                  <a:lnTo>
                    <a:pt x="709536" y="2791790"/>
                  </a:lnTo>
                  <a:lnTo>
                    <a:pt x="744893" y="2774378"/>
                  </a:lnTo>
                  <a:lnTo>
                    <a:pt x="780084" y="2754198"/>
                  </a:lnTo>
                  <a:lnTo>
                    <a:pt x="814946" y="2731287"/>
                  </a:lnTo>
                  <a:lnTo>
                    <a:pt x="849299" y="2705697"/>
                  </a:lnTo>
                  <a:lnTo>
                    <a:pt x="882942" y="2677490"/>
                  </a:lnTo>
                  <a:lnTo>
                    <a:pt x="915720" y="2646730"/>
                  </a:lnTo>
                  <a:lnTo>
                    <a:pt x="947445" y="2613444"/>
                  </a:lnTo>
                  <a:lnTo>
                    <a:pt x="977938" y="2577719"/>
                  </a:lnTo>
                  <a:lnTo>
                    <a:pt x="1007021" y="2539581"/>
                  </a:lnTo>
                  <a:lnTo>
                    <a:pt x="1034516" y="2499106"/>
                  </a:lnTo>
                  <a:lnTo>
                    <a:pt x="1060246" y="2456345"/>
                  </a:lnTo>
                  <a:lnTo>
                    <a:pt x="1084021" y="2411336"/>
                  </a:lnTo>
                  <a:lnTo>
                    <a:pt x="1105674" y="2364155"/>
                  </a:lnTo>
                  <a:lnTo>
                    <a:pt x="1125016" y="2314841"/>
                  </a:lnTo>
                  <a:lnTo>
                    <a:pt x="1141869" y="2263470"/>
                  </a:lnTo>
                  <a:lnTo>
                    <a:pt x="1156093" y="2209965"/>
                  </a:lnTo>
                  <a:lnTo>
                    <a:pt x="1167422" y="2154707"/>
                  </a:lnTo>
                  <a:lnTo>
                    <a:pt x="1175753" y="2097430"/>
                  </a:lnTo>
                  <a:lnTo>
                    <a:pt x="1180884" y="2038311"/>
                  </a:lnTo>
                  <a:lnTo>
                    <a:pt x="1182636" y="1977377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38328" y="0"/>
              <a:ext cx="1823085" cy="10692765"/>
            </a:xfrm>
            <a:custGeom>
              <a:avLst/>
              <a:gdLst/>
              <a:ahLst/>
              <a:cxnLst/>
              <a:rect l="l" t="t" r="r" b="b"/>
              <a:pathLst>
                <a:path w="1823085" h="10692765">
                  <a:moveTo>
                    <a:pt x="0" y="10692383"/>
                  </a:moveTo>
                  <a:lnTo>
                    <a:pt x="1822704" y="10692383"/>
                  </a:lnTo>
                  <a:lnTo>
                    <a:pt x="1822704" y="0"/>
                  </a:lnTo>
                  <a:lnTo>
                    <a:pt x="0" y="0"/>
                  </a:lnTo>
                  <a:lnTo>
                    <a:pt x="0" y="1069238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746251" y="1186941"/>
            <a:ext cx="2941955" cy="1413510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2700" marR="5080" algn="just">
              <a:lnSpc>
                <a:spcPct val="90900"/>
              </a:lnSpc>
              <a:spcBef>
                <a:spcPts val="225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Cada grupo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é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autónomo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deve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ser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acompanhado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em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visitas de campo por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um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monitor de projeto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devidamente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formado,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que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deve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realizar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duas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visitas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de campo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por ano (Primavera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Outono)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uma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ação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melhoria.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É-lhes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fornecido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um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kit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didático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constituído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por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materiais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para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recolher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dados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medir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realidade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</a:t>
            </a:r>
            <a:r>
              <a:rPr sz="1100" spc="229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ecossistema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ribeirinho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vários níveis: fauna, flora, património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cultural</a:t>
            </a:r>
            <a:r>
              <a:rPr sz="1100" spc="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etnográfico</a:t>
            </a:r>
            <a:r>
              <a:rPr sz="1100" spc="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qualidade</a:t>
            </a:r>
            <a:r>
              <a:rPr sz="1100" spc="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spc="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água</a:t>
            </a:r>
            <a:r>
              <a:rPr sz="1100" spc="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das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46251" y="2558922"/>
            <a:ext cx="55372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mar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g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ens.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46251" y="2863722"/>
            <a:ext cx="2941955" cy="8032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algn="just">
              <a:lnSpc>
                <a:spcPts val="1200"/>
              </a:lnSpc>
              <a:spcBef>
                <a:spcPts val="240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Estas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atividades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melhoram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área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estudada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qualidade global de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um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rio,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também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inspiram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curiosidade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científica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fomentam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o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método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científico experimental através da recolha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registo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1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informação</a:t>
            </a:r>
            <a:r>
              <a:rPr sz="1100" spc="1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1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eventos</a:t>
            </a:r>
            <a:r>
              <a:rPr sz="1100" spc="1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geográficos,</a:t>
            </a:r>
            <a:r>
              <a:rPr sz="1100" spc="1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físico-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46251" y="3778376"/>
            <a:ext cx="226885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927100" algn="l"/>
                <a:tab pos="1776095" algn="l"/>
              </a:tabLst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et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n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g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ráf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i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c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s.	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C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n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tri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bu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	t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b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é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46251" y="3625722"/>
            <a:ext cx="2700020" cy="3467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22225" algn="r">
              <a:lnSpc>
                <a:spcPts val="1260"/>
              </a:lnSpc>
              <a:spcBef>
                <a:spcPts val="100"/>
              </a:spcBef>
              <a:tabLst>
                <a:tab pos="731520" algn="l"/>
                <a:tab pos="1517650" algn="l"/>
                <a:tab pos="2286000" algn="l"/>
              </a:tabLst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í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i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c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,	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b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i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l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ó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g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ic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,	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h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i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s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t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ó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ri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c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,	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s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c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ia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i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</a:t>
            </a:r>
            <a:endParaRPr sz="1100">
              <a:latin typeface="Calibri"/>
              <a:cs typeface="Calibri"/>
            </a:endParaRPr>
          </a:p>
          <a:p>
            <a:pPr marR="5080" algn="r">
              <a:lnSpc>
                <a:spcPts val="1260"/>
              </a:lnSpc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46251" y="3930776"/>
            <a:ext cx="2942590" cy="430911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715" algn="just">
              <a:lnSpc>
                <a:spcPts val="1200"/>
              </a:lnSpc>
              <a:spcBef>
                <a:spcPts val="240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implementação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Carta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Terra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ONU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Diretiva-Quadro</a:t>
            </a:r>
            <a:r>
              <a:rPr sz="11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Água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UE.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950">
              <a:latin typeface="Calibri"/>
              <a:cs typeface="Calibri"/>
            </a:endParaRPr>
          </a:p>
          <a:p>
            <a:pPr marL="12700" marR="5080" algn="just">
              <a:lnSpc>
                <a:spcPts val="1200"/>
              </a:lnSpc>
              <a:spcBef>
                <a:spcPts val="5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Diversas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entidades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institucionais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(câmaras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municipais,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juntas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freguesia,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escolas,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associações,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organizações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não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governamentais,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institutos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centros de investigação), empresas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a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população em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geral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estão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envolvidas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no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Projeto.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Atualmente,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maioria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dos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grupos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provém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instituições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educacionais,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desde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jardim-de-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infância</a:t>
            </a:r>
            <a:r>
              <a:rPr sz="11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até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às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universidades.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85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</a:pP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Partilha</a:t>
            </a:r>
            <a:r>
              <a:rPr sz="11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e</a:t>
            </a:r>
            <a:r>
              <a:rPr sz="11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Aprendizagem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000">
              <a:latin typeface="Calibri"/>
              <a:cs typeface="Calibri"/>
            </a:endParaRPr>
          </a:p>
          <a:p>
            <a:pPr marL="12700" marR="5715" algn="just">
              <a:lnSpc>
                <a:spcPts val="1200"/>
              </a:lnSpc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presidente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ASPEA,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Joaquim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Ramos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Pinto,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declarou</a:t>
            </a:r>
            <a:r>
              <a:rPr sz="11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que: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850">
              <a:latin typeface="Calibri"/>
              <a:cs typeface="Calibri"/>
            </a:endParaRPr>
          </a:p>
          <a:p>
            <a:pPr marL="12700" algn="just">
              <a:lnSpc>
                <a:spcPts val="1260"/>
              </a:lnSpc>
            </a:pPr>
            <a:r>
              <a:rPr sz="1100" b="1" spc="-5" dirty="0">
                <a:solidFill>
                  <a:srgbClr val="355092"/>
                </a:solidFill>
                <a:latin typeface="Calibri"/>
                <a:cs typeface="Calibri"/>
              </a:rPr>
              <a:t>“em</a:t>
            </a:r>
            <a:r>
              <a:rPr sz="1100" b="1" spc="54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355092"/>
                </a:solidFill>
                <a:latin typeface="Calibri"/>
                <a:cs typeface="Calibri"/>
              </a:rPr>
              <a:t>2015,  </a:t>
            </a:r>
            <a:r>
              <a:rPr sz="1100" b="1" spc="5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355092"/>
                </a:solidFill>
                <a:latin typeface="Calibri"/>
                <a:cs typeface="Calibri"/>
              </a:rPr>
              <a:t>durante</a:t>
            </a:r>
            <a:r>
              <a:rPr sz="1100" b="1" spc="52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355092"/>
                </a:solidFill>
                <a:latin typeface="Calibri"/>
                <a:cs typeface="Calibri"/>
              </a:rPr>
              <a:t>os</a:t>
            </a:r>
            <a:r>
              <a:rPr sz="1100" b="1" spc="53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355092"/>
                </a:solidFill>
                <a:latin typeface="Calibri"/>
                <a:cs typeface="Calibri"/>
              </a:rPr>
              <a:t>sete  </a:t>
            </a:r>
            <a:r>
              <a:rPr sz="1100" b="1" spc="3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spc="-10" dirty="0">
                <a:solidFill>
                  <a:srgbClr val="355092"/>
                </a:solidFill>
                <a:latin typeface="Calibri"/>
                <a:cs typeface="Calibri"/>
              </a:rPr>
              <a:t>anos</a:t>
            </a:r>
            <a:r>
              <a:rPr sz="1100" b="1" spc="55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355092"/>
                </a:solidFill>
                <a:latin typeface="Calibri"/>
                <a:cs typeface="Calibri"/>
              </a:rPr>
              <a:t>anteriores,</a:t>
            </a:r>
            <a:endParaRPr sz="1100">
              <a:latin typeface="Calibri"/>
              <a:cs typeface="Calibri"/>
            </a:endParaRPr>
          </a:p>
          <a:p>
            <a:pPr marL="12700" marR="5080" algn="just">
              <a:lnSpc>
                <a:spcPts val="1200"/>
              </a:lnSpc>
              <a:spcBef>
                <a:spcPts val="80"/>
              </a:spcBef>
            </a:pPr>
            <a:r>
              <a:rPr sz="1100" b="1" dirty="0">
                <a:solidFill>
                  <a:srgbClr val="355092"/>
                </a:solidFill>
                <a:latin typeface="Calibri"/>
                <a:cs typeface="Calibri"/>
              </a:rPr>
              <a:t>50.000</a:t>
            </a:r>
            <a:r>
              <a:rPr sz="1100" b="1" spc="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spc="-10" dirty="0">
                <a:solidFill>
                  <a:srgbClr val="355092"/>
                </a:solidFill>
                <a:latin typeface="Calibri"/>
                <a:cs typeface="Calibri"/>
              </a:rPr>
              <a:t>pessoas</a:t>
            </a:r>
            <a:r>
              <a:rPr sz="1100" b="1" spc="-5" dirty="0">
                <a:solidFill>
                  <a:srgbClr val="355092"/>
                </a:solidFill>
                <a:latin typeface="Calibri"/>
                <a:cs typeface="Calibri"/>
              </a:rPr>
              <a:t> tinham</a:t>
            </a:r>
            <a:r>
              <a:rPr sz="1100" b="1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355092"/>
                </a:solidFill>
                <a:latin typeface="Calibri"/>
                <a:cs typeface="Calibri"/>
              </a:rPr>
              <a:t>“adotado”</a:t>
            </a:r>
            <a:r>
              <a:rPr sz="1100" b="1" spc="24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355092"/>
                </a:solidFill>
                <a:latin typeface="Calibri"/>
                <a:cs typeface="Calibri"/>
              </a:rPr>
              <a:t>187 </a:t>
            </a:r>
            <a:r>
              <a:rPr sz="1100" b="1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355092"/>
                </a:solidFill>
                <a:latin typeface="Calibri"/>
                <a:cs typeface="Calibri"/>
              </a:rPr>
              <a:t>quilómetros </a:t>
            </a:r>
            <a:r>
              <a:rPr sz="1100" b="1" spc="-10" dirty="0">
                <a:solidFill>
                  <a:srgbClr val="355092"/>
                </a:solidFill>
                <a:latin typeface="Calibri"/>
                <a:cs typeface="Calibri"/>
              </a:rPr>
              <a:t>de </a:t>
            </a:r>
            <a:r>
              <a:rPr sz="1100" b="1" spc="-5" dirty="0">
                <a:solidFill>
                  <a:srgbClr val="355092"/>
                </a:solidFill>
                <a:latin typeface="Calibri"/>
                <a:cs typeface="Calibri"/>
              </a:rPr>
              <a:t>rios </a:t>
            </a:r>
            <a:r>
              <a:rPr sz="1100" b="1" dirty="0">
                <a:solidFill>
                  <a:srgbClr val="355092"/>
                </a:solidFill>
                <a:latin typeface="Calibri"/>
                <a:cs typeface="Calibri"/>
              </a:rPr>
              <a:t>em </a:t>
            </a:r>
            <a:r>
              <a:rPr sz="1100" b="1" spc="-5" dirty="0">
                <a:solidFill>
                  <a:srgbClr val="355092"/>
                </a:solidFill>
                <a:latin typeface="Calibri"/>
                <a:cs typeface="Calibri"/>
              </a:rPr>
              <a:t>20 distritos portugueses, </a:t>
            </a:r>
            <a:r>
              <a:rPr sz="1100" b="1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355092"/>
                </a:solidFill>
                <a:latin typeface="Calibri"/>
                <a:cs typeface="Calibri"/>
              </a:rPr>
              <a:t>removendo</a:t>
            </a:r>
            <a:r>
              <a:rPr sz="1100" b="1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355092"/>
                </a:solidFill>
                <a:latin typeface="Calibri"/>
                <a:cs typeface="Calibri"/>
              </a:rPr>
              <a:t>duas</a:t>
            </a:r>
            <a:r>
              <a:rPr sz="1100" b="1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spc="-10" dirty="0">
                <a:solidFill>
                  <a:srgbClr val="355092"/>
                </a:solidFill>
                <a:latin typeface="Calibri"/>
                <a:cs typeface="Calibri"/>
              </a:rPr>
              <a:t>toneladas</a:t>
            </a:r>
            <a:r>
              <a:rPr sz="1100" b="1" spc="-5" dirty="0">
                <a:solidFill>
                  <a:srgbClr val="355092"/>
                </a:solidFill>
                <a:latin typeface="Calibri"/>
                <a:cs typeface="Calibri"/>
              </a:rPr>
              <a:t> de</a:t>
            </a:r>
            <a:r>
              <a:rPr sz="1100" b="1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355092"/>
                </a:solidFill>
                <a:latin typeface="Calibri"/>
                <a:cs typeface="Calibri"/>
              </a:rPr>
              <a:t>resíduos</a:t>
            </a:r>
            <a:r>
              <a:rPr sz="1100" b="1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spc="-10" dirty="0">
                <a:solidFill>
                  <a:srgbClr val="355092"/>
                </a:solidFill>
                <a:latin typeface="Calibri"/>
                <a:cs typeface="Calibri"/>
              </a:rPr>
              <a:t>das </a:t>
            </a:r>
            <a:r>
              <a:rPr sz="1100" b="1" spc="-5" dirty="0">
                <a:solidFill>
                  <a:srgbClr val="355092"/>
                </a:solidFill>
                <a:latin typeface="Calibri"/>
                <a:cs typeface="Calibri"/>
              </a:rPr>
              <a:t> margens</a:t>
            </a:r>
            <a:r>
              <a:rPr sz="1100" b="1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spc="-10" dirty="0">
                <a:solidFill>
                  <a:srgbClr val="355092"/>
                </a:solidFill>
                <a:latin typeface="Calibri"/>
                <a:cs typeface="Calibri"/>
              </a:rPr>
              <a:t>dos</a:t>
            </a:r>
            <a:r>
              <a:rPr sz="1100" b="1" spc="-5" dirty="0">
                <a:solidFill>
                  <a:srgbClr val="355092"/>
                </a:solidFill>
                <a:latin typeface="Calibri"/>
                <a:cs typeface="Calibri"/>
              </a:rPr>
              <a:t> rios</a:t>
            </a:r>
            <a:r>
              <a:rPr sz="1100" b="1" dirty="0">
                <a:solidFill>
                  <a:srgbClr val="355092"/>
                </a:solidFill>
                <a:latin typeface="Calibri"/>
                <a:cs typeface="Calibri"/>
              </a:rPr>
              <a:t> e</a:t>
            </a:r>
            <a:r>
              <a:rPr sz="1100" b="1" spc="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355092"/>
                </a:solidFill>
                <a:latin typeface="Calibri"/>
                <a:cs typeface="Calibri"/>
              </a:rPr>
              <a:t>plantando</a:t>
            </a:r>
            <a:r>
              <a:rPr sz="1100" b="1" spc="24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355092"/>
                </a:solidFill>
                <a:latin typeface="Calibri"/>
                <a:cs typeface="Calibri"/>
              </a:rPr>
              <a:t>centenas</a:t>
            </a:r>
            <a:r>
              <a:rPr sz="1100" b="1" spc="24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355092"/>
                </a:solidFill>
                <a:latin typeface="Calibri"/>
                <a:cs typeface="Calibri"/>
              </a:rPr>
              <a:t>de </a:t>
            </a:r>
            <a:r>
              <a:rPr sz="1100" b="1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355092"/>
                </a:solidFill>
                <a:latin typeface="Calibri"/>
                <a:cs typeface="Calibri"/>
              </a:rPr>
              <a:t>árvores.</a:t>
            </a:r>
            <a:r>
              <a:rPr sz="1100" b="1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355092"/>
                </a:solidFill>
                <a:latin typeface="Calibri"/>
                <a:cs typeface="Calibri"/>
              </a:rPr>
              <a:t>Os</a:t>
            </a:r>
            <a:r>
              <a:rPr sz="1100" b="1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355092"/>
                </a:solidFill>
                <a:latin typeface="Calibri"/>
                <a:cs typeface="Calibri"/>
              </a:rPr>
              <a:t>principais</a:t>
            </a:r>
            <a:r>
              <a:rPr sz="1100" b="1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355092"/>
                </a:solidFill>
                <a:latin typeface="Calibri"/>
                <a:cs typeface="Calibri"/>
              </a:rPr>
              <a:t>grupos</a:t>
            </a:r>
            <a:r>
              <a:rPr sz="1100" b="1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355092"/>
                </a:solidFill>
                <a:latin typeface="Calibri"/>
                <a:cs typeface="Calibri"/>
              </a:rPr>
              <a:t>voluntários</a:t>
            </a:r>
            <a:r>
              <a:rPr sz="1100" b="1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355092"/>
                </a:solidFill>
                <a:latin typeface="Calibri"/>
                <a:cs typeface="Calibri"/>
              </a:rPr>
              <a:t>eram </a:t>
            </a:r>
            <a:r>
              <a:rPr sz="1100" b="1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355092"/>
                </a:solidFill>
                <a:latin typeface="Calibri"/>
                <a:cs typeface="Calibri"/>
              </a:rPr>
              <a:t>grupos</a:t>
            </a:r>
            <a:r>
              <a:rPr sz="1100" b="1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355092"/>
                </a:solidFill>
                <a:latin typeface="Calibri"/>
                <a:cs typeface="Calibri"/>
              </a:rPr>
              <a:t>de</a:t>
            </a:r>
            <a:r>
              <a:rPr sz="1100" b="1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355092"/>
                </a:solidFill>
                <a:latin typeface="Calibri"/>
                <a:cs typeface="Calibri"/>
              </a:rPr>
              <a:t>crianças,</a:t>
            </a:r>
            <a:r>
              <a:rPr sz="1100" b="1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355092"/>
                </a:solidFill>
                <a:latin typeface="Calibri"/>
                <a:cs typeface="Calibri"/>
              </a:rPr>
              <a:t>escoteiros,</a:t>
            </a:r>
            <a:r>
              <a:rPr sz="1100" b="1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355092"/>
                </a:solidFill>
                <a:latin typeface="Calibri"/>
                <a:cs typeface="Calibri"/>
              </a:rPr>
              <a:t>famílias</a:t>
            </a:r>
            <a:r>
              <a:rPr sz="1100" b="1" dirty="0">
                <a:solidFill>
                  <a:srgbClr val="355092"/>
                </a:solidFill>
                <a:latin typeface="Calibri"/>
                <a:cs typeface="Calibri"/>
              </a:rPr>
              <a:t> e </a:t>
            </a:r>
            <a:r>
              <a:rPr sz="1100" b="1" spc="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355092"/>
                </a:solidFill>
                <a:latin typeface="Calibri"/>
                <a:cs typeface="Calibri"/>
              </a:rPr>
              <a:t>municípios. Há uma maior incidência de distritos </a:t>
            </a:r>
            <a:r>
              <a:rPr sz="1100" b="1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355092"/>
                </a:solidFill>
                <a:latin typeface="Calibri"/>
                <a:cs typeface="Calibri"/>
              </a:rPr>
              <a:t>no</a:t>
            </a:r>
            <a:r>
              <a:rPr sz="1100" b="1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355092"/>
                </a:solidFill>
                <a:latin typeface="Calibri"/>
                <a:cs typeface="Calibri"/>
              </a:rPr>
              <a:t>norte</a:t>
            </a:r>
            <a:r>
              <a:rPr sz="1100" b="1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355092"/>
                </a:solidFill>
                <a:latin typeface="Calibri"/>
                <a:cs typeface="Calibri"/>
              </a:rPr>
              <a:t>de</a:t>
            </a:r>
            <a:r>
              <a:rPr sz="1100" b="1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355092"/>
                </a:solidFill>
                <a:latin typeface="Calibri"/>
                <a:cs typeface="Calibri"/>
              </a:rPr>
              <a:t>Portugal</a:t>
            </a:r>
            <a:r>
              <a:rPr sz="1100" b="1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355092"/>
                </a:solidFill>
                <a:latin typeface="Calibri"/>
                <a:cs typeface="Calibri"/>
              </a:rPr>
              <a:t>porque</a:t>
            </a:r>
            <a:r>
              <a:rPr sz="1100" b="1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355092"/>
                </a:solidFill>
                <a:latin typeface="Calibri"/>
                <a:cs typeface="Calibri"/>
              </a:rPr>
              <a:t>havia</a:t>
            </a:r>
            <a:r>
              <a:rPr sz="1100" b="1" spc="24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355092"/>
                </a:solidFill>
                <a:latin typeface="Calibri"/>
                <a:cs typeface="Calibri"/>
              </a:rPr>
              <a:t>apoio </a:t>
            </a:r>
            <a:r>
              <a:rPr sz="1100" b="1" spc="-23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355092"/>
                </a:solidFill>
                <a:latin typeface="Calibri"/>
                <a:cs typeface="Calibri"/>
              </a:rPr>
              <a:t>financeiro</a:t>
            </a:r>
            <a:r>
              <a:rPr sz="1100" b="1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355092"/>
                </a:solidFill>
                <a:latin typeface="Calibri"/>
                <a:cs typeface="Calibri"/>
              </a:rPr>
              <a:t>dos</a:t>
            </a:r>
            <a:r>
              <a:rPr sz="1100" b="1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spc="-10" dirty="0">
                <a:solidFill>
                  <a:srgbClr val="355092"/>
                </a:solidFill>
                <a:latin typeface="Calibri"/>
                <a:cs typeface="Calibri"/>
              </a:rPr>
              <a:t>fundos</a:t>
            </a:r>
            <a:r>
              <a:rPr sz="1100" b="1" spc="-5" dirty="0">
                <a:solidFill>
                  <a:srgbClr val="355092"/>
                </a:solidFill>
                <a:latin typeface="Calibri"/>
                <a:cs typeface="Calibri"/>
              </a:rPr>
              <a:t> europeus</a:t>
            </a:r>
            <a:r>
              <a:rPr sz="1100" b="1" spc="24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355092"/>
                </a:solidFill>
                <a:latin typeface="Calibri"/>
                <a:cs typeface="Calibri"/>
              </a:rPr>
              <a:t>para</a:t>
            </a:r>
            <a:r>
              <a:rPr sz="1100" b="1" spc="24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spc="-10" dirty="0">
                <a:solidFill>
                  <a:srgbClr val="355092"/>
                </a:solidFill>
                <a:latin typeface="Calibri"/>
                <a:cs typeface="Calibri"/>
              </a:rPr>
              <a:t>os </a:t>
            </a:r>
            <a:r>
              <a:rPr sz="1100" b="1" spc="-5" dirty="0">
                <a:solidFill>
                  <a:srgbClr val="355092"/>
                </a:solidFill>
                <a:latin typeface="Calibri"/>
                <a:cs typeface="Calibri"/>
              </a:rPr>
              <a:t> municípios</a:t>
            </a:r>
            <a:r>
              <a:rPr sz="1100" b="1" spc="-1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355092"/>
                </a:solidFill>
                <a:latin typeface="Calibri"/>
                <a:cs typeface="Calibri"/>
              </a:rPr>
              <a:t>do norte”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877436" y="1186941"/>
            <a:ext cx="162052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Transferibilidade</a:t>
            </a:r>
            <a:r>
              <a:rPr sz="1100" b="1" spc="-4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da</a:t>
            </a:r>
            <a:r>
              <a:rPr sz="1100" b="1" spc="-2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Prática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877436" y="1492122"/>
            <a:ext cx="294132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4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Projeto</a:t>
            </a:r>
            <a:r>
              <a:rPr sz="1100" spc="4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Rios</a:t>
            </a:r>
            <a:r>
              <a:rPr sz="1100" spc="43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organiza</a:t>
            </a:r>
            <a:r>
              <a:rPr sz="1100" spc="4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anualmente</a:t>
            </a:r>
            <a:r>
              <a:rPr sz="1100" spc="4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Encontros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877436" y="1644522"/>
            <a:ext cx="294195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875030" algn="l"/>
                <a:tab pos="2066925" algn="l"/>
                <a:tab pos="2541270" algn="l"/>
              </a:tabLst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ac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i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i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,	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r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p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ci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nd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	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	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g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u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p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877436" y="1796922"/>
            <a:ext cx="2941320" cy="3460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>
              <a:lnSpc>
                <a:spcPts val="1200"/>
              </a:lnSpc>
              <a:spcBef>
                <a:spcPts val="240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interessados</a:t>
            </a:r>
            <a:r>
              <a:rPr sz="1100" spc="1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1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possibilidade</a:t>
            </a:r>
            <a:r>
              <a:rPr sz="1100" spc="2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1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dar</a:t>
            </a:r>
            <a:r>
              <a:rPr sz="1100" spc="20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1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conhecer</a:t>
            </a:r>
            <a:r>
              <a:rPr sz="1100" spc="1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trabalho</a:t>
            </a:r>
            <a:r>
              <a:rPr sz="1100" spc="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realizado</a:t>
            </a:r>
            <a:r>
              <a:rPr sz="1100" spc="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na</a:t>
            </a:r>
            <a:r>
              <a:rPr sz="1100" spc="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secção</a:t>
            </a:r>
            <a:r>
              <a:rPr sz="1100" spc="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adotada,</a:t>
            </a:r>
            <a:r>
              <a:rPr sz="1100" spc="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fim</a:t>
            </a:r>
            <a:r>
              <a:rPr sz="1100" spc="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877436" y="2101722"/>
            <a:ext cx="2941955" cy="3460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>
              <a:lnSpc>
                <a:spcPts val="1200"/>
              </a:lnSpc>
              <a:spcBef>
                <a:spcPts val="240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sensibilizar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para os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exemplos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positivos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grupos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que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preocupam</a:t>
            </a:r>
            <a:r>
              <a:rPr sz="11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com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os</a:t>
            </a:r>
            <a:r>
              <a:rPr sz="11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rios.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877436" y="2558922"/>
            <a:ext cx="294132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Estes</a:t>
            </a:r>
            <a:r>
              <a:rPr sz="1100" spc="1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Encontros</a:t>
            </a:r>
            <a:r>
              <a:rPr sz="1100" spc="1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incluem</a:t>
            </a:r>
            <a:r>
              <a:rPr sz="1100" spc="2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palestras,</a:t>
            </a:r>
            <a:r>
              <a:rPr sz="1100" spc="2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apresentações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3877436" y="2711322"/>
            <a:ext cx="294132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34010" algn="l"/>
                <a:tab pos="1045844" algn="l"/>
                <a:tab pos="2025650" algn="l"/>
                <a:tab pos="2504440" algn="l"/>
              </a:tabLst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	tr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b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al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h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	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n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v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l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vi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d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	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l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	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g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u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p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s,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877436" y="2863722"/>
            <a:ext cx="294132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apresentações</a:t>
            </a:r>
            <a:r>
              <a:rPr sz="1100" spc="3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3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uma</a:t>
            </a:r>
            <a:r>
              <a:rPr sz="1100" spc="3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peça</a:t>
            </a:r>
            <a:r>
              <a:rPr sz="1100" spc="3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30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teatro/</a:t>
            </a:r>
            <a:r>
              <a:rPr sz="1100" spc="3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música/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3877436" y="3016122"/>
            <a:ext cx="2941320" cy="3460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>
              <a:lnSpc>
                <a:spcPts val="1200"/>
              </a:lnSpc>
              <a:spcBef>
                <a:spcPts val="240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dança</a:t>
            </a:r>
            <a:r>
              <a:rPr sz="1100" spc="10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criada</a:t>
            </a:r>
            <a:r>
              <a:rPr sz="1100" spc="10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pelos</a:t>
            </a:r>
            <a:r>
              <a:rPr sz="1100" spc="11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grupos,</a:t>
            </a:r>
            <a:r>
              <a:rPr sz="1100" spc="10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1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workshops</a:t>
            </a:r>
            <a:r>
              <a:rPr sz="1100" spc="1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didáticos, </a:t>
            </a:r>
            <a:r>
              <a:rPr sz="1100" spc="-229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entre</a:t>
            </a:r>
            <a:r>
              <a:rPr sz="1100" spc="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outros.</a:t>
            </a:r>
            <a:r>
              <a:rPr sz="1100" spc="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Estão</a:t>
            </a:r>
            <a:r>
              <a:rPr sz="1100" spc="1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abertos</a:t>
            </a:r>
            <a:r>
              <a:rPr sz="1100" spc="10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todos</a:t>
            </a:r>
            <a:r>
              <a:rPr sz="1100" spc="10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</a:t>
            </a:r>
            <a:r>
              <a:rPr sz="1100" spc="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muitos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877436" y="3320922"/>
            <a:ext cx="294195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93090" algn="l"/>
                <a:tab pos="1353820" algn="l"/>
                <a:tab pos="1826260" algn="l"/>
                <a:tab pos="2165985" algn="l"/>
                <a:tab pos="2672080" algn="l"/>
              </a:tabLst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g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up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,	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fun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ci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	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c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	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u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	"g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u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i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a"	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ara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3592195" y="3473322"/>
            <a:ext cx="3225800" cy="499109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indent="285115">
              <a:lnSpc>
                <a:spcPts val="1200"/>
              </a:lnSpc>
              <a:spcBef>
                <a:spcPts val="240"/>
              </a:spcBef>
              <a:tabLst>
                <a:tab pos="297815" algn="l"/>
              </a:tabLst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compreender</a:t>
            </a:r>
            <a:r>
              <a:rPr sz="1100" spc="4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que</a:t>
            </a:r>
            <a:r>
              <a:rPr sz="1100" spc="4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tipo</a:t>
            </a:r>
            <a:r>
              <a:rPr sz="1100" spc="2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229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23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atividades</a:t>
            </a:r>
            <a:r>
              <a:rPr sz="1100" spc="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2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podem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	desenvolver</a:t>
            </a:r>
            <a:r>
              <a:rPr sz="11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torno</a:t>
            </a:r>
            <a:r>
              <a:rPr sz="11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secção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adotada.</a:t>
            </a:r>
            <a:endParaRPr sz="1100">
              <a:latin typeface="Calibri"/>
              <a:cs typeface="Calibri"/>
            </a:endParaRPr>
          </a:p>
          <a:p>
            <a:pPr marL="15240">
              <a:lnSpc>
                <a:spcPts val="1180"/>
              </a:lnSpc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784961" y="9366910"/>
            <a:ext cx="1323340" cy="4991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Data</a:t>
            </a:r>
            <a:r>
              <a:rPr sz="1100" b="1" spc="-3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1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início</a:t>
            </a:r>
            <a:r>
              <a:rPr sz="1100" b="1" spc="-2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:</a:t>
            </a:r>
            <a:r>
              <a:rPr sz="1100" b="1" spc="-2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2006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8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Data</a:t>
            </a:r>
            <a:r>
              <a:rPr sz="1100" b="1" spc="-2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1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fim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: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curso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784961" y="385317"/>
            <a:ext cx="43033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INFORMAÇÃO</a:t>
            </a:r>
            <a:r>
              <a:rPr sz="18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0" dirty="0">
                <a:solidFill>
                  <a:srgbClr val="EB7339"/>
                </a:solidFill>
                <a:latin typeface="Calibri"/>
                <a:cs typeface="Calibri"/>
              </a:rPr>
              <a:t>DETALHADA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SOBRE</a:t>
            </a:r>
            <a:r>
              <a:rPr sz="1800" b="1" spc="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A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PRÁTICA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784961" y="8948419"/>
            <a:ext cx="50831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PERÍODO</a:t>
            </a:r>
            <a:r>
              <a:rPr sz="1800" b="1" spc="-2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800" b="1" spc="-15" dirty="0">
                <a:solidFill>
                  <a:srgbClr val="EB7339"/>
                </a:solidFill>
                <a:latin typeface="Calibri"/>
                <a:cs typeface="Calibri"/>
              </a:rPr>
              <a:t> IMPLEMENTAÇÃO</a:t>
            </a: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65" dirty="0">
                <a:solidFill>
                  <a:srgbClr val="EB7339"/>
                </a:solidFill>
                <a:latin typeface="Calibri"/>
                <a:cs typeface="Calibri"/>
              </a:rPr>
              <a:t>(DATA</a:t>
            </a:r>
            <a:r>
              <a:rPr sz="18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5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INÍCIO/FIM)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31" name="object 3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966971" y="4469891"/>
            <a:ext cx="3115055" cy="2287524"/>
          </a:xfrm>
          <a:prstGeom prst="rect">
            <a:avLst/>
          </a:prstGeom>
        </p:spPr>
      </p:pic>
      <p:grpSp>
        <p:nvGrpSpPr>
          <p:cNvPr id="32" name="object 32"/>
          <p:cNvGrpSpPr/>
          <p:nvPr/>
        </p:nvGrpSpPr>
        <p:grpSpPr>
          <a:xfrm>
            <a:off x="578358" y="399287"/>
            <a:ext cx="6991984" cy="8521065"/>
            <a:chOff x="578358" y="399287"/>
            <a:chExt cx="6991984" cy="8521065"/>
          </a:xfrm>
        </p:grpSpPr>
        <p:pic>
          <p:nvPicPr>
            <p:cNvPr id="33" name="object 3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626352" y="399287"/>
              <a:ext cx="595883" cy="595884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592074" y="881633"/>
              <a:ext cx="6969125" cy="17780"/>
            </a:xfrm>
            <a:custGeom>
              <a:avLst/>
              <a:gdLst/>
              <a:ahLst/>
              <a:cxnLst/>
              <a:rect l="l" t="t" r="r" b="b"/>
              <a:pathLst>
                <a:path w="6969125" h="17780">
                  <a:moveTo>
                    <a:pt x="0" y="17525"/>
                  </a:moveTo>
                  <a:lnTo>
                    <a:pt x="6968617" y="0"/>
                  </a:lnTo>
                </a:path>
              </a:pathLst>
            </a:custGeom>
            <a:ln w="19050">
              <a:solidFill>
                <a:srgbClr val="354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578358" y="8786621"/>
              <a:ext cx="5589270" cy="0"/>
            </a:xfrm>
            <a:custGeom>
              <a:avLst/>
              <a:gdLst/>
              <a:ahLst/>
              <a:cxnLst/>
              <a:rect l="l" t="t" r="r" b="b"/>
              <a:pathLst>
                <a:path w="5589270">
                  <a:moveTo>
                    <a:pt x="0" y="0"/>
                  </a:moveTo>
                  <a:lnTo>
                    <a:pt x="5588762" y="0"/>
                  </a:lnTo>
                </a:path>
              </a:pathLst>
            </a:custGeom>
            <a:ln w="19050">
              <a:solidFill>
                <a:srgbClr val="354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5833872" y="8325611"/>
              <a:ext cx="594360" cy="594360"/>
            </a:xfrm>
            <a:custGeom>
              <a:avLst/>
              <a:gdLst/>
              <a:ahLst/>
              <a:cxnLst/>
              <a:rect l="l" t="t" r="r" b="b"/>
              <a:pathLst>
                <a:path w="594360" h="594359">
                  <a:moveTo>
                    <a:pt x="297179" y="0"/>
                  </a:moveTo>
                  <a:lnTo>
                    <a:pt x="248986" y="3890"/>
                  </a:lnTo>
                  <a:lnTo>
                    <a:pt x="203265" y="15154"/>
                  </a:lnTo>
                  <a:lnTo>
                    <a:pt x="160628" y="33179"/>
                  </a:lnTo>
                  <a:lnTo>
                    <a:pt x="121688" y="57351"/>
                  </a:lnTo>
                  <a:lnTo>
                    <a:pt x="87058" y="87058"/>
                  </a:lnTo>
                  <a:lnTo>
                    <a:pt x="57351" y="121688"/>
                  </a:lnTo>
                  <a:lnTo>
                    <a:pt x="33179" y="160628"/>
                  </a:lnTo>
                  <a:lnTo>
                    <a:pt x="15154" y="203265"/>
                  </a:lnTo>
                  <a:lnTo>
                    <a:pt x="3890" y="248986"/>
                  </a:lnTo>
                  <a:lnTo>
                    <a:pt x="0" y="297180"/>
                  </a:lnTo>
                  <a:lnTo>
                    <a:pt x="3890" y="345373"/>
                  </a:lnTo>
                  <a:lnTo>
                    <a:pt x="15154" y="391094"/>
                  </a:lnTo>
                  <a:lnTo>
                    <a:pt x="33179" y="433731"/>
                  </a:lnTo>
                  <a:lnTo>
                    <a:pt x="57351" y="472671"/>
                  </a:lnTo>
                  <a:lnTo>
                    <a:pt x="87058" y="507301"/>
                  </a:lnTo>
                  <a:lnTo>
                    <a:pt x="121688" y="537008"/>
                  </a:lnTo>
                  <a:lnTo>
                    <a:pt x="160628" y="561180"/>
                  </a:lnTo>
                  <a:lnTo>
                    <a:pt x="203265" y="579205"/>
                  </a:lnTo>
                  <a:lnTo>
                    <a:pt x="248986" y="590469"/>
                  </a:lnTo>
                  <a:lnTo>
                    <a:pt x="297179" y="594360"/>
                  </a:lnTo>
                  <a:lnTo>
                    <a:pt x="345373" y="590469"/>
                  </a:lnTo>
                  <a:lnTo>
                    <a:pt x="391094" y="579205"/>
                  </a:lnTo>
                  <a:lnTo>
                    <a:pt x="433731" y="561180"/>
                  </a:lnTo>
                  <a:lnTo>
                    <a:pt x="472671" y="537008"/>
                  </a:lnTo>
                  <a:lnTo>
                    <a:pt x="507301" y="507301"/>
                  </a:lnTo>
                  <a:lnTo>
                    <a:pt x="537008" y="472671"/>
                  </a:lnTo>
                  <a:lnTo>
                    <a:pt x="561180" y="433731"/>
                  </a:lnTo>
                  <a:lnTo>
                    <a:pt x="579205" y="391094"/>
                  </a:lnTo>
                  <a:lnTo>
                    <a:pt x="590469" y="345373"/>
                  </a:lnTo>
                  <a:lnTo>
                    <a:pt x="594360" y="297180"/>
                  </a:lnTo>
                  <a:lnTo>
                    <a:pt x="590469" y="248986"/>
                  </a:lnTo>
                  <a:lnTo>
                    <a:pt x="579205" y="203265"/>
                  </a:lnTo>
                  <a:lnTo>
                    <a:pt x="561180" y="160628"/>
                  </a:lnTo>
                  <a:lnTo>
                    <a:pt x="537008" y="121688"/>
                  </a:lnTo>
                  <a:lnTo>
                    <a:pt x="507301" y="87058"/>
                  </a:lnTo>
                  <a:lnTo>
                    <a:pt x="472671" y="57351"/>
                  </a:lnTo>
                  <a:lnTo>
                    <a:pt x="433731" y="33179"/>
                  </a:lnTo>
                  <a:lnTo>
                    <a:pt x="391094" y="15154"/>
                  </a:lnTo>
                  <a:lnTo>
                    <a:pt x="345373" y="3890"/>
                  </a:lnTo>
                  <a:lnTo>
                    <a:pt x="297179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5978661" y="8487282"/>
              <a:ext cx="315595" cy="301625"/>
            </a:xfrm>
            <a:custGeom>
              <a:avLst/>
              <a:gdLst/>
              <a:ahLst/>
              <a:cxnLst/>
              <a:rect l="l" t="t" r="r" b="b"/>
              <a:pathLst>
                <a:path w="315595" h="301625">
                  <a:moveTo>
                    <a:pt x="155644" y="0"/>
                  </a:moveTo>
                  <a:lnTo>
                    <a:pt x="95240" y="10287"/>
                  </a:lnTo>
                  <a:lnTo>
                    <a:pt x="55239" y="33166"/>
                  </a:lnTo>
                  <a:lnTo>
                    <a:pt x="25465" y="65306"/>
                  </a:lnTo>
                  <a:lnTo>
                    <a:pt x="6769" y="103965"/>
                  </a:lnTo>
                  <a:lnTo>
                    <a:pt x="0" y="146402"/>
                  </a:lnTo>
                  <a:lnTo>
                    <a:pt x="6008" y="189877"/>
                  </a:lnTo>
                  <a:lnTo>
                    <a:pt x="25644" y="231648"/>
                  </a:lnTo>
                  <a:lnTo>
                    <a:pt x="53838" y="262636"/>
                  </a:lnTo>
                  <a:lnTo>
                    <a:pt x="62093" y="252856"/>
                  </a:lnTo>
                  <a:lnTo>
                    <a:pt x="49193" y="240579"/>
                  </a:lnTo>
                  <a:lnTo>
                    <a:pt x="38138" y="227123"/>
                  </a:lnTo>
                  <a:lnTo>
                    <a:pt x="28964" y="212405"/>
                  </a:lnTo>
                  <a:lnTo>
                    <a:pt x="21707" y="196342"/>
                  </a:lnTo>
                  <a:lnTo>
                    <a:pt x="41519" y="186436"/>
                  </a:lnTo>
                  <a:lnTo>
                    <a:pt x="35804" y="175006"/>
                  </a:lnTo>
                  <a:lnTo>
                    <a:pt x="17770" y="183895"/>
                  </a:lnTo>
                  <a:lnTo>
                    <a:pt x="15450" y="173543"/>
                  </a:lnTo>
                  <a:lnTo>
                    <a:pt x="13881" y="163179"/>
                  </a:lnTo>
                  <a:lnTo>
                    <a:pt x="13145" y="152695"/>
                  </a:lnTo>
                  <a:lnTo>
                    <a:pt x="13325" y="141986"/>
                  </a:lnTo>
                  <a:lnTo>
                    <a:pt x="64379" y="141986"/>
                  </a:lnTo>
                  <a:lnTo>
                    <a:pt x="64379" y="129031"/>
                  </a:lnTo>
                  <a:lnTo>
                    <a:pt x="14722" y="129031"/>
                  </a:lnTo>
                  <a:lnTo>
                    <a:pt x="16808" y="118016"/>
                  </a:lnTo>
                  <a:lnTo>
                    <a:pt x="19691" y="107394"/>
                  </a:lnTo>
                  <a:lnTo>
                    <a:pt x="23455" y="97081"/>
                  </a:lnTo>
                  <a:lnTo>
                    <a:pt x="28184" y="86994"/>
                  </a:lnTo>
                  <a:lnTo>
                    <a:pt x="41773" y="95884"/>
                  </a:lnTo>
                  <a:lnTo>
                    <a:pt x="48885" y="85089"/>
                  </a:lnTo>
                  <a:lnTo>
                    <a:pt x="34661" y="75564"/>
                  </a:lnTo>
                  <a:lnTo>
                    <a:pt x="43265" y="63656"/>
                  </a:lnTo>
                  <a:lnTo>
                    <a:pt x="52917" y="52879"/>
                  </a:lnTo>
                  <a:lnTo>
                    <a:pt x="63665" y="43221"/>
                  </a:lnTo>
                  <a:lnTo>
                    <a:pt x="75555" y="34670"/>
                  </a:lnTo>
                  <a:lnTo>
                    <a:pt x="85080" y="48894"/>
                  </a:lnTo>
                  <a:lnTo>
                    <a:pt x="95748" y="41782"/>
                  </a:lnTo>
                  <a:lnTo>
                    <a:pt x="127558" y="15051"/>
                  </a:lnTo>
                  <a:lnTo>
                    <a:pt x="141976" y="13715"/>
                  </a:lnTo>
                  <a:lnTo>
                    <a:pt x="141976" y="64515"/>
                  </a:lnTo>
                  <a:lnTo>
                    <a:pt x="154930" y="64515"/>
                  </a:lnTo>
                  <a:lnTo>
                    <a:pt x="154930" y="13334"/>
                  </a:lnTo>
                  <a:lnTo>
                    <a:pt x="167249" y="14398"/>
                  </a:lnTo>
                  <a:lnTo>
                    <a:pt x="179282" y="16319"/>
                  </a:lnTo>
                  <a:lnTo>
                    <a:pt x="191077" y="19192"/>
                  </a:lnTo>
                  <a:lnTo>
                    <a:pt x="202682" y="23113"/>
                  </a:lnTo>
                  <a:lnTo>
                    <a:pt x="194554" y="35432"/>
                  </a:lnTo>
                  <a:lnTo>
                    <a:pt x="205222" y="42418"/>
                  </a:lnTo>
                  <a:lnTo>
                    <a:pt x="214620" y="28448"/>
                  </a:lnTo>
                  <a:lnTo>
                    <a:pt x="226086" y="34113"/>
                  </a:lnTo>
                  <a:lnTo>
                    <a:pt x="239576" y="43100"/>
                  </a:lnTo>
                  <a:lnTo>
                    <a:pt x="252303" y="53397"/>
                  </a:lnTo>
                  <a:lnTo>
                    <a:pt x="261483" y="62992"/>
                  </a:lnTo>
                  <a:lnTo>
                    <a:pt x="247894" y="72262"/>
                  </a:lnTo>
                  <a:lnTo>
                    <a:pt x="255006" y="82931"/>
                  </a:lnTo>
                  <a:lnTo>
                    <a:pt x="293195" y="113920"/>
                  </a:lnTo>
                  <a:lnTo>
                    <a:pt x="297932" y="129158"/>
                  </a:lnTo>
                  <a:lnTo>
                    <a:pt x="251704" y="129158"/>
                  </a:lnTo>
                  <a:lnTo>
                    <a:pt x="251704" y="141858"/>
                  </a:lnTo>
                  <a:lnTo>
                    <a:pt x="300726" y="141858"/>
                  </a:lnTo>
                  <a:lnTo>
                    <a:pt x="302185" y="152657"/>
                  </a:lnTo>
                  <a:lnTo>
                    <a:pt x="302869" y="163385"/>
                  </a:lnTo>
                  <a:lnTo>
                    <a:pt x="302673" y="174113"/>
                  </a:lnTo>
                  <a:lnTo>
                    <a:pt x="301488" y="184912"/>
                  </a:lnTo>
                  <a:lnTo>
                    <a:pt x="284851" y="180975"/>
                  </a:lnTo>
                  <a:lnTo>
                    <a:pt x="281803" y="193167"/>
                  </a:lnTo>
                  <a:lnTo>
                    <a:pt x="299583" y="197738"/>
                  </a:lnTo>
                  <a:lnTo>
                    <a:pt x="295739" y="213177"/>
                  </a:lnTo>
                  <a:lnTo>
                    <a:pt x="290455" y="227901"/>
                  </a:lnTo>
                  <a:lnTo>
                    <a:pt x="283670" y="241958"/>
                  </a:lnTo>
                  <a:lnTo>
                    <a:pt x="275326" y="255396"/>
                  </a:lnTo>
                  <a:lnTo>
                    <a:pt x="261102" y="246125"/>
                  </a:lnTo>
                  <a:lnTo>
                    <a:pt x="254117" y="256794"/>
                  </a:lnTo>
                  <a:lnTo>
                    <a:pt x="267833" y="266064"/>
                  </a:lnTo>
                  <a:lnTo>
                    <a:pt x="259197" y="275208"/>
                  </a:lnTo>
                  <a:lnTo>
                    <a:pt x="250434" y="283590"/>
                  </a:lnTo>
                  <a:lnTo>
                    <a:pt x="241036" y="291592"/>
                  </a:lnTo>
                  <a:lnTo>
                    <a:pt x="248529" y="301625"/>
                  </a:lnTo>
                  <a:lnTo>
                    <a:pt x="249418" y="300863"/>
                  </a:lnTo>
                  <a:lnTo>
                    <a:pt x="250053" y="300608"/>
                  </a:lnTo>
                  <a:lnTo>
                    <a:pt x="284428" y="265009"/>
                  </a:lnTo>
                  <a:lnTo>
                    <a:pt x="306012" y="225520"/>
                  </a:lnTo>
                  <a:lnTo>
                    <a:pt x="315143" y="181602"/>
                  </a:lnTo>
                  <a:lnTo>
                    <a:pt x="311521" y="133350"/>
                  </a:lnTo>
                  <a:lnTo>
                    <a:pt x="299012" y="94470"/>
                  </a:lnTo>
                  <a:lnTo>
                    <a:pt x="278501" y="61674"/>
                  </a:lnTo>
                  <a:lnTo>
                    <a:pt x="250371" y="34998"/>
                  </a:lnTo>
                  <a:lnTo>
                    <a:pt x="215001" y="14477"/>
                  </a:lnTo>
                  <a:lnTo>
                    <a:pt x="185519" y="4286"/>
                  </a:lnTo>
                  <a:lnTo>
                    <a:pt x="15564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050279" y="8584723"/>
              <a:ext cx="153924" cy="230092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5941568" y="8430767"/>
              <a:ext cx="380365" cy="363220"/>
            </a:xfrm>
            <a:custGeom>
              <a:avLst/>
              <a:gdLst/>
              <a:ahLst/>
              <a:cxnLst/>
              <a:rect l="l" t="t" r="r" b="b"/>
              <a:pathLst>
                <a:path w="380364" h="363220">
                  <a:moveTo>
                    <a:pt x="178816" y="210312"/>
                  </a:moveTo>
                  <a:lnTo>
                    <a:pt x="171577" y="210312"/>
                  </a:lnTo>
                  <a:lnTo>
                    <a:pt x="167259" y="210439"/>
                  </a:lnTo>
                  <a:lnTo>
                    <a:pt x="166243" y="210947"/>
                  </a:lnTo>
                  <a:lnTo>
                    <a:pt x="165862" y="211709"/>
                  </a:lnTo>
                  <a:lnTo>
                    <a:pt x="163703" y="214503"/>
                  </a:lnTo>
                  <a:lnTo>
                    <a:pt x="161798" y="214503"/>
                  </a:lnTo>
                  <a:lnTo>
                    <a:pt x="159766" y="211582"/>
                  </a:lnTo>
                  <a:lnTo>
                    <a:pt x="159385" y="210820"/>
                  </a:lnTo>
                  <a:lnTo>
                    <a:pt x="158242" y="210439"/>
                  </a:lnTo>
                  <a:lnTo>
                    <a:pt x="154051" y="210312"/>
                  </a:lnTo>
                  <a:lnTo>
                    <a:pt x="150622" y="210439"/>
                  </a:lnTo>
                  <a:lnTo>
                    <a:pt x="146812" y="210439"/>
                  </a:lnTo>
                  <a:lnTo>
                    <a:pt x="147193" y="220218"/>
                  </a:lnTo>
                  <a:lnTo>
                    <a:pt x="154178" y="227203"/>
                  </a:lnTo>
                  <a:lnTo>
                    <a:pt x="171704" y="226949"/>
                  </a:lnTo>
                  <a:lnTo>
                    <a:pt x="178562" y="219964"/>
                  </a:lnTo>
                  <a:lnTo>
                    <a:pt x="178816" y="210312"/>
                  </a:lnTo>
                  <a:close/>
                </a:path>
                <a:path w="380364" h="363220">
                  <a:moveTo>
                    <a:pt x="224536" y="210439"/>
                  </a:moveTo>
                  <a:lnTo>
                    <a:pt x="222758" y="210439"/>
                  </a:lnTo>
                  <a:lnTo>
                    <a:pt x="221107" y="210312"/>
                  </a:lnTo>
                  <a:lnTo>
                    <a:pt x="216154" y="210693"/>
                  </a:lnTo>
                  <a:lnTo>
                    <a:pt x="212471" y="209042"/>
                  </a:lnTo>
                  <a:lnTo>
                    <a:pt x="210058" y="213106"/>
                  </a:lnTo>
                  <a:lnTo>
                    <a:pt x="209677" y="213487"/>
                  </a:lnTo>
                  <a:lnTo>
                    <a:pt x="207264" y="212725"/>
                  </a:lnTo>
                  <a:lnTo>
                    <a:pt x="204978" y="211836"/>
                  </a:lnTo>
                  <a:lnTo>
                    <a:pt x="204216" y="210693"/>
                  </a:lnTo>
                  <a:lnTo>
                    <a:pt x="203200" y="210566"/>
                  </a:lnTo>
                  <a:lnTo>
                    <a:pt x="199771" y="210312"/>
                  </a:lnTo>
                  <a:lnTo>
                    <a:pt x="196342" y="210439"/>
                  </a:lnTo>
                  <a:lnTo>
                    <a:pt x="192532" y="210439"/>
                  </a:lnTo>
                  <a:lnTo>
                    <a:pt x="192913" y="220218"/>
                  </a:lnTo>
                  <a:lnTo>
                    <a:pt x="199771" y="227076"/>
                  </a:lnTo>
                  <a:lnTo>
                    <a:pt x="208661" y="227076"/>
                  </a:lnTo>
                  <a:lnTo>
                    <a:pt x="217424" y="226949"/>
                  </a:lnTo>
                  <a:lnTo>
                    <a:pt x="224282" y="219964"/>
                  </a:lnTo>
                  <a:lnTo>
                    <a:pt x="224536" y="210439"/>
                  </a:lnTo>
                  <a:close/>
                </a:path>
                <a:path w="380364" h="363220">
                  <a:moveTo>
                    <a:pt x="379984" y="28575"/>
                  </a:moveTo>
                  <a:lnTo>
                    <a:pt x="339471" y="1397"/>
                  </a:lnTo>
                  <a:lnTo>
                    <a:pt x="336931" y="0"/>
                  </a:lnTo>
                  <a:lnTo>
                    <a:pt x="329946" y="10414"/>
                  </a:lnTo>
                  <a:lnTo>
                    <a:pt x="349504" y="23622"/>
                  </a:lnTo>
                  <a:lnTo>
                    <a:pt x="349377" y="24511"/>
                  </a:lnTo>
                  <a:lnTo>
                    <a:pt x="180975" y="24511"/>
                  </a:lnTo>
                  <a:lnTo>
                    <a:pt x="163588" y="25209"/>
                  </a:lnTo>
                  <a:lnTo>
                    <a:pt x="113157" y="37084"/>
                  </a:lnTo>
                  <a:lnTo>
                    <a:pt x="71755" y="60096"/>
                  </a:lnTo>
                  <a:lnTo>
                    <a:pt x="38392" y="92367"/>
                  </a:lnTo>
                  <a:lnTo>
                    <a:pt x="14401" y="131762"/>
                  </a:lnTo>
                  <a:lnTo>
                    <a:pt x="1155" y="176187"/>
                  </a:lnTo>
                  <a:lnTo>
                    <a:pt x="0" y="223520"/>
                  </a:lnTo>
                  <a:lnTo>
                    <a:pt x="8724" y="263677"/>
                  </a:lnTo>
                  <a:lnTo>
                    <a:pt x="25285" y="299148"/>
                  </a:lnTo>
                  <a:lnTo>
                    <a:pt x="49479" y="329971"/>
                  </a:lnTo>
                  <a:lnTo>
                    <a:pt x="81153" y="356108"/>
                  </a:lnTo>
                  <a:lnTo>
                    <a:pt x="88392" y="360299"/>
                  </a:lnTo>
                  <a:lnTo>
                    <a:pt x="92202" y="362712"/>
                  </a:lnTo>
                  <a:lnTo>
                    <a:pt x="98552" y="351409"/>
                  </a:lnTo>
                  <a:lnTo>
                    <a:pt x="94615" y="349123"/>
                  </a:lnTo>
                  <a:lnTo>
                    <a:pt x="58394" y="320624"/>
                  </a:lnTo>
                  <a:lnTo>
                    <a:pt x="31915" y="284086"/>
                  </a:lnTo>
                  <a:lnTo>
                    <a:pt x="16141" y="242049"/>
                  </a:lnTo>
                  <a:lnTo>
                    <a:pt x="12039" y="197091"/>
                  </a:lnTo>
                  <a:lnTo>
                    <a:pt x="20574" y="151765"/>
                  </a:lnTo>
                  <a:lnTo>
                    <a:pt x="45059" y="104813"/>
                  </a:lnTo>
                  <a:lnTo>
                    <a:pt x="81635" y="68745"/>
                  </a:lnTo>
                  <a:lnTo>
                    <a:pt x="127533" y="45580"/>
                  </a:lnTo>
                  <a:lnTo>
                    <a:pt x="179959" y="37338"/>
                  </a:lnTo>
                  <a:lnTo>
                    <a:pt x="349377" y="37338"/>
                  </a:lnTo>
                  <a:lnTo>
                    <a:pt x="349504" y="38100"/>
                  </a:lnTo>
                  <a:lnTo>
                    <a:pt x="329946" y="51308"/>
                  </a:lnTo>
                  <a:lnTo>
                    <a:pt x="336931" y="61976"/>
                  </a:lnTo>
                  <a:lnTo>
                    <a:pt x="379984" y="33274"/>
                  </a:lnTo>
                  <a:lnTo>
                    <a:pt x="379984" y="2857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0" name="object 4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7785">
              <a:lnSpc>
                <a:spcPts val="760"/>
              </a:lnSpc>
            </a:pPr>
            <a:r>
              <a:rPr spc="-5" dirty="0"/>
              <a:t>68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210043" y="7951658"/>
            <a:ext cx="114300" cy="189420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760"/>
              </a:lnSpc>
            </a:pP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11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20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r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g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u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t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s</a:t>
            </a:r>
            <a:endParaRPr sz="7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7107681" y="9986987"/>
            <a:ext cx="311150" cy="179705"/>
            <a:chOff x="7107681" y="9986987"/>
            <a:chExt cx="311150" cy="17970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01197" y="10028970"/>
              <a:ext cx="131230" cy="13123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107681" y="9986987"/>
              <a:ext cx="311150" cy="179705"/>
            </a:xfrm>
            <a:custGeom>
              <a:avLst/>
              <a:gdLst/>
              <a:ahLst/>
              <a:cxnLst/>
              <a:rect l="l" t="t" r="r" b="b"/>
              <a:pathLst>
                <a:path w="311150" h="179704">
                  <a:moveTo>
                    <a:pt x="306704" y="0"/>
                  </a:moveTo>
                  <a:lnTo>
                    <a:pt x="302768" y="1054"/>
                  </a:lnTo>
                  <a:lnTo>
                    <a:pt x="302514" y="63"/>
                  </a:lnTo>
                  <a:lnTo>
                    <a:pt x="302385" y="12047"/>
                  </a:lnTo>
                  <a:lnTo>
                    <a:pt x="303291" y="25833"/>
                  </a:lnTo>
                  <a:lnTo>
                    <a:pt x="304889" y="39630"/>
                  </a:lnTo>
                  <a:lnTo>
                    <a:pt x="306832" y="51650"/>
                  </a:lnTo>
                  <a:lnTo>
                    <a:pt x="302011" y="71757"/>
                  </a:lnTo>
                  <a:lnTo>
                    <a:pt x="286369" y="91803"/>
                  </a:lnTo>
                  <a:lnTo>
                    <a:pt x="268416" y="107927"/>
                  </a:lnTo>
                  <a:lnTo>
                    <a:pt x="256667" y="116268"/>
                  </a:lnTo>
                  <a:lnTo>
                    <a:pt x="254253" y="117411"/>
                  </a:lnTo>
                  <a:lnTo>
                    <a:pt x="247776" y="124447"/>
                  </a:lnTo>
                  <a:lnTo>
                    <a:pt x="211665" y="154731"/>
                  </a:lnTo>
                  <a:lnTo>
                    <a:pt x="161101" y="174393"/>
                  </a:lnTo>
                  <a:lnTo>
                    <a:pt x="134635" y="171699"/>
                  </a:lnTo>
                  <a:lnTo>
                    <a:pt x="114004" y="161215"/>
                  </a:lnTo>
                  <a:lnTo>
                    <a:pt x="101219" y="146316"/>
                  </a:lnTo>
                  <a:lnTo>
                    <a:pt x="89308" y="130560"/>
                  </a:lnTo>
                  <a:lnTo>
                    <a:pt x="73183" y="118210"/>
                  </a:lnTo>
                  <a:lnTo>
                    <a:pt x="55106" y="109553"/>
                  </a:lnTo>
                  <a:lnTo>
                    <a:pt x="37338" y="104876"/>
                  </a:lnTo>
                  <a:lnTo>
                    <a:pt x="27481" y="101362"/>
                  </a:lnTo>
                  <a:lnTo>
                    <a:pt x="18684" y="95038"/>
                  </a:lnTo>
                  <a:lnTo>
                    <a:pt x="11245" y="87465"/>
                  </a:lnTo>
                  <a:lnTo>
                    <a:pt x="5461" y="80200"/>
                  </a:lnTo>
                  <a:lnTo>
                    <a:pt x="0" y="81648"/>
                  </a:lnTo>
                  <a:lnTo>
                    <a:pt x="36068" y="109969"/>
                  </a:lnTo>
                  <a:lnTo>
                    <a:pt x="52792" y="114654"/>
                  </a:lnTo>
                  <a:lnTo>
                    <a:pt x="69850" y="122807"/>
                  </a:lnTo>
                  <a:lnTo>
                    <a:pt x="85002" y="134234"/>
                  </a:lnTo>
                  <a:lnTo>
                    <a:pt x="96012" y="148742"/>
                  </a:lnTo>
                  <a:lnTo>
                    <a:pt x="107517" y="162982"/>
                  </a:lnTo>
                  <a:lnTo>
                    <a:pt x="125761" y="174072"/>
                  </a:lnTo>
                  <a:lnTo>
                    <a:pt x="149197" y="179514"/>
                  </a:lnTo>
                  <a:lnTo>
                    <a:pt x="176275" y="176809"/>
                  </a:lnTo>
                  <a:lnTo>
                    <a:pt x="213582" y="159407"/>
                  </a:lnTo>
                  <a:lnTo>
                    <a:pt x="253746" y="124968"/>
                  </a:lnTo>
                  <a:lnTo>
                    <a:pt x="256159" y="122199"/>
                  </a:lnTo>
                  <a:lnTo>
                    <a:pt x="258064" y="121678"/>
                  </a:lnTo>
                  <a:lnTo>
                    <a:pt x="269624" y="113625"/>
                  </a:lnTo>
                  <a:lnTo>
                    <a:pt x="288829" y="96753"/>
                  </a:lnTo>
                  <a:lnTo>
                    <a:pt x="305891" y="74821"/>
                  </a:lnTo>
                  <a:lnTo>
                    <a:pt x="311023" y="51587"/>
                  </a:lnTo>
                  <a:lnTo>
                    <a:pt x="308544" y="35995"/>
                  </a:lnTo>
                  <a:lnTo>
                    <a:pt x="307101" y="21512"/>
                  </a:lnTo>
                  <a:lnTo>
                    <a:pt x="306540" y="9169"/>
                  </a:lnTo>
                  <a:lnTo>
                    <a:pt x="3067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0513" y="9993781"/>
              <a:ext cx="230711" cy="152552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0" y="0"/>
            <a:ext cx="7559040" cy="10690860"/>
            <a:chOff x="0" y="0"/>
            <a:chExt cx="7559040" cy="10690860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346075" cy="10690860"/>
            </a:xfrm>
            <a:custGeom>
              <a:avLst/>
              <a:gdLst/>
              <a:ahLst/>
              <a:cxnLst/>
              <a:rect l="l" t="t" r="r" b="b"/>
              <a:pathLst>
                <a:path w="346075" h="10690860">
                  <a:moveTo>
                    <a:pt x="345948" y="0"/>
                  </a:moveTo>
                  <a:lnTo>
                    <a:pt x="0" y="0"/>
                  </a:lnTo>
                  <a:lnTo>
                    <a:pt x="0" y="10690859"/>
                  </a:lnTo>
                  <a:lnTo>
                    <a:pt x="345948" y="10690859"/>
                  </a:lnTo>
                  <a:lnTo>
                    <a:pt x="345948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3559314"/>
              <a:ext cx="1183005" cy="3337560"/>
            </a:xfrm>
            <a:custGeom>
              <a:avLst/>
              <a:gdLst/>
              <a:ahLst/>
              <a:cxnLst/>
              <a:rect l="l" t="t" r="r" b="b"/>
              <a:pathLst>
                <a:path w="1183005" h="3337559">
                  <a:moveTo>
                    <a:pt x="260604" y="1830438"/>
                  </a:moveTo>
                  <a:lnTo>
                    <a:pt x="257517" y="1787461"/>
                  </a:lnTo>
                  <a:lnTo>
                    <a:pt x="248285" y="1744992"/>
                  </a:lnTo>
                  <a:lnTo>
                    <a:pt x="232879" y="1703527"/>
                  </a:lnTo>
                  <a:lnTo>
                    <a:pt x="211328" y="1663598"/>
                  </a:lnTo>
                  <a:lnTo>
                    <a:pt x="183616" y="1625714"/>
                  </a:lnTo>
                  <a:lnTo>
                    <a:pt x="149745" y="1590408"/>
                  </a:lnTo>
                  <a:lnTo>
                    <a:pt x="104838" y="1541284"/>
                  </a:lnTo>
                  <a:lnTo>
                    <a:pt x="65913" y="1488160"/>
                  </a:lnTo>
                  <a:lnTo>
                    <a:pt x="32537" y="1432115"/>
                  </a:lnTo>
                  <a:lnTo>
                    <a:pt x="4279" y="1374228"/>
                  </a:lnTo>
                  <a:lnTo>
                    <a:pt x="0" y="1363535"/>
                  </a:lnTo>
                  <a:lnTo>
                    <a:pt x="0" y="1488757"/>
                  </a:lnTo>
                  <a:lnTo>
                    <a:pt x="25654" y="1529613"/>
                  </a:lnTo>
                  <a:lnTo>
                    <a:pt x="66255" y="1583131"/>
                  </a:lnTo>
                  <a:lnTo>
                    <a:pt x="112801" y="1633461"/>
                  </a:lnTo>
                  <a:lnTo>
                    <a:pt x="146100" y="1671447"/>
                  </a:lnTo>
                  <a:lnTo>
                    <a:pt x="171869" y="1711452"/>
                  </a:lnTo>
                  <a:lnTo>
                    <a:pt x="189776" y="1753514"/>
                  </a:lnTo>
                  <a:lnTo>
                    <a:pt x="199466" y="1797621"/>
                  </a:lnTo>
                  <a:lnTo>
                    <a:pt x="200609" y="1843798"/>
                  </a:lnTo>
                  <a:lnTo>
                    <a:pt x="192862" y="1892033"/>
                  </a:lnTo>
                  <a:lnTo>
                    <a:pt x="179539" y="1936978"/>
                  </a:lnTo>
                  <a:lnTo>
                    <a:pt x="160223" y="1980907"/>
                  </a:lnTo>
                  <a:lnTo>
                    <a:pt x="135636" y="2023452"/>
                  </a:lnTo>
                  <a:lnTo>
                    <a:pt x="106502" y="2064232"/>
                  </a:lnTo>
                  <a:lnTo>
                    <a:pt x="73533" y="2102840"/>
                  </a:lnTo>
                  <a:lnTo>
                    <a:pt x="37452" y="2138896"/>
                  </a:lnTo>
                  <a:lnTo>
                    <a:pt x="0" y="2171141"/>
                  </a:lnTo>
                  <a:lnTo>
                    <a:pt x="0" y="2246719"/>
                  </a:lnTo>
                  <a:lnTo>
                    <a:pt x="59728" y="2201583"/>
                  </a:lnTo>
                  <a:lnTo>
                    <a:pt x="98171" y="2166569"/>
                  </a:lnTo>
                  <a:lnTo>
                    <a:pt x="134175" y="2128596"/>
                  </a:lnTo>
                  <a:lnTo>
                    <a:pt x="167081" y="2087968"/>
                  </a:lnTo>
                  <a:lnTo>
                    <a:pt x="196227" y="2044928"/>
                  </a:lnTo>
                  <a:lnTo>
                    <a:pt x="220941" y="1999780"/>
                  </a:lnTo>
                  <a:lnTo>
                    <a:pt x="240563" y="1952790"/>
                  </a:lnTo>
                  <a:lnTo>
                    <a:pt x="254444" y="1904225"/>
                  </a:lnTo>
                  <a:lnTo>
                    <a:pt x="260502" y="1848916"/>
                  </a:lnTo>
                  <a:lnTo>
                    <a:pt x="260604" y="1830438"/>
                  </a:lnTo>
                  <a:close/>
                </a:path>
                <a:path w="1183005" h="3337559">
                  <a:moveTo>
                    <a:pt x="925068" y="2076437"/>
                  </a:moveTo>
                  <a:lnTo>
                    <a:pt x="922794" y="2036559"/>
                  </a:lnTo>
                  <a:lnTo>
                    <a:pt x="916012" y="1994966"/>
                  </a:lnTo>
                  <a:lnTo>
                    <a:pt x="904773" y="1951748"/>
                  </a:lnTo>
                  <a:lnTo>
                    <a:pt x="889127" y="1907019"/>
                  </a:lnTo>
                  <a:lnTo>
                    <a:pt x="869124" y="1860867"/>
                  </a:lnTo>
                  <a:lnTo>
                    <a:pt x="844816" y="1813407"/>
                  </a:lnTo>
                  <a:lnTo>
                    <a:pt x="816241" y="1764715"/>
                  </a:lnTo>
                  <a:lnTo>
                    <a:pt x="783475" y="1714906"/>
                  </a:lnTo>
                  <a:lnTo>
                    <a:pt x="746556" y="1664068"/>
                  </a:lnTo>
                  <a:lnTo>
                    <a:pt x="680237" y="1575854"/>
                  </a:lnTo>
                  <a:lnTo>
                    <a:pt x="621004" y="1495450"/>
                  </a:lnTo>
                  <a:lnTo>
                    <a:pt x="568452" y="1422387"/>
                  </a:lnTo>
                  <a:lnTo>
                    <a:pt x="522185" y="1356207"/>
                  </a:lnTo>
                  <a:lnTo>
                    <a:pt x="481812" y="1296441"/>
                  </a:lnTo>
                  <a:lnTo>
                    <a:pt x="446951" y="1242618"/>
                  </a:lnTo>
                  <a:lnTo>
                    <a:pt x="417195" y="1194257"/>
                  </a:lnTo>
                  <a:lnTo>
                    <a:pt x="392163" y="1150912"/>
                  </a:lnTo>
                  <a:lnTo>
                    <a:pt x="371449" y="1112088"/>
                  </a:lnTo>
                  <a:lnTo>
                    <a:pt x="354660" y="1077353"/>
                  </a:lnTo>
                  <a:lnTo>
                    <a:pt x="331317" y="1018184"/>
                  </a:lnTo>
                  <a:lnTo>
                    <a:pt x="318985" y="969683"/>
                  </a:lnTo>
                  <a:lnTo>
                    <a:pt x="314502" y="928090"/>
                  </a:lnTo>
                  <a:lnTo>
                    <a:pt x="314236" y="908710"/>
                  </a:lnTo>
                  <a:lnTo>
                    <a:pt x="314744" y="889647"/>
                  </a:lnTo>
                  <a:lnTo>
                    <a:pt x="315658" y="870445"/>
                  </a:lnTo>
                  <a:lnTo>
                    <a:pt x="315658" y="851903"/>
                  </a:lnTo>
                  <a:lnTo>
                    <a:pt x="314426" y="784707"/>
                  </a:lnTo>
                  <a:lnTo>
                    <a:pt x="309562" y="743813"/>
                  </a:lnTo>
                  <a:lnTo>
                    <a:pt x="301371" y="699477"/>
                  </a:lnTo>
                  <a:lnTo>
                    <a:pt x="289496" y="652767"/>
                  </a:lnTo>
                  <a:lnTo>
                    <a:pt x="273558" y="604774"/>
                  </a:lnTo>
                  <a:lnTo>
                    <a:pt x="253174" y="556552"/>
                  </a:lnTo>
                  <a:lnTo>
                    <a:pt x="228003" y="509181"/>
                  </a:lnTo>
                  <a:lnTo>
                    <a:pt x="197650" y="463715"/>
                  </a:lnTo>
                  <a:lnTo>
                    <a:pt x="161772" y="421246"/>
                  </a:lnTo>
                  <a:lnTo>
                    <a:pt x="123659" y="387007"/>
                  </a:lnTo>
                  <a:lnTo>
                    <a:pt x="83083" y="358127"/>
                  </a:lnTo>
                  <a:lnTo>
                    <a:pt x="39814" y="334746"/>
                  </a:lnTo>
                  <a:lnTo>
                    <a:pt x="0" y="319405"/>
                  </a:lnTo>
                  <a:lnTo>
                    <a:pt x="0" y="388327"/>
                  </a:lnTo>
                  <a:lnTo>
                    <a:pt x="41389" y="407123"/>
                  </a:lnTo>
                  <a:lnTo>
                    <a:pt x="82334" y="433057"/>
                  </a:lnTo>
                  <a:lnTo>
                    <a:pt x="118681" y="464299"/>
                  </a:lnTo>
                  <a:lnTo>
                    <a:pt x="152717" y="503732"/>
                  </a:lnTo>
                  <a:lnTo>
                    <a:pt x="181229" y="547255"/>
                  </a:lnTo>
                  <a:lnTo>
                    <a:pt x="204635" y="593521"/>
                  </a:lnTo>
                  <a:lnTo>
                    <a:pt x="223316" y="641159"/>
                  </a:lnTo>
                  <a:lnTo>
                    <a:pt x="237693" y="688784"/>
                  </a:lnTo>
                  <a:lnTo>
                    <a:pt x="248170" y="735050"/>
                  </a:lnTo>
                  <a:lnTo>
                    <a:pt x="255155" y="778573"/>
                  </a:lnTo>
                  <a:lnTo>
                    <a:pt x="259041" y="817981"/>
                  </a:lnTo>
                  <a:lnTo>
                    <a:pt x="260261" y="851903"/>
                  </a:lnTo>
                  <a:lnTo>
                    <a:pt x="260261" y="870445"/>
                  </a:lnTo>
                  <a:lnTo>
                    <a:pt x="259346" y="892467"/>
                  </a:lnTo>
                  <a:lnTo>
                    <a:pt x="258851" y="914146"/>
                  </a:lnTo>
                  <a:lnTo>
                    <a:pt x="260667" y="958494"/>
                  </a:lnTo>
                  <a:lnTo>
                    <a:pt x="268960" y="1007414"/>
                  </a:lnTo>
                  <a:lnTo>
                    <a:pt x="286931" y="1064806"/>
                  </a:lnTo>
                  <a:lnTo>
                    <a:pt x="317842" y="1134605"/>
                  </a:lnTo>
                  <a:lnTo>
                    <a:pt x="339140" y="1175385"/>
                  </a:lnTo>
                  <a:lnTo>
                    <a:pt x="364896" y="1220736"/>
                  </a:lnTo>
                  <a:lnTo>
                    <a:pt x="395490" y="1271143"/>
                  </a:lnTo>
                  <a:lnTo>
                    <a:pt x="431342" y="1327099"/>
                  </a:lnTo>
                  <a:lnTo>
                    <a:pt x="472833" y="1389087"/>
                  </a:lnTo>
                  <a:lnTo>
                    <a:pt x="520395" y="1457617"/>
                  </a:lnTo>
                  <a:lnTo>
                    <a:pt x="574421" y="1533156"/>
                  </a:lnTo>
                  <a:lnTo>
                    <a:pt x="635304" y="1616202"/>
                  </a:lnTo>
                  <a:lnTo>
                    <a:pt x="703465" y="1707248"/>
                  </a:lnTo>
                  <a:lnTo>
                    <a:pt x="743165" y="1761858"/>
                  </a:lnTo>
                  <a:lnTo>
                    <a:pt x="777328" y="1814880"/>
                  </a:lnTo>
                  <a:lnTo>
                    <a:pt x="805954" y="1866214"/>
                  </a:lnTo>
                  <a:lnTo>
                    <a:pt x="829030" y="1915731"/>
                  </a:lnTo>
                  <a:lnTo>
                    <a:pt x="846582" y="1963331"/>
                  </a:lnTo>
                  <a:lnTo>
                    <a:pt x="858583" y="2008911"/>
                  </a:lnTo>
                  <a:lnTo>
                    <a:pt x="865047" y="2052332"/>
                  </a:lnTo>
                  <a:lnTo>
                    <a:pt x="865974" y="2093506"/>
                  </a:lnTo>
                  <a:lnTo>
                    <a:pt x="861352" y="2132317"/>
                  </a:lnTo>
                  <a:lnTo>
                    <a:pt x="831799" y="2209330"/>
                  </a:lnTo>
                  <a:lnTo>
                    <a:pt x="805510" y="2246274"/>
                  </a:lnTo>
                  <a:lnTo>
                    <a:pt x="773303" y="2279688"/>
                  </a:lnTo>
                  <a:lnTo>
                    <a:pt x="736155" y="2309761"/>
                  </a:lnTo>
                  <a:lnTo>
                    <a:pt x="695032" y="2336723"/>
                  </a:lnTo>
                  <a:lnTo>
                    <a:pt x="650925" y="2360752"/>
                  </a:lnTo>
                  <a:lnTo>
                    <a:pt x="604799" y="2382062"/>
                  </a:lnTo>
                  <a:lnTo>
                    <a:pt x="557631" y="2400846"/>
                  </a:lnTo>
                  <a:lnTo>
                    <a:pt x="510387" y="2417318"/>
                  </a:lnTo>
                  <a:lnTo>
                    <a:pt x="464058" y="2431669"/>
                  </a:lnTo>
                  <a:lnTo>
                    <a:pt x="419620" y="2444102"/>
                  </a:lnTo>
                  <a:lnTo>
                    <a:pt x="378028" y="2454833"/>
                  </a:lnTo>
                  <a:lnTo>
                    <a:pt x="340283" y="2464041"/>
                  </a:lnTo>
                  <a:lnTo>
                    <a:pt x="321818" y="2470137"/>
                  </a:lnTo>
                  <a:lnTo>
                    <a:pt x="281406" y="2478316"/>
                  </a:lnTo>
                  <a:lnTo>
                    <a:pt x="243319" y="2484742"/>
                  </a:lnTo>
                  <a:lnTo>
                    <a:pt x="132803" y="2500490"/>
                  </a:lnTo>
                  <a:lnTo>
                    <a:pt x="93611" y="2507323"/>
                  </a:lnTo>
                  <a:lnTo>
                    <a:pt x="55956" y="2516365"/>
                  </a:lnTo>
                  <a:lnTo>
                    <a:pt x="19342" y="2528735"/>
                  </a:lnTo>
                  <a:lnTo>
                    <a:pt x="0" y="2537739"/>
                  </a:lnTo>
                  <a:lnTo>
                    <a:pt x="0" y="2608122"/>
                  </a:lnTo>
                  <a:lnTo>
                    <a:pt x="23850" y="2595461"/>
                  </a:lnTo>
                  <a:lnTo>
                    <a:pt x="59626" y="2582037"/>
                  </a:lnTo>
                  <a:lnTo>
                    <a:pt x="97078" y="2572105"/>
                  </a:lnTo>
                  <a:lnTo>
                    <a:pt x="137007" y="2564053"/>
                  </a:lnTo>
                  <a:lnTo>
                    <a:pt x="180238" y="2556243"/>
                  </a:lnTo>
                  <a:lnTo>
                    <a:pt x="213804" y="2551480"/>
                  </a:lnTo>
                  <a:lnTo>
                    <a:pt x="250253" y="2545550"/>
                  </a:lnTo>
                  <a:lnTo>
                    <a:pt x="290169" y="2537282"/>
                  </a:lnTo>
                  <a:lnTo>
                    <a:pt x="334124" y="2525509"/>
                  </a:lnTo>
                  <a:lnTo>
                    <a:pt x="352602" y="2519413"/>
                  </a:lnTo>
                  <a:lnTo>
                    <a:pt x="390245" y="2510891"/>
                  </a:lnTo>
                  <a:lnTo>
                    <a:pt x="431419" y="2500998"/>
                  </a:lnTo>
                  <a:lnTo>
                    <a:pt x="475310" y="2489492"/>
                  </a:lnTo>
                  <a:lnTo>
                    <a:pt x="521106" y="2476131"/>
                  </a:lnTo>
                  <a:lnTo>
                    <a:pt x="568020" y="2460675"/>
                  </a:lnTo>
                  <a:lnTo>
                    <a:pt x="615213" y="2442883"/>
                  </a:lnTo>
                  <a:lnTo>
                    <a:pt x="661911" y="2422499"/>
                  </a:lnTo>
                  <a:lnTo>
                    <a:pt x="707288" y="2399296"/>
                  </a:lnTo>
                  <a:lnTo>
                    <a:pt x="750531" y="2373033"/>
                  </a:lnTo>
                  <a:lnTo>
                    <a:pt x="790841" y="2343454"/>
                  </a:lnTo>
                  <a:lnTo>
                    <a:pt x="827417" y="2310320"/>
                  </a:lnTo>
                  <a:lnTo>
                    <a:pt x="859434" y="2273389"/>
                  </a:lnTo>
                  <a:lnTo>
                    <a:pt x="886091" y="2232431"/>
                  </a:lnTo>
                  <a:lnTo>
                    <a:pt x="906602" y="2187181"/>
                  </a:lnTo>
                  <a:lnTo>
                    <a:pt x="920445" y="2134095"/>
                  </a:lnTo>
                  <a:lnTo>
                    <a:pt x="923912" y="2106714"/>
                  </a:lnTo>
                  <a:lnTo>
                    <a:pt x="925068" y="2076437"/>
                  </a:lnTo>
                  <a:close/>
                </a:path>
                <a:path w="1183005" h="3337559">
                  <a:moveTo>
                    <a:pt x="1182636" y="1977377"/>
                  </a:moveTo>
                  <a:lnTo>
                    <a:pt x="1181481" y="1926513"/>
                  </a:lnTo>
                  <a:lnTo>
                    <a:pt x="1178013" y="1875066"/>
                  </a:lnTo>
                  <a:lnTo>
                    <a:pt x="1172235" y="1822450"/>
                  </a:lnTo>
                  <a:lnTo>
                    <a:pt x="1164170" y="1768081"/>
                  </a:lnTo>
                  <a:lnTo>
                    <a:pt x="1150340" y="1696974"/>
                  </a:lnTo>
                  <a:lnTo>
                    <a:pt x="1135024" y="1629105"/>
                  </a:lnTo>
                  <a:lnTo>
                    <a:pt x="1118425" y="1564449"/>
                  </a:lnTo>
                  <a:lnTo>
                    <a:pt x="1100696" y="1502943"/>
                  </a:lnTo>
                  <a:lnTo>
                    <a:pt x="1082027" y="1444510"/>
                  </a:lnTo>
                  <a:lnTo>
                    <a:pt x="1062596" y="1389100"/>
                  </a:lnTo>
                  <a:lnTo>
                    <a:pt x="1042593" y="1336649"/>
                  </a:lnTo>
                  <a:lnTo>
                    <a:pt x="1022184" y="1287094"/>
                  </a:lnTo>
                  <a:lnTo>
                    <a:pt x="1001572" y="1240383"/>
                  </a:lnTo>
                  <a:lnTo>
                    <a:pt x="980909" y="1196454"/>
                  </a:lnTo>
                  <a:lnTo>
                    <a:pt x="960399" y="1155255"/>
                  </a:lnTo>
                  <a:lnTo>
                    <a:pt x="940206" y="1116698"/>
                  </a:lnTo>
                  <a:lnTo>
                    <a:pt x="920508" y="1080757"/>
                  </a:lnTo>
                  <a:lnTo>
                    <a:pt x="901509" y="1047343"/>
                  </a:lnTo>
                  <a:lnTo>
                    <a:pt x="866267" y="987907"/>
                  </a:lnTo>
                  <a:lnTo>
                    <a:pt x="828763" y="927188"/>
                  </a:lnTo>
                  <a:lnTo>
                    <a:pt x="811174" y="897204"/>
                  </a:lnTo>
                  <a:lnTo>
                    <a:pt x="799350" y="871804"/>
                  </a:lnTo>
                  <a:lnTo>
                    <a:pt x="795032" y="851014"/>
                  </a:lnTo>
                  <a:lnTo>
                    <a:pt x="791451" y="837755"/>
                  </a:lnTo>
                  <a:lnTo>
                    <a:pt x="776846" y="793343"/>
                  </a:lnTo>
                  <a:lnTo>
                    <a:pt x="752729" y="729005"/>
                  </a:lnTo>
                  <a:lnTo>
                    <a:pt x="737260" y="690816"/>
                  </a:lnTo>
                  <a:lnTo>
                    <a:pt x="719582" y="649389"/>
                  </a:lnTo>
                  <a:lnTo>
                    <a:pt x="699782" y="605307"/>
                  </a:lnTo>
                  <a:lnTo>
                    <a:pt x="677900" y="559142"/>
                  </a:lnTo>
                  <a:lnTo>
                    <a:pt x="654024" y="511505"/>
                  </a:lnTo>
                  <a:lnTo>
                    <a:pt x="628180" y="462940"/>
                  </a:lnTo>
                  <a:lnTo>
                    <a:pt x="600468" y="414058"/>
                  </a:lnTo>
                  <a:lnTo>
                    <a:pt x="570915" y="365429"/>
                  </a:lnTo>
                  <a:lnTo>
                    <a:pt x="539597" y="317652"/>
                  </a:lnTo>
                  <a:lnTo>
                    <a:pt x="506577" y="271284"/>
                  </a:lnTo>
                  <a:lnTo>
                    <a:pt x="471919" y="226910"/>
                  </a:lnTo>
                  <a:lnTo>
                    <a:pt x="435673" y="185140"/>
                  </a:lnTo>
                  <a:lnTo>
                    <a:pt x="397916" y="146519"/>
                  </a:lnTo>
                  <a:lnTo>
                    <a:pt x="358698" y="111658"/>
                  </a:lnTo>
                  <a:lnTo>
                    <a:pt x="318084" y="81127"/>
                  </a:lnTo>
                  <a:lnTo>
                    <a:pt x="276136" y="55511"/>
                  </a:lnTo>
                  <a:lnTo>
                    <a:pt x="232918" y="35382"/>
                  </a:lnTo>
                  <a:lnTo>
                    <a:pt x="188480" y="21348"/>
                  </a:lnTo>
                  <a:lnTo>
                    <a:pt x="142900" y="13957"/>
                  </a:lnTo>
                  <a:lnTo>
                    <a:pt x="78625" y="8623"/>
                  </a:lnTo>
                  <a:lnTo>
                    <a:pt x="15290" y="1930"/>
                  </a:lnTo>
                  <a:lnTo>
                    <a:pt x="0" y="0"/>
                  </a:lnTo>
                  <a:lnTo>
                    <a:pt x="0" y="50355"/>
                  </a:lnTo>
                  <a:lnTo>
                    <a:pt x="36309" y="54610"/>
                  </a:lnTo>
                  <a:lnTo>
                    <a:pt x="85344" y="59524"/>
                  </a:lnTo>
                  <a:lnTo>
                    <a:pt x="130594" y="63233"/>
                  </a:lnTo>
                  <a:lnTo>
                    <a:pt x="172250" y="70421"/>
                  </a:lnTo>
                  <a:lnTo>
                    <a:pt x="213271" y="84785"/>
                  </a:lnTo>
                  <a:lnTo>
                    <a:pt x="253530" y="105664"/>
                  </a:lnTo>
                  <a:lnTo>
                    <a:pt x="292925" y="132397"/>
                  </a:lnTo>
                  <a:lnTo>
                    <a:pt x="331343" y="164312"/>
                  </a:lnTo>
                  <a:lnTo>
                    <a:pt x="368668" y="200748"/>
                  </a:lnTo>
                  <a:lnTo>
                    <a:pt x="404799" y="241007"/>
                  </a:lnTo>
                  <a:lnTo>
                    <a:pt x="439610" y="284454"/>
                  </a:lnTo>
                  <a:lnTo>
                    <a:pt x="473011" y="330403"/>
                  </a:lnTo>
                  <a:lnTo>
                    <a:pt x="504875" y="378180"/>
                  </a:lnTo>
                  <a:lnTo>
                    <a:pt x="535101" y="427126"/>
                  </a:lnTo>
                  <a:lnTo>
                    <a:pt x="563562" y="476567"/>
                  </a:lnTo>
                  <a:lnTo>
                    <a:pt x="590169" y="525830"/>
                  </a:lnTo>
                  <a:lnTo>
                    <a:pt x="614794" y="574255"/>
                  </a:lnTo>
                  <a:lnTo>
                    <a:pt x="637336" y="621169"/>
                  </a:lnTo>
                  <a:lnTo>
                    <a:pt x="657669" y="665911"/>
                  </a:lnTo>
                  <a:lnTo>
                    <a:pt x="675703" y="707783"/>
                  </a:lnTo>
                  <a:lnTo>
                    <a:pt x="691311" y="746150"/>
                  </a:lnTo>
                  <a:lnTo>
                    <a:pt x="714832" y="809637"/>
                  </a:lnTo>
                  <a:lnTo>
                    <a:pt x="727354" y="851014"/>
                  </a:lnTo>
                  <a:lnTo>
                    <a:pt x="735330" y="875525"/>
                  </a:lnTo>
                  <a:lnTo>
                    <a:pt x="749655" y="904087"/>
                  </a:lnTo>
                  <a:lnTo>
                    <a:pt x="769747" y="938441"/>
                  </a:lnTo>
                  <a:lnTo>
                    <a:pt x="810831" y="1006386"/>
                  </a:lnTo>
                  <a:lnTo>
                    <a:pt x="827760" y="1034707"/>
                  </a:lnTo>
                  <a:lnTo>
                    <a:pt x="864285" y="1098270"/>
                  </a:lnTo>
                  <a:lnTo>
                    <a:pt x="883551" y="1133640"/>
                  </a:lnTo>
                  <a:lnTo>
                    <a:pt x="903262" y="1171473"/>
                  </a:lnTo>
                  <a:lnTo>
                    <a:pt x="923277" y="1211846"/>
                  </a:lnTo>
                  <a:lnTo>
                    <a:pt x="943394" y="1254810"/>
                  </a:lnTo>
                  <a:lnTo>
                    <a:pt x="963472" y="1300429"/>
                  </a:lnTo>
                  <a:lnTo>
                    <a:pt x="983348" y="1348752"/>
                  </a:lnTo>
                  <a:lnTo>
                    <a:pt x="1002830" y="1399857"/>
                  </a:lnTo>
                  <a:lnTo>
                    <a:pt x="1021791" y="1453794"/>
                  </a:lnTo>
                  <a:lnTo>
                    <a:pt x="1040028" y="1510626"/>
                  </a:lnTo>
                  <a:lnTo>
                    <a:pt x="1057402" y="1570405"/>
                  </a:lnTo>
                  <a:lnTo>
                    <a:pt x="1073746" y="1633207"/>
                  </a:lnTo>
                  <a:lnTo>
                    <a:pt x="1088872" y="1699082"/>
                  </a:lnTo>
                  <a:lnTo>
                    <a:pt x="1102652" y="1768081"/>
                  </a:lnTo>
                  <a:lnTo>
                    <a:pt x="1112494" y="1828901"/>
                  </a:lnTo>
                  <a:lnTo>
                    <a:pt x="1118895" y="1888197"/>
                  </a:lnTo>
                  <a:lnTo>
                    <a:pt x="1121994" y="1945944"/>
                  </a:lnTo>
                  <a:lnTo>
                    <a:pt x="1121943" y="2002104"/>
                  </a:lnTo>
                  <a:lnTo>
                    <a:pt x="1118895" y="2056625"/>
                  </a:lnTo>
                  <a:lnTo>
                    <a:pt x="1112989" y="2109470"/>
                  </a:lnTo>
                  <a:lnTo>
                    <a:pt x="1104379" y="2160587"/>
                  </a:lnTo>
                  <a:lnTo>
                    <a:pt x="1093177" y="2210066"/>
                  </a:lnTo>
                  <a:lnTo>
                    <a:pt x="1079627" y="2257526"/>
                  </a:lnTo>
                  <a:lnTo>
                    <a:pt x="1063790" y="2303259"/>
                  </a:lnTo>
                  <a:lnTo>
                    <a:pt x="1045832" y="2347112"/>
                  </a:lnTo>
                  <a:lnTo>
                    <a:pt x="1025918" y="2389035"/>
                  </a:lnTo>
                  <a:lnTo>
                    <a:pt x="1004176" y="2428989"/>
                  </a:lnTo>
                  <a:lnTo>
                    <a:pt x="980770" y="2466949"/>
                  </a:lnTo>
                  <a:lnTo>
                    <a:pt x="955840" y="2502852"/>
                  </a:lnTo>
                  <a:lnTo>
                    <a:pt x="929538" y="2536672"/>
                  </a:lnTo>
                  <a:lnTo>
                    <a:pt x="902017" y="2568359"/>
                  </a:lnTo>
                  <a:lnTo>
                    <a:pt x="873417" y="2597874"/>
                  </a:lnTo>
                  <a:lnTo>
                    <a:pt x="843889" y="2625179"/>
                  </a:lnTo>
                  <a:lnTo>
                    <a:pt x="813574" y="2650236"/>
                  </a:lnTo>
                  <a:lnTo>
                    <a:pt x="782637" y="2672994"/>
                  </a:lnTo>
                  <a:lnTo>
                    <a:pt x="719442" y="2711475"/>
                  </a:lnTo>
                  <a:lnTo>
                    <a:pt x="655510" y="2740266"/>
                  </a:lnTo>
                  <a:lnTo>
                    <a:pt x="543814" y="2771610"/>
                  </a:lnTo>
                  <a:lnTo>
                    <a:pt x="496430" y="2787700"/>
                  </a:lnTo>
                  <a:lnTo>
                    <a:pt x="449948" y="2807093"/>
                  </a:lnTo>
                  <a:lnTo>
                    <a:pt x="404482" y="2829572"/>
                  </a:lnTo>
                  <a:lnTo>
                    <a:pt x="360121" y="2854883"/>
                  </a:lnTo>
                  <a:lnTo>
                    <a:pt x="316953" y="2882798"/>
                  </a:lnTo>
                  <a:lnTo>
                    <a:pt x="275094" y="2913075"/>
                  </a:lnTo>
                  <a:lnTo>
                    <a:pt x="234619" y="2945473"/>
                  </a:lnTo>
                  <a:lnTo>
                    <a:pt x="195630" y="2979763"/>
                  </a:lnTo>
                  <a:lnTo>
                    <a:pt x="158242" y="3015704"/>
                  </a:lnTo>
                  <a:lnTo>
                    <a:pt x="122529" y="3053067"/>
                  </a:lnTo>
                  <a:lnTo>
                    <a:pt x="88595" y="3091611"/>
                  </a:lnTo>
                  <a:lnTo>
                    <a:pt x="56540" y="3131096"/>
                  </a:lnTo>
                  <a:lnTo>
                    <a:pt x="26466" y="3171279"/>
                  </a:lnTo>
                  <a:lnTo>
                    <a:pt x="0" y="3209709"/>
                  </a:lnTo>
                  <a:lnTo>
                    <a:pt x="0" y="3337191"/>
                  </a:lnTo>
                  <a:lnTo>
                    <a:pt x="6273" y="3325812"/>
                  </a:lnTo>
                  <a:lnTo>
                    <a:pt x="30670" y="3285439"/>
                  </a:lnTo>
                  <a:lnTo>
                    <a:pt x="57277" y="3244977"/>
                  </a:lnTo>
                  <a:lnTo>
                    <a:pt x="85979" y="3204730"/>
                  </a:lnTo>
                  <a:lnTo>
                    <a:pt x="116687" y="3164954"/>
                  </a:lnTo>
                  <a:lnTo>
                    <a:pt x="149288" y="3125952"/>
                  </a:lnTo>
                  <a:lnTo>
                    <a:pt x="183692" y="3087979"/>
                  </a:lnTo>
                  <a:lnTo>
                    <a:pt x="219798" y="3051327"/>
                  </a:lnTo>
                  <a:lnTo>
                    <a:pt x="257492" y="3016275"/>
                  </a:lnTo>
                  <a:lnTo>
                    <a:pt x="296672" y="2983090"/>
                  </a:lnTo>
                  <a:lnTo>
                    <a:pt x="337261" y="2952077"/>
                  </a:lnTo>
                  <a:lnTo>
                    <a:pt x="379133" y="2923476"/>
                  </a:lnTo>
                  <a:lnTo>
                    <a:pt x="422186" y="2897594"/>
                  </a:lnTo>
                  <a:lnTo>
                    <a:pt x="466344" y="2874708"/>
                  </a:lnTo>
                  <a:lnTo>
                    <a:pt x="511479" y="2855087"/>
                  </a:lnTo>
                  <a:lnTo>
                    <a:pt x="557504" y="2839008"/>
                  </a:lnTo>
                  <a:lnTo>
                    <a:pt x="604316" y="2826753"/>
                  </a:lnTo>
                  <a:lnTo>
                    <a:pt x="639064" y="2818028"/>
                  </a:lnTo>
                  <a:lnTo>
                    <a:pt x="674204" y="2806357"/>
                  </a:lnTo>
                  <a:lnTo>
                    <a:pt x="709536" y="2791790"/>
                  </a:lnTo>
                  <a:lnTo>
                    <a:pt x="744893" y="2774378"/>
                  </a:lnTo>
                  <a:lnTo>
                    <a:pt x="780084" y="2754198"/>
                  </a:lnTo>
                  <a:lnTo>
                    <a:pt x="814946" y="2731287"/>
                  </a:lnTo>
                  <a:lnTo>
                    <a:pt x="849299" y="2705697"/>
                  </a:lnTo>
                  <a:lnTo>
                    <a:pt x="882942" y="2677490"/>
                  </a:lnTo>
                  <a:lnTo>
                    <a:pt x="915720" y="2646730"/>
                  </a:lnTo>
                  <a:lnTo>
                    <a:pt x="947445" y="2613444"/>
                  </a:lnTo>
                  <a:lnTo>
                    <a:pt x="977938" y="2577719"/>
                  </a:lnTo>
                  <a:lnTo>
                    <a:pt x="1007021" y="2539581"/>
                  </a:lnTo>
                  <a:lnTo>
                    <a:pt x="1034516" y="2499106"/>
                  </a:lnTo>
                  <a:lnTo>
                    <a:pt x="1060246" y="2456345"/>
                  </a:lnTo>
                  <a:lnTo>
                    <a:pt x="1084021" y="2411336"/>
                  </a:lnTo>
                  <a:lnTo>
                    <a:pt x="1105674" y="2364155"/>
                  </a:lnTo>
                  <a:lnTo>
                    <a:pt x="1125016" y="2314841"/>
                  </a:lnTo>
                  <a:lnTo>
                    <a:pt x="1141869" y="2263470"/>
                  </a:lnTo>
                  <a:lnTo>
                    <a:pt x="1156093" y="2209965"/>
                  </a:lnTo>
                  <a:lnTo>
                    <a:pt x="1167422" y="2154707"/>
                  </a:lnTo>
                  <a:lnTo>
                    <a:pt x="1175753" y="2097430"/>
                  </a:lnTo>
                  <a:lnTo>
                    <a:pt x="1180884" y="2038311"/>
                  </a:lnTo>
                  <a:lnTo>
                    <a:pt x="1182636" y="1977377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45947" y="0"/>
              <a:ext cx="1823085" cy="10690860"/>
            </a:xfrm>
            <a:custGeom>
              <a:avLst/>
              <a:gdLst/>
              <a:ahLst/>
              <a:cxnLst/>
              <a:rect l="l" t="t" r="r" b="b"/>
              <a:pathLst>
                <a:path w="1823085" h="10690860">
                  <a:moveTo>
                    <a:pt x="1822704" y="0"/>
                  </a:moveTo>
                  <a:lnTo>
                    <a:pt x="0" y="0"/>
                  </a:lnTo>
                  <a:lnTo>
                    <a:pt x="0" y="10690860"/>
                  </a:lnTo>
                  <a:lnTo>
                    <a:pt x="1822704" y="10690860"/>
                  </a:lnTo>
                  <a:lnTo>
                    <a:pt x="18227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11124" y="3049523"/>
              <a:ext cx="6947916" cy="4422647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799287" y="1122044"/>
            <a:ext cx="6073140" cy="14135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2019,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Projeto</a:t>
            </a:r>
            <a:r>
              <a:rPr sz="11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tinha: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000">
              <a:latin typeface="Calibri"/>
              <a:cs typeface="Calibri"/>
            </a:endParaRPr>
          </a:p>
          <a:p>
            <a:pPr marL="12700" marR="5080" algn="just">
              <a:lnSpc>
                <a:spcPts val="1200"/>
              </a:lnSpc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577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troços de rio/nascentes adotados em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141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municípios;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301,5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km de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rio/nascentes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adotados em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20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distritos; 791 monitores em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51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cursos de formação;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603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grupos; mais 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50.000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pessoas envolvidas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em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várias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atividades</a:t>
            </a:r>
            <a:endParaRPr sz="1100">
              <a:latin typeface="Calibri"/>
              <a:cs typeface="Calibri"/>
            </a:endParaRPr>
          </a:p>
          <a:p>
            <a:pPr marL="12700" marR="1055370" algn="just">
              <a:lnSpc>
                <a:spcPts val="2400"/>
              </a:lnSpc>
              <a:spcBef>
                <a:spcPts val="85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 uma visão completa dos resultados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alcançados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até agora, por favor ver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u="sng" spc="-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5"/>
              </a:rPr>
              <a:t>https://aspea.maps.arcgis.com/apps/dashboards/4b5a65c1dbc14c99ae43e9950fccbcce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99896" y="387222"/>
            <a:ext cx="515239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EVIDÊNCIAS</a:t>
            </a:r>
            <a:r>
              <a:rPr sz="1800" b="1" spc="-3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 SUCESSO </a:t>
            </a:r>
            <a:r>
              <a:rPr sz="1800" b="1" spc="-30" dirty="0">
                <a:solidFill>
                  <a:srgbClr val="EB7339"/>
                </a:solidFill>
                <a:latin typeface="Calibri"/>
                <a:cs typeface="Calibri"/>
              </a:rPr>
              <a:t>(RESULTADOS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 ALCANÇADOS)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385564" y="9335515"/>
            <a:ext cx="2064385" cy="361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Calibri"/>
                <a:cs typeface="Calibri"/>
              </a:rPr>
              <a:t>Associação</a:t>
            </a:r>
            <a:r>
              <a:rPr sz="1100" spc="-45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Portuguesa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de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Educação </a:t>
            </a:r>
            <a:r>
              <a:rPr sz="1100" spc="-2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Ambiental</a:t>
            </a:r>
            <a:r>
              <a:rPr sz="1100" spc="-40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(ASPEA)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385564" y="10043566"/>
            <a:ext cx="133350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u="sng" spc="-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6"/>
              </a:rPr>
              <a:t>projetorios@aspea.org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819708" y="8668892"/>
            <a:ext cx="4808220" cy="3270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78225">
              <a:lnSpc>
                <a:spcPts val="1185"/>
              </a:lnSpc>
              <a:spcBef>
                <a:spcPts val="100"/>
              </a:spcBef>
            </a:pPr>
            <a:r>
              <a:rPr sz="1100" spc="-5" dirty="0">
                <a:latin typeface="Calibri"/>
                <a:cs typeface="Calibri"/>
              </a:rPr>
              <a:t>J</a:t>
            </a:r>
            <a:r>
              <a:rPr sz="1100" spc="5" dirty="0">
                <a:latin typeface="Calibri"/>
                <a:cs typeface="Calibri"/>
              </a:rPr>
              <a:t>o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5" dirty="0">
                <a:latin typeface="Calibri"/>
                <a:cs typeface="Calibri"/>
              </a:rPr>
              <a:t>qu</a:t>
            </a:r>
            <a:r>
              <a:rPr sz="1100" dirty="0">
                <a:latin typeface="Calibri"/>
                <a:cs typeface="Calibri"/>
              </a:rPr>
              <a:t>im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Ram</a:t>
            </a:r>
            <a:r>
              <a:rPr sz="1100" spc="5" dirty="0">
                <a:latin typeface="Calibri"/>
                <a:cs typeface="Calibri"/>
              </a:rPr>
              <a:t>o</a:t>
            </a:r>
            <a:r>
              <a:rPr sz="1100" dirty="0">
                <a:latin typeface="Calibri"/>
                <a:cs typeface="Calibri"/>
              </a:rPr>
              <a:t>s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Pi</a:t>
            </a:r>
            <a:r>
              <a:rPr sz="1100" spc="-5" dirty="0">
                <a:latin typeface="Calibri"/>
                <a:cs typeface="Calibri"/>
              </a:rPr>
              <a:t>n</a:t>
            </a:r>
            <a:r>
              <a:rPr sz="1100" dirty="0">
                <a:latin typeface="Calibri"/>
                <a:cs typeface="Calibri"/>
              </a:rPr>
              <a:t>to</a:t>
            </a:r>
            <a:endParaRPr sz="1100">
              <a:latin typeface="Calibri"/>
              <a:cs typeface="Calibri"/>
            </a:endParaRPr>
          </a:p>
          <a:p>
            <a:pPr marL="12700">
              <a:lnSpc>
                <a:spcPts val="1185"/>
              </a:lnSpc>
            </a:pPr>
            <a:r>
              <a:rPr sz="1100" u="sng" spc="-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7"/>
              </a:rPr>
              <a:t>https://www.facebook.com/projetorios/?ref=pag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819708" y="9004807"/>
            <a:ext cx="60960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u="sng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7"/>
              </a:rPr>
              <a:t>e_i</a:t>
            </a:r>
            <a:r>
              <a:rPr sz="1100" u="sng" spc="-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7"/>
              </a:rPr>
              <a:t>n</a:t>
            </a:r>
            <a:r>
              <a:rPr sz="1100" u="sng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7"/>
              </a:rPr>
              <a:t>ter</a:t>
            </a:r>
            <a:r>
              <a:rPr sz="1100" u="sng" spc="-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7"/>
              </a:rPr>
              <a:t>n</a:t>
            </a:r>
            <a:r>
              <a:rPr sz="1100" u="sng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7"/>
              </a:rPr>
              <a:t>al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51712" y="9285223"/>
            <a:ext cx="257619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u="sng" spc="-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8"/>
              </a:rPr>
              <a:t>https://aspea.org/index.php/pt/projeto-rios-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819708" y="9487915"/>
            <a:ext cx="55435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u="sng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8"/>
              </a:rPr>
              <a:t>c</a:t>
            </a:r>
            <a:r>
              <a:rPr sz="1100" u="sng" spc="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8"/>
              </a:rPr>
              <a:t>o</a:t>
            </a:r>
            <a:r>
              <a:rPr sz="1100" u="sng" spc="-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8"/>
              </a:rPr>
              <a:t>nh</a:t>
            </a:r>
            <a:r>
              <a:rPr sz="1100" u="sng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8"/>
              </a:rPr>
              <a:t>ecer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819708" y="9766807"/>
            <a:ext cx="282257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u="sng" spc="-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9"/>
              </a:rPr>
              <a:t>https://www.facebook.com/aspea.org/videos/12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819708" y="9971023"/>
            <a:ext cx="102870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u="sng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9"/>
              </a:rPr>
              <a:t>72797246551719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567308" y="399287"/>
            <a:ext cx="7002780" cy="9485630"/>
            <a:chOff x="567308" y="399287"/>
            <a:chExt cx="7002780" cy="9485630"/>
          </a:xfrm>
        </p:grpSpPr>
        <p:sp>
          <p:nvSpPr>
            <p:cNvPr id="23" name="object 23"/>
            <p:cNvSpPr/>
            <p:nvPr/>
          </p:nvSpPr>
          <p:spPr>
            <a:xfrm>
              <a:off x="576833" y="881633"/>
              <a:ext cx="6983730" cy="15240"/>
            </a:xfrm>
            <a:custGeom>
              <a:avLst/>
              <a:gdLst/>
              <a:ahLst/>
              <a:cxnLst/>
              <a:rect l="l" t="t" r="r" b="b"/>
              <a:pathLst>
                <a:path w="6983730" h="15240">
                  <a:moveTo>
                    <a:pt x="0" y="14858"/>
                  </a:moveTo>
                  <a:lnTo>
                    <a:pt x="6983349" y="0"/>
                  </a:lnTo>
                </a:path>
              </a:pathLst>
            </a:custGeom>
            <a:ln w="19050">
              <a:solidFill>
                <a:srgbClr val="354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6640068" y="399287"/>
              <a:ext cx="594360" cy="594360"/>
            </a:xfrm>
            <a:custGeom>
              <a:avLst/>
              <a:gdLst/>
              <a:ahLst/>
              <a:cxnLst/>
              <a:rect l="l" t="t" r="r" b="b"/>
              <a:pathLst>
                <a:path w="594359" h="594360">
                  <a:moveTo>
                    <a:pt x="297179" y="0"/>
                  </a:moveTo>
                  <a:lnTo>
                    <a:pt x="248986" y="3890"/>
                  </a:lnTo>
                  <a:lnTo>
                    <a:pt x="203265" y="15154"/>
                  </a:lnTo>
                  <a:lnTo>
                    <a:pt x="160628" y="33179"/>
                  </a:lnTo>
                  <a:lnTo>
                    <a:pt x="121688" y="57351"/>
                  </a:lnTo>
                  <a:lnTo>
                    <a:pt x="87058" y="87058"/>
                  </a:lnTo>
                  <a:lnTo>
                    <a:pt x="57351" y="121688"/>
                  </a:lnTo>
                  <a:lnTo>
                    <a:pt x="33179" y="160628"/>
                  </a:lnTo>
                  <a:lnTo>
                    <a:pt x="15154" y="203265"/>
                  </a:lnTo>
                  <a:lnTo>
                    <a:pt x="3890" y="248986"/>
                  </a:lnTo>
                  <a:lnTo>
                    <a:pt x="0" y="297179"/>
                  </a:lnTo>
                  <a:lnTo>
                    <a:pt x="3890" y="345373"/>
                  </a:lnTo>
                  <a:lnTo>
                    <a:pt x="15154" y="391094"/>
                  </a:lnTo>
                  <a:lnTo>
                    <a:pt x="33179" y="433731"/>
                  </a:lnTo>
                  <a:lnTo>
                    <a:pt x="57351" y="472671"/>
                  </a:lnTo>
                  <a:lnTo>
                    <a:pt x="87058" y="507301"/>
                  </a:lnTo>
                  <a:lnTo>
                    <a:pt x="121688" y="537008"/>
                  </a:lnTo>
                  <a:lnTo>
                    <a:pt x="160628" y="561180"/>
                  </a:lnTo>
                  <a:lnTo>
                    <a:pt x="203265" y="579205"/>
                  </a:lnTo>
                  <a:lnTo>
                    <a:pt x="248986" y="590469"/>
                  </a:lnTo>
                  <a:lnTo>
                    <a:pt x="297179" y="594360"/>
                  </a:lnTo>
                  <a:lnTo>
                    <a:pt x="345373" y="590469"/>
                  </a:lnTo>
                  <a:lnTo>
                    <a:pt x="391094" y="579205"/>
                  </a:lnTo>
                  <a:lnTo>
                    <a:pt x="433731" y="561180"/>
                  </a:lnTo>
                  <a:lnTo>
                    <a:pt x="472671" y="537008"/>
                  </a:lnTo>
                  <a:lnTo>
                    <a:pt x="507301" y="507301"/>
                  </a:lnTo>
                  <a:lnTo>
                    <a:pt x="537008" y="472671"/>
                  </a:lnTo>
                  <a:lnTo>
                    <a:pt x="561180" y="433731"/>
                  </a:lnTo>
                  <a:lnTo>
                    <a:pt x="579205" y="391094"/>
                  </a:lnTo>
                  <a:lnTo>
                    <a:pt x="590469" y="345373"/>
                  </a:lnTo>
                  <a:lnTo>
                    <a:pt x="594359" y="297179"/>
                  </a:lnTo>
                  <a:lnTo>
                    <a:pt x="590469" y="248986"/>
                  </a:lnTo>
                  <a:lnTo>
                    <a:pt x="579205" y="203265"/>
                  </a:lnTo>
                  <a:lnTo>
                    <a:pt x="561180" y="160628"/>
                  </a:lnTo>
                  <a:lnTo>
                    <a:pt x="537008" y="121688"/>
                  </a:lnTo>
                  <a:lnTo>
                    <a:pt x="507301" y="87058"/>
                  </a:lnTo>
                  <a:lnTo>
                    <a:pt x="472671" y="57351"/>
                  </a:lnTo>
                  <a:lnTo>
                    <a:pt x="433731" y="33179"/>
                  </a:lnTo>
                  <a:lnTo>
                    <a:pt x="391094" y="15154"/>
                  </a:lnTo>
                  <a:lnTo>
                    <a:pt x="345373" y="3890"/>
                  </a:lnTo>
                  <a:lnTo>
                    <a:pt x="297179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6755892" y="498347"/>
              <a:ext cx="399415" cy="398145"/>
            </a:xfrm>
            <a:custGeom>
              <a:avLst/>
              <a:gdLst/>
              <a:ahLst/>
              <a:cxnLst/>
              <a:rect l="l" t="t" r="r" b="b"/>
              <a:pathLst>
                <a:path w="399415" h="398144">
                  <a:moveTo>
                    <a:pt x="322072" y="0"/>
                  </a:moveTo>
                  <a:lnTo>
                    <a:pt x="67817" y="0"/>
                  </a:lnTo>
                  <a:lnTo>
                    <a:pt x="65024" y="3175"/>
                  </a:lnTo>
                  <a:lnTo>
                    <a:pt x="2793" y="65277"/>
                  </a:lnTo>
                  <a:lnTo>
                    <a:pt x="888" y="67055"/>
                  </a:lnTo>
                  <a:lnTo>
                    <a:pt x="0" y="68833"/>
                  </a:lnTo>
                  <a:lnTo>
                    <a:pt x="126" y="397763"/>
                  </a:lnTo>
                  <a:lnTo>
                    <a:pt x="322072" y="397763"/>
                  </a:lnTo>
                  <a:lnTo>
                    <a:pt x="322072" y="384682"/>
                  </a:lnTo>
                  <a:lnTo>
                    <a:pt x="13207" y="384682"/>
                  </a:lnTo>
                  <a:lnTo>
                    <a:pt x="13207" y="77088"/>
                  </a:lnTo>
                  <a:lnTo>
                    <a:pt x="77088" y="77088"/>
                  </a:lnTo>
                  <a:lnTo>
                    <a:pt x="77088" y="64388"/>
                  </a:lnTo>
                  <a:lnTo>
                    <a:pt x="60705" y="64388"/>
                  </a:lnTo>
                  <a:lnTo>
                    <a:pt x="24002" y="64261"/>
                  </a:lnTo>
                  <a:lnTo>
                    <a:pt x="22859" y="64134"/>
                  </a:lnTo>
                  <a:lnTo>
                    <a:pt x="64007" y="23113"/>
                  </a:lnTo>
                  <a:lnTo>
                    <a:pt x="77088" y="23113"/>
                  </a:lnTo>
                  <a:lnTo>
                    <a:pt x="77088" y="13207"/>
                  </a:lnTo>
                  <a:lnTo>
                    <a:pt x="322072" y="13207"/>
                  </a:lnTo>
                  <a:lnTo>
                    <a:pt x="322072" y="0"/>
                  </a:lnTo>
                  <a:close/>
                </a:path>
                <a:path w="399415" h="398144">
                  <a:moveTo>
                    <a:pt x="322072" y="323850"/>
                  </a:moveTo>
                  <a:lnTo>
                    <a:pt x="308736" y="323850"/>
                  </a:lnTo>
                  <a:lnTo>
                    <a:pt x="308736" y="384682"/>
                  </a:lnTo>
                  <a:lnTo>
                    <a:pt x="322072" y="384682"/>
                  </a:lnTo>
                  <a:lnTo>
                    <a:pt x="322072" y="323850"/>
                  </a:lnTo>
                  <a:close/>
                </a:path>
                <a:path w="399415" h="398144">
                  <a:moveTo>
                    <a:pt x="322072" y="13207"/>
                  </a:moveTo>
                  <a:lnTo>
                    <a:pt x="308990" y="13207"/>
                  </a:lnTo>
                  <a:lnTo>
                    <a:pt x="308990" y="239902"/>
                  </a:lnTo>
                  <a:lnTo>
                    <a:pt x="308101" y="242061"/>
                  </a:lnTo>
                  <a:lnTo>
                    <a:pt x="235203" y="314832"/>
                  </a:lnTo>
                  <a:lnTo>
                    <a:pt x="233425" y="316483"/>
                  </a:lnTo>
                  <a:lnTo>
                    <a:pt x="232155" y="318769"/>
                  </a:lnTo>
                  <a:lnTo>
                    <a:pt x="231521" y="321055"/>
                  </a:lnTo>
                  <a:lnTo>
                    <a:pt x="227804" y="333755"/>
                  </a:lnTo>
                  <a:lnTo>
                    <a:pt x="220633" y="358901"/>
                  </a:lnTo>
                  <a:lnTo>
                    <a:pt x="217169" y="370966"/>
                  </a:lnTo>
                  <a:lnTo>
                    <a:pt x="216915" y="372236"/>
                  </a:lnTo>
                  <a:lnTo>
                    <a:pt x="216560" y="373760"/>
                  </a:lnTo>
                  <a:lnTo>
                    <a:pt x="216153" y="375284"/>
                  </a:lnTo>
                  <a:lnTo>
                    <a:pt x="221487" y="373760"/>
                  </a:lnTo>
                  <a:lnTo>
                    <a:pt x="226313" y="372236"/>
                  </a:lnTo>
                  <a:lnTo>
                    <a:pt x="231139" y="370966"/>
                  </a:lnTo>
                  <a:lnTo>
                    <a:pt x="270001" y="359536"/>
                  </a:lnTo>
                  <a:lnTo>
                    <a:pt x="272414" y="358901"/>
                  </a:lnTo>
                  <a:lnTo>
                    <a:pt x="274827" y="357377"/>
                  </a:lnTo>
                  <a:lnTo>
                    <a:pt x="275844" y="356361"/>
                  </a:lnTo>
                  <a:lnTo>
                    <a:pt x="234823" y="356361"/>
                  </a:lnTo>
                  <a:lnTo>
                    <a:pt x="237108" y="348360"/>
                  </a:lnTo>
                  <a:lnTo>
                    <a:pt x="241173" y="333755"/>
                  </a:lnTo>
                  <a:lnTo>
                    <a:pt x="267598" y="333755"/>
                  </a:lnTo>
                  <a:lnTo>
                    <a:pt x="274475" y="326897"/>
                  </a:lnTo>
                  <a:lnTo>
                    <a:pt x="253873" y="326897"/>
                  </a:lnTo>
                  <a:lnTo>
                    <a:pt x="252222" y="324992"/>
                  </a:lnTo>
                  <a:lnTo>
                    <a:pt x="250062" y="322833"/>
                  </a:lnTo>
                  <a:lnTo>
                    <a:pt x="248284" y="320801"/>
                  </a:lnTo>
                  <a:lnTo>
                    <a:pt x="339851" y="229615"/>
                  </a:lnTo>
                  <a:lnTo>
                    <a:pt x="358989" y="229615"/>
                  </a:lnTo>
                  <a:lnTo>
                    <a:pt x="356950" y="227583"/>
                  </a:lnTo>
                  <a:lnTo>
                    <a:pt x="322452" y="227583"/>
                  </a:lnTo>
                  <a:lnTo>
                    <a:pt x="322325" y="226440"/>
                  </a:lnTo>
                  <a:lnTo>
                    <a:pt x="322072" y="225805"/>
                  </a:lnTo>
                  <a:lnTo>
                    <a:pt x="322072" y="13207"/>
                  </a:lnTo>
                  <a:close/>
                </a:path>
                <a:path w="399415" h="398144">
                  <a:moveTo>
                    <a:pt x="267598" y="333755"/>
                  </a:moveTo>
                  <a:lnTo>
                    <a:pt x="241173" y="333755"/>
                  </a:lnTo>
                  <a:lnTo>
                    <a:pt x="246760" y="339216"/>
                  </a:lnTo>
                  <a:lnTo>
                    <a:pt x="251967" y="344424"/>
                  </a:lnTo>
                  <a:lnTo>
                    <a:pt x="257301" y="349884"/>
                  </a:lnTo>
                  <a:lnTo>
                    <a:pt x="242950" y="354075"/>
                  </a:lnTo>
                  <a:lnTo>
                    <a:pt x="234823" y="356361"/>
                  </a:lnTo>
                  <a:lnTo>
                    <a:pt x="275844" y="356361"/>
                  </a:lnTo>
                  <a:lnTo>
                    <a:pt x="283751" y="348636"/>
                  </a:lnTo>
                  <a:lnTo>
                    <a:pt x="289264" y="343153"/>
                  </a:lnTo>
                  <a:lnTo>
                    <a:pt x="270001" y="343153"/>
                  </a:lnTo>
                  <a:lnTo>
                    <a:pt x="265937" y="339089"/>
                  </a:lnTo>
                  <a:lnTo>
                    <a:pt x="264159" y="337184"/>
                  </a:lnTo>
                  <a:lnTo>
                    <a:pt x="267598" y="333755"/>
                  </a:lnTo>
                  <a:close/>
                </a:path>
                <a:path w="399415" h="398144">
                  <a:moveTo>
                    <a:pt x="386877" y="245999"/>
                  </a:moveTo>
                  <a:lnTo>
                    <a:pt x="355600" y="245999"/>
                  </a:lnTo>
                  <a:lnTo>
                    <a:pt x="357377" y="247650"/>
                  </a:lnTo>
                  <a:lnTo>
                    <a:pt x="359536" y="249935"/>
                  </a:lnTo>
                  <a:lnTo>
                    <a:pt x="361441" y="251840"/>
                  </a:lnTo>
                  <a:lnTo>
                    <a:pt x="270001" y="343153"/>
                  </a:lnTo>
                  <a:lnTo>
                    <a:pt x="289264" y="343153"/>
                  </a:lnTo>
                  <a:lnTo>
                    <a:pt x="307212" y="325246"/>
                  </a:lnTo>
                  <a:lnTo>
                    <a:pt x="308736" y="323850"/>
                  </a:lnTo>
                  <a:lnTo>
                    <a:pt x="322072" y="323850"/>
                  </a:lnTo>
                  <a:lnTo>
                    <a:pt x="322072" y="311403"/>
                  </a:lnTo>
                  <a:lnTo>
                    <a:pt x="322833" y="309625"/>
                  </a:lnTo>
                  <a:lnTo>
                    <a:pt x="384809" y="248157"/>
                  </a:lnTo>
                  <a:lnTo>
                    <a:pt x="386877" y="245999"/>
                  </a:lnTo>
                  <a:close/>
                </a:path>
                <a:path w="399415" h="398144">
                  <a:moveTo>
                    <a:pt x="358989" y="229615"/>
                  </a:moveTo>
                  <a:lnTo>
                    <a:pt x="339851" y="229615"/>
                  </a:lnTo>
                  <a:lnTo>
                    <a:pt x="343915" y="233679"/>
                  </a:lnTo>
                  <a:lnTo>
                    <a:pt x="345693" y="235330"/>
                  </a:lnTo>
                  <a:lnTo>
                    <a:pt x="253873" y="326897"/>
                  </a:lnTo>
                  <a:lnTo>
                    <a:pt x="274475" y="326897"/>
                  </a:lnTo>
                  <a:lnTo>
                    <a:pt x="355600" y="245999"/>
                  </a:lnTo>
                  <a:lnTo>
                    <a:pt x="386877" y="245999"/>
                  </a:lnTo>
                  <a:lnTo>
                    <a:pt x="389447" y="243314"/>
                  </a:lnTo>
                  <a:lnTo>
                    <a:pt x="390360" y="242188"/>
                  </a:lnTo>
                  <a:lnTo>
                    <a:pt x="371601" y="242188"/>
                  </a:lnTo>
                  <a:lnTo>
                    <a:pt x="358989" y="229615"/>
                  </a:lnTo>
                  <a:close/>
                </a:path>
                <a:path w="399415" h="398144">
                  <a:moveTo>
                    <a:pt x="392118" y="203326"/>
                  </a:moveTo>
                  <a:lnTo>
                    <a:pt x="366394" y="203326"/>
                  </a:lnTo>
                  <a:lnTo>
                    <a:pt x="375792" y="204088"/>
                  </a:lnTo>
                  <a:lnTo>
                    <a:pt x="381634" y="210057"/>
                  </a:lnTo>
                  <a:lnTo>
                    <a:pt x="387350" y="215772"/>
                  </a:lnTo>
                  <a:lnTo>
                    <a:pt x="387984" y="225425"/>
                  </a:lnTo>
                  <a:lnTo>
                    <a:pt x="379222" y="235457"/>
                  </a:lnTo>
                  <a:lnTo>
                    <a:pt x="375157" y="238759"/>
                  </a:lnTo>
                  <a:lnTo>
                    <a:pt x="371601" y="242188"/>
                  </a:lnTo>
                  <a:lnTo>
                    <a:pt x="390360" y="242188"/>
                  </a:lnTo>
                  <a:lnTo>
                    <a:pt x="393620" y="238172"/>
                  </a:lnTo>
                  <a:lnTo>
                    <a:pt x="397007" y="232531"/>
                  </a:lnTo>
                  <a:lnTo>
                    <a:pt x="399196" y="226440"/>
                  </a:lnTo>
                  <a:lnTo>
                    <a:pt x="399287" y="216788"/>
                  </a:lnTo>
                  <a:lnTo>
                    <a:pt x="398906" y="216153"/>
                  </a:lnTo>
                  <a:lnTo>
                    <a:pt x="398652" y="215518"/>
                  </a:lnTo>
                  <a:lnTo>
                    <a:pt x="398525" y="214756"/>
                  </a:lnTo>
                  <a:lnTo>
                    <a:pt x="392118" y="203326"/>
                  </a:lnTo>
                  <a:close/>
                </a:path>
                <a:path w="399415" h="398144">
                  <a:moveTo>
                    <a:pt x="363378" y="193147"/>
                  </a:moveTo>
                  <a:lnTo>
                    <a:pt x="349503" y="200786"/>
                  </a:lnTo>
                  <a:lnTo>
                    <a:pt x="343334" y="206829"/>
                  </a:lnTo>
                  <a:lnTo>
                    <a:pt x="324888" y="225258"/>
                  </a:lnTo>
                  <a:lnTo>
                    <a:pt x="324230" y="225805"/>
                  </a:lnTo>
                  <a:lnTo>
                    <a:pt x="322452" y="227583"/>
                  </a:lnTo>
                  <a:lnTo>
                    <a:pt x="356950" y="227583"/>
                  </a:lnTo>
                  <a:lnTo>
                    <a:pt x="348996" y="219709"/>
                  </a:lnTo>
                  <a:lnTo>
                    <a:pt x="352551" y="216153"/>
                  </a:lnTo>
                  <a:lnTo>
                    <a:pt x="355980" y="211962"/>
                  </a:lnTo>
                  <a:lnTo>
                    <a:pt x="360044" y="208660"/>
                  </a:lnTo>
                  <a:lnTo>
                    <a:pt x="366394" y="203326"/>
                  </a:lnTo>
                  <a:lnTo>
                    <a:pt x="392118" y="203326"/>
                  </a:lnTo>
                  <a:lnTo>
                    <a:pt x="390794" y="200965"/>
                  </a:lnTo>
                  <a:lnTo>
                    <a:pt x="378110" y="193484"/>
                  </a:lnTo>
                  <a:lnTo>
                    <a:pt x="363378" y="193147"/>
                  </a:lnTo>
                  <a:close/>
                </a:path>
                <a:path w="399415" h="398144">
                  <a:moveTo>
                    <a:pt x="77088" y="23113"/>
                  </a:moveTo>
                  <a:lnTo>
                    <a:pt x="64007" y="23113"/>
                  </a:lnTo>
                  <a:lnTo>
                    <a:pt x="64134" y="24002"/>
                  </a:lnTo>
                  <a:lnTo>
                    <a:pt x="64388" y="24891"/>
                  </a:lnTo>
                  <a:lnTo>
                    <a:pt x="64388" y="60705"/>
                  </a:lnTo>
                  <a:lnTo>
                    <a:pt x="64515" y="63500"/>
                  </a:lnTo>
                  <a:lnTo>
                    <a:pt x="63626" y="64388"/>
                  </a:lnTo>
                  <a:lnTo>
                    <a:pt x="77088" y="64388"/>
                  </a:lnTo>
                  <a:lnTo>
                    <a:pt x="77088" y="2311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781926" y="522731"/>
              <a:ext cx="269621" cy="348853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576071" y="8420099"/>
              <a:ext cx="6412865" cy="1458595"/>
            </a:xfrm>
            <a:custGeom>
              <a:avLst/>
              <a:gdLst/>
              <a:ahLst/>
              <a:cxnLst/>
              <a:rect l="l" t="t" r="r" b="b"/>
              <a:pathLst>
                <a:path w="6412865" h="1458595">
                  <a:moveTo>
                    <a:pt x="3848100" y="749807"/>
                  </a:moveTo>
                  <a:lnTo>
                    <a:pt x="6412610" y="749807"/>
                  </a:lnTo>
                </a:path>
                <a:path w="6412865" h="1458595">
                  <a:moveTo>
                    <a:pt x="0" y="0"/>
                  </a:moveTo>
                  <a:lnTo>
                    <a:pt x="6412357" y="0"/>
                  </a:lnTo>
                </a:path>
                <a:path w="6412865" h="1458595">
                  <a:moveTo>
                    <a:pt x="3848100" y="1458467"/>
                  </a:moveTo>
                  <a:lnTo>
                    <a:pt x="6412610" y="1458467"/>
                  </a:lnTo>
                </a:path>
              </a:pathLst>
            </a:custGeom>
            <a:ln w="12700">
              <a:solidFill>
                <a:srgbClr val="EB733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4397375" y="8327897"/>
              <a:ext cx="896619" cy="218440"/>
            </a:xfrm>
            <a:custGeom>
              <a:avLst/>
              <a:gdLst/>
              <a:ahLst/>
              <a:cxnLst/>
              <a:rect l="l" t="t" r="r" b="b"/>
              <a:pathLst>
                <a:path w="896620" h="218440">
                  <a:moveTo>
                    <a:pt x="896112" y="0"/>
                  </a:moveTo>
                  <a:lnTo>
                    <a:pt x="848868" y="0"/>
                  </a:lnTo>
                  <a:lnTo>
                    <a:pt x="39624" y="0"/>
                  </a:lnTo>
                  <a:lnTo>
                    <a:pt x="0" y="0"/>
                  </a:lnTo>
                  <a:lnTo>
                    <a:pt x="0" y="217932"/>
                  </a:lnTo>
                  <a:lnTo>
                    <a:pt x="39624" y="217932"/>
                  </a:lnTo>
                  <a:lnTo>
                    <a:pt x="848868" y="217932"/>
                  </a:lnTo>
                  <a:lnTo>
                    <a:pt x="896112" y="217932"/>
                  </a:lnTo>
                  <a:lnTo>
                    <a:pt x="896112" y="0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2715374" y="8308593"/>
            <a:ext cx="258000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r">
              <a:lnSpc>
                <a:spcPct val="100000"/>
              </a:lnSpc>
              <a:spcBef>
                <a:spcPts val="100"/>
              </a:spcBef>
            </a:pPr>
            <a:r>
              <a:rPr sz="1400" b="1" spc="-20" dirty="0">
                <a:solidFill>
                  <a:srgbClr val="F1F1F1"/>
                </a:solidFill>
                <a:latin typeface="Calibri"/>
                <a:cs typeface="Calibri"/>
              </a:rPr>
              <a:t>CONTACTO</a:t>
            </a:r>
            <a:r>
              <a:rPr sz="1400" b="1" spc="-20" dirty="0">
                <a:solidFill>
                  <a:srgbClr val="EB7339"/>
                </a:solidFill>
                <a:latin typeface="Calibri"/>
                <a:cs typeface="Calibri"/>
              </a:rPr>
              <a:t>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4412996" y="9062211"/>
            <a:ext cx="1201420" cy="218440"/>
          </a:xfrm>
          <a:custGeom>
            <a:avLst/>
            <a:gdLst/>
            <a:ahLst/>
            <a:cxnLst/>
            <a:rect l="l" t="t" r="r" b="b"/>
            <a:pathLst>
              <a:path w="1201420" h="218440">
                <a:moveTo>
                  <a:pt x="1200912" y="0"/>
                </a:moveTo>
                <a:lnTo>
                  <a:pt x="1153668" y="0"/>
                </a:lnTo>
                <a:lnTo>
                  <a:pt x="39624" y="0"/>
                </a:lnTo>
                <a:lnTo>
                  <a:pt x="0" y="0"/>
                </a:lnTo>
                <a:lnTo>
                  <a:pt x="0" y="217932"/>
                </a:lnTo>
                <a:lnTo>
                  <a:pt x="39624" y="217932"/>
                </a:lnTo>
                <a:lnTo>
                  <a:pt x="1153668" y="217932"/>
                </a:lnTo>
                <a:lnTo>
                  <a:pt x="1200912" y="217932"/>
                </a:lnTo>
                <a:lnTo>
                  <a:pt x="1200912" y="0"/>
                </a:lnTo>
                <a:close/>
              </a:path>
            </a:pathLst>
          </a:custGeom>
          <a:solidFill>
            <a:srgbClr val="EB73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4412996" y="9042603"/>
            <a:ext cx="120332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064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solidFill>
                  <a:srgbClr val="F1F1F1"/>
                </a:solidFill>
                <a:latin typeface="Calibri"/>
                <a:cs typeface="Calibri"/>
              </a:rPr>
              <a:t>O</a:t>
            </a:r>
            <a:r>
              <a:rPr sz="1400" b="1" spc="-15" dirty="0">
                <a:solidFill>
                  <a:srgbClr val="F1F1F1"/>
                </a:solidFill>
                <a:latin typeface="Calibri"/>
                <a:cs typeface="Calibri"/>
              </a:rPr>
              <a:t>R</a:t>
            </a:r>
            <a:r>
              <a:rPr sz="1400" b="1" spc="-5" dirty="0">
                <a:solidFill>
                  <a:srgbClr val="F1F1F1"/>
                </a:solidFill>
                <a:latin typeface="Calibri"/>
                <a:cs typeface="Calibri"/>
              </a:rPr>
              <a:t>GANI</a:t>
            </a:r>
            <a:r>
              <a:rPr sz="1400" b="1" spc="-15" dirty="0">
                <a:solidFill>
                  <a:srgbClr val="F1F1F1"/>
                </a:solidFill>
                <a:latin typeface="Calibri"/>
                <a:cs typeface="Calibri"/>
              </a:rPr>
              <a:t>ZA</a:t>
            </a:r>
            <a:r>
              <a:rPr sz="1400" b="1" spc="-5" dirty="0">
                <a:solidFill>
                  <a:srgbClr val="F1F1F1"/>
                </a:solidFill>
                <a:latin typeface="Calibri"/>
                <a:cs typeface="Calibri"/>
              </a:rPr>
              <a:t>Ç</a:t>
            </a:r>
            <a:r>
              <a:rPr sz="1400" b="1" spc="-25" dirty="0">
                <a:solidFill>
                  <a:srgbClr val="F1F1F1"/>
                </a:solidFill>
                <a:latin typeface="Calibri"/>
                <a:cs typeface="Calibri"/>
              </a:rPr>
              <a:t>ÃO</a:t>
            </a:r>
            <a:r>
              <a:rPr sz="1400" b="1" dirty="0">
                <a:solidFill>
                  <a:srgbClr val="EB7339"/>
                </a:solidFill>
                <a:latin typeface="Calibri"/>
                <a:cs typeface="Calibri"/>
              </a:rPr>
              <a:t>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4397375" y="9774592"/>
            <a:ext cx="559435" cy="218440"/>
          </a:xfrm>
          <a:custGeom>
            <a:avLst/>
            <a:gdLst/>
            <a:ahLst/>
            <a:cxnLst/>
            <a:rect l="l" t="t" r="r" b="b"/>
            <a:pathLst>
              <a:path w="559435" h="218440">
                <a:moveTo>
                  <a:pt x="559308" y="0"/>
                </a:moveTo>
                <a:lnTo>
                  <a:pt x="512064" y="0"/>
                </a:lnTo>
                <a:lnTo>
                  <a:pt x="39624" y="0"/>
                </a:lnTo>
                <a:lnTo>
                  <a:pt x="0" y="0"/>
                </a:lnTo>
                <a:lnTo>
                  <a:pt x="0" y="217932"/>
                </a:lnTo>
                <a:lnTo>
                  <a:pt x="39624" y="217932"/>
                </a:lnTo>
                <a:lnTo>
                  <a:pt x="512064" y="217932"/>
                </a:lnTo>
                <a:lnTo>
                  <a:pt x="559308" y="217932"/>
                </a:lnTo>
                <a:lnTo>
                  <a:pt x="559308" y="0"/>
                </a:lnTo>
                <a:close/>
              </a:path>
            </a:pathLst>
          </a:custGeom>
          <a:solidFill>
            <a:srgbClr val="EB73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4397375" y="9755530"/>
            <a:ext cx="55943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0005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F1F1F1"/>
                </a:solidFill>
                <a:latin typeface="Calibri"/>
                <a:cs typeface="Calibri"/>
              </a:rPr>
              <a:t>EMAIL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811898" y="8327897"/>
            <a:ext cx="1903730" cy="218440"/>
          </a:xfrm>
          <a:custGeom>
            <a:avLst/>
            <a:gdLst/>
            <a:ahLst/>
            <a:cxnLst/>
            <a:rect l="l" t="t" r="r" b="b"/>
            <a:pathLst>
              <a:path w="1903730" h="218440">
                <a:moveTo>
                  <a:pt x="1903476" y="0"/>
                </a:moveTo>
                <a:lnTo>
                  <a:pt x="0" y="0"/>
                </a:lnTo>
                <a:lnTo>
                  <a:pt x="0" y="217932"/>
                </a:lnTo>
                <a:lnTo>
                  <a:pt x="1903476" y="217932"/>
                </a:lnTo>
                <a:lnTo>
                  <a:pt x="1903476" y="0"/>
                </a:lnTo>
                <a:close/>
              </a:path>
            </a:pathLst>
          </a:custGeom>
          <a:solidFill>
            <a:srgbClr val="EB73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811898" y="8308593"/>
            <a:ext cx="358584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solidFill>
                  <a:srgbClr val="F1F1F1"/>
                </a:solidFill>
                <a:latin typeface="Calibri"/>
                <a:cs typeface="Calibri"/>
              </a:rPr>
              <a:t>LIGAÇÕES</a:t>
            </a:r>
            <a:r>
              <a:rPr sz="1400" b="1" spc="-45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400" b="1" spc="-20" dirty="0">
                <a:solidFill>
                  <a:srgbClr val="F1F1F1"/>
                </a:solidFill>
                <a:latin typeface="Calibri"/>
                <a:cs typeface="Calibri"/>
              </a:rPr>
              <a:t>INFORMATIVAS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6" name="object 3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7785">
              <a:lnSpc>
                <a:spcPts val="760"/>
              </a:lnSpc>
            </a:pPr>
            <a:r>
              <a:rPr spc="-5" dirty="0"/>
              <a:t>69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210043" y="7951658"/>
            <a:ext cx="114300" cy="189420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760"/>
              </a:lnSpc>
            </a:pP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11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20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r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g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u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t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s</a:t>
            </a:r>
            <a:endParaRPr sz="7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7107681" y="9986987"/>
            <a:ext cx="311150" cy="179705"/>
            <a:chOff x="7107681" y="9986987"/>
            <a:chExt cx="311150" cy="17970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01197" y="10028970"/>
              <a:ext cx="131230" cy="13123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107681" y="9986987"/>
              <a:ext cx="311150" cy="179705"/>
            </a:xfrm>
            <a:custGeom>
              <a:avLst/>
              <a:gdLst/>
              <a:ahLst/>
              <a:cxnLst/>
              <a:rect l="l" t="t" r="r" b="b"/>
              <a:pathLst>
                <a:path w="311150" h="179704">
                  <a:moveTo>
                    <a:pt x="306704" y="0"/>
                  </a:moveTo>
                  <a:lnTo>
                    <a:pt x="302768" y="1054"/>
                  </a:lnTo>
                  <a:lnTo>
                    <a:pt x="302514" y="63"/>
                  </a:lnTo>
                  <a:lnTo>
                    <a:pt x="302385" y="12047"/>
                  </a:lnTo>
                  <a:lnTo>
                    <a:pt x="303291" y="25833"/>
                  </a:lnTo>
                  <a:lnTo>
                    <a:pt x="304889" y="39630"/>
                  </a:lnTo>
                  <a:lnTo>
                    <a:pt x="306832" y="51650"/>
                  </a:lnTo>
                  <a:lnTo>
                    <a:pt x="302011" y="71757"/>
                  </a:lnTo>
                  <a:lnTo>
                    <a:pt x="286369" y="91803"/>
                  </a:lnTo>
                  <a:lnTo>
                    <a:pt x="268416" y="107927"/>
                  </a:lnTo>
                  <a:lnTo>
                    <a:pt x="256667" y="116268"/>
                  </a:lnTo>
                  <a:lnTo>
                    <a:pt x="254253" y="117411"/>
                  </a:lnTo>
                  <a:lnTo>
                    <a:pt x="247776" y="124447"/>
                  </a:lnTo>
                  <a:lnTo>
                    <a:pt x="211665" y="154731"/>
                  </a:lnTo>
                  <a:lnTo>
                    <a:pt x="161101" y="174393"/>
                  </a:lnTo>
                  <a:lnTo>
                    <a:pt x="134635" y="171699"/>
                  </a:lnTo>
                  <a:lnTo>
                    <a:pt x="114004" y="161215"/>
                  </a:lnTo>
                  <a:lnTo>
                    <a:pt x="101219" y="146316"/>
                  </a:lnTo>
                  <a:lnTo>
                    <a:pt x="89308" y="130560"/>
                  </a:lnTo>
                  <a:lnTo>
                    <a:pt x="73183" y="118210"/>
                  </a:lnTo>
                  <a:lnTo>
                    <a:pt x="55106" y="109553"/>
                  </a:lnTo>
                  <a:lnTo>
                    <a:pt x="37338" y="104876"/>
                  </a:lnTo>
                  <a:lnTo>
                    <a:pt x="27481" y="101362"/>
                  </a:lnTo>
                  <a:lnTo>
                    <a:pt x="18684" y="95038"/>
                  </a:lnTo>
                  <a:lnTo>
                    <a:pt x="11245" y="87465"/>
                  </a:lnTo>
                  <a:lnTo>
                    <a:pt x="5461" y="80200"/>
                  </a:lnTo>
                  <a:lnTo>
                    <a:pt x="0" y="81648"/>
                  </a:lnTo>
                  <a:lnTo>
                    <a:pt x="36068" y="109969"/>
                  </a:lnTo>
                  <a:lnTo>
                    <a:pt x="52792" y="114654"/>
                  </a:lnTo>
                  <a:lnTo>
                    <a:pt x="69850" y="122807"/>
                  </a:lnTo>
                  <a:lnTo>
                    <a:pt x="85002" y="134234"/>
                  </a:lnTo>
                  <a:lnTo>
                    <a:pt x="96012" y="148742"/>
                  </a:lnTo>
                  <a:lnTo>
                    <a:pt x="107517" y="162982"/>
                  </a:lnTo>
                  <a:lnTo>
                    <a:pt x="125761" y="174072"/>
                  </a:lnTo>
                  <a:lnTo>
                    <a:pt x="149197" y="179514"/>
                  </a:lnTo>
                  <a:lnTo>
                    <a:pt x="176275" y="176809"/>
                  </a:lnTo>
                  <a:lnTo>
                    <a:pt x="213582" y="159407"/>
                  </a:lnTo>
                  <a:lnTo>
                    <a:pt x="253746" y="124968"/>
                  </a:lnTo>
                  <a:lnTo>
                    <a:pt x="256159" y="122199"/>
                  </a:lnTo>
                  <a:lnTo>
                    <a:pt x="258064" y="121678"/>
                  </a:lnTo>
                  <a:lnTo>
                    <a:pt x="269624" y="113625"/>
                  </a:lnTo>
                  <a:lnTo>
                    <a:pt x="288829" y="96753"/>
                  </a:lnTo>
                  <a:lnTo>
                    <a:pt x="305891" y="74821"/>
                  </a:lnTo>
                  <a:lnTo>
                    <a:pt x="311023" y="51587"/>
                  </a:lnTo>
                  <a:lnTo>
                    <a:pt x="308544" y="35995"/>
                  </a:lnTo>
                  <a:lnTo>
                    <a:pt x="307101" y="21512"/>
                  </a:lnTo>
                  <a:lnTo>
                    <a:pt x="306540" y="9169"/>
                  </a:lnTo>
                  <a:lnTo>
                    <a:pt x="3067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0513" y="9993781"/>
              <a:ext cx="230711" cy="152552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432816" y="10045114"/>
            <a:ext cx="484505" cy="327025"/>
            <a:chOff x="432816" y="10045114"/>
            <a:chExt cx="484505" cy="327025"/>
          </a:xfrm>
        </p:grpSpPr>
        <p:sp>
          <p:nvSpPr>
            <p:cNvPr id="8" name="object 8"/>
            <p:cNvSpPr/>
            <p:nvPr/>
          </p:nvSpPr>
          <p:spPr>
            <a:xfrm>
              <a:off x="432816" y="10045114"/>
              <a:ext cx="484505" cy="327025"/>
            </a:xfrm>
            <a:custGeom>
              <a:avLst/>
              <a:gdLst/>
              <a:ahLst/>
              <a:cxnLst/>
              <a:rect l="l" t="t" r="r" b="b"/>
              <a:pathLst>
                <a:path w="484505" h="327025">
                  <a:moveTo>
                    <a:pt x="484491" y="0"/>
                  </a:moveTo>
                  <a:lnTo>
                    <a:pt x="0" y="0"/>
                  </a:lnTo>
                  <a:lnTo>
                    <a:pt x="0" y="326620"/>
                  </a:lnTo>
                  <a:lnTo>
                    <a:pt x="484491" y="326620"/>
                  </a:lnTo>
                  <a:lnTo>
                    <a:pt x="484491" y="0"/>
                  </a:lnTo>
                  <a:close/>
                </a:path>
              </a:pathLst>
            </a:custGeom>
            <a:solidFill>
              <a:srgbClr val="2C48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63489" y="10191998"/>
              <a:ext cx="33020" cy="29845"/>
            </a:xfrm>
            <a:custGeom>
              <a:avLst/>
              <a:gdLst/>
              <a:ahLst/>
              <a:cxnLst/>
              <a:rect l="l" t="t" r="r" b="b"/>
              <a:pathLst>
                <a:path w="33020" h="29845">
                  <a:moveTo>
                    <a:pt x="16393" y="0"/>
                  </a:moveTo>
                  <a:lnTo>
                    <a:pt x="14928" y="4266"/>
                  </a:lnTo>
                  <a:lnTo>
                    <a:pt x="12466" y="10842"/>
                  </a:lnTo>
                  <a:lnTo>
                    <a:pt x="4943" y="10986"/>
                  </a:lnTo>
                  <a:lnTo>
                    <a:pt x="0" y="11130"/>
                  </a:lnTo>
                  <a:lnTo>
                    <a:pt x="9945" y="18337"/>
                  </a:lnTo>
                  <a:lnTo>
                    <a:pt x="6311" y="29655"/>
                  </a:lnTo>
                  <a:lnTo>
                    <a:pt x="16393" y="22884"/>
                  </a:lnTo>
                  <a:lnTo>
                    <a:pt x="26535" y="29655"/>
                  </a:lnTo>
                  <a:lnTo>
                    <a:pt x="22998" y="18337"/>
                  </a:lnTo>
                  <a:lnTo>
                    <a:pt x="32983" y="11130"/>
                  </a:lnTo>
                  <a:lnTo>
                    <a:pt x="27981" y="10986"/>
                  </a:lnTo>
                  <a:lnTo>
                    <a:pt x="20516" y="10842"/>
                  </a:lnTo>
                  <a:lnTo>
                    <a:pt x="16393" y="0"/>
                  </a:lnTo>
                  <a:close/>
                </a:path>
              </a:pathLst>
            </a:custGeom>
            <a:solidFill>
              <a:srgbClr val="F1EE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63489" y="10191998"/>
              <a:ext cx="33020" cy="29845"/>
            </a:xfrm>
            <a:custGeom>
              <a:avLst/>
              <a:gdLst/>
              <a:ahLst/>
              <a:cxnLst/>
              <a:rect l="l" t="t" r="r" b="b"/>
              <a:pathLst>
                <a:path w="33020" h="29845">
                  <a:moveTo>
                    <a:pt x="32983" y="11130"/>
                  </a:moveTo>
                  <a:lnTo>
                    <a:pt x="27981" y="10986"/>
                  </a:lnTo>
                  <a:lnTo>
                    <a:pt x="20516" y="10842"/>
                  </a:lnTo>
                  <a:lnTo>
                    <a:pt x="17996" y="4266"/>
                  </a:lnTo>
                  <a:lnTo>
                    <a:pt x="16393" y="0"/>
                  </a:lnTo>
                  <a:lnTo>
                    <a:pt x="14928" y="4266"/>
                  </a:lnTo>
                  <a:lnTo>
                    <a:pt x="12466" y="10842"/>
                  </a:lnTo>
                  <a:lnTo>
                    <a:pt x="4943" y="10986"/>
                  </a:lnTo>
                  <a:lnTo>
                    <a:pt x="0" y="11130"/>
                  </a:lnTo>
                  <a:lnTo>
                    <a:pt x="4064" y="14082"/>
                  </a:lnTo>
                  <a:lnTo>
                    <a:pt x="9945" y="18337"/>
                  </a:lnTo>
                  <a:lnTo>
                    <a:pt x="7757" y="25109"/>
                  </a:lnTo>
                  <a:lnTo>
                    <a:pt x="6311" y="29655"/>
                  </a:lnTo>
                  <a:lnTo>
                    <a:pt x="10238" y="26995"/>
                  </a:lnTo>
                  <a:lnTo>
                    <a:pt x="16393" y="22884"/>
                  </a:lnTo>
                  <a:lnTo>
                    <a:pt x="22549" y="26995"/>
                  </a:lnTo>
                  <a:lnTo>
                    <a:pt x="26535" y="29655"/>
                  </a:lnTo>
                  <a:lnTo>
                    <a:pt x="22998" y="18337"/>
                  </a:lnTo>
                  <a:lnTo>
                    <a:pt x="32983" y="11130"/>
                  </a:lnTo>
                  <a:close/>
                </a:path>
              </a:pathLst>
            </a:custGeom>
            <a:ln w="3175">
              <a:solidFill>
                <a:srgbClr val="F1EE1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65823" y="10085947"/>
              <a:ext cx="217734" cy="84058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552482" y="10191862"/>
              <a:ext cx="33655" cy="29845"/>
            </a:xfrm>
            <a:custGeom>
              <a:avLst/>
              <a:gdLst/>
              <a:ahLst/>
              <a:cxnLst/>
              <a:rect l="l" t="t" r="r" b="b"/>
              <a:pathLst>
                <a:path w="33654" h="29845">
                  <a:moveTo>
                    <a:pt x="16540" y="0"/>
                  </a:moveTo>
                  <a:lnTo>
                    <a:pt x="14940" y="4247"/>
                  </a:lnTo>
                  <a:lnTo>
                    <a:pt x="12611" y="10978"/>
                  </a:lnTo>
                  <a:lnTo>
                    <a:pt x="5094" y="11122"/>
                  </a:lnTo>
                  <a:lnTo>
                    <a:pt x="0" y="11122"/>
                  </a:lnTo>
                  <a:lnTo>
                    <a:pt x="4074" y="14218"/>
                  </a:lnTo>
                  <a:lnTo>
                    <a:pt x="9943" y="18473"/>
                  </a:lnTo>
                  <a:lnTo>
                    <a:pt x="7905" y="25100"/>
                  </a:lnTo>
                  <a:lnTo>
                    <a:pt x="6452" y="29647"/>
                  </a:lnTo>
                  <a:lnTo>
                    <a:pt x="10379" y="26986"/>
                  </a:lnTo>
                  <a:lnTo>
                    <a:pt x="16540" y="22875"/>
                  </a:lnTo>
                  <a:lnTo>
                    <a:pt x="22701" y="26986"/>
                  </a:lnTo>
                  <a:lnTo>
                    <a:pt x="26677" y="29647"/>
                  </a:lnTo>
                  <a:lnTo>
                    <a:pt x="23137" y="18473"/>
                  </a:lnTo>
                  <a:lnTo>
                    <a:pt x="29006" y="14218"/>
                  </a:lnTo>
                  <a:lnTo>
                    <a:pt x="33129" y="11122"/>
                  </a:lnTo>
                  <a:lnTo>
                    <a:pt x="27988" y="11122"/>
                  </a:lnTo>
                  <a:lnTo>
                    <a:pt x="20518" y="10978"/>
                  </a:lnTo>
                  <a:lnTo>
                    <a:pt x="18189" y="4247"/>
                  </a:lnTo>
                  <a:lnTo>
                    <a:pt x="16540" y="0"/>
                  </a:lnTo>
                  <a:close/>
                </a:path>
              </a:pathLst>
            </a:custGeom>
            <a:solidFill>
              <a:srgbClr val="F1EE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52482" y="10191862"/>
              <a:ext cx="33655" cy="29845"/>
            </a:xfrm>
            <a:custGeom>
              <a:avLst/>
              <a:gdLst/>
              <a:ahLst/>
              <a:cxnLst/>
              <a:rect l="l" t="t" r="r" b="b"/>
              <a:pathLst>
                <a:path w="33654" h="29845">
                  <a:moveTo>
                    <a:pt x="22701" y="26986"/>
                  </a:moveTo>
                  <a:lnTo>
                    <a:pt x="26677" y="29647"/>
                  </a:lnTo>
                  <a:lnTo>
                    <a:pt x="25224" y="25100"/>
                  </a:lnTo>
                  <a:lnTo>
                    <a:pt x="23137" y="18473"/>
                  </a:lnTo>
                  <a:lnTo>
                    <a:pt x="29006" y="14218"/>
                  </a:lnTo>
                  <a:lnTo>
                    <a:pt x="33129" y="11122"/>
                  </a:lnTo>
                  <a:lnTo>
                    <a:pt x="27988" y="11122"/>
                  </a:lnTo>
                  <a:lnTo>
                    <a:pt x="20518" y="10978"/>
                  </a:lnTo>
                  <a:lnTo>
                    <a:pt x="18189" y="4247"/>
                  </a:lnTo>
                  <a:lnTo>
                    <a:pt x="16540" y="0"/>
                  </a:lnTo>
                  <a:lnTo>
                    <a:pt x="14940" y="4247"/>
                  </a:lnTo>
                  <a:lnTo>
                    <a:pt x="12611" y="10978"/>
                  </a:lnTo>
                  <a:lnTo>
                    <a:pt x="5094" y="11122"/>
                  </a:lnTo>
                  <a:lnTo>
                    <a:pt x="0" y="11122"/>
                  </a:lnTo>
                  <a:lnTo>
                    <a:pt x="4074" y="14218"/>
                  </a:lnTo>
                  <a:lnTo>
                    <a:pt x="9943" y="18473"/>
                  </a:lnTo>
                  <a:lnTo>
                    <a:pt x="7905" y="25100"/>
                  </a:lnTo>
                  <a:lnTo>
                    <a:pt x="6452" y="29647"/>
                  </a:lnTo>
                  <a:lnTo>
                    <a:pt x="10379" y="26986"/>
                  </a:lnTo>
                  <a:lnTo>
                    <a:pt x="16540" y="22875"/>
                  </a:lnTo>
                  <a:lnTo>
                    <a:pt x="22701" y="26986"/>
                  </a:lnTo>
                  <a:close/>
                </a:path>
              </a:pathLst>
            </a:custGeom>
            <a:ln w="3175">
              <a:solidFill>
                <a:srgbClr val="F1EE1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65678" y="10243079"/>
              <a:ext cx="217605" cy="84062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951073" y="10024689"/>
            <a:ext cx="1005205" cy="361950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 marR="5080">
              <a:lnSpc>
                <a:spcPts val="860"/>
              </a:lnSpc>
              <a:spcBef>
                <a:spcPts val="180"/>
              </a:spcBef>
            </a:pP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Co-funded 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by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the 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 E</a:t>
            </a:r>
            <a:r>
              <a:rPr sz="750" dirty="0">
                <a:solidFill>
                  <a:srgbClr val="2C48A2"/>
                </a:solidFill>
                <a:latin typeface="Arial MT"/>
                <a:cs typeface="Arial MT"/>
              </a:rPr>
              <a:t>r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a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s</a:t>
            </a:r>
            <a:r>
              <a:rPr sz="750" spc="15" dirty="0">
                <a:solidFill>
                  <a:srgbClr val="2C48A2"/>
                </a:solidFill>
                <a:latin typeface="Arial MT"/>
                <a:cs typeface="Arial MT"/>
              </a:rPr>
              <a:t>m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u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s+</a:t>
            </a:r>
            <a:r>
              <a:rPr sz="750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Pro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g</a:t>
            </a:r>
            <a:r>
              <a:rPr sz="750" dirty="0">
                <a:solidFill>
                  <a:srgbClr val="2C48A2"/>
                </a:solidFill>
                <a:latin typeface="Arial MT"/>
                <a:cs typeface="Arial MT"/>
              </a:rPr>
              <a:t>r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amme 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of</a:t>
            </a:r>
            <a:r>
              <a:rPr sz="750" spc="-10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the</a:t>
            </a:r>
            <a:r>
              <a:rPr sz="750" spc="-5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European</a:t>
            </a:r>
            <a:r>
              <a:rPr sz="750" spc="-10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Union</a:t>
            </a:r>
            <a:endParaRPr sz="750">
              <a:latin typeface="Arial MT"/>
              <a:cs typeface="Arial MT"/>
            </a:endParaRPr>
          </a:p>
        </p:txBody>
      </p:sp>
      <p:pic>
        <p:nvPicPr>
          <p:cNvPr id="16" name="object 1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552034" y="164763"/>
            <a:ext cx="1644190" cy="939964"/>
          </a:xfrm>
          <a:prstGeom prst="rect">
            <a:avLst/>
          </a:prstGeom>
        </p:spPr>
      </p:pic>
      <p:grpSp>
        <p:nvGrpSpPr>
          <p:cNvPr id="17" name="object 17"/>
          <p:cNvGrpSpPr/>
          <p:nvPr/>
        </p:nvGrpSpPr>
        <p:grpSpPr>
          <a:xfrm>
            <a:off x="0" y="2808731"/>
            <a:ext cx="3502660" cy="6992620"/>
            <a:chOff x="0" y="2808731"/>
            <a:chExt cx="3502660" cy="6992620"/>
          </a:xfrm>
        </p:grpSpPr>
        <p:sp>
          <p:nvSpPr>
            <p:cNvPr id="18" name="object 18"/>
            <p:cNvSpPr/>
            <p:nvPr/>
          </p:nvSpPr>
          <p:spPr>
            <a:xfrm>
              <a:off x="0" y="2808731"/>
              <a:ext cx="3502660" cy="6992620"/>
            </a:xfrm>
            <a:custGeom>
              <a:avLst/>
              <a:gdLst/>
              <a:ahLst/>
              <a:cxnLst/>
              <a:rect l="l" t="t" r="r" b="b"/>
              <a:pathLst>
                <a:path w="3502660" h="6992620">
                  <a:moveTo>
                    <a:pt x="3502152" y="0"/>
                  </a:moveTo>
                  <a:lnTo>
                    <a:pt x="0" y="0"/>
                  </a:lnTo>
                  <a:lnTo>
                    <a:pt x="0" y="6992111"/>
                  </a:lnTo>
                  <a:lnTo>
                    <a:pt x="3502152" y="6992111"/>
                  </a:lnTo>
                  <a:lnTo>
                    <a:pt x="3502152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0" y="5559297"/>
              <a:ext cx="3492500" cy="12700"/>
            </a:xfrm>
            <a:custGeom>
              <a:avLst/>
              <a:gdLst/>
              <a:ahLst/>
              <a:cxnLst/>
              <a:rect l="l" t="t" r="r" b="b"/>
              <a:pathLst>
                <a:path w="3492500" h="12700">
                  <a:moveTo>
                    <a:pt x="0" y="12700"/>
                  </a:moveTo>
                  <a:lnTo>
                    <a:pt x="3491991" y="12700"/>
                  </a:lnTo>
                  <a:lnTo>
                    <a:pt x="3491991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81317" y="4751577"/>
              <a:ext cx="2185670" cy="1791970"/>
            </a:xfrm>
            <a:custGeom>
              <a:avLst/>
              <a:gdLst/>
              <a:ahLst/>
              <a:cxnLst/>
              <a:rect l="l" t="t" r="r" b="b"/>
              <a:pathLst>
                <a:path w="2185670" h="1791970">
                  <a:moveTo>
                    <a:pt x="954024" y="0"/>
                  </a:moveTo>
                  <a:lnTo>
                    <a:pt x="42672" y="0"/>
                  </a:lnTo>
                  <a:lnTo>
                    <a:pt x="0" y="0"/>
                  </a:lnTo>
                  <a:lnTo>
                    <a:pt x="0" y="233172"/>
                  </a:lnTo>
                  <a:lnTo>
                    <a:pt x="42672" y="233172"/>
                  </a:lnTo>
                  <a:lnTo>
                    <a:pt x="954024" y="233172"/>
                  </a:lnTo>
                  <a:lnTo>
                    <a:pt x="954024" y="0"/>
                  </a:lnTo>
                  <a:close/>
                </a:path>
                <a:path w="2185670" h="1791970">
                  <a:moveTo>
                    <a:pt x="1004316" y="0"/>
                  </a:moveTo>
                  <a:lnTo>
                    <a:pt x="954036" y="0"/>
                  </a:lnTo>
                  <a:lnTo>
                    <a:pt x="954036" y="233172"/>
                  </a:lnTo>
                  <a:lnTo>
                    <a:pt x="1004316" y="233172"/>
                  </a:lnTo>
                  <a:lnTo>
                    <a:pt x="1004316" y="0"/>
                  </a:lnTo>
                  <a:close/>
                </a:path>
                <a:path w="2185670" h="1791970">
                  <a:moveTo>
                    <a:pt x="1598676" y="1558290"/>
                  </a:moveTo>
                  <a:lnTo>
                    <a:pt x="42672" y="1558290"/>
                  </a:lnTo>
                  <a:lnTo>
                    <a:pt x="0" y="1558290"/>
                  </a:lnTo>
                  <a:lnTo>
                    <a:pt x="0" y="1791462"/>
                  </a:lnTo>
                  <a:lnTo>
                    <a:pt x="42672" y="1791462"/>
                  </a:lnTo>
                  <a:lnTo>
                    <a:pt x="1598676" y="1791462"/>
                  </a:lnTo>
                  <a:lnTo>
                    <a:pt x="1598676" y="1558290"/>
                  </a:lnTo>
                  <a:close/>
                </a:path>
                <a:path w="2185670" h="1791970">
                  <a:moveTo>
                    <a:pt x="1648980" y="1558290"/>
                  </a:moveTo>
                  <a:lnTo>
                    <a:pt x="1598688" y="1558290"/>
                  </a:lnTo>
                  <a:lnTo>
                    <a:pt x="1598688" y="1791462"/>
                  </a:lnTo>
                  <a:lnTo>
                    <a:pt x="1648980" y="1791462"/>
                  </a:lnTo>
                  <a:lnTo>
                    <a:pt x="1648980" y="1558290"/>
                  </a:lnTo>
                  <a:close/>
                </a:path>
                <a:path w="2185670" h="1791970">
                  <a:moveTo>
                    <a:pt x="2135124" y="666496"/>
                  </a:moveTo>
                  <a:lnTo>
                    <a:pt x="42672" y="666496"/>
                  </a:lnTo>
                  <a:lnTo>
                    <a:pt x="0" y="666496"/>
                  </a:lnTo>
                  <a:lnTo>
                    <a:pt x="0" y="899668"/>
                  </a:lnTo>
                  <a:lnTo>
                    <a:pt x="42672" y="899668"/>
                  </a:lnTo>
                  <a:lnTo>
                    <a:pt x="2135124" y="899668"/>
                  </a:lnTo>
                  <a:lnTo>
                    <a:pt x="2135124" y="666496"/>
                  </a:lnTo>
                  <a:close/>
                </a:path>
                <a:path w="2185670" h="1791970">
                  <a:moveTo>
                    <a:pt x="2185428" y="666496"/>
                  </a:moveTo>
                  <a:lnTo>
                    <a:pt x="2135136" y="666496"/>
                  </a:lnTo>
                  <a:lnTo>
                    <a:pt x="2135136" y="899668"/>
                  </a:lnTo>
                  <a:lnTo>
                    <a:pt x="2185428" y="899668"/>
                  </a:lnTo>
                  <a:lnTo>
                    <a:pt x="2185428" y="666496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3859529" y="5765672"/>
            <a:ext cx="3071495" cy="8032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algn="just">
              <a:lnSpc>
                <a:spcPts val="1200"/>
              </a:lnSpc>
              <a:spcBef>
                <a:spcPts val="24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iniciativa pertence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cidadãos das aldeias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distritos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urbanos próximos que guardaram memórias vívidas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 infância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das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margens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rio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 estuário do rio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Echedoros,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limpa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agradável,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que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consideram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atual</a:t>
            </a:r>
            <a:r>
              <a:rPr sz="11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situação</a:t>
            </a:r>
            <a:r>
              <a:rPr sz="11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negligência</a:t>
            </a:r>
            <a:r>
              <a:rPr sz="11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inaceitável.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859529" y="4683378"/>
            <a:ext cx="2129790" cy="655320"/>
          </a:xfrm>
          <a:prstGeom prst="rect">
            <a:avLst/>
          </a:prstGeom>
        </p:spPr>
        <p:txBody>
          <a:bodyPr vert="horz" wrap="square" lIns="0" tIns="109220" rIns="0" bIns="0" rtlCol="0">
            <a:spAutoFit/>
          </a:bodyPr>
          <a:lstStyle/>
          <a:p>
            <a:pPr marL="12700" marR="5080">
              <a:lnSpc>
                <a:spcPct val="64700"/>
              </a:lnSpc>
              <a:spcBef>
                <a:spcPts val="860"/>
              </a:spcBef>
            </a:pP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ASSOCIAÇÃO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DE </a:t>
            </a:r>
            <a:r>
              <a:rPr sz="1800" b="1" spc="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VOLUNTARIADO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OU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PESSOAS</a:t>
            </a:r>
            <a:r>
              <a:rPr sz="1800" b="1" spc="-7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ENVOLVIDAS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-12700" y="4628923"/>
            <a:ext cx="3517900" cy="3430904"/>
          </a:xfrm>
          <a:prstGeom prst="rect">
            <a:avLst/>
          </a:prstGeom>
        </p:spPr>
        <p:txBody>
          <a:bodyPr vert="horz" wrap="square" lIns="0" tIns="1155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10"/>
              </a:spcBef>
              <a:tabLst>
                <a:tab pos="536575" algn="l"/>
                <a:tab pos="3504565" algn="l"/>
              </a:tabLst>
            </a:pPr>
            <a:r>
              <a:rPr sz="1500" b="1" strike="sngStrike" dirty="0">
                <a:solidFill>
                  <a:srgbClr val="F1F1F1"/>
                </a:solidFill>
                <a:latin typeface="Calibri"/>
                <a:cs typeface="Calibri"/>
              </a:rPr>
              <a:t> 	</a:t>
            </a:r>
            <a:r>
              <a:rPr sz="1500" b="1" strike="sngStrike" spc="-15" dirty="0">
                <a:solidFill>
                  <a:srgbClr val="F1F1F1"/>
                </a:solidFill>
                <a:latin typeface="Calibri"/>
                <a:cs typeface="Calibri"/>
              </a:rPr>
              <a:t>CATEGORIA</a:t>
            </a:r>
            <a:r>
              <a:rPr sz="1500" b="1" strike="sngStrike" spc="-15" dirty="0">
                <a:solidFill>
                  <a:srgbClr val="EB7339"/>
                </a:solidFill>
                <a:latin typeface="Calibri"/>
                <a:cs typeface="Calibri"/>
              </a:rPr>
              <a:t>.	</a:t>
            </a:r>
            <a:endParaRPr sz="1500">
              <a:latin typeface="Calibri"/>
              <a:cs typeface="Calibri"/>
            </a:endParaRPr>
          </a:p>
          <a:p>
            <a:pPr marL="494030">
              <a:lnSpc>
                <a:spcPct val="100000"/>
              </a:lnSpc>
              <a:spcBef>
                <a:spcPts val="600"/>
              </a:spcBef>
            </a:pP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Conservação</a:t>
            </a:r>
            <a:r>
              <a:rPr sz="11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comunitária</a:t>
            </a:r>
            <a:r>
              <a:rPr sz="11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da água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250">
              <a:latin typeface="Calibri"/>
              <a:cs typeface="Calibri"/>
            </a:endParaRPr>
          </a:p>
          <a:p>
            <a:pPr marL="536575">
              <a:lnSpc>
                <a:spcPct val="100000"/>
              </a:lnSpc>
            </a:pPr>
            <a:r>
              <a:rPr sz="1500" b="1" spc="-10" dirty="0">
                <a:solidFill>
                  <a:srgbClr val="F1F1F1"/>
                </a:solidFill>
                <a:latin typeface="Calibri"/>
                <a:cs typeface="Calibri"/>
              </a:rPr>
              <a:t>LOCALIZAÇÃO</a:t>
            </a:r>
            <a:r>
              <a:rPr sz="1500" b="1" spc="-30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500" b="1" spc="-20" dirty="0">
                <a:solidFill>
                  <a:srgbClr val="F1F1F1"/>
                </a:solidFill>
                <a:latin typeface="Calibri"/>
                <a:cs typeface="Calibri"/>
              </a:rPr>
              <a:t>DA</a:t>
            </a:r>
            <a:r>
              <a:rPr sz="1500" b="1" spc="-15" dirty="0">
                <a:solidFill>
                  <a:srgbClr val="F1F1F1"/>
                </a:solidFill>
                <a:latin typeface="Calibri"/>
                <a:cs typeface="Calibri"/>
              </a:rPr>
              <a:t> PRÁTICA</a:t>
            </a:r>
            <a:r>
              <a:rPr sz="1500" b="1" spc="-15" dirty="0">
                <a:solidFill>
                  <a:srgbClr val="EB7339"/>
                </a:solidFill>
                <a:latin typeface="Calibri"/>
                <a:cs typeface="Calibri"/>
              </a:rPr>
              <a:t>.</a:t>
            </a:r>
            <a:endParaRPr sz="1500">
              <a:latin typeface="Calibri"/>
              <a:cs typeface="Calibri"/>
            </a:endParaRPr>
          </a:p>
          <a:p>
            <a:pPr marL="494030" marR="337185">
              <a:lnSpc>
                <a:spcPts val="1090"/>
              </a:lnSpc>
              <a:spcBef>
                <a:spcPts val="595"/>
              </a:spcBef>
            </a:pP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11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Delta</a:t>
            </a:r>
            <a:r>
              <a:rPr sz="11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do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rio</a:t>
            </a:r>
            <a:r>
              <a:rPr sz="11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Echedoros</a:t>
            </a:r>
            <a:r>
              <a:rPr sz="11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(Gallikos)</a:t>
            </a:r>
            <a:r>
              <a:rPr sz="11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lagoa</a:t>
            </a:r>
            <a:r>
              <a:rPr sz="11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da </a:t>
            </a:r>
            <a:r>
              <a:rPr sz="1100" spc="-229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aldeia</a:t>
            </a:r>
            <a:r>
              <a:rPr sz="11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Kalochori,</a:t>
            </a:r>
            <a:r>
              <a:rPr sz="11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Tessalónica,</a:t>
            </a:r>
            <a:r>
              <a:rPr sz="11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Grécia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  <a:tabLst>
                <a:tab pos="536575" algn="l"/>
                <a:tab pos="3501390" algn="l"/>
              </a:tabLst>
            </a:pPr>
            <a:r>
              <a:rPr sz="1500" b="1" strike="sngStrike" dirty="0">
                <a:solidFill>
                  <a:srgbClr val="F1F1F1"/>
                </a:solidFill>
                <a:latin typeface="Calibri"/>
                <a:cs typeface="Calibri"/>
              </a:rPr>
              <a:t> 	</a:t>
            </a:r>
            <a:r>
              <a:rPr sz="1500" b="1" strike="sngStrike" spc="-5" dirty="0">
                <a:solidFill>
                  <a:srgbClr val="F1F1F1"/>
                </a:solidFill>
                <a:latin typeface="Calibri"/>
                <a:cs typeface="Calibri"/>
              </a:rPr>
              <a:t>PROBLEMA</a:t>
            </a:r>
            <a:r>
              <a:rPr sz="1500" b="1" strike="sngStrike" spc="-20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500" b="1" strike="sngStrike" spc="-10" dirty="0">
                <a:solidFill>
                  <a:srgbClr val="F1F1F1"/>
                </a:solidFill>
                <a:latin typeface="Calibri"/>
                <a:cs typeface="Calibri"/>
              </a:rPr>
              <a:t>VISADO	</a:t>
            </a:r>
            <a:endParaRPr sz="15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650">
              <a:latin typeface="Calibri"/>
              <a:cs typeface="Calibri"/>
            </a:endParaRPr>
          </a:p>
          <a:p>
            <a:pPr marL="494030" marR="193675" algn="just">
              <a:lnSpc>
                <a:spcPct val="83300"/>
              </a:lnSpc>
            </a:pP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Embora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as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 áreas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do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 Delta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dos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Echedoros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da </a:t>
            </a:r>
            <a:r>
              <a:rPr sz="1100" spc="-2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lagoa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Kalochori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façam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parte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um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 dos </a:t>
            </a:r>
            <a:r>
              <a:rPr sz="1100" spc="-2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ecossistemas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mais importantes da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Grécia, o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lixo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que está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ser ilegalmente despositado na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área 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protegida,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tanto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em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terra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como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em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água,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principalmente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por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empresas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 construção,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agricultores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pescadores,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torna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urgentemente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necessária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a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intervenção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voluntários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da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"Echedoros</a:t>
            </a:r>
            <a:r>
              <a:rPr sz="11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Nature"..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0" y="624839"/>
            <a:ext cx="7559040" cy="3850004"/>
            <a:chOff x="0" y="624839"/>
            <a:chExt cx="7559040" cy="3850004"/>
          </a:xfrm>
        </p:grpSpPr>
        <p:sp>
          <p:nvSpPr>
            <p:cNvPr id="25" name="object 25"/>
            <p:cNvSpPr/>
            <p:nvPr/>
          </p:nvSpPr>
          <p:spPr>
            <a:xfrm>
              <a:off x="3501771" y="2809493"/>
              <a:ext cx="4057650" cy="1664970"/>
            </a:xfrm>
            <a:custGeom>
              <a:avLst/>
              <a:gdLst/>
              <a:ahLst/>
              <a:cxnLst/>
              <a:rect l="l" t="t" r="r" b="b"/>
              <a:pathLst>
                <a:path w="4057650" h="1664970">
                  <a:moveTo>
                    <a:pt x="0" y="1664970"/>
                  </a:moveTo>
                  <a:lnTo>
                    <a:pt x="4057269" y="1664970"/>
                  </a:lnTo>
                  <a:lnTo>
                    <a:pt x="4057269" y="0"/>
                  </a:lnTo>
                  <a:lnTo>
                    <a:pt x="0" y="0"/>
                  </a:lnTo>
                  <a:lnTo>
                    <a:pt x="0" y="166497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0" y="1220723"/>
              <a:ext cx="7559040" cy="3253740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0" y="624839"/>
              <a:ext cx="1576070" cy="3616960"/>
            </a:xfrm>
            <a:custGeom>
              <a:avLst/>
              <a:gdLst/>
              <a:ahLst/>
              <a:cxnLst/>
              <a:rect l="l" t="t" r="r" b="b"/>
              <a:pathLst>
                <a:path w="1576070" h="3616960">
                  <a:moveTo>
                    <a:pt x="705612" y="1816735"/>
                  </a:moveTo>
                  <a:lnTo>
                    <a:pt x="701421" y="1768106"/>
                  </a:lnTo>
                  <a:lnTo>
                    <a:pt x="688873" y="1720316"/>
                  </a:lnTo>
                  <a:lnTo>
                    <a:pt x="667969" y="1674190"/>
                  </a:lnTo>
                  <a:lnTo>
                    <a:pt x="638695" y="1630578"/>
                  </a:lnTo>
                  <a:lnTo>
                    <a:pt x="601052" y="1590294"/>
                  </a:lnTo>
                  <a:lnTo>
                    <a:pt x="555891" y="1540459"/>
                  </a:lnTo>
                  <a:lnTo>
                    <a:pt x="517169" y="1486357"/>
                  </a:lnTo>
                  <a:lnTo>
                    <a:pt x="484390" y="1429258"/>
                  </a:lnTo>
                  <a:lnTo>
                    <a:pt x="457073" y="1370418"/>
                  </a:lnTo>
                  <a:lnTo>
                    <a:pt x="434695" y="1311097"/>
                  </a:lnTo>
                  <a:lnTo>
                    <a:pt x="416788" y="1252550"/>
                  </a:lnTo>
                  <a:lnTo>
                    <a:pt x="402831" y="1196047"/>
                  </a:lnTo>
                  <a:lnTo>
                    <a:pt x="392353" y="1142822"/>
                  </a:lnTo>
                  <a:lnTo>
                    <a:pt x="384835" y="1094155"/>
                  </a:lnTo>
                  <a:lnTo>
                    <a:pt x="379806" y="1051293"/>
                  </a:lnTo>
                  <a:lnTo>
                    <a:pt x="375183" y="988009"/>
                  </a:lnTo>
                  <a:lnTo>
                    <a:pt x="374523" y="963041"/>
                  </a:lnTo>
                  <a:lnTo>
                    <a:pt x="374192" y="957046"/>
                  </a:lnTo>
                  <a:lnTo>
                    <a:pt x="364629" y="890828"/>
                  </a:lnTo>
                  <a:lnTo>
                    <a:pt x="345325" y="818680"/>
                  </a:lnTo>
                  <a:lnTo>
                    <a:pt x="330073" y="777862"/>
                  </a:lnTo>
                  <a:lnTo>
                    <a:pt x="310299" y="735507"/>
                  </a:lnTo>
                  <a:lnTo>
                    <a:pt x="285432" y="692835"/>
                  </a:lnTo>
                  <a:lnTo>
                    <a:pt x="254889" y="651065"/>
                  </a:lnTo>
                  <a:lnTo>
                    <a:pt x="218109" y="611403"/>
                  </a:lnTo>
                  <a:lnTo>
                    <a:pt x="174510" y="575094"/>
                  </a:lnTo>
                  <a:lnTo>
                    <a:pt x="123494" y="543331"/>
                  </a:lnTo>
                  <a:lnTo>
                    <a:pt x="64503" y="517347"/>
                  </a:lnTo>
                  <a:lnTo>
                    <a:pt x="0" y="499211"/>
                  </a:lnTo>
                  <a:lnTo>
                    <a:pt x="0" y="556387"/>
                  </a:lnTo>
                  <a:lnTo>
                    <a:pt x="2755" y="556387"/>
                  </a:lnTo>
                  <a:lnTo>
                    <a:pt x="67525" y="577811"/>
                  </a:lnTo>
                  <a:lnTo>
                    <a:pt x="122923" y="606221"/>
                  </a:lnTo>
                  <a:lnTo>
                    <a:pt x="169684" y="640168"/>
                  </a:lnTo>
                  <a:lnTo>
                    <a:pt x="208521" y="678180"/>
                  </a:lnTo>
                  <a:lnTo>
                    <a:pt x="240169" y="718820"/>
                  </a:lnTo>
                  <a:lnTo>
                    <a:pt x="265353" y="760615"/>
                  </a:lnTo>
                  <a:lnTo>
                    <a:pt x="284822" y="802106"/>
                  </a:lnTo>
                  <a:lnTo>
                    <a:pt x="299300" y="841832"/>
                  </a:lnTo>
                  <a:lnTo>
                    <a:pt x="316166" y="910183"/>
                  </a:lnTo>
                  <a:lnTo>
                    <a:pt x="321805" y="953985"/>
                  </a:lnTo>
                  <a:lnTo>
                    <a:pt x="322237" y="963041"/>
                  </a:lnTo>
                  <a:lnTo>
                    <a:pt x="322237" y="971550"/>
                  </a:lnTo>
                  <a:lnTo>
                    <a:pt x="322541" y="989457"/>
                  </a:lnTo>
                  <a:lnTo>
                    <a:pt x="325945" y="1049515"/>
                  </a:lnTo>
                  <a:lnTo>
                    <a:pt x="329971" y="1089723"/>
                  </a:lnTo>
                  <a:lnTo>
                    <a:pt x="336169" y="1135405"/>
                  </a:lnTo>
                  <a:lnTo>
                    <a:pt x="345008" y="1185570"/>
                  </a:lnTo>
                  <a:lnTo>
                    <a:pt x="356933" y="1239253"/>
                  </a:lnTo>
                  <a:lnTo>
                    <a:pt x="372414" y="1295463"/>
                  </a:lnTo>
                  <a:lnTo>
                    <a:pt x="391934" y="1353223"/>
                  </a:lnTo>
                  <a:lnTo>
                    <a:pt x="415950" y="1411554"/>
                  </a:lnTo>
                  <a:lnTo>
                    <a:pt x="444919" y="1469466"/>
                  </a:lnTo>
                  <a:lnTo>
                    <a:pt x="479298" y="1525993"/>
                  </a:lnTo>
                  <a:lnTo>
                    <a:pt x="519569" y="1580146"/>
                  </a:lnTo>
                  <a:lnTo>
                    <a:pt x="566204" y="1630934"/>
                  </a:lnTo>
                  <a:lnTo>
                    <a:pt x="597611" y="1666760"/>
                  </a:lnTo>
                  <a:lnTo>
                    <a:pt x="621919" y="1704517"/>
                  </a:lnTo>
                  <a:lnTo>
                    <a:pt x="638810" y="1744205"/>
                  </a:lnTo>
                  <a:lnTo>
                    <a:pt x="647954" y="1785835"/>
                  </a:lnTo>
                  <a:lnTo>
                    <a:pt x="649033" y="1829396"/>
                  </a:lnTo>
                  <a:lnTo>
                    <a:pt x="641718" y="1874901"/>
                  </a:lnTo>
                  <a:lnTo>
                    <a:pt x="627570" y="1921497"/>
                  </a:lnTo>
                  <a:lnTo>
                    <a:pt x="606679" y="1966912"/>
                  </a:lnTo>
                  <a:lnTo>
                    <a:pt x="579920" y="2010664"/>
                  </a:lnTo>
                  <a:lnTo>
                    <a:pt x="548220" y="2052256"/>
                  </a:lnTo>
                  <a:lnTo>
                    <a:pt x="512470" y="2091207"/>
                  </a:lnTo>
                  <a:lnTo>
                    <a:pt x="473583" y="2127021"/>
                  </a:lnTo>
                  <a:lnTo>
                    <a:pt x="432473" y="2159203"/>
                  </a:lnTo>
                  <a:lnTo>
                    <a:pt x="390029" y="2187270"/>
                  </a:lnTo>
                  <a:lnTo>
                    <a:pt x="347179" y="2210739"/>
                  </a:lnTo>
                  <a:lnTo>
                    <a:pt x="304812" y="2229104"/>
                  </a:lnTo>
                  <a:lnTo>
                    <a:pt x="253631" y="2250694"/>
                  </a:lnTo>
                  <a:lnTo>
                    <a:pt x="204787" y="2275128"/>
                  </a:lnTo>
                  <a:lnTo>
                    <a:pt x="158483" y="2301684"/>
                  </a:lnTo>
                  <a:lnTo>
                    <a:pt x="114935" y="2329675"/>
                  </a:lnTo>
                  <a:lnTo>
                    <a:pt x="74320" y="2358377"/>
                  </a:lnTo>
                  <a:lnTo>
                    <a:pt x="36868" y="2387066"/>
                  </a:lnTo>
                  <a:lnTo>
                    <a:pt x="2755" y="2415032"/>
                  </a:lnTo>
                  <a:lnTo>
                    <a:pt x="2755" y="2496312"/>
                  </a:lnTo>
                  <a:lnTo>
                    <a:pt x="30784" y="2469210"/>
                  </a:lnTo>
                  <a:lnTo>
                    <a:pt x="62471" y="2440673"/>
                  </a:lnTo>
                  <a:lnTo>
                    <a:pt x="97713" y="2411450"/>
                  </a:lnTo>
                  <a:lnTo>
                    <a:pt x="136359" y="2382304"/>
                  </a:lnTo>
                  <a:lnTo>
                    <a:pt x="178257" y="2353983"/>
                  </a:lnTo>
                  <a:lnTo>
                    <a:pt x="223304" y="2327224"/>
                  </a:lnTo>
                  <a:lnTo>
                    <a:pt x="271335" y="2302789"/>
                  </a:lnTo>
                  <a:lnTo>
                    <a:pt x="322237" y="2281428"/>
                  </a:lnTo>
                  <a:lnTo>
                    <a:pt x="360603" y="2266226"/>
                  </a:lnTo>
                  <a:lnTo>
                    <a:pt x="399821" y="2246922"/>
                  </a:lnTo>
                  <a:lnTo>
                    <a:pt x="439216" y="2223795"/>
                  </a:lnTo>
                  <a:lnTo>
                    <a:pt x="478205" y="2197100"/>
                  </a:lnTo>
                  <a:lnTo>
                    <a:pt x="516140" y="2167090"/>
                  </a:lnTo>
                  <a:lnTo>
                    <a:pt x="552399" y="2134044"/>
                  </a:lnTo>
                  <a:lnTo>
                    <a:pt x="586359" y="2098217"/>
                  </a:lnTo>
                  <a:lnTo>
                    <a:pt x="617397" y="2059876"/>
                  </a:lnTo>
                  <a:lnTo>
                    <a:pt x="644893" y="2019261"/>
                  </a:lnTo>
                  <a:lnTo>
                    <a:pt x="668197" y="1976640"/>
                  </a:lnTo>
                  <a:lnTo>
                    <a:pt x="686714" y="1932292"/>
                  </a:lnTo>
                  <a:lnTo>
                    <a:pt x="699808" y="1886458"/>
                  </a:lnTo>
                  <a:lnTo>
                    <a:pt x="705510" y="1834172"/>
                  </a:lnTo>
                  <a:lnTo>
                    <a:pt x="705612" y="1816735"/>
                  </a:lnTo>
                  <a:close/>
                </a:path>
                <a:path w="1576070" h="3616960">
                  <a:moveTo>
                    <a:pt x="1331976" y="2048637"/>
                  </a:moveTo>
                  <a:lnTo>
                    <a:pt x="1323428" y="1971840"/>
                  </a:lnTo>
                  <a:lnTo>
                    <a:pt x="1312837" y="1931098"/>
                  </a:lnTo>
                  <a:lnTo>
                    <a:pt x="1298079" y="1888909"/>
                  </a:lnTo>
                  <a:lnTo>
                    <a:pt x="1279220" y="1845398"/>
                  </a:lnTo>
                  <a:lnTo>
                    <a:pt x="1256296" y="1800644"/>
                  </a:lnTo>
                  <a:lnTo>
                    <a:pt x="1229360" y="1754746"/>
                  </a:lnTo>
                  <a:lnTo>
                    <a:pt x="1198460" y="1707794"/>
                  </a:lnTo>
                  <a:lnTo>
                    <a:pt x="1163650" y="1659890"/>
                  </a:lnTo>
                  <a:lnTo>
                    <a:pt x="1097838" y="1572298"/>
                  </a:lnTo>
                  <a:lnTo>
                    <a:pt x="1039444" y="1492885"/>
                  </a:lnTo>
                  <a:lnTo>
                    <a:pt x="988034" y="1421142"/>
                  </a:lnTo>
                  <a:lnTo>
                    <a:pt x="943152" y="1356537"/>
                  </a:lnTo>
                  <a:lnTo>
                    <a:pt x="904379" y="1298562"/>
                  </a:lnTo>
                  <a:lnTo>
                    <a:pt x="871270" y="1246695"/>
                  </a:lnTo>
                  <a:lnTo>
                    <a:pt x="843394" y="1200404"/>
                  </a:lnTo>
                  <a:lnTo>
                    <a:pt x="820318" y="1159192"/>
                  </a:lnTo>
                  <a:lnTo>
                    <a:pt x="801598" y="1122527"/>
                  </a:lnTo>
                  <a:lnTo>
                    <a:pt x="775487" y="1060767"/>
                  </a:lnTo>
                  <a:lnTo>
                    <a:pt x="761580" y="1010958"/>
                  </a:lnTo>
                  <a:lnTo>
                    <a:pt x="756386" y="968946"/>
                  </a:lnTo>
                  <a:lnTo>
                    <a:pt x="755980" y="949579"/>
                  </a:lnTo>
                  <a:lnTo>
                    <a:pt x="756437" y="930592"/>
                  </a:lnTo>
                  <a:lnTo>
                    <a:pt x="757339" y="911479"/>
                  </a:lnTo>
                  <a:lnTo>
                    <a:pt x="757339" y="894080"/>
                  </a:lnTo>
                  <a:lnTo>
                    <a:pt x="755408" y="822452"/>
                  </a:lnTo>
                  <a:lnTo>
                    <a:pt x="749376" y="778484"/>
                  </a:lnTo>
                  <a:lnTo>
                    <a:pt x="739343" y="730935"/>
                  </a:lnTo>
                  <a:lnTo>
                    <a:pt x="724801" y="681189"/>
                  </a:lnTo>
                  <a:lnTo>
                    <a:pt x="705307" y="630631"/>
                  </a:lnTo>
                  <a:lnTo>
                    <a:pt x="680364" y="580644"/>
                  </a:lnTo>
                  <a:lnTo>
                    <a:pt x="649490" y="532625"/>
                  </a:lnTo>
                  <a:lnTo>
                    <a:pt x="612228" y="487934"/>
                  </a:lnTo>
                  <a:lnTo>
                    <a:pt x="576287" y="455612"/>
                  </a:lnTo>
                  <a:lnTo>
                    <a:pt x="538035" y="428383"/>
                  </a:lnTo>
                  <a:lnTo>
                    <a:pt x="497230" y="406336"/>
                  </a:lnTo>
                  <a:lnTo>
                    <a:pt x="453682" y="389559"/>
                  </a:lnTo>
                  <a:lnTo>
                    <a:pt x="407200" y="378155"/>
                  </a:lnTo>
                  <a:lnTo>
                    <a:pt x="363651" y="372948"/>
                  </a:lnTo>
                  <a:lnTo>
                    <a:pt x="304584" y="371856"/>
                  </a:lnTo>
                  <a:lnTo>
                    <a:pt x="235864" y="372948"/>
                  </a:lnTo>
                  <a:lnTo>
                    <a:pt x="174726" y="370814"/>
                  </a:lnTo>
                  <a:lnTo>
                    <a:pt x="121018" y="366102"/>
                  </a:lnTo>
                  <a:lnTo>
                    <a:pt x="74549" y="359448"/>
                  </a:lnTo>
                  <a:lnTo>
                    <a:pt x="35191" y="351497"/>
                  </a:lnTo>
                  <a:lnTo>
                    <a:pt x="2755" y="342900"/>
                  </a:lnTo>
                  <a:lnTo>
                    <a:pt x="2755" y="400939"/>
                  </a:lnTo>
                  <a:lnTo>
                    <a:pt x="40055" y="409130"/>
                  </a:lnTo>
                  <a:lnTo>
                    <a:pt x="82511" y="416191"/>
                  </a:lnTo>
                  <a:lnTo>
                    <a:pt x="130441" y="421944"/>
                  </a:lnTo>
                  <a:lnTo>
                    <a:pt x="184188" y="426262"/>
                  </a:lnTo>
                  <a:lnTo>
                    <a:pt x="244055" y="428967"/>
                  </a:lnTo>
                  <a:lnTo>
                    <a:pt x="310388" y="429895"/>
                  </a:lnTo>
                  <a:lnTo>
                    <a:pt x="361569" y="432777"/>
                  </a:lnTo>
                  <a:lnTo>
                    <a:pt x="410349" y="441286"/>
                  </a:lnTo>
                  <a:lnTo>
                    <a:pt x="456222" y="455282"/>
                  </a:lnTo>
                  <a:lnTo>
                    <a:pt x="498716" y="474611"/>
                  </a:lnTo>
                  <a:lnTo>
                    <a:pt x="537324" y="499084"/>
                  </a:lnTo>
                  <a:lnTo>
                    <a:pt x="571601" y="528574"/>
                  </a:lnTo>
                  <a:lnTo>
                    <a:pt x="607326" y="570687"/>
                  </a:lnTo>
                  <a:lnTo>
                    <a:pt x="636524" y="617499"/>
                  </a:lnTo>
                  <a:lnTo>
                    <a:pt x="659739" y="667169"/>
                  </a:lnTo>
                  <a:lnTo>
                    <a:pt x="677519" y="717854"/>
                  </a:lnTo>
                  <a:lnTo>
                    <a:pt x="690397" y="767727"/>
                  </a:lnTo>
                  <a:lnTo>
                    <a:pt x="698919" y="814959"/>
                  </a:lnTo>
                  <a:lnTo>
                    <a:pt x="703630" y="857681"/>
                  </a:lnTo>
                  <a:lnTo>
                    <a:pt x="705091" y="894080"/>
                  </a:lnTo>
                  <a:lnTo>
                    <a:pt x="705091" y="911479"/>
                  </a:lnTo>
                  <a:lnTo>
                    <a:pt x="704189" y="933386"/>
                  </a:lnTo>
                  <a:lnTo>
                    <a:pt x="703745" y="954976"/>
                  </a:lnTo>
                  <a:lnTo>
                    <a:pt x="705993" y="999375"/>
                  </a:lnTo>
                  <a:lnTo>
                    <a:pt x="715403" y="1049020"/>
                  </a:lnTo>
                  <a:lnTo>
                    <a:pt x="735558" y="1108265"/>
                  </a:lnTo>
                  <a:lnTo>
                    <a:pt x="770051" y="1181455"/>
                  </a:lnTo>
                  <a:lnTo>
                    <a:pt x="793800" y="1224635"/>
                  </a:lnTo>
                  <a:lnTo>
                    <a:pt x="822464" y="1272921"/>
                  </a:lnTo>
                  <a:lnTo>
                    <a:pt x="856500" y="1326883"/>
                  </a:lnTo>
                  <a:lnTo>
                    <a:pt x="896366" y="1387030"/>
                  </a:lnTo>
                  <a:lnTo>
                    <a:pt x="942505" y="1453934"/>
                  </a:lnTo>
                  <a:lnTo>
                    <a:pt x="995349" y="1528127"/>
                  </a:lnTo>
                  <a:lnTo>
                    <a:pt x="1055370" y="1610144"/>
                  </a:lnTo>
                  <a:lnTo>
                    <a:pt x="1123010" y="1700530"/>
                  </a:lnTo>
                  <a:lnTo>
                    <a:pt x="1160449" y="1752053"/>
                  </a:lnTo>
                  <a:lnTo>
                    <a:pt x="1192669" y="1802066"/>
                  </a:lnTo>
                  <a:lnTo>
                    <a:pt x="1219669" y="1850466"/>
                  </a:lnTo>
                  <a:lnTo>
                    <a:pt x="1241437" y="1897164"/>
                  </a:lnTo>
                  <a:lnTo>
                    <a:pt x="1257985" y="1942045"/>
                  </a:lnTo>
                  <a:lnTo>
                    <a:pt x="1269314" y="1985010"/>
                  </a:lnTo>
                  <a:lnTo>
                    <a:pt x="1275410" y="2025954"/>
                  </a:lnTo>
                  <a:lnTo>
                    <a:pt x="1276273" y="2064778"/>
                  </a:lnTo>
                  <a:lnTo>
                    <a:pt x="1271905" y="2101367"/>
                  </a:lnTo>
                  <a:lnTo>
                    <a:pt x="1242187" y="2177034"/>
                  </a:lnTo>
                  <a:lnTo>
                    <a:pt x="1214539" y="2214308"/>
                  </a:lnTo>
                  <a:lnTo>
                    <a:pt x="1180503" y="2247722"/>
                  </a:lnTo>
                  <a:lnTo>
                    <a:pt x="1141285" y="2277491"/>
                  </a:lnTo>
                  <a:lnTo>
                    <a:pt x="1098029" y="2303894"/>
                  </a:lnTo>
                  <a:lnTo>
                    <a:pt x="1051902" y="2327135"/>
                  </a:lnTo>
                  <a:lnTo>
                    <a:pt x="1004087" y="2347480"/>
                  </a:lnTo>
                  <a:lnTo>
                    <a:pt x="955751" y="2365171"/>
                  </a:lnTo>
                  <a:lnTo>
                    <a:pt x="908062" y="2380437"/>
                  </a:lnTo>
                  <a:lnTo>
                    <a:pt x="862190" y="2393531"/>
                  </a:lnTo>
                  <a:lnTo>
                    <a:pt x="819289" y="2404681"/>
                  </a:lnTo>
                  <a:lnTo>
                    <a:pt x="780554" y="2414143"/>
                  </a:lnTo>
                  <a:lnTo>
                    <a:pt x="763143" y="2419985"/>
                  </a:lnTo>
                  <a:lnTo>
                    <a:pt x="725043" y="2427681"/>
                  </a:lnTo>
                  <a:lnTo>
                    <a:pt x="689127" y="2433751"/>
                  </a:lnTo>
                  <a:lnTo>
                    <a:pt x="580720" y="2449271"/>
                  </a:lnTo>
                  <a:lnTo>
                    <a:pt x="539953" y="2456738"/>
                  </a:lnTo>
                  <a:lnTo>
                    <a:pt x="500862" y="2467076"/>
                  </a:lnTo>
                  <a:lnTo>
                    <a:pt x="462775" y="2481707"/>
                  </a:lnTo>
                  <a:lnTo>
                    <a:pt x="425005" y="2502065"/>
                  </a:lnTo>
                  <a:lnTo>
                    <a:pt x="386918" y="2529586"/>
                  </a:lnTo>
                  <a:lnTo>
                    <a:pt x="347827" y="2565692"/>
                  </a:lnTo>
                  <a:lnTo>
                    <a:pt x="307060" y="2611831"/>
                  </a:lnTo>
                  <a:lnTo>
                    <a:pt x="229971" y="2714904"/>
                  </a:lnTo>
                  <a:lnTo>
                    <a:pt x="193243" y="2756954"/>
                  </a:lnTo>
                  <a:lnTo>
                    <a:pt x="154597" y="2795651"/>
                  </a:lnTo>
                  <a:lnTo>
                    <a:pt x="114833" y="2831096"/>
                  </a:lnTo>
                  <a:lnTo>
                    <a:pt x="74752" y="2863405"/>
                  </a:lnTo>
                  <a:lnTo>
                    <a:pt x="35191" y="2892666"/>
                  </a:lnTo>
                  <a:lnTo>
                    <a:pt x="0" y="2916872"/>
                  </a:lnTo>
                  <a:lnTo>
                    <a:pt x="0" y="2986671"/>
                  </a:lnTo>
                  <a:lnTo>
                    <a:pt x="34937" y="2964929"/>
                  </a:lnTo>
                  <a:lnTo>
                    <a:pt x="74485" y="2937624"/>
                  </a:lnTo>
                  <a:lnTo>
                    <a:pt x="114998" y="2906776"/>
                  </a:lnTo>
                  <a:lnTo>
                    <a:pt x="155841" y="2872536"/>
                  </a:lnTo>
                  <a:lnTo>
                    <a:pt x="196418" y="2835033"/>
                  </a:lnTo>
                  <a:lnTo>
                    <a:pt x="236105" y="2794381"/>
                  </a:lnTo>
                  <a:lnTo>
                    <a:pt x="274294" y="2750731"/>
                  </a:lnTo>
                  <a:lnTo>
                    <a:pt x="310388" y="2704211"/>
                  </a:lnTo>
                  <a:lnTo>
                    <a:pt x="352196" y="2646489"/>
                  </a:lnTo>
                  <a:lnTo>
                    <a:pt x="391287" y="2602357"/>
                  </a:lnTo>
                  <a:lnTo>
                    <a:pt x="428739" y="2569641"/>
                  </a:lnTo>
                  <a:lnTo>
                    <a:pt x="465658" y="2546159"/>
                  </a:lnTo>
                  <a:lnTo>
                    <a:pt x="503110" y="2529763"/>
                  </a:lnTo>
                  <a:lnTo>
                    <a:pt x="542201" y="2518270"/>
                  </a:lnTo>
                  <a:lnTo>
                    <a:pt x="584009" y="2509494"/>
                  </a:lnTo>
                  <a:lnTo>
                    <a:pt x="629640" y="2501265"/>
                  </a:lnTo>
                  <a:lnTo>
                    <a:pt x="661289" y="2496705"/>
                  </a:lnTo>
                  <a:lnTo>
                    <a:pt x="695655" y="2491067"/>
                  </a:lnTo>
                  <a:lnTo>
                    <a:pt x="733298" y="2483256"/>
                  </a:lnTo>
                  <a:lnTo>
                    <a:pt x="774750" y="2472182"/>
                  </a:lnTo>
                  <a:lnTo>
                    <a:pt x="792162" y="2466340"/>
                  </a:lnTo>
                  <a:lnTo>
                    <a:pt x="830529" y="2457653"/>
                  </a:lnTo>
                  <a:lnTo>
                    <a:pt x="872693" y="2447429"/>
                  </a:lnTo>
                  <a:lnTo>
                    <a:pt x="917702" y="2435415"/>
                  </a:lnTo>
                  <a:lnTo>
                    <a:pt x="964590" y="2421293"/>
                  </a:lnTo>
                  <a:lnTo>
                    <a:pt x="1012418" y="2404808"/>
                  </a:lnTo>
                  <a:lnTo>
                    <a:pt x="1060221" y="2385657"/>
                  </a:lnTo>
                  <a:lnTo>
                    <a:pt x="1107071" y="2363546"/>
                  </a:lnTo>
                  <a:lnTo>
                    <a:pt x="1151991" y="2338209"/>
                  </a:lnTo>
                  <a:lnTo>
                    <a:pt x="1194054" y="2309355"/>
                  </a:lnTo>
                  <a:lnTo>
                    <a:pt x="1232293" y="2276703"/>
                  </a:lnTo>
                  <a:lnTo>
                    <a:pt x="1265758" y="2239949"/>
                  </a:lnTo>
                  <a:lnTo>
                    <a:pt x="1293495" y="2198827"/>
                  </a:lnTo>
                  <a:lnTo>
                    <a:pt x="1314577" y="2153031"/>
                  </a:lnTo>
                  <a:lnTo>
                    <a:pt x="1327607" y="2103031"/>
                  </a:lnTo>
                  <a:lnTo>
                    <a:pt x="1330871" y="2077212"/>
                  </a:lnTo>
                  <a:lnTo>
                    <a:pt x="1331976" y="2048637"/>
                  </a:lnTo>
                  <a:close/>
                </a:path>
                <a:path w="1576070" h="3616960">
                  <a:moveTo>
                    <a:pt x="1575816" y="1956308"/>
                  </a:moveTo>
                  <a:lnTo>
                    <a:pt x="1574711" y="1908314"/>
                  </a:lnTo>
                  <a:lnTo>
                    <a:pt x="1571447" y="1859762"/>
                  </a:lnTo>
                  <a:lnTo>
                    <a:pt x="1565998" y="1810118"/>
                  </a:lnTo>
                  <a:lnTo>
                    <a:pt x="1558417" y="1758823"/>
                  </a:lnTo>
                  <a:lnTo>
                    <a:pt x="1544510" y="1687677"/>
                  </a:lnTo>
                  <a:lnTo>
                    <a:pt x="1529041" y="1619986"/>
                  </a:lnTo>
                  <a:lnTo>
                    <a:pt x="1512214" y="1555699"/>
                  </a:lnTo>
                  <a:lnTo>
                    <a:pt x="1494218" y="1494739"/>
                  </a:lnTo>
                  <a:lnTo>
                    <a:pt x="1475282" y="1437043"/>
                  </a:lnTo>
                  <a:lnTo>
                    <a:pt x="1455597" y="1382547"/>
                  </a:lnTo>
                  <a:lnTo>
                    <a:pt x="1435354" y="1331188"/>
                  </a:lnTo>
                  <a:lnTo>
                    <a:pt x="1414780" y="1282877"/>
                  </a:lnTo>
                  <a:lnTo>
                    <a:pt x="1394066" y="1237564"/>
                  </a:lnTo>
                  <a:lnTo>
                    <a:pt x="1373416" y="1195184"/>
                  </a:lnTo>
                  <a:lnTo>
                    <a:pt x="1353045" y="1155649"/>
                  </a:lnTo>
                  <a:lnTo>
                    <a:pt x="1333144" y="1118908"/>
                  </a:lnTo>
                  <a:lnTo>
                    <a:pt x="1313929" y="1084884"/>
                  </a:lnTo>
                  <a:lnTo>
                    <a:pt x="1262418" y="998474"/>
                  </a:lnTo>
                  <a:lnTo>
                    <a:pt x="1242009" y="965809"/>
                  </a:lnTo>
                  <a:lnTo>
                    <a:pt x="1225423" y="937501"/>
                  </a:lnTo>
                  <a:lnTo>
                    <a:pt x="1214272" y="913561"/>
                  </a:lnTo>
                  <a:lnTo>
                    <a:pt x="1210195" y="893953"/>
                  </a:lnTo>
                  <a:lnTo>
                    <a:pt x="1206614" y="880770"/>
                  </a:lnTo>
                  <a:lnTo>
                    <a:pt x="1191818" y="836129"/>
                  </a:lnTo>
                  <a:lnTo>
                    <a:pt x="1167295" y="771334"/>
                  </a:lnTo>
                  <a:lnTo>
                    <a:pt x="1151534" y="732929"/>
                  </a:lnTo>
                  <a:lnTo>
                    <a:pt x="1133551" y="691362"/>
                  </a:lnTo>
                  <a:lnTo>
                    <a:pt x="1113383" y="647242"/>
                  </a:lnTo>
                  <a:lnTo>
                    <a:pt x="1091107" y="601218"/>
                  </a:lnTo>
                  <a:lnTo>
                    <a:pt x="1066800" y="553885"/>
                  </a:lnTo>
                  <a:lnTo>
                    <a:pt x="1040511" y="505879"/>
                  </a:lnTo>
                  <a:lnTo>
                    <a:pt x="1012317" y="457822"/>
                  </a:lnTo>
                  <a:lnTo>
                    <a:pt x="982281" y="410337"/>
                  </a:lnTo>
                  <a:lnTo>
                    <a:pt x="950468" y="364058"/>
                  </a:lnTo>
                  <a:lnTo>
                    <a:pt x="916940" y="319608"/>
                  </a:lnTo>
                  <a:lnTo>
                    <a:pt x="881761" y="277596"/>
                  </a:lnTo>
                  <a:lnTo>
                    <a:pt x="845007" y="238658"/>
                  </a:lnTo>
                  <a:lnTo>
                    <a:pt x="806742" y="203428"/>
                  </a:lnTo>
                  <a:lnTo>
                    <a:pt x="767029" y="172504"/>
                  </a:lnTo>
                  <a:lnTo>
                    <a:pt x="725932" y="146532"/>
                  </a:lnTo>
                  <a:lnTo>
                    <a:pt x="683514" y="126136"/>
                  </a:lnTo>
                  <a:lnTo>
                    <a:pt x="639851" y="111925"/>
                  </a:lnTo>
                  <a:lnTo>
                    <a:pt x="595007" y="104521"/>
                  </a:lnTo>
                  <a:lnTo>
                    <a:pt x="534377" y="99479"/>
                  </a:lnTo>
                  <a:lnTo>
                    <a:pt x="474637" y="93154"/>
                  </a:lnTo>
                  <a:lnTo>
                    <a:pt x="416179" y="85750"/>
                  </a:lnTo>
                  <a:lnTo>
                    <a:pt x="359422" y="77431"/>
                  </a:lnTo>
                  <a:lnTo>
                    <a:pt x="304761" y="68376"/>
                  </a:lnTo>
                  <a:lnTo>
                    <a:pt x="252603" y="58788"/>
                  </a:lnTo>
                  <a:lnTo>
                    <a:pt x="203339" y="48831"/>
                  </a:lnTo>
                  <a:lnTo>
                    <a:pt x="157378" y="38709"/>
                  </a:lnTo>
                  <a:lnTo>
                    <a:pt x="115125" y="28575"/>
                  </a:lnTo>
                  <a:lnTo>
                    <a:pt x="76987" y="18618"/>
                  </a:lnTo>
                  <a:lnTo>
                    <a:pt x="14643" y="0"/>
                  </a:lnTo>
                  <a:lnTo>
                    <a:pt x="14643" y="46482"/>
                  </a:lnTo>
                  <a:lnTo>
                    <a:pt x="3048" y="46482"/>
                  </a:lnTo>
                  <a:lnTo>
                    <a:pt x="43053" y="59283"/>
                  </a:lnTo>
                  <a:lnTo>
                    <a:pt x="87134" y="71539"/>
                  </a:lnTo>
                  <a:lnTo>
                    <a:pt x="134531" y="83197"/>
                  </a:lnTo>
                  <a:lnTo>
                    <a:pt x="184454" y="94183"/>
                  </a:lnTo>
                  <a:lnTo>
                    <a:pt x="236156" y="104444"/>
                  </a:lnTo>
                  <a:lnTo>
                    <a:pt x="288861" y="113919"/>
                  </a:lnTo>
                  <a:lnTo>
                    <a:pt x="341820" y="122555"/>
                  </a:lnTo>
                  <a:lnTo>
                    <a:pt x="394246" y="130276"/>
                  </a:lnTo>
                  <a:lnTo>
                    <a:pt x="445376" y="137033"/>
                  </a:lnTo>
                  <a:lnTo>
                    <a:pt x="494461" y="142760"/>
                  </a:lnTo>
                  <a:lnTo>
                    <a:pt x="540715" y="147396"/>
                  </a:lnTo>
                  <a:lnTo>
                    <a:pt x="583399" y="150876"/>
                  </a:lnTo>
                  <a:lnTo>
                    <a:pt x="624547" y="158153"/>
                  </a:lnTo>
                  <a:lnTo>
                    <a:pt x="665035" y="172821"/>
                  </a:lnTo>
                  <a:lnTo>
                    <a:pt x="704723" y="194183"/>
                  </a:lnTo>
                  <a:lnTo>
                    <a:pt x="743508" y="221500"/>
                  </a:lnTo>
                  <a:lnTo>
                    <a:pt x="781253" y="254050"/>
                  </a:lnTo>
                  <a:lnTo>
                    <a:pt x="817841" y="291096"/>
                  </a:lnTo>
                  <a:lnTo>
                    <a:pt x="853160" y="331927"/>
                  </a:lnTo>
                  <a:lnTo>
                    <a:pt x="887069" y="375818"/>
                  </a:lnTo>
                  <a:lnTo>
                    <a:pt x="919480" y="422033"/>
                  </a:lnTo>
                  <a:lnTo>
                    <a:pt x="950252" y="469849"/>
                  </a:lnTo>
                  <a:lnTo>
                    <a:pt x="979258" y="518541"/>
                  </a:lnTo>
                  <a:lnTo>
                    <a:pt x="1006398" y="567385"/>
                  </a:lnTo>
                  <a:lnTo>
                    <a:pt x="1031544" y="615657"/>
                  </a:lnTo>
                  <a:lnTo>
                    <a:pt x="1054557" y="662622"/>
                  </a:lnTo>
                  <a:lnTo>
                    <a:pt x="1075347" y="707555"/>
                  </a:lnTo>
                  <a:lnTo>
                    <a:pt x="1093774" y="749744"/>
                  </a:lnTo>
                  <a:lnTo>
                    <a:pt x="1109726" y="788441"/>
                  </a:lnTo>
                  <a:lnTo>
                    <a:pt x="1133716" y="852512"/>
                  </a:lnTo>
                  <a:lnTo>
                    <a:pt x="1146352" y="893953"/>
                  </a:lnTo>
                  <a:lnTo>
                    <a:pt x="1153871" y="917117"/>
                  </a:lnTo>
                  <a:lnTo>
                    <a:pt x="1167384" y="944054"/>
                  </a:lnTo>
                  <a:lnTo>
                    <a:pt x="1186345" y="976439"/>
                  </a:lnTo>
                  <a:lnTo>
                    <a:pt x="1226070" y="1042073"/>
                  </a:lnTo>
                  <a:lnTo>
                    <a:pt x="1243139" y="1070648"/>
                  </a:lnTo>
                  <a:lnTo>
                    <a:pt x="1280033" y="1135214"/>
                  </a:lnTo>
                  <a:lnTo>
                    <a:pt x="1299489" y="1171346"/>
                  </a:lnTo>
                  <a:lnTo>
                    <a:pt x="1319364" y="1210119"/>
                  </a:lnTo>
                  <a:lnTo>
                    <a:pt x="1339481" y="1251623"/>
                  </a:lnTo>
                  <a:lnTo>
                    <a:pt x="1359662" y="1295908"/>
                  </a:lnTo>
                  <a:lnTo>
                    <a:pt x="1379689" y="1343063"/>
                  </a:lnTo>
                  <a:lnTo>
                    <a:pt x="1399400" y="1393139"/>
                  </a:lnTo>
                  <a:lnTo>
                    <a:pt x="1418602" y="1446199"/>
                  </a:lnTo>
                  <a:lnTo>
                    <a:pt x="1437093" y="1502333"/>
                  </a:lnTo>
                  <a:lnTo>
                    <a:pt x="1454708" y="1561592"/>
                  </a:lnTo>
                  <a:lnTo>
                    <a:pt x="1471256" y="1624050"/>
                  </a:lnTo>
                  <a:lnTo>
                    <a:pt x="1486535" y="1689773"/>
                  </a:lnTo>
                  <a:lnTo>
                    <a:pt x="1500378" y="1758823"/>
                  </a:lnTo>
                  <a:lnTo>
                    <a:pt x="1510258" y="1820710"/>
                  </a:lnTo>
                  <a:lnTo>
                    <a:pt x="1516380" y="1880920"/>
                  </a:lnTo>
                  <a:lnTo>
                    <a:pt x="1518881" y="1939429"/>
                  </a:lnTo>
                  <a:lnTo>
                    <a:pt x="1517967" y="1996160"/>
                  </a:lnTo>
                  <a:lnTo>
                    <a:pt x="1513789" y="2051088"/>
                  </a:lnTo>
                  <a:lnTo>
                    <a:pt x="1506550" y="2104148"/>
                  </a:lnTo>
                  <a:lnTo>
                    <a:pt x="1496402" y="2155304"/>
                  </a:lnTo>
                  <a:lnTo>
                    <a:pt x="1483525" y="2204491"/>
                  </a:lnTo>
                  <a:lnTo>
                    <a:pt x="1468107" y="2251672"/>
                  </a:lnTo>
                  <a:lnTo>
                    <a:pt x="1450327" y="2296795"/>
                  </a:lnTo>
                  <a:lnTo>
                    <a:pt x="1430337" y="2339822"/>
                  </a:lnTo>
                  <a:lnTo>
                    <a:pt x="1408328" y="2380678"/>
                  </a:lnTo>
                  <a:lnTo>
                    <a:pt x="1384490" y="2419337"/>
                  </a:lnTo>
                  <a:lnTo>
                    <a:pt x="1358976" y="2455748"/>
                  </a:lnTo>
                  <a:lnTo>
                    <a:pt x="1331963" y="2489847"/>
                  </a:lnTo>
                  <a:lnTo>
                    <a:pt x="1303655" y="2521597"/>
                  </a:lnTo>
                  <a:lnTo>
                    <a:pt x="1274191" y="2550947"/>
                  </a:lnTo>
                  <a:lnTo>
                    <a:pt x="1243774" y="2577846"/>
                  </a:lnTo>
                  <a:lnTo>
                    <a:pt x="1212570" y="2602242"/>
                  </a:lnTo>
                  <a:lnTo>
                    <a:pt x="1180744" y="2624099"/>
                  </a:lnTo>
                  <a:lnTo>
                    <a:pt x="1115987" y="2659964"/>
                  </a:lnTo>
                  <a:lnTo>
                    <a:pt x="1050899" y="2685046"/>
                  </a:lnTo>
                  <a:lnTo>
                    <a:pt x="970699" y="2706014"/>
                  </a:lnTo>
                  <a:lnTo>
                    <a:pt x="923594" y="2722321"/>
                  </a:lnTo>
                  <a:lnTo>
                    <a:pt x="877455" y="2742082"/>
                  </a:lnTo>
                  <a:lnTo>
                    <a:pt x="832383" y="2765018"/>
                  </a:lnTo>
                  <a:lnTo>
                    <a:pt x="788492" y="2790888"/>
                  </a:lnTo>
                  <a:lnTo>
                    <a:pt x="745896" y="2819425"/>
                  </a:lnTo>
                  <a:lnTo>
                    <a:pt x="704697" y="2850362"/>
                  </a:lnTo>
                  <a:lnTo>
                    <a:pt x="665010" y="2883433"/>
                  </a:lnTo>
                  <a:lnTo>
                    <a:pt x="626922" y="2918383"/>
                  </a:lnTo>
                  <a:lnTo>
                    <a:pt x="590562" y="2954947"/>
                  </a:lnTo>
                  <a:lnTo>
                    <a:pt x="556031" y="2992856"/>
                  </a:lnTo>
                  <a:lnTo>
                    <a:pt x="523430" y="3031858"/>
                  </a:lnTo>
                  <a:lnTo>
                    <a:pt x="492874" y="3071672"/>
                  </a:lnTo>
                  <a:lnTo>
                    <a:pt x="464464" y="3112058"/>
                  </a:lnTo>
                  <a:lnTo>
                    <a:pt x="438302" y="3152737"/>
                  </a:lnTo>
                  <a:lnTo>
                    <a:pt x="414515" y="3193453"/>
                  </a:lnTo>
                  <a:lnTo>
                    <a:pt x="393204" y="3233940"/>
                  </a:lnTo>
                  <a:lnTo>
                    <a:pt x="374472" y="3273933"/>
                  </a:lnTo>
                  <a:lnTo>
                    <a:pt x="351853" y="3315766"/>
                  </a:lnTo>
                  <a:lnTo>
                    <a:pt x="323075" y="3354209"/>
                  </a:lnTo>
                  <a:lnTo>
                    <a:pt x="289280" y="3389376"/>
                  </a:lnTo>
                  <a:lnTo>
                    <a:pt x="251625" y="3421380"/>
                  </a:lnTo>
                  <a:lnTo>
                    <a:pt x="211251" y="3450310"/>
                  </a:lnTo>
                  <a:lnTo>
                    <a:pt x="169303" y="3476282"/>
                  </a:lnTo>
                  <a:lnTo>
                    <a:pt x="126949" y="3499383"/>
                  </a:lnTo>
                  <a:lnTo>
                    <a:pt x="85318" y="3519728"/>
                  </a:lnTo>
                  <a:lnTo>
                    <a:pt x="45567" y="3537432"/>
                  </a:lnTo>
                  <a:lnTo>
                    <a:pt x="8851" y="3552571"/>
                  </a:lnTo>
                  <a:lnTo>
                    <a:pt x="8851" y="3616452"/>
                  </a:lnTo>
                  <a:lnTo>
                    <a:pt x="83172" y="3587953"/>
                  </a:lnTo>
                  <a:lnTo>
                    <a:pt x="124688" y="3568954"/>
                  </a:lnTo>
                  <a:lnTo>
                    <a:pt x="167754" y="3546792"/>
                  </a:lnTo>
                  <a:lnTo>
                    <a:pt x="211328" y="3521456"/>
                  </a:lnTo>
                  <a:lnTo>
                    <a:pt x="254419" y="3492957"/>
                  </a:lnTo>
                  <a:lnTo>
                    <a:pt x="295998" y="3461296"/>
                  </a:lnTo>
                  <a:lnTo>
                    <a:pt x="335026" y="3426472"/>
                  </a:lnTo>
                  <a:lnTo>
                    <a:pt x="370497" y="3388487"/>
                  </a:lnTo>
                  <a:lnTo>
                    <a:pt x="401396" y="3347339"/>
                  </a:lnTo>
                  <a:lnTo>
                    <a:pt x="426707" y="3303016"/>
                  </a:lnTo>
                  <a:lnTo>
                    <a:pt x="446443" y="3263658"/>
                  </a:lnTo>
                  <a:lnTo>
                    <a:pt x="468718" y="3223653"/>
                  </a:lnTo>
                  <a:lnTo>
                    <a:pt x="493420" y="3183293"/>
                  </a:lnTo>
                  <a:lnTo>
                    <a:pt x="520446" y="3142919"/>
                  </a:lnTo>
                  <a:lnTo>
                    <a:pt x="549656" y="3102813"/>
                  </a:lnTo>
                  <a:lnTo>
                    <a:pt x="580948" y="3063316"/>
                  </a:lnTo>
                  <a:lnTo>
                    <a:pt x="614210" y="3024708"/>
                  </a:lnTo>
                  <a:lnTo>
                    <a:pt x="649325" y="2987332"/>
                  </a:lnTo>
                  <a:lnTo>
                    <a:pt x="686193" y="2951492"/>
                  </a:lnTo>
                  <a:lnTo>
                    <a:pt x="724687" y="2917494"/>
                  </a:lnTo>
                  <a:lnTo>
                    <a:pt x="764705" y="2885643"/>
                  </a:lnTo>
                  <a:lnTo>
                    <a:pt x="806119" y="2856268"/>
                  </a:lnTo>
                  <a:lnTo>
                    <a:pt x="848817" y="2829661"/>
                  </a:lnTo>
                  <a:lnTo>
                    <a:pt x="892708" y="2806154"/>
                  </a:lnTo>
                  <a:lnTo>
                    <a:pt x="937641" y="2786049"/>
                  </a:lnTo>
                  <a:lnTo>
                    <a:pt x="983538" y="2769666"/>
                  </a:lnTo>
                  <a:lnTo>
                    <a:pt x="1030274" y="2757297"/>
                  </a:lnTo>
                  <a:lnTo>
                    <a:pt x="1064552" y="2748648"/>
                  </a:lnTo>
                  <a:lnTo>
                    <a:pt x="1099210" y="2736951"/>
                  </a:lnTo>
                  <a:lnTo>
                    <a:pt x="1168920" y="2704693"/>
                  </a:lnTo>
                  <a:lnTo>
                    <a:pt x="1203579" y="2684246"/>
                  </a:lnTo>
                  <a:lnTo>
                    <a:pt x="1237843" y="2661005"/>
                  </a:lnTo>
                  <a:lnTo>
                    <a:pt x="1271524" y="2635021"/>
                  </a:lnTo>
                  <a:lnTo>
                    <a:pt x="1304442" y="2606344"/>
                  </a:lnTo>
                  <a:lnTo>
                    <a:pt x="1336382" y="2575052"/>
                  </a:lnTo>
                  <a:lnTo>
                    <a:pt x="1367167" y="2541193"/>
                  </a:lnTo>
                  <a:lnTo>
                    <a:pt x="1396606" y="2504833"/>
                  </a:lnTo>
                  <a:lnTo>
                    <a:pt x="1424482" y="2466009"/>
                  </a:lnTo>
                  <a:lnTo>
                    <a:pt x="1450632" y="2424811"/>
                  </a:lnTo>
                  <a:lnTo>
                    <a:pt x="1474851" y="2381288"/>
                  </a:lnTo>
                  <a:lnTo>
                    <a:pt x="1496936" y="2335492"/>
                  </a:lnTo>
                  <a:lnTo>
                    <a:pt x="1516697" y="2287486"/>
                  </a:lnTo>
                  <a:lnTo>
                    <a:pt x="1533956" y="2237321"/>
                  </a:lnTo>
                  <a:lnTo>
                    <a:pt x="1548511" y="2185073"/>
                  </a:lnTo>
                  <a:lnTo>
                    <a:pt x="1560169" y="2130780"/>
                  </a:lnTo>
                  <a:lnTo>
                    <a:pt x="1568729" y="2074519"/>
                  </a:lnTo>
                  <a:lnTo>
                    <a:pt x="1574012" y="2016353"/>
                  </a:lnTo>
                  <a:lnTo>
                    <a:pt x="1575816" y="1956308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377696" y="3529583"/>
              <a:ext cx="3027045" cy="762000"/>
            </a:xfrm>
            <a:custGeom>
              <a:avLst/>
              <a:gdLst/>
              <a:ahLst/>
              <a:cxnLst/>
              <a:rect l="l" t="t" r="r" b="b"/>
              <a:pathLst>
                <a:path w="3027045" h="762000">
                  <a:moveTo>
                    <a:pt x="3026664" y="0"/>
                  </a:moveTo>
                  <a:lnTo>
                    <a:pt x="0" y="0"/>
                  </a:lnTo>
                  <a:lnTo>
                    <a:pt x="0" y="762000"/>
                  </a:lnTo>
                  <a:lnTo>
                    <a:pt x="3026664" y="762000"/>
                  </a:lnTo>
                  <a:lnTo>
                    <a:pt x="302666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3859529" y="8295893"/>
            <a:ext cx="3070860" cy="8032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algn="just">
              <a:lnSpc>
                <a:spcPts val="1200"/>
              </a:lnSpc>
              <a:spcBef>
                <a:spcPts val="24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"Echedoros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Nature"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é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uma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equipa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cidadãos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ativos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lideram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ações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contra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</a:t>
            </a:r>
            <a:r>
              <a:rPr sz="1100" spc="2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degradação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artificial das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zonas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húmidas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Delta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Echedoros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 lagoa de Kalochori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lutam contra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destruição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do 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seu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valor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ambiental</a:t>
            </a:r>
            <a:r>
              <a:rPr sz="11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beleza.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0" name="object 30"/>
          <p:cNvSpPr txBox="1">
            <a:spLocks noGrp="1"/>
          </p:cNvSpPr>
          <p:nvPr>
            <p:ph type="title"/>
          </p:nvPr>
        </p:nvSpPr>
        <p:spPr>
          <a:xfrm>
            <a:off x="1502410" y="3706748"/>
            <a:ext cx="269113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ECHEDOROS</a:t>
            </a:r>
            <a:r>
              <a:rPr spc="-75" dirty="0"/>
              <a:t> </a:t>
            </a:r>
            <a:r>
              <a:rPr spc="-35" dirty="0"/>
              <a:t>NATURE</a:t>
            </a:r>
          </a:p>
        </p:txBody>
      </p:sp>
      <p:grpSp>
        <p:nvGrpSpPr>
          <p:cNvPr id="31" name="object 31"/>
          <p:cNvGrpSpPr/>
          <p:nvPr/>
        </p:nvGrpSpPr>
        <p:grpSpPr>
          <a:xfrm>
            <a:off x="3638169" y="7438643"/>
            <a:ext cx="3300729" cy="596265"/>
            <a:chOff x="3638169" y="7438643"/>
            <a:chExt cx="3300729" cy="596265"/>
          </a:xfrm>
        </p:grpSpPr>
        <p:pic>
          <p:nvPicPr>
            <p:cNvPr id="32" name="object 3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342888" y="7438643"/>
              <a:ext cx="595884" cy="595883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3647694" y="7931657"/>
              <a:ext cx="3077845" cy="0"/>
            </a:xfrm>
            <a:custGeom>
              <a:avLst/>
              <a:gdLst/>
              <a:ahLst/>
              <a:cxnLst/>
              <a:rect l="l" t="t" r="r" b="b"/>
              <a:pathLst>
                <a:path w="3077845">
                  <a:moveTo>
                    <a:pt x="0" y="0"/>
                  </a:moveTo>
                  <a:lnTo>
                    <a:pt x="3077845" y="0"/>
                  </a:lnTo>
                </a:path>
              </a:pathLst>
            </a:custGeom>
            <a:ln w="19050">
              <a:solidFill>
                <a:srgbClr val="354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" name="object 34"/>
          <p:cNvSpPr txBox="1"/>
          <p:nvPr/>
        </p:nvSpPr>
        <p:spPr>
          <a:xfrm>
            <a:off x="3853941" y="7354061"/>
            <a:ext cx="2567305" cy="476884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12700" marR="5080">
              <a:lnSpc>
                <a:spcPct val="64400"/>
              </a:lnSpc>
              <a:spcBef>
                <a:spcPts val="865"/>
              </a:spcBef>
            </a:pP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INFORMAÇÃO</a:t>
            </a:r>
            <a:r>
              <a:rPr sz="1800" b="1" spc="-5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DETALHADA </a:t>
            </a:r>
            <a:r>
              <a:rPr sz="1800" b="1" spc="-39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SOBRE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 A</a:t>
            </a: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PRÁTICA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35" name="object 35"/>
          <p:cNvGrpSpPr/>
          <p:nvPr/>
        </p:nvGrpSpPr>
        <p:grpSpPr>
          <a:xfrm>
            <a:off x="3620261" y="4946903"/>
            <a:ext cx="3940175" cy="611505"/>
            <a:chOff x="3620261" y="4946903"/>
            <a:chExt cx="3940175" cy="611505"/>
          </a:xfrm>
        </p:grpSpPr>
        <p:sp>
          <p:nvSpPr>
            <p:cNvPr id="36" name="object 36"/>
            <p:cNvSpPr/>
            <p:nvPr/>
          </p:nvSpPr>
          <p:spPr>
            <a:xfrm>
              <a:off x="3620261" y="5461253"/>
              <a:ext cx="3940175" cy="0"/>
            </a:xfrm>
            <a:custGeom>
              <a:avLst/>
              <a:gdLst/>
              <a:ahLst/>
              <a:cxnLst/>
              <a:rect l="l" t="t" r="r" b="b"/>
              <a:pathLst>
                <a:path w="3940175">
                  <a:moveTo>
                    <a:pt x="0" y="0"/>
                  </a:moveTo>
                  <a:lnTo>
                    <a:pt x="3940174" y="0"/>
                  </a:lnTo>
                </a:path>
              </a:pathLst>
            </a:custGeom>
            <a:ln w="19050">
              <a:solidFill>
                <a:srgbClr val="354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7" name="object 3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624827" y="4946903"/>
              <a:ext cx="611124" cy="611124"/>
            </a:xfrm>
            <a:prstGeom prst="rect">
              <a:avLst/>
            </a:prstGeom>
          </p:spPr>
        </p:pic>
      </p:grpSp>
      <p:sp>
        <p:nvSpPr>
          <p:cNvPr id="38" name="object 3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7785">
              <a:lnSpc>
                <a:spcPts val="760"/>
              </a:lnSpc>
            </a:pPr>
            <a:r>
              <a:rPr spc="-5" dirty="0"/>
              <a:t>70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210043" y="7951658"/>
            <a:ext cx="114300" cy="189420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760"/>
              </a:lnSpc>
            </a:pP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11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20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r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g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u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t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s</a:t>
            </a:r>
            <a:endParaRPr sz="7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7107681" y="9986987"/>
            <a:ext cx="311150" cy="179705"/>
            <a:chOff x="7107681" y="9986987"/>
            <a:chExt cx="311150" cy="17970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01197" y="10028970"/>
              <a:ext cx="131230" cy="13123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107681" y="9986987"/>
              <a:ext cx="311150" cy="179705"/>
            </a:xfrm>
            <a:custGeom>
              <a:avLst/>
              <a:gdLst/>
              <a:ahLst/>
              <a:cxnLst/>
              <a:rect l="l" t="t" r="r" b="b"/>
              <a:pathLst>
                <a:path w="311150" h="179704">
                  <a:moveTo>
                    <a:pt x="306704" y="0"/>
                  </a:moveTo>
                  <a:lnTo>
                    <a:pt x="302768" y="1054"/>
                  </a:lnTo>
                  <a:lnTo>
                    <a:pt x="302514" y="63"/>
                  </a:lnTo>
                  <a:lnTo>
                    <a:pt x="302385" y="12047"/>
                  </a:lnTo>
                  <a:lnTo>
                    <a:pt x="303291" y="25833"/>
                  </a:lnTo>
                  <a:lnTo>
                    <a:pt x="304889" y="39630"/>
                  </a:lnTo>
                  <a:lnTo>
                    <a:pt x="306832" y="51650"/>
                  </a:lnTo>
                  <a:lnTo>
                    <a:pt x="302011" y="71757"/>
                  </a:lnTo>
                  <a:lnTo>
                    <a:pt x="286369" y="91803"/>
                  </a:lnTo>
                  <a:lnTo>
                    <a:pt x="268416" y="107927"/>
                  </a:lnTo>
                  <a:lnTo>
                    <a:pt x="256667" y="116268"/>
                  </a:lnTo>
                  <a:lnTo>
                    <a:pt x="254253" y="117411"/>
                  </a:lnTo>
                  <a:lnTo>
                    <a:pt x="247776" y="124447"/>
                  </a:lnTo>
                  <a:lnTo>
                    <a:pt x="211665" y="154731"/>
                  </a:lnTo>
                  <a:lnTo>
                    <a:pt x="161101" y="174393"/>
                  </a:lnTo>
                  <a:lnTo>
                    <a:pt x="134635" y="171699"/>
                  </a:lnTo>
                  <a:lnTo>
                    <a:pt x="114004" y="161215"/>
                  </a:lnTo>
                  <a:lnTo>
                    <a:pt x="101219" y="146316"/>
                  </a:lnTo>
                  <a:lnTo>
                    <a:pt x="89308" y="130560"/>
                  </a:lnTo>
                  <a:lnTo>
                    <a:pt x="73183" y="118210"/>
                  </a:lnTo>
                  <a:lnTo>
                    <a:pt x="55106" y="109553"/>
                  </a:lnTo>
                  <a:lnTo>
                    <a:pt x="37338" y="104876"/>
                  </a:lnTo>
                  <a:lnTo>
                    <a:pt x="27481" y="101362"/>
                  </a:lnTo>
                  <a:lnTo>
                    <a:pt x="18684" y="95038"/>
                  </a:lnTo>
                  <a:lnTo>
                    <a:pt x="11245" y="87465"/>
                  </a:lnTo>
                  <a:lnTo>
                    <a:pt x="5461" y="80200"/>
                  </a:lnTo>
                  <a:lnTo>
                    <a:pt x="0" y="81648"/>
                  </a:lnTo>
                  <a:lnTo>
                    <a:pt x="36068" y="109969"/>
                  </a:lnTo>
                  <a:lnTo>
                    <a:pt x="52792" y="114654"/>
                  </a:lnTo>
                  <a:lnTo>
                    <a:pt x="69850" y="122807"/>
                  </a:lnTo>
                  <a:lnTo>
                    <a:pt x="85002" y="134234"/>
                  </a:lnTo>
                  <a:lnTo>
                    <a:pt x="96012" y="148742"/>
                  </a:lnTo>
                  <a:lnTo>
                    <a:pt x="107517" y="162982"/>
                  </a:lnTo>
                  <a:lnTo>
                    <a:pt x="125761" y="174072"/>
                  </a:lnTo>
                  <a:lnTo>
                    <a:pt x="149197" y="179514"/>
                  </a:lnTo>
                  <a:lnTo>
                    <a:pt x="176275" y="176809"/>
                  </a:lnTo>
                  <a:lnTo>
                    <a:pt x="213582" y="159407"/>
                  </a:lnTo>
                  <a:lnTo>
                    <a:pt x="253746" y="124968"/>
                  </a:lnTo>
                  <a:lnTo>
                    <a:pt x="256159" y="122199"/>
                  </a:lnTo>
                  <a:lnTo>
                    <a:pt x="258064" y="121678"/>
                  </a:lnTo>
                  <a:lnTo>
                    <a:pt x="269624" y="113625"/>
                  </a:lnTo>
                  <a:lnTo>
                    <a:pt x="288829" y="96753"/>
                  </a:lnTo>
                  <a:lnTo>
                    <a:pt x="305891" y="74821"/>
                  </a:lnTo>
                  <a:lnTo>
                    <a:pt x="311023" y="51587"/>
                  </a:lnTo>
                  <a:lnTo>
                    <a:pt x="308544" y="35995"/>
                  </a:lnTo>
                  <a:lnTo>
                    <a:pt x="307101" y="21512"/>
                  </a:lnTo>
                  <a:lnTo>
                    <a:pt x="306540" y="9169"/>
                  </a:lnTo>
                  <a:lnTo>
                    <a:pt x="3067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0513" y="9993781"/>
              <a:ext cx="230711" cy="152552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0" y="0"/>
            <a:ext cx="2161540" cy="10692765"/>
            <a:chOff x="0" y="0"/>
            <a:chExt cx="2161540" cy="10692765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346075" cy="10690860"/>
            </a:xfrm>
            <a:custGeom>
              <a:avLst/>
              <a:gdLst/>
              <a:ahLst/>
              <a:cxnLst/>
              <a:rect l="l" t="t" r="r" b="b"/>
              <a:pathLst>
                <a:path w="346075" h="10690860">
                  <a:moveTo>
                    <a:pt x="345948" y="0"/>
                  </a:moveTo>
                  <a:lnTo>
                    <a:pt x="0" y="0"/>
                  </a:lnTo>
                  <a:lnTo>
                    <a:pt x="0" y="10690859"/>
                  </a:lnTo>
                  <a:lnTo>
                    <a:pt x="345948" y="10690859"/>
                  </a:lnTo>
                  <a:lnTo>
                    <a:pt x="345948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3559314"/>
              <a:ext cx="1183005" cy="3337560"/>
            </a:xfrm>
            <a:custGeom>
              <a:avLst/>
              <a:gdLst/>
              <a:ahLst/>
              <a:cxnLst/>
              <a:rect l="l" t="t" r="r" b="b"/>
              <a:pathLst>
                <a:path w="1183005" h="3337559">
                  <a:moveTo>
                    <a:pt x="260604" y="1830438"/>
                  </a:moveTo>
                  <a:lnTo>
                    <a:pt x="257517" y="1787461"/>
                  </a:lnTo>
                  <a:lnTo>
                    <a:pt x="248285" y="1744992"/>
                  </a:lnTo>
                  <a:lnTo>
                    <a:pt x="232879" y="1703527"/>
                  </a:lnTo>
                  <a:lnTo>
                    <a:pt x="211328" y="1663598"/>
                  </a:lnTo>
                  <a:lnTo>
                    <a:pt x="183616" y="1625714"/>
                  </a:lnTo>
                  <a:lnTo>
                    <a:pt x="149745" y="1590408"/>
                  </a:lnTo>
                  <a:lnTo>
                    <a:pt x="104838" y="1541284"/>
                  </a:lnTo>
                  <a:lnTo>
                    <a:pt x="65913" y="1488160"/>
                  </a:lnTo>
                  <a:lnTo>
                    <a:pt x="32537" y="1432115"/>
                  </a:lnTo>
                  <a:lnTo>
                    <a:pt x="4279" y="1374228"/>
                  </a:lnTo>
                  <a:lnTo>
                    <a:pt x="0" y="1363535"/>
                  </a:lnTo>
                  <a:lnTo>
                    <a:pt x="0" y="1488757"/>
                  </a:lnTo>
                  <a:lnTo>
                    <a:pt x="25654" y="1529613"/>
                  </a:lnTo>
                  <a:lnTo>
                    <a:pt x="66255" y="1583131"/>
                  </a:lnTo>
                  <a:lnTo>
                    <a:pt x="112801" y="1633461"/>
                  </a:lnTo>
                  <a:lnTo>
                    <a:pt x="146100" y="1671447"/>
                  </a:lnTo>
                  <a:lnTo>
                    <a:pt x="171869" y="1711452"/>
                  </a:lnTo>
                  <a:lnTo>
                    <a:pt x="189776" y="1753514"/>
                  </a:lnTo>
                  <a:lnTo>
                    <a:pt x="199466" y="1797621"/>
                  </a:lnTo>
                  <a:lnTo>
                    <a:pt x="200609" y="1843798"/>
                  </a:lnTo>
                  <a:lnTo>
                    <a:pt x="192862" y="1892033"/>
                  </a:lnTo>
                  <a:lnTo>
                    <a:pt x="179539" y="1936978"/>
                  </a:lnTo>
                  <a:lnTo>
                    <a:pt x="160223" y="1980907"/>
                  </a:lnTo>
                  <a:lnTo>
                    <a:pt x="135636" y="2023452"/>
                  </a:lnTo>
                  <a:lnTo>
                    <a:pt x="106502" y="2064232"/>
                  </a:lnTo>
                  <a:lnTo>
                    <a:pt x="73533" y="2102840"/>
                  </a:lnTo>
                  <a:lnTo>
                    <a:pt x="37452" y="2138896"/>
                  </a:lnTo>
                  <a:lnTo>
                    <a:pt x="0" y="2171141"/>
                  </a:lnTo>
                  <a:lnTo>
                    <a:pt x="0" y="2246719"/>
                  </a:lnTo>
                  <a:lnTo>
                    <a:pt x="59728" y="2201583"/>
                  </a:lnTo>
                  <a:lnTo>
                    <a:pt x="98171" y="2166569"/>
                  </a:lnTo>
                  <a:lnTo>
                    <a:pt x="134175" y="2128596"/>
                  </a:lnTo>
                  <a:lnTo>
                    <a:pt x="167081" y="2087968"/>
                  </a:lnTo>
                  <a:lnTo>
                    <a:pt x="196227" y="2044928"/>
                  </a:lnTo>
                  <a:lnTo>
                    <a:pt x="220941" y="1999780"/>
                  </a:lnTo>
                  <a:lnTo>
                    <a:pt x="240563" y="1952790"/>
                  </a:lnTo>
                  <a:lnTo>
                    <a:pt x="254444" y="1904225"/>
                  </a:lnTo>
                  <a:lnTo>
                    <a:pt x="260502" y="1848916"/>
                  </a:lnTo>
                  <a:lnTo>
                    <a:pt x="260604" y="1830438"/>
                  </a:lnTo>
                  <a:close/>
                </a:path>
                <a:path w="1183005" h="3337559">
                  <a:moveTo>
                    <a:pt x="925068" y="2076437"/>
                  </a:moveTo>
                  <a:lnTo>
                    <a:pt x="922794" y="2036559"/>
                  </a:lnTo>
                  <a:lnTo>
                    <a:pt x="916012" y="1994966"/>
                  </a:lnTo>
                  <a:lnTo>
                    <a:pt x="904773" y="1951748"/>
                  </a:lnTo>
                  <a:lnTo>
                    <a:pt x="889127" y="1907019"/>
                  </a:lnTo>
                  <a:lnTo>
                    <a:pt x="869124" y="1860867"/>
                  </a:lnTo>
                  <a:lnTo>
                    <a:pt x="844816" y="1813407"/>
                  </a:lnTo>
                  <a:lnTo>
                    <a:pt x="816241" y="1764715"/>
                  </a:lnTo>
                  <a:lnTo>
                    <a:pt x="783475" y="1714906"/>
                  </a:lnTo>
                  <a:lnTo>
                    <a:pt x="746556" y="1664068"/>
                  </a:lnTo>
                  <a:lnTo>
                    <a:pt x="680237" y="1575854"/>
                  </a:lnTo>
                  <a:lnTo>
                    <a:pt x="621004" y="1495450"/>
                  </a:lnTo>
                  <a:lnTo>
                    <a:pt x="568452" y="1422387"/>
                  </a:lnTo>
                  <a:lnTo>
                    <a:pt x="522185" y="1356207"/>
                  </a:lnTo>
                  <a:lnTo>
                    <a:pt x="481812" y="1296441"/>
                  </a:lnTo>
                  <a:lnTo>
                    <a:pt x="446951" y="1242618"/>
                  </a:lnTo>
                  <a:lnTo>
                    <a:pt x="417195" y="1194257"/>
                  </a:lnTo>
                  <a:lnTo>
                    <a:pt x="392163" y="1150912"/>
                  </a:lnTo>
                  <a:lnTo>
                    <a:pt x="371449" y="1112088"/>
                  </a:lnTo>
                  <a:lnTo>
                    <a:pt x="354660" y="1077353"/>
                  </a:lnTo>
                  <a:lnTo>
                    <a:pt x="331317" y="1018184"/>
                  </a:lnTo>
                  <a:lnTo>
                    <a:pt x="318985" y="969683"/>
                  </a:lnTo>
                  <a:lnTo>
                    <a:pt x="314502" y="928090"/>
                  </a:lnTo>
                  <a:lnTo>
                    <a:pt x="314236" y="908710"/>
                  </a:lnTo>
                  <a:lnTo>
                    <a:pt x="314744" y="889647"/>
                  </a:lnTo>
                  <a:lnTo>
                    <a:pt x="315658" y="870445"/>
                  </a:lnTo>
                  <a:lnTo>
                    <a:pt x="315658" y="851903"/>
                  </a:lnTo>
                  <a:lnTo>
                    <a:pt x="314426" y="784707"/>
                  </a:lnTo>
                  <a:lnTo>
                    <a:pt x="309562" y="743813"/>
                  </a:lnTo>
                  <a:lnTo>
                    <a:pt x="301371" y="699477"/>
                  </a:lnTo>
                  <a:lnTo>
                    <a:pt x="289496" y="652767"/>
                  </a:lnTo>
                  <a:lnTo>
                    <a:pt x="273558" y="604774"/>
                  </a:lnTo>
                  <a:lnTo>
                    <a:pt x="253174" y="556552"/>
                  </a:lnTo>
                  <a:lnTo>
                    <a:pt x="228003" y="509181"/>
                  </a:lnTo>
                  <a:lnTo>
                    <a:pt x="197650" y="463715"/>
                  </a:lnTo>
                  <a:lnTo>
                    <a:pt x="161772" y="421246"/>
                  </a:lnTo>
                  <a:lnTo>
                    <a:pt x="123659" y="387007"/>
                  </a:lnTo>
                  <a:lnTo>
                    <a:pt x="83083" y="358127"/>
                  </a:lnTo>
                  <a:lnTo>
                    <a:pt x="39814" y="334746"/>
                  </a:lnTo>
                  <a:lnTo>
                    <a:pt x="0" y="319405"/>
                  </a:lnTo>
                  <a:lnTo>
                    <a:pt x="0" y="388327"/>
                  </a:lnTo>
                  <a:lnTo>
                    <a:pt x="41389" y="407123"/>
                  </a:lnTo>
                  <a:lnTo>
                    <a:pt x="82334" y="433057"/>
                  </a:lnTo>
                  <a:lnTo>
                    <a:pt x="118681" y="464299"/>
                  </a:lnTo>
                  <a:lnTo>
                    <a:pt x="152717" y="503732"/>
                  </a:lnTo>
                  <a:lnTo>
                    <a:pt x="181229" y="547255"/>
                  </a:lnTo>
                  <a:lnTo>
                    <a:pt x="204635" y="593521"/>
                  </a:lnTo>
                  <a:lnTo>
                    <a:pt x="223316" y="641159"/>
                  </a:lnTo>
                  <a:lnTo>
                    <a:pt x="237693" y="688784"/>
                  </a:lnTo>
                  <a:lnTo>
                    <a:pt x="248170" y="735050"/>
                  </a:lnTo>
                  <a:lnTo>
                    <a:pt x="255155" y="778573"/>
                  </a:lnTo>
                  <a:lnTo>
                    <a:pt x="259041" y="817981"/>
                  </a:lnTo>
                  <a:lnTo>
                    <a:pt x="260261" y="851903"/>
                  </a:lnTo>
                  <a:lnTo>
                    <a:pt x="260261" y="870445"/>
                  </a:lnTo>
                  <a:lnTo>
                    <a:pt x="259346" y="892467"/>
                  </a:lnTo>
                  <a:lnTo>
                    <a:pt x="258851" y="914146"/>
                  </a:lnTo>
                  <a:lnTo>
                    <a:pt x="260667" y="958494"/>
                  </a:lnTo>
                  <a:lnTo>
                    <a:pt x="268960" y="1007414"/>
                  </a:lnTo>
                  <a:lnTo>
                    <a:pt x="286931" y="1064806"/>
                  </a:lnTo>
                  <a:lnTo>
                    <a:pt x="317842" y="1134605"/>
                  </a:lnTo>
                  <a:lnTo>
                    <a:pt x="339140" y="1175385"/>
                  </a:lnTo>
                  <a:lnTo>
                    <a:pt x="364896" y="1220736"/>
                  </a:lnTo>
                  <a:lnTo>
                    <a:pt x="395490" y="1271143"/>
                  </a:lnTo>
                  <a:lnTo>
                    <a:pt x="431342" y="1327099"/>
                  </a:lnTo>
                  <a:lnTo>
                    <a:pt x="472833" y="1389087"/>
                  </a:lnTo>
                  <a:lnTo>
                    <a:pt x="520395" y="1457617"/>
                  </a:lnTo>
                  <a:lnTo>
                    <a:pt x="574421" y="1533156"/>
                  </a:lnTo>
                  <a:lnTo>
                    <a:pt x="635304" y="1616202"/>
                  </a:lnTo>
                  <a:lnTo>
                    <a:pt x="703465" y="1707248"/>
                  </a:lnTo>
                  <a:lnTo>
                    <a:pt x="743165" y="1761858"/>
                  </a:lnTo>
                  <a:lnTo>
                    <a:pt x="777328" y="1814880"/>
                  </a:lnTo>
                  <a:lnTo>
                    <a:pt x="805954" y="1866214"/>
                  </a:lnTo>
                  <a:lnTo>
                    <a:pt x="829030" y="1915731"/>
                  </a:lnTo>
                  <a:lnTo>
                    <a:pt x="846582" y="1963331"/>
                  </a:lnTo>
                  <a:lnTo>
                    <a:pt x="858583" y="2008911"/>
                  </a:lnTo>
                  <a:lnTo>
                    <a:pt x="865047" y="2052332"/>
                  </a:lnTo>
                  <a:lnTo>
                    <a:pt x="865974" y="2093506"/>
                  </a:lnTo>
                  <a:lnTo>
                    <a:pt x="861352" y="2132317"/>
                  </a:lnTo>
                  <a:lnTo>
                    <a:pt x="831799" y="2209330"/>
                  </a:lnTo>
                  <a:lnTo>
                    <a:pt x="805510" y="2246274"/>
                  </a:lnTo>
                  <a:lnTo>
                    <a:pt x="773303" y="2279688"/>
                  </a:lnTo>
                  <a:lnTo>
                    <a:pt x="736155" y="2309761"/>
                  </a:lnTo>
                  <a:lnTo>
                    <a:pt x="695032" y="2336723"/>
                  </a:lnTo>
                  <a:lnTo>
                    <a:pt x="650925" y="2360752"/>
                  </a:lnTo>
                  <a:lnTo>
                    <a:pt x="604799" y="2382062"/>
                  </a:lnTo>
                  <a:lnTo>
                    <a:pt x="557631" y="2400846"/>
                  </a:lnTo>
                  <a:lnTo>
                    <a:pt x="510387" y="2417318"/>
                  </a:lnTo>
                  <a:lnTo>
                    <a:pt x="464058" y="2431669"/>
                  </a:lnTo>
                  <a:lnTo>
                    <a:pt x="419620" y="2444102"/>
                  </a:lnTo>
                  <a:lnTo>
                    <a:pt x="378028" y="2454833"/>
                  </a:lnTo>
                  <a:lnTo>
                    <a:pt x="340283" y="2464041"/>
                  </a:lnTo>
                  <a:lnTo>
                    <a:pt x="321818" y="2470137"/>
                  </a:lnTo>
                  <a:lnTo>
                    <a:pt x="281406" y="2478316"/>
                  </a:lnTo>
                  <a:lnTo>
                    <a:pt x="243319" y="2484742"/>
                  </a:lnTo>
                  <a:lnTo>
                    <a:pt x="132803" y="2500490"/>
                  </a:lnTo>
                  <a:lnTo>
                    <a:pt x="93611" y="2507323"/>
                  </a:lnTo>
                  <a:lnTo>
                    <a:pt x="55956" y="2516365"/>
                  </a:lnTo>
                  <a:lnTo>
                    <a:pt x="19342" y="2528735"/>
                  </a:lnTo>
                  <a:lnTo>
                    <a:pt x="0" y="2537739"/>
                  </a:lnTo>
                  <a:lnTo>
                    <a:pt x="0" y="2608122"/>
                  </a:lnTo>
                  <a:lnTo>
                    <a:pt x="23850" y="2595461"/>
                  </a:lnTo>
                  <a:lnTo>
                    <a:pt x="59626" y="2582037"/>
                  </a:lnTo>
                  <a:lnTo>
                    <a:pt x="97078" y="2572105"/>
                  </a:lnTo>
                  <a:lnTo>
                    <a:pt x="137007" y="2564053"/>
                  </a:lnTo>
                  <a:lnTo>
                    <a:pt x="180238" y="2556243"/>
                  </a:lnTo>
                  <a:lnTo>
                    <a:pt x="213804" y="2551480"/>
                  </a:lnTo>
                  <a:lnTo>
                    <a:pt x="250253" y="2545550"/>
                  </a:lnTo>
                  <a:lnTo>
                    <a:pt x="290169" y="2537282"/>
                  </a:lnTo>
                  <a:lnTo>
                    <a:pt x="334124" y="2525509"/>
                  </a:lnTo>
                  <a:lnTo>
                    <a:pt x="352602" y="2519413"/>
                  </a:lnTo>
                  <a:lnTo>
                    <a:pt x="390245" y="2510891"/>
                  </a:lnTo>
                  <a:lnTo>
                    <a:pt x="431419" y="2500998"/>
                  </a:lnTo>
                  <a:lnTo>
                    <a:pt x="475310" y="2489492"/>
                  </a:lnTo>
                  <a:lnTo>
                    <a:pt x="521106" y="2476131"/>
                  </a:lnTo>
                  <a:lnTo>
                    <a:pt x="568020" y="2460675"/>
                  </a:lnTo>
                  <a:lnTo>
                    <a:pt x="615213" y="2442883"/>
                  </a:lnTo>
                  <a:lnTo>
                    <a:pt x="661911" y="2422499"/>
                  </a:lnTo>
                  <a:lnTo>
                    <a:pt x="707288" y="2399296"/>
                  </a:lnTo>
                  <a:lnTo>
                    <a:pt x="750531" y="2373033"/>
                  </a:lnTo>
                  <a:lnTo>
                    <a:pt x="790841" y="2343454"/>
                  </a:lnTo>
                  <a:lnTo>
                    <a:pt x="827417" y="2310320"/>
                  </a:lnTo>
                  <a:lnTo>
                    <a:pt x="859434" y="2273389"/>
                  </a:lnTo>
                  <a:lnTo>
                    <a:pt x="886091" y="2232431"/>
                  </a:lnTo>
                  <a:lnTo>
                    <a:pt x="906602" y="2187181"/>
                  </a:lnTo>
                  <a:lnTo>
                    <a:pt x="920445" y="2134095"/>
                  </a:lnTo>
                  <a:lnTo>
                    <a:pt x="923912" y="2106714"/>
                  </a:lnTo>
                  <a:lnTo>
                    <a:pt x="925068" y="2076437"/>
                  </a:lnTo>
                  <a:close/>
                </a:path>
                <a:path w="1183005" h="3337559">
                  <a:moveTo>
                    <a:pt x="1182636" y="1977377"/>
                  </a:moveTo>
                  <a:lnTo>
                    <a:pt x="1181481" y="1926513"/>
                  </a:lnTo>
                  <a:lnTo>
                    <a:pt x="1178013" y="1875066"/>
                  </a:lnTo>
                  <a:lnTo>
                    <a:pt x="1172235" y="1822450"/>
                  </a:lnTo>
                  <a:lnTo>
                    <a:pt x="1164170" y="1768081"/>
                  </a:lnTo>
                  <a:lnTo>
                    <a:pt x="1150340" y="1696974"/>
                  </a:lnTo>
                  <a:lnTo>
                    <a:pt x="1135024" y="1629105"/>
                  </a:lnTo>
                  <a:lnTo>
                    <a:pt x="1118425" y="1564449"/>
                  </a:lnTo>
                  <a:lnTo>
                    <a:pt x="1100696" y="1502943"/>
                  </a:lnTo>
                  <a:lnTo>
                    <a:pt x="1082027" y="1444510"/>
                  </a:lnTo>
                  <a:lnTo>
                    <a:pt x="1062596" y="1389100"/>
                  </a:lnTo>
                  <a:lnTo>
                    <a:pt x="1042593" y="1336649"/>
                  </a:lnTo>
                  <a:lnTo>
                    <a:pt x="1022184" y="1287094"/>
                  </a:lnTo>
                  <a:lnTo>
                    <a:pt x="1001572" y="1240383"/>
                  </a:lnTo>
                  <a:lnTo>
                    <a:pt x="980909" y="1196454"/>
                  </a:lnTo>
                  <a:lnTo>
                    <a:pt x="960399" y="1155255"/>
                  </a:lnTo>
                  <a:lnTo>
                    <a:pt x="940206" y="1116698"/>
                  </a:lnTo>
                  <a:lnTo>
                    <a:pt x="920508" y="1080757"/>
                  </a:lnTo>
                  <a:lnTo>
                    <a:pt x="901509" y="1047343"/>
                  </a:lnTo>
                  <a:lnTo>
                    <a:pt x="866267" y="987907"/>
                  </a:lnTo>
                  <a:lnTo>
                    <a:pt x="828763" y="927188"/>
                  </a:lnTo>
                  <a:lnTo>
                    <a:pt x="811174" y="897204"/>
                  </a:lnTo>
                  <a:lnTo>
                    <a:pt x="799350" y="871804"/>
                  </a:lnTo>
                  <a:lnTo>
                    <a:pt x="795032" y="851014"/>
                  </a:lnTo>
                  <a:lnTo>
                    <a:pt x="791451" y="837755"/>
                  </a:lnTo>
                  <a:lnTo>
                    <a:pt x="776846" y="793343"/>
                  </a:lnTo>
                  <a:lnTo>
                    <a:pt x="752729" y="729005"/>
                  </a:lnTo>
                  <a:lnTo>
                    <a:pt x="737260" y="690816"/>
                  </a:lnTo>
                  <a:lnTo>
                    <a:pt x="719582" y="649389"/>
                  </a:lnTo>
                  <a:lnTo>
                    <a:pt x="699782" y="605307"/>
                  </a:lnTo>
                  <a:lnTo>
                    <a:pt x="677900" y="559142"/>
                  </a:lnTo>
                  <a:lnTo>
                    <a:pt x="654024" y="511505"/>
                  </a:lnTo>
                  <a:lnTo>
                    <a:pt x="628180" y="462940"/>
                  </a:lnTo>
                  <a:lnTo>
                    <a:pt x="600468" y="414058"/>
                  </a:lnTo>
                  <a:lnTo>
                    <a:pt x="570915" y="365429"/>
                  </a:lnTo>
                  <a:lnTo>
                    <a:pt x="539597" y="317652"/>
                  </a:lnTo>
                  <a:lnTo>
                    <a:pt x="506577" y="271284"/>
                  </a:lnTo>
                  <a:lnTo>
                    <a:pt x="471919" y="226910"/>
                  </a:lnTo>
                  <a:lnTo>
                    <a:pt x="435673" y="185140"/>
                  </a:lnTo>
                  <a:lnTo>
                    <a:pt x="397916" y="146519"/>
                  </a:lnTo>
                  <a:lnTo>
                    <a:pt x="358698" y="111658"/>
                  </a:lnTo>
                  <a:lnTo>
                    <a:pt x="318084" y="81127"/>
                  </a:lnTo>
                  <a:lnTo>
                    <a:pt x="276136" y="55511"/>
                  </a:lnTo>
                  <a:lnTo>
                    <a:pt x="232918" y="35382"/>
                  </a:lnTo>
                  <a:lnTo>
                    <a:pt x="188480" y="21348"/>
                  </a:lnTo>
                  <a:lnTo>
                    <a:pt x="142900" y="13957"/>
                  </a:lnTo>
                  <a:lnTo>
                    <a:pt x="78625" y="8623"/>
                  </a:lnTo>
                  <a:lnTo>
                    <a:pt x="15290" y="1930"/>
                  </a:lnTo>
                  <a:lnTo>
                    <a:pt x="0" y="0"/>
                  </a:lnTo>
                  <a:lnTo>
                    <a:pt x="0" y="50355"/>
                  </a:lnTo>
                  <a:lnTo>
                    <a:pt x="36309" y="54610"/>
                  </a:lnTo>
                  <a:lnTo>
                    <a:pt x="85344" y="59524"/>
                  </a:lnTo>
                  <a:lnTo>
                    <a:pt x="130594" y="63233"/>
                  </a:lnTo>
                  <a:lnTo>
                    <a:pt x="172250" y="70421"/>
                  </a:lnTo>
                  <a:lnTo>
                    <a:pt x="213271" y="84785"/>
                  </a:lnTo>
                  <a:lnTo>
                    <a:pt x="253530" y="105664"/>
                  </a:lnTo>
                  <a:lnTo>
                    <a:pt x="292925" y="132397"/>
                  </a:lnTo>
                  <a:lnTo>
                    <a:pt x="331343" y="164312"/>
                  </a:lnTo>
                  <a:lnTo>
                    <a:pt x="368668" y="200748"/>
                  </a:lnTo>
                  <a:lnTo>
                    <a:pt x="404799" y="241007"/>
                  </a:lnTo>
                  <a:lnTo>
                    <a:pt x="439610" y="284454"/>
                  </a:lnTo>
                  <a:lnTo>
                    <a:pt x="473011" y="330403"/>
                  </a:lnTo>
                  <a:lnTo>
                    <a:pt x="504875" y="378180"/>
                  </a:lnTo>
                  <a:lnTo>
                    <a:pt x="535101" y="427126"/>
                  </a:lnTo>
                  <a:lnTo>
                    <a:pt x="563562" y="476567"/>
                  </a:lnTo>
                  <a:lnTo>
                    <a:pt x="590169" y="525830"/>
                  </a:lnTo>
                  <a:lnTo>
                    <a:pt x="614794" y="574255"/>
                  </a:lnTo>
                  <a:lnTo>
                    <a:pt x="637336" y="621169"/>
                  </a:lnTo>
                  <a:lnTo>
                    <a:pt x="657669" y="665911"/>
                  </a:lnTo>
                  <a:lnTo>
                    <a:pt x="675703" y="707783"/>
                  </a:lnTo>
                  <a:lnTo>
                    <a:pt x="691311" y="746150"/>
                  </a:lnTo>
                  <a:lnTo>
                    <a:pt x="714832" y="809637"/>
                  </a:lnTo>
                  <a:lnTo>
                    <a:pt x="727354" y="851014"/>
                  </a:lnTo>
                  <a:lnTo>
                    <a:pt x="735330" y="875525"/>
                  </a:lnTo>
                  <a:lnTo>
                    <a:pt x="749655" y="904087"/>
                  </a:lnTo>
                  <a:lnTo>
                    <a:pt x="769747" y="938441"/>
                  </a:lnTo>
                  <a:lnTo>
                    <a:pt x="810831" y="1006386"/>
                  </a:lnTo>
                  <a:lnTo>
                    <a:pt x="827760" y="1034707"/>
                  </a:lnTo>
                  <a:lnTo>
                    <a:pt x="864285" y="1098270"/>
                  </a:lnTo>
                  <a:lnTo>
                    <a:pt x="883551" y="1133640"/>
                  </a:lnTo>
                  <a:lnTo>
                    <a:pt x="903262" y="1171473"/>
                  </a:lnTo>
                  <a:lnTo>
                    <a:pt x="923277" y="1211846"/>
                  </a:lnTo>
                  <a:lnTo>
                    <a:pt x="943394" y="1254810"/>
                  </a:lnTo>
                  <a:lnTo>
                    <a:pt x="963472" y="1300429"/>
                  </a:lnTo>
                  <a:lnTo>
                    <a:pt x="983348" y="1348752"/>
                  </a:lnTo>
                  <a:lnTo>
                    <a:pt x="1002830" y="1399857"/>
                  </a:lnTo>
                  <a:lnTo>
                    <a:pt x="1021791" y="1453794"/>
                  </a:lnTo>
                  <a:lnTo>
                    <a:pt x="1040028" y="1510626"/>
                  </a:lnTo>
                  <a:lnTo>
                    <a:pt x="1057402" y="1570405"/>
                  </a:lnTo>
                  <a:lnTo>
                    <a:pt x="1073746" y="1633207"/>
                  </a:lnTo>
                  <a:lnTo>
                    <a:pt x="1088872" y="1699082"/>
                  </a:lnTo>
                  <a:lnTo>
                    <a:pt x="1102652" y="1768081"/>
                  </a:lnTo>
                  <a:lnTo>
                    <a:pt x="1112494" y="1828901"/>
                  </a:lnTo>
                  <a:lnTo>
                    <a:pt x="1118895" y="1888197"/>
                  </a:lnTo>
                  <a:lnTo>
                    <a:pt x="1121994" y="1945944"/>
                  </a:lnTo>
                  <a:lnTo>
                    <a:pt x="1121943" y="2002104"/>
                  </a:lnTo>
                  <a:lnTo>
                    <a:pt x="1118895" y="2056625"/>
                  </a:lnTo>
                  <a:lnTo>
                    <a:pt x="1112989" y="2109470"/>
                  </a:lnTo>
                  <a:lnTo>
                    <a:pt x="1104379" y="2160587"/>
                  </a:lnTo>
                  <a:lnTo>
                    <a:pt x="1093177" y="2210066"/>
                  </a:lnTo>
                  <a:lnTo>
                    <a:pt x="1079627" y="2257526"/>
                  </a:lnTo>
                  <a:lnTo>
                    <a:pt x="1063790" y="2303259"/>
                  </a:lnTo>
                  <a:lnTo>
                    <a:pt x="1045832" y="2347112"/>
                  </a:lnTo>
                  <a:lnTo>
                    <a:pt x="1025918" y="2389035"/>
                  </a:lnTo>
                  <a:lnTo>
                    <a:pt x="1004176" y="2428989"/>
                  </a:lnTo>
                  <a:lnTo>
                    <a:pt x="980770" y="2466949"/>
                  </a:lnTo>
                  <a:lnTo>
                    <a:pt x="955840" y="2502852"/>
                  </a:lnTo>
                  <a:lnTo>
                    <a:pt x="929538" y="2536672"/>
                  </a:lnTo>
                  <a:lnTo>
                    <a:pt x="902017" y="2568359"/>
                  </a:lnTo>
                  <a:lnTo>
                    <a:pt x="873417" y="2597874"/>
                  </a:lnTo>
                  <a:lnTo>
                    <a:pt x="843889" y="2625179"/>
                  </a:lnTo>
                  <a:lnTo>
                    <a:pt x="813574" y="2650236"/>
                  </a:lnTo>
                  <a:lnTo>
                    <a:pt x="782637" y="2672994"/>
                  </a:lnTo>
                  <a:lnTo>
                    <a:pt x="719442" y="2711475"/>
                  </a:lnTo>
                  <a:lnTo>
                    <a:pt x="655510" y="2740266"/>
                  </a:lnTo>
                  <a:lnTo>
                    <a:pt x="543814" y="2771610"/>
                  </a:lnTo>
                  <a:lnTo>
                    <a:pt x="496430" y="2787700"/>
                  </a:lnTo>
                  <a:lnTo>
                    <a:pt x="449948" y="2807093"/>
                  </a:lnTo>
                  <a:lnTo>
                    <a:pt x="404482" y="2829572"/>
                  </a:lnTo>
                  <a:lnTo>
                    <a:pt x="360121" y="2854883"/>
                  </a:lnTo>
                  <a:lnTo>
                    <a:pt x="316953" y="2882798"/>
                  </a:lnTo>
                  <a:lnTo>
                    <a:pt x="275094" y="2913075"/>
                  </a:lnTo>
                  <a:lnTo>
                    <a:pt x="234619" y="2945473"/>
                  </a:lnTo>
                  <a:lnTo>
                    <a:pt x="195630" y="2979763"/>
                  </a:lnTo>
                  <a:lnTo>
                    <a:pt x="158242" y="3015704"/>
                  </a:lnTo>
                  <a:lnTo>
                    <a:pt x="122529" y="3053067"/>
                  </a:lnTo>
                  <a:lnTo>
                    <a:pt x="88595" y="3091611"/>
                  </a:lnTo>
                  <a:lnTo>
                    <a:pt x="56540" y="3131096"/>
                  </a:lnTo>
                  <a:lnTo>
                    <a:pt x="26466" y="3171279"/>
                  </a:lnTo>
                  <a:lnTo>
                    <a:pt x="0" y="3209709"/>
                  </a:lnTo>
                  <a:lnTo>
                    <a:pt x="0" y="3337191"/>
                  </a:lnTo>
                  <a:lnTo>
                    <a:pt x="6273" y="3325812"/>
                  </a:lnTo>
                  <a:lnTo>
                    <a:pt x="30670" y="3285439"/>
                  </a:lnTo>
                  <a:lnTo>
                    <a:pt x="57277" y="3244977"/>
                  </a:lnTo>
                  <a:lnTo>
                    <a:pt x="85979" y="3204730"/>
                  </a:lnTo>
                  <a:lnTo>
                    <a:pt x="116687" y="3164954"/>
                  </a:lnTo>
                  <a:lnTo>
                    <a:pt x="149288" y="3125952"/>
                  </a:lnTo>
                  <a:lnTo>
                    <a:pt x="183692" y="3087979"/>
                  </a:lnTo>
                  <a:lnTo>
                    <a:pt x="219798" y="3051327"/>
                  </a:lnTo>
                  <a:lnTo>
                    <a:pt x="257492" y="3016275"/>
                  </a:lnTo>
                  <a:lnTo>
                    <a:pt x="296672" y="2983090"/>
                  </a:lnTo>
                  <a:lnTo>
                    <a:pt x="337261" y="2952077"/>
                  </a:lnTo>
                  <a:lnTo>
                    <a:pt x="379133" y="2923476"/>
                  </a:lnTo>
                  <a:lnTo>
                    <a:pt x="422186" y="2897594"/>
                  </a:lnTo>
                  <a:lnTo>
                    <a:pt x="466344" y="2874708"/>
                  </a:lnTo>
                  <a:lnTo>
                    <a:pt x="511479" y="2855087"/>
                  </a:lnTo>
                  <a:lnTo>
                    <a:pt x="557504" y="2839008"/>
                  </a:lnTo>
                  <a:lnTo>
                    <a:pt x="604316" y="2826753"/>
                  </a:lnTo>
                  <a:lnTo>
                    <a:pt x="639064" y="2818028"/>
                  </a:lnTo>
                  <a:lnTo>
                    <a:pt x="674204" y="2806357"/>
                  </a:lnTo>
                  <a:lnTo>
                    <a:pt x="709536" y="2791790"/>
                  </a:lnTo>
                  <a:lnTo>
                    <a:pt x="744893" y="2774378"/>
                  </a:lnTo>
                  <a:lnTo>
                    <a:pt x="780084" y="2754198"/>
                  </a:lnTo>
                  <a:lnTo>
                    <a:pt x="814946" y="2731287"/>
                  </a:lnTo>
                  <a:lnTo>
                    <a:pt x="849299" y="2705697"/>
                  </a:lnTo>
                  <a:lnTo>
                    <a:pt x="882942" y="2677490"/>
                  </a:lnTo>
                  <a:lnTo>
                    <a:pt x="915720" y="2646730"/>
                  </a:lnTo>
                  <a:lnTo>
                    <a:pt x="947445" y="2613444"/>
                  </a:lnTo>
                  <a:lnTo>
                    <a:pt x="977938" y="2577719"/>
                  </a:lnTo>
                  <a:lnTo>
                    <a:pt x="1007021" y="2539581"/>
                  </a:lnTo>
                  <a:lnTo>
                    <a:pt x="1034516" y="2499106"/>
                  </a:lnTo>
                  <a:lnTo>
                    <a:pt x="1060246" y="2456345"/>
                  </a:lnTo>
                  <a:lnTo>
                    <a:pt x="1084021" y="2411336"/>
                  </a:lnTo>
                  <a:lnTo>
                    <a:pt x="1105674" y="2364155"/>
                  </a:lnTo>
                  <a:lnTo>
                    <a:pt x="1125016" y="2314841"/>
                  </a:lnTo>
                  <a:lnTo>
                    <a:pt x="1141869" y="2263470"/>
                  </a:lnTo>
                  <a:lnTo>
                    <a:pt x="1156093" y="2209965"/>
                  </a:lnTo>
                  <a:lnTo>
                    <a:pt x="1167422" y="2154707"/>
                  </a:lnTo>
                  <a:lnTo>
                    <a:pt x="1175753" y="2097430"/>
                  </a:lnTo>
                  <a:lnTo>
                    <a:pt x="1180884" y="2038311"/>
                  </a:lnTo>
                  <a:lnTo>
                    <a:pt x="1182636" y="1977377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38328" y="0"/>
              <a:ext cx="1823085" cy="10692765"/>
            </a:xfrm>
            <a:custGeom>
              <a:avLst/>
              <a:gdLst/>
              <a:ahLst/>
              <a:cxnLst/>
              <a:rect l="l" t="t" r="r" b="b"/>
              <a:pathLst>
                <a:path w="1823085" h="10692765">
                  <a:moveTo>
                    <a:pt x="0" y="10692383"/>
                  </a:moveTo>
                  <a:lnTo>
                    <a:pt x="1822704" y="10692383"/>
                  </a:lnTo>
                  <a:lnTo>
                    <a:pt x="1822704" y="0"/>
                  </a:lnTo>
                  <a:lnTo>
                    <a:pt x="0" y="0"/>
                  </a:lnTo>
                  <a:lnTo>
                    <a:pt x="0" y="1069238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746251" y="1186941"/>
            <a:ext cx="2941955" cy="1870710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2700" marR="5080" algn="just">
              <a:lnSpc>
                <a:spcPct val="90900"/>
              </a:lnSpc>
              <a:spcBef>
                <a:spcPts val="225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Os membros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equipa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patrulham voluntariamente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área à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procura de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lixo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qualquer tipo de resíduos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sólidos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informam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as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autoridades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 ajudar a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removê-los.</a:t>
            </a:r>
            <a:r>
              <a:rPr sz="1100" spc="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Nos</a:t>
            </a:r>
            <a:r>
              <a:rPr sz="1100" spc="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últimos</a:t>
            </a:r>
            <a:r>
              <a:rPr sz="1100" spc="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anos,</a:t>
            </a:r>
            <a:r>
              <a:rPr sz="1100" spc="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equipa</a:t>
            </a:r>
            <a:r>
              <a:rPr sz="1100" spc="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encontrou </a:t>
            </a:r>
            <a:r>
              <a:rPr sz="1100" spc="-2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notificou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polícia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sobre enormes quantidades 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pneus 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serem atirados para as margens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</a:t>
            </a:r>
            <a:r>
              <a:rPr sz="1100" spc="2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rio</a:t>
            </a:r>
            <a:r>
              <a:rPr sz="1100" spc="229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praia,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embalagens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fertilizantes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contendo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resíduos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químicos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perigosos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serem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queimados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ilegalmente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fogos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ar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livre,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limparam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caixotes de lixo transbordantes dentro da reserva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natural 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colocaram caixotes de lixo extra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os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caminhantes</a:t>
            </a:r>
            <a:r>
              <a:rPr sz="11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usarem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sempre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que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necessário.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46251" y="3168522"/>
            <a:ext cx="2941320" cy="4984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algn="just">
              <a:lnSpc>
                <a:spcPts val="1200"/>
              </a:lnSpc>
              <a:spcBef>
                <a:spcPts val="24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equipa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organiza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faz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frequentemente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apelos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públicos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aos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cidadãos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para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limpeza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área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organiza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plantações</a:t>
            </a:r>
            <a:r>
              <a:rPr sz="11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árvores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na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reserva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natural.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46251" y="3778376"/>
            <a:ext cx="2942590" cy="14128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algn="just">
              <a:lnSpc>
                <a:spcPts val="1200"/>
              </a:lnSpc>
              <a:spcBef>
                <a:spcPts val="240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Um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importante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sucesso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recente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equipa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"Echedoros Nature" tem sido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apoio do Estado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no 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seu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plano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reconstrução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duas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pontes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caminhadas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antigas,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meio destruídas,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ao longo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principal rota de caminhadas em torno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Delta,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preservando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o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observatório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observadores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aves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que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não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tem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sido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mantido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há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anos</a:t>
            </a:r>
            <a:r>
              <a:rPr sz="1100" spc="2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2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corre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o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risco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ruir,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bem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substituindo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os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sinais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rota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caminhadas</a:t>
            </a:r>
            <a:r>
              <a:rPr sz="11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desgastados.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46251" y="5302376"/>
            <a:ext cx="2941955" cy="8032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algn="just">
              <a:lnSpc>
                <a:spcPts val="1200"/>
              </a:lnSpc>
              <a:spcBef>
                <a:spcPts val="24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montante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necessário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para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as</a:t>
            </a:r>
            <a:r>
              <a:rPr sz="1100" spc="229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obras</a:t>
            </a:r>
            <a:r>
              <a:rPr sz="1100" spc="2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construção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é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aumentado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através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uma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plataforma online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no âmbito do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projeto europeu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"Blue Crowdfunding", que faz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parte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do Programa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INTERREG MEDITERRANEAN</a:t>
            </a:r>
            <a:r>
              <a:rPr sz="11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2014-2020.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46251" y="6217157"/>
            <a:ext cx="2941955" cy="15652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algn="just">
              <a:lnSpc>
                <a:spcPts val="1200"/>
              </a:lnSpc>
              <a:spcBef>
                <a:spcPts val="24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equipa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"Echedoros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Nature"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também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organiza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eventos de ciclismo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guiado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nas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rotas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Delta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lagoa,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paragens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frequentes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pontos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interesse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onde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os participantes aprendem sobre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fauna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flora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do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pântano.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85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</a:pP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Partilha</a:t>
            </a:r>
            <a:r>
              <a:rPr sz="11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e</a:t>
            </a:r>
            <a:r>
              <a:rPr sz="1100" b="1" spc="-2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Aprendizagem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000">
              <a:latin typeface="Calibri"/>
              <a:cs typeface="Calibri"/>
            </a:endParaRPr>
          </a:p>
          <a:p>
            <a:pPr marL="12700" marR="5080" algn="just">
              <a:lnSpc>
                <a:spcPts val="1200"/>
              </a:lnSpc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George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Konstantinidis,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um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voluntário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ativo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membro</a:t>
            </a:r>
            <a:r>
              <a:rPr sz="1100" spc="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spc="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"Echedoros</a:t>
            </a:r>
            <a:r>
              <a:rPr sz="1100" spc="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Nature"</a:t>
            </a:r>
            <a:r>
              <a:rPr sz="1100" spc="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declarou</a:t>
            </a:r>
            <a:r>
              <a:rPr sz="1100" spc="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numa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877436" y="1186941"/>
            <a:ext cx="291401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reunião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formal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sobre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iniciativa</a:t>
            </a:r>
            <a:r>
              <a:rPr sz="11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crowdfunding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877436" y="1492122"/>
            <a:ext cx="2936875" cy="15652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065" marR="5080" algn="ctr">
              <a:lnSpc>
                <a:spcPts val="1200"/>
              </a:lnSpc>
              <a:spcBef>
                <a:spcPts val="240"/>
              </a:spcBef>
            </a:pP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“Quando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era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criança, visitávamos o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Delta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com a </a:t>
            </a:r>
            <a:r>
              <a:rPr sz="1100" b="1" i="1" spc="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nossa</a:t>
            </a:r>
            <a:r>
              <a:rPr sz="1100" b="1" i="1" spc="-3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escola</a:t>
            </a:r>
            <a:r>
              <a:rPr sz="1100" b="1" i="1" spc="-2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e</a:t>
            </a:r>
            <a:r>
              <a:rPr sz="1100" b="1" i="1" spc="-2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celebrávamos</a:t>
            </a:r>
            <a:r>
              <a:rPr sz="1100" b="1" i="1" spc="-4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o</a:t>
            </a:r>
            <a:r>
              <a:rPr sz="1100" b="1" i="1" spc="-1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início</a:t>
            </a:r>
            <a:r>
              <a:rPr sz="1100" b="1" i="1" spc="-3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da</a:t>
            </a:r>
            <a:r>
              <a:rPr sz="1100" b="1" i="1" spc="-2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Primavera </a:t>
            </a:r>
            <a:r>
              <a:rPr sz="1100" b="1" i="1" spc="-229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nas</a:t>
            </a:r>
            <a:r>
              <a:rPr sz="1100" b="1" i="1" spc="-3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margens</a:t>
            </a:r>
            <a:r>
              <a:rPr sz="1100" b="1" i="1" spc="-4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claras</a:t>
            </a:r>
            <a:r>
              <a:rPr sz="1100" b="1" i="1" spc="-2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do</a:t>
            </a:r>
            <a:r>
              <a:rPr sz="1100" b="1" i="1" spc="-2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rio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com</a:t>
            </a:r>
            <a:r>
              <a:rPr sz="1100" b="1" i="1" spc="-2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a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minha</a:t>
            </a:r>
            <a:r>
              <a:rPr sz="1100" b="1" i="1" spc="-4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família.</a:t>
            </a:r>
            <a:endParaRPr sz="1100">
              <a:latin typeface="Calibri"/>
              <a:cs typeface="Calibri"/>
            </a:endParaRPr>
          </a:p>
          <a:p>
            <a:pPr marL="29209" marR="20320" algn="ctr">
              <a:lnSpc>
                <a:spcPts val="1200"/>
              </a:lnSpc>
            </a:pP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Mas</a:t>
            </a:r>
            <a:r>
              <a:rPr sz="1100" b="1" i="1" spc="-1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os impactos</a:t>
            </a:r>
            <a:r>
              <a:rPr sz="1100" b="1" i="1" spc="-4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da</a:t>
            </a:r>
            <a:r>
              <a:rPr sz="1100" b="1" i="1" spc="-2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poluição</a:t>
            </a:r>
            <a:r>
              <a:rPr sz="1100" b="1" i="1" spc="-4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das</a:t>
            </a:r>
            <a:r>
              <a:rPr sz="1100" b="1" i="1" spc="-2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últimas</a:t>
            </a:r>
            <a:r>
              <a:rPr sz="1100" b="1" i="1" spc="-2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décadas </a:t>
            </a:r>
            <a:r>
              <a:rPr sz="1100" b="1" i="1" spc="-23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na zona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começaram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a notar-se. Estamos </a:t>
            </a:r>
            <a:r>
              <a:rPr sz="1100" b="1" i="1" spc="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determinados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em transformar o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Delta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e a lagoa </a:t>
            </a:r>
            <a:r>
              <a:rPr sz="1100" b="1" i="1" spc="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no que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foi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- </a:t>
            </a:r>
            <a:r>
              <a:rPr sz="1100" b="1" i="1" spc="5" dirty="0">
                <a:solidFill>
                  <a:srgbClr val="355092"/>
                </a:solidFill>
                <a:latin typeface="Calibri"/>
                <a:cs typeface="Calibri"/>
              </a:rPr>
              <a:t>um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lugar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acolhedor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para famílias e </a:t>
            </a:r>
            <a:r>
              <a:rPr sz="1100" b="1" i="1" spc="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atividades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ao ar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livre,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a que todos os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cidadãos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 podem facilmente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aceder,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uma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vez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que o centro </a:t>
            </a:r>
            <a:r>
              <a:rPr sz="1100" b="1" i="1" spc="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de</a:t>
            </a:r>
            <a:r>
              <a:rPr sz="1100" b="1" i="1" spc="-1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Salónica</a:t>
            </a:r>
            <a:r>
              <a:rPr sz="1100" b="1" i="1" spc="-4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fica</a:t>
            </a:r>
            <a:r>
              <a:rPr sz="1100" b="1" i="1" spc="-1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apenas</a:t>
            </a:r>
            <a:r>
              <a:rPr sz="1100" b="1" i="1" spc="-4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a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10 km</a:t>
            </a:r>
            <a:r>
              <a:rPr sz="1100" b="1" i="1" spc="-1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de</a:t>
            </a:r>
            <a:r>
              <a:rPr sz="1100" b="1" i="1" spc="-1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distância.”.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877436" y="3168522"/>
            <a:ext cx="162052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Transferibilidade</a:t>
            </a:r>
            <a:r>
              <a:rPr sz="1100" b="1" spc="-4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da</a:t>
            </a:r>
            <a:r>
              <a:rPr sz="1100" b="1" spc="-2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Prática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877436" y="3473322"/>
            <a:ext cx="2941955" cy="803910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2700" marR="5080" algn="just">
              <a:lnSpc>
                <a:spcPct val="90900"/>
              </a:lnSpc>
              <a:spcBef>
                <a:spcPts val="225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 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supervisão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proteção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das reservas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naturais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basta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um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punhado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cidadãos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determinados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empenhados na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tarefa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 combater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poluição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as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más práticas.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membros da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equipa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reúnem-se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formam</a:t>
            </a:r>
            <a:r>
              <a:rPr sz="1100" spc="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um</a:t>
            </a:r>
            <a:r>
              <a:rPr sz="1100" spc="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núcleo</a:t>
            </a:r>
            <a:r>
              <a:rPr sz="1100" spc="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ação</a:t>
            </a:r>
            <a:r>
              <a:rPr sz="1100" spc="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que</a:t>
            </a:r>
            <a:r>
              <a:rPr sz="1100" spc="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deve</a:t>
            </a:r>
            <a:r>
              <a:rPr sz="1100" spc="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ter</a:t>
            </a:r>
            <a:r>
              <a:rPr sz="1100" spc="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uma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877436" y="4235576"/>
            <a:ext cx="293941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057910" algn="l"/>
                <a:tab pos="1795780" algn="l"/>
                <a:tab pos="2219325" algn="l"/>
                <a:tab pos="2786380" algn="l"/>
              </a:tabLst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rep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ese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t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aç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ã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	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i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n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â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mica	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n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	me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i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	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877436" y="4387976"/>
            <a:ext cx="294068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comunicação</a:t>
            </a:r>
            <a:r>
              <a:rPr sz="1100" spc="1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social</a:t>
            </a:r>
            <a:r>
              <a:rPr sz="1100" spc="20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ativos</a:t>
            </a:r>
            <a:r>
              <a:rPr sz="1100" spc="1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online,</a:t>
            </a:r>
            <a:r>
              <a:rPr sz="1100" spc="20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</a:t>
            </a:r>
            <a:r>
              <a:rPr sz="1100" spc="1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1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objetivo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877436" y="4540376"/>
            <a:ext cx="2941955" cy="11080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algn="just">
              <a:lnSpc>
                <a:spcPts val="1200"/>
              </a:lnSpc>
              <a:spcBef>
                <a:spcPts val="240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ganhar popularidade.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membros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devem ter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algum tempo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livre para se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dedicarem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patrulhas,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atividades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limpeza,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implementação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ideias,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encontrar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patrocínios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para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sacos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de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lixo</a:t>
            </a:r>
            <a:r>
              <a:rPr sz="1100" spc="2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colocar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área, 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encontrar formas de angariar fundos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ajudar a gerir 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projeto, desenvolvendo também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planos</a:t>
            </a:r>
            <a:r>
              <a:rPr sz="11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estratégicos.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784961" y="9366910"/>
            <a:ext cx="1323340" cy="4991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Data</a:t>
            </a:r>
            <a:r>
              <a:rPr sz="1100" b="1" spc="-3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1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início</a:t>
            </a:r>
            <a:r>
              <a:rPr sz="1100" b="1" spc="-2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:</a:t>
            </a:r>
            <a:r>
              <a:rPr sz="1100" b="1" spc="-2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2020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8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Data</a:t>
            </a:r>
            <a:r>
              <a:rPr sz="1100" b="1" spc="-2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1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fim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: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curso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784961" y="385317"/>
            <a:ext cx="43033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INFORMAÇÃO</a:t>
            </a:r>
            <a:r>
              <a:rPr sz="18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0" dirty="0">
                <a:solidFill>
                  <a:srgbClr val="EB7339"/>
                </a:solidFill>
                <a:latin typeface="Calibri"/>
                <a:cs typeface="Calibri"/>
              </a:rPr>
              <a:t>DETALHADA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SOBRE</a:t>
            </a:r>
            <a:r>
              <a:rPr sz="1800" b="1" spc="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A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PRÁTICA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784961" y="8948419"/>
            <a:ext cx="50831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PERÍODO</a:t>
            </a:r>
            <a:r>
              <a:rPr sz="1800" b="1" spc="-2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800" b="1" spc="-15" dirty="0">
                <a:solidFill>
                  <a:srgbClr val="EB7339"/>
                </a:solidFill>
                <a:latin typeface="Calibri"/>
                <a:cs typeface="Calibri"/>
              </a:rPr>
              <a:t> IMPLEMENTAÇÃO</a:t>
            </a: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65" dirty="0">
                <a:solidFill>
                  <a:srgbClr val="EB7339"/>
                </a:solidFill>
                <a:latin typeface="Calibri"/>
                <a:cs typeface="Calibri"/>
              </a:rPr>
              <a:t>(DATA</a:t>
            </a:r>
            <a:r>
              <a:rPr sz="18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5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INÍCIO/FIM)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26" name="object 2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296221" y="5865941"/>
            <a:ext cx="1884953" cy="2099984"/>
          </a:xfrm>
          <a:prstGeom prst="rect">
            <a:avLst/>
          </a:prstGeom>
        </p:spPr>
      </p:pic>
      <p:grpSp>
        <p:nvGrpSpPr>
          <p:cNvPr id="27" name="object 27"/>
          <p:cNvGrpSpPr/>
          <p:nvPr/>
        </p:nvGrpSpPr>
        <p:grpSpPr>
          <a:xfrm>
            <a:off x="578358" y="399287"/>
            <a:ext cx="6991984" cy="8521065"/>
            <a:chOff x="578358" y="399287"/>
            <a:chExt cx="6991984" cy="8521065"/>
          </a:xfrm>
        </p:grpSpPr>
        <p:pic>
          <p:nvPicPr>
            <p:cNvPr id="28" name="object 2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626352" y="399287"/>
              <a:ext cx="595883" cy="595884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592074" y="881633"/>
              <a:ext cx="6969125" cy="17780"/>
            </a:xfrm>
            <a:custGeom>
              <a:avLst/>
              <a:gdLst/>
              <a:ahLst/>
              <a:cxnLst/>
              <a:rect l="l" t="t" r="r" b="b"/>
              <a:pathLst>
                <a:path w="6969125" h="17780">
                  <a:moveTo>
                    <a:pt x="0" y="17525"/>
                  </a:moveTo>
                  <a:lnTo>
                    <a:pt x="6968617" y="0"/>
                  </a:lnTo>
                </a:path>
              </a:pathLst>
            </a:custGeom>
            <a:ln w="19050">
              <a:solidFill>
                <a:srgbClr val="354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578358" y="8786621"/>
              <a:ext cx="5589270" cy="0"/>
            </a:xfrm>
            <a:custGeom>
              <a:avLst/>
              <a:gdLst/>
              <a:ahLst/>
              <a:cxnLst/>
              <a:rect l="l" t="t" r="r" b="b"/>
              <a:pathLst>
                <a:path w="5589270">
                  <a:moveTo>
                    <a:pt x="0" y="0"/>
                  </a:moveTo>
                  <a:lnTo>
                    <a:pt x="5588762" y="0"/>
                  </a:lnTo>
                </a:path>
              </a:pathLst>
            </a:custGeom>
            <a:ln w="19050">
              <a:solidFill>
                <a:srgbClr val="354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5833872" y="8325611"/>
              <a:ext cx="594360" cy="594360"/>
            </a:xfrm>
            <a:custGeom>
              <a:avLst/>
              <a:gdLst/>
              <a:ahLst/>
              <a:cxnLst/>
              <a:rect l="l" t="t" r="r" b="b"/>
              <a:pathLst>
                <a:path w="594360" h="594359">
                  <a:moveTo>
                    <a:pt x="297179" y="0"/>
                  </a:moveTo>
                  <a:lnTo>
                    <a:pt x="248986" y="3890"/>
                  </a:lnTo>
                  <a:lnTo>
                    <a:pt x="203265" y="15154"/>
                  </a:lnTo>
                  <a:lnTo>
                    <a:pt x="160628" y="33179"/>
                  </a:lnTo>
                  <a:lnTo>
                    <a:pt x="121688" y="57351"/>
                  </a:lnTo>
                  <a:lnTo>
                    <a:pt x="87058" y="87058"/>
                  </a:lnTo>
                  <a:lnTo>
                    <a:pt x="57351" y="121688"/>
                  </a:lnTo>
                  <a:lnTo>
                    <a:pt x="33179" y="160628"/>
                  </a:lnTo>
                  <a:lnTo>
                    <a:pt x="15154" y="203265"/>
                  </a:lnTo>
                  <a:lnTo>
                    <a:pt x="3890" y="248986"/>
                  </a:lnTo>
                  <a:lnTo>
                    <a:pt x="0" y="297180"/>
                  </a:lnTo>
                  <a:lnTo>
                    <a:pt x="3890" y="345373"/>
                  </a:lnTo>
                  <a:lnTo>
                    <a:pt x="15154" y="391094"/>
                  </a:lnTo>
                  <a:lnTo>
                    <a:pt x="33179" y="433731"/>
                  </a:lnTo>
                  <a:lnTo>
                    <a:pt x="57351" y="472671"/>
                  </a:lnTo>
                  <a:lnTo>
                    <a:pt x="87058" y="507301"/>
                  </a:lnTo>
                  <a:lnTo>
                    <a:pt x="121688" y="537008"/>
                  </a:lnTo>
                  <a:lnTo>
                    <a:pt x="160628" y="561180"/>
                  </a:lnTo>
                  <a:lnTo>
                    <a:pt x="203265" y="579205"/>
                  </a:lnTo>
                  <a:lnTo>
                    <a:pt x="248986" y="590469"/>
                  </a:lnTo>
                  <a:lnTo>
                    <a:pt x="297179" y="594360"/>
                  </a:lnTo>
                  <a:lnTo>
                    <a:pt x="345373" y="590469"/>
                  </a:lnTo>
                  <a:lnTo>
                    <a:pt x="391094" y="579205"/>
                  </a:lnTo>
                  <a:lnTo>
                    <a:pt x="433731" y="561180"/>
                  </a:lnTo>
                  <a:lnTo>
                    <a:pt x="472671" y="537008"/>
                  </a:lnTo>
                  <a:lnTo>
                    <a:pt x="507301" y="507301"/>
                  </a:lnTo>
                  <a:lnTo>
                    <a:pt x="537008" y="472671"/>
                  </a:lnTo>
                  <a:lnTo>
                    <a:pt x="561180" y="433731"/>
                  </a:lnTo>
                  <a:lnTo>
                    <a:pt x="579205" y="391094"/>
                  </a:lnTo>
                  <a:lnTo>
                    <a:pt x="590469" y="345373"/>
                  </a:lnTo>
                  <a:lnTo>
                    <a:pt x="594360" y="297180"/>
                  </a:lnTo>
                  <a:lnTo>
                    <a:pt x="590469" y="248986"/>
                  </a:lnTo>
                  <a:lnTo>
                    <a:pt x="579205" y="203265"/>
                  </a:lnTo>
                  <a:lnTo>
                    <a:pt x="561180" y="160628"/>
                  </a:lnTo>
                  <a:lnTo>
                    <a:pt x="537008" y="121688"/>
                  </a:lnTo>
                  <a:lnTo>
                    <a:pt x="507301" y="87058"/>
                  </a:lnTo>
                  <a:lnTo>
                    <a:pt x="472671" y="57351"/>
                  </a:lnTo>
                  <a:lnTo>
                    <a:pt x="433731" y="33179"/>
                  </a:lnTo>
                  <a:lnTo>
                    <a:pt x="391094" y="15154"/>
                  </a:lnTo>
                  <a:lnTo>
                    <a:pt x="345373" y="3890"/>
                  </a:lnTo>
                  <a:lnTo>
                    <a:pt x="297179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5978661" y="8487282"/>
              <a:ext cx="315595" cy="301625"/>
            </a:xfrm>
            <a:custGeom>
              <a:avLst/>
              <a:gdLst/>
              <a:ahLst/>
              <a:cxnLst/>
              <a:rect l="l" t="t" r="r" b="b"/>
              <a:pathLst>
                <a:path w="315595" h="301625">
                  <a:moveTo>
                    <a:pt x="155644" y="0"/>
                  </a:moveTo>
                  <a:lnTo>
                    <a:pt x="95240" y="10287"/>
                  </a:lnTo>
                  <a:lnTo>
                    <a:pt x="55239" y="33166"/>
                  </a:lnTo>
                  <a:lnTo>
                    <a:pt x="25465" y="65306"/>
                  </a:lnTo>
                  <a:lnTo>
                    <a:pt x="6769" y="103965"/>
                  </a:lnTo>
                  <a:lnTo>
                    <a:pt x="0" y="146402"/>
                  </a:lnTo>
                  <a:lnTo>
                    <a:pt x="6008" y="189877"/>
                  </a:lnTo>
                  <a:lnTo>
                    <a:pt x="25644" y="231648"/>
                  </a:lnTo>
                  <a:lnTo>
                    <a:pt x="53838" y="262636"/>
                  </a:lnTo>
                  <a:lnTo>
                    <a:pt x="62093" y="252856"/>
                  </a:lnTo>
                  <a:lnTo>
                    <a:pt x="49193" y="240579"/>
                  </a:lnTo>
                  <a:lnTo>
                    <a:pt x="38138" y="227123"/>
                  </a:lnTo>
                  <a:lnTo>
                    <a:pt x="28964" y="212405"/>
                  </a:lnTo>
                  <a:lnTo>
                    <a:pt x="21707" y="196342"/>
                  </a:lnTo>
                  <a:lnTo>
                    <a:pt x="41519" y="186436"/>
                  </a:lnTo>
                  <a:lnTo>
                    <a:pt x="35804" y="175006"/>
                  </a:lnTo>
                  <a:lnTo>
                    <a:pt x="17770" y="183895"/>
                  </a:lnTo>
                  <a:lnTo>
                    <a:pt x="15450" y="173543"/>
                  </a:lnTo>
                  <a:lnTo>
                    <a:pt x="13881" y="163179"/>
                  </a:lnTo>
                  <a:lnTo>
                    <a:pt x="13145" y="152695"/>
                  </a:lnTo>
                  <a:lnTo>
                    <a:pt x="13325" y="141986"/>
                  </a:lnTo>
                  <a:lnTo>
                    <a:pt x="64379" y="141986"/>
                  </a:lnTo>
                  <a:lnTo>
                    <a:pt x="64379" y="129031"/>
                  </a:lnTo>
                  <a:lnTo>
                    <a:pt x="14722" y="129031"/>
                  </a:lnTo>
                  <a:lnTo>
                    <a:pt x="16808" y="118016"/>
                  </a:lnTo>
                  <a:lnTo>
                    <a:pt x="19691" y="107394"/>
                  </a:lnTo>
                  <a:lnTo>
                    <a:pt x="23455" y="97081"/>
                  </a:lnTo>
                  <a:lnTo>
                    <a:pt x="28184" y="86994"/>
                  </a:lnTo>
                  <a:lnTo>
                    <a:pt x="41773" y="95884"/>
                  </a:lnTo>
                  <a:lnTo>
                    <a:pt x="48885" y="85089"/>
                  </a:lnTo>
                  <a:lnTo>
                    <a:pt x="34661" y="75564"/>
                  </a:lnTo>
                  <a:lnTo>
                    <a:pt x="43265" y="63656"/>
                  </a:lnTo>
                  <a:lnTo>
                    <a:pt x="52917" y="52879"/>
                  </a:lnTo>
                  <a:lnTo>
                    <a:pt x="63665" y="43221"/>
                  </a:lnTo>
                  <a:lnTo>
                    <a:pt x="75555" y="34670"/>
                  </a:lnTo>
                  <a:lnTo>
                    <a:pt x="85080" y="48894"/>
                  </a:lnTo>
                  <a:lnTo>
                    <a:pt x="95748" y="41782"/>
                  </a:lnTo>
                  <a:lnTo>
                    <a:pt x="127558" y="15051"/>
                  </a:lnTo>
                  <a:lnTo>
                    <a:pt x="141976" y="13715"/>
                  </a:lnTo>
                  <a:lnTo>
                    <a:pt x="141976" y="64515"/>
                  </a:lnTo>
                  <a:lnTo>
                    <a:pt x="154930" y="64515"/>
                  </a:lnTo>
                  <a:lnTo>
                    <a:pt x="154930" y="13334"/>
                  </a:lnTo>
                  <a:lnTo>
                    <a:pt x="167249" y="14398"/>
                  </a:lnTo>
                  <a:lnTo>
                    <a:pt x="179282" y="16319"/>
                  </a:lnTo>
                  <a:lnTo>
                    <a:pt x="191077" y="19192"/>
                  </a:lnTo>
                  <a:lnTo>
                    <a:pt x="202682" y="23113"/>
                  </a:lnTo>
                  <a:lnTo>
                    <a:pt x="194554" y="35432"/>
                  </a:lnTo>
                  <a:lnTo>
                    <a:pt x="205222" y="42418"/>
                  </a:lnTo>
                  <a:lnTo>
                    <a:pt x="214620" y="28448"/>
                  </a:lnTo>
                  <a:lnTo>
                    <a:pt x="226086" y="34113"/>
                  </a:lnTo>
                  <a:lnTo>
                    <a:pt x="239576" y="43100"/>
                  </a:lnTo>
                  <a:lnTo>
                    <a:pt x="252303" y="53397"/>
                  </a:lnTo>
                  <a:lnTo>
                    <a:pt x="261483" y="62992"/>
                  </a:lnTo>
                  <a:lnTo>
                    <a:pt x="247894" y="72262"/>
                  </a:lnTo>
                  <a:lnTo>
                    <a:pt x="255006" y="82931"/>
                  </a:lnTo>
                  <a:lnTo>
                    <a:pt x="293195" y="113920"/>
                  </a:lnTo>
                  <a:lnTo>
                    <a:pt x="297932" y="129158"/>
                  </a:lnTo>
                  <a:lnTo>
                    <a:pt x="251704" y="129158"/>
                  </a:lnTo>
                  <a:lnTo>
                    <a:pt x="251704" y="141858"/>
                  </a:lnTo>
                  <a:lnTo>
                    <a:pt x="300726" y="141858"/>
                  </a:lnTo>
                  <a:lnTo>
                    <a:pt x="302185" y="152657"/>
                  </a:lnTo>
                  <a:lnTo>
                    <a:pt x="302869" y="163385"/>
                  </a:lnTo>
                  <a:lnTo>
                    <a:pt x="302673" y="174113"/>
                  </a:lnTo>
                  <a:lnTo>
                    <a:pt x="301488" y="184912"/>
                  </a:lnTo>
                  <a:lnTo>
                    <a:pt x="284851" y="180975"/>
                  </a:lnTo>
                  <a:lnTo>
                    <a:pt x="281803" y="193167"/>
                  </a:lnTo>
                  <a:lnTo>
                    <a:pt x="299583" y="197738"/>
                  </a:lnTo>
                  <a:lnTo>
                    <a:pt x="295739" y="213177"/>
                  </a:lnTo>
                  <a:lnTo>
                    <a:pt x="290455" y="227901"/>
                  </a:lnTo>
                  <a:lnTo>
                    <a:pt x="283670" y="241958"/>
                  </a:lnTo>
                  <a:lnTo>
                    <a:pt x="275326" y="255396"/>
                  </a:lnTo>
                  <a:lnTo>
                    <a:pt x="261102" y="246125"/>
                  </a:lnTo>
                  <a:lnTo>
                    <a:pt x="254117" y="256794"/>
                  </a:lnTo>
                  <a:lnTo>
                    <a:pt x="267833" y="266064"/>
                  </a:lnTo>
                  <a:lnTo>
                    <a:pt x="259197" y="275208"/>
                  </a:lnTo>
                  <a:lnTo>
                    <a:pt x="250434" y="283590"/>
                  </a:lnTo>
                  <a:lnTo>
                    <a:pt x="241036" y="291592"/>
                  </a:lnTo>
                  <a:lnTo>
                    <a:pt x="248529" y="301625"/>
                  </a:lnTo>
                  <a:lnTo>
                    <a:pt x="249418" y="300863"/>
                  </a:lnTo>
                  <a:lnTo>
                    <a:pt x="250053" y="300608"/>
                  </a:lnTo>
                  <a:lnTo>
                    <a:pt x="284428" y="265009"/>
                  </a:lnTo>
                  <a:lnTo>
                    <a:pt x="306012" y="225520"/>
                  </a:lnTo>
                  <a:lnTo>
                    <a:pt x="315143" y="181602"/>
                  </a:lnTo>
                  <a:lnTo>
                    <a:pt x="311521" y="133350"/>
                  </a:lnTo>
                  <a:lnTo>
                    <a:pt x="299012" y="94470"/>
                  </a:lnTo>
                  <a:lnTo>
                    <a:pt x="278501" y="61674"/>
                  </a:lnTo>
                  <a:lnTo>
                    <a:pt x="250371" y="34998"/>
                  </a:lnTo>
                  <a:lnTo>
                    <a:pt x="215001" y="14477"/>
                  </a:lnTo>
                  <a:lnTo>
                    <a:pt x="185519" y="4286"/>
                  </a:lnTo>
                  <a:lnTo>
                    <a:pt x="15564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" name="object 3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050279" y="8584723"/>
              <a:ext cx="153924" cy="230092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5941568" y="8430767"/>
              <a:ext cx="380365" cy="363220"/>
            </a:xfrm>
            <a:custGeom>
              <a:avLst/>
              <a:gdLst/>
              <a:ahLst/>
              <a:cxnLst/>
              <a:rect l="l" t="t" r="r" b="b"/>
              <a:pathLst>
                <a:path w="380364" h="363220">
                  <a:moveTo>
                    <a:pt x="178816" y="210312"/>
                  </a:moveTo>
                  <a:lnTo>
                    <a:pt x="171577" y="210312"/>
                  </a:lnTo>
                  <a:lnTo>
                    <a:pt x="167259" y="210439"/>
                  </a:lnTo>
                  <a:lnTo>
                    <a:pt x="166243" y="210947"/>
                  </a:lnTo>
                  <a:lnTo>
                    <a:pt x="165862" y="211709"/>
                  </a:lnTo>
                  <a:lnTo>
                    <a:pt x="163703" y="214503"/>
                  </a:lnTo>
                  <a:lnTo>
                    <a:pt x="161798" y="214503"/>
                  </a:lnTo>
                  <a:lnTo>
                    <a:pt x="159766" y="211582"/>
                  </a:lnTo>
                  <a:lnTo>
                    <a:pt x="159385" y="210820"/>
                  </a:lnTo>
                  <a:lnTo>
                    <a:pt x="158242" y="210439"/>
                  </a:lnTo>
                  <a:lnTo>
                    <a:pt x="154051" y="210312"/>
                  </a:lnTo>
                  <a:lnTo>
                    <a:pt x="150622" y="210439"/>
                  </a:lnTo>
                  <a:lnTo>
                    <a:pt x="146812" y="210439"/>
                  </a:lnTo>
                  <a:lnTo>
                    <a:pt x="147193" y="220218"/>
                  </a:lnTo>
                  <a:lnTo>
                    <a:pt x="154178" y="227203"/>
                  </a:lnTo>
                  <a:lnTo>
                    <a:pt x="171704" y="226949"/>
                  </a:lnTo>
                  <a:lnTo>
                    <a:pt x="178562" y="219964"/>
                  </a:lnTo>
                  <a:lnTo>
                    <a:pt x="178816" y="210312"/>
                  </a:lnTo>
                  <a:close/>
                </a:path>
                <a:path w="380364" h="363220">
                  <a:moveTo>
                    <a:pt x="224536" y="210439"/>
                  </a:moveTo>
                  <a:lnTo>
                    <a:pt x="222758" y="210439"/>
                  </a:lnTo>
                  <a:lnTo>
                    <a:pt x="221107" y="210312"/>
                  </a:lnTo>
                  <a:lnTo>
                    <a:pt x="216154" y="210693"/>
                  </a:lnTo>
                  <a:lnTo>
                    <a:pt x="212471" y="209042"/>
                  </a:lnTo>
                  <a:lnTo>
                    <a:pt x="210058" y="213106"/>
                  </a:lnTo>
                  <a:lnTo>
                    <a:pt x="209677" y="213487"/>
                  </a:lnTo>
                  <a:lnTo>
                    <a:pt x="207264" y="212725"/>
                  </a:lnTo>
                  <a:lnTo>
                    <a:pt x="204978" y="211836"/>
                  </a:lnTo>
                  <a:lnTo>
                    <a:pt x="204216" y="210693"/>
                  </a:lnTo>
                  <a:lnTo>
                    <a:pt x="203200" y="210566"/>
                  </a:lnTo>
                  <a:lnTo>
                    <a:pt x="199771" y="210312"/>
                  </a:lnTo>
                  <a:lnTo>
                    <a:pt x="196342" y="210439"/>
                  </a:lnTo>
                  <a:lnTo>
                    <a:pt x="192532" y="210439"/>
                  </a:lnTo>
                  <a:lnTo>
                    <a:pt x="192913" y="220218"/>
                  </a:lnTo>
                  <a:lnTo>
                    <a:pt x="199771" y="227076"/>
                  </a:lnTo>
                  <a:lnTo>
                    <a:pt x="208661" y="227076"/>
                  </a:lnTo>
                  <a:lnTo>
                    <a:pt x="217424" y="226949"/>
                  </a:lnTo>
                  <a:lnTo>
                    <a:pt x="224282" y="219964"/>
                  </a:lnTo>
                  <a:lnTo>
                    <a:pt x="224536" y="210439"/>
                  </a:lnTo>
                  <a:close/>
                </a:path>
                <a:path w="380364" h="363220">
                  <a:moveTo>
                    <a:pt x="379984" y="28575"/>
                  </a:moveTo>
                  <a:lnTo>
                    <a:pt x="339471" y="1397"/>
                  </a:lnTo>
                  <a:lnTo>
                    <a:pt x="336931" y="0"/>
                  </a:lnTo>
                  <a:lnTo>
                    <a:pt x="329946" y="10414"/>
                  </a:lnTo>
                  <a:lnTo>
                    <a:pt x="349504" y="23622"/>
                  </a:lnTo>
                  <a:lnTo>
                    <a:pt x="349377" y="24511"/>
                  </a:lnTo>
                  <a:lnTo>
                    <a:pt x="180975" y="24511"/>
                  </a:lnTo>
                  <a:lnTo>
                    <a:pt x="163588" y="25209"/>
                  </a:lnTo>
                  <a:lnTo>
                    <a:pt x="113157" y="37084"/>
                  </a:lnTo>
                  <a:lnTo>
                    <a:pt x="71755" y="60096"/>
                  </a:lnTo>
                  <a:lnTo>
                    <a:pt x="38392" y="92367"/>
                  </a:lnTo>
                  <a:lnTo>
                    <a:pt x="14401" y="131762"/>
                  </a:lnTo>
                  <a:lnTo>
                    <a:pt x="1155" y="176187"/>
                  </a:lnTo>
                  <a:lnTo>
                    <a:pt x="0" y="223520"/>
                  </a:lnTo>
                  <a:lnTo>
                    <a:pt x="8724" y="263677"/>
                  </a:lnTo>
                  <a:lnTo>
                    <a:pt x="25285" y="299148"/>
                  </a:lnTo>
                  <a:lnTo>
                    <a:pt x="49479" y="329971"/>
                  </a:lnTo>
                  <a:lnTo>
                    <a:pt x="81153" y="356108"/>
                  </a:lnTo>
                  <a:lnTo>
                    <a:pt x="88392" y="360299"/>
                  </a:lnTo>
                  <a:lnTo>
                    <a:pt x="92202" y="362712"/>
                  </a:lnTo>
                  <a:lnTo>
                    <a:pt x="98552" y="351409"/>
                  </a:lnTo>
                  <a:lnTo>
                    <a:pt x="94615" y="349123"/>
                  </a:lnTo>
                  <a:lnTo>
                    <a:pt x="58394" y="320624"/>
                  </a:lnTo>
                  <a:lnTo>
                    <a:pt x="31915" y="284086"/>
                  </a:lnTo>
                  <a:lnTo>
                    <a:pt x="16141" y="242049"/>
                  </a:lnTo>
                  <a:lnTo>
                    <a:pt x="12039" y="197091"/>
                  </a:lnTo>
                  <a:lnTo>
                    <a:pt x="20574" y="151765"/>
                  </a:lnTo>
                  <a:lnTo>
                    <a:pt x="45059" y="104813"/>
                  </a:lnTo>
                  <a:lnTo>
                    <a:pt x="81635" y="68745"/>
                  </a:lnTo>
                  <a:lnTo>
                    <a:pt x="127533" y="45580"/>
                  </a:lnTo>
                  <a:lnTo>
                    <a:pt x="179959" y="37338"/>
                  </a:lnTo>
                  <a:lnTo>
                    <a:pt x="349377" y="37338"/>
                  </a:lnTo>
                  <a:lnTo>
                    <a:pt x="349504" y="38100"/>
                  </a:lnTo>
                  <a:lnTo>
                    <a:pt x="329946" y="51308"/>
                  </a:lnTo>
                  <a:lnTo>
                    <a:pt x="336931" y="61976"/>
                  </a:lnTo>
                  <a:lnTo>
                    <a:pt x="379984" y="33274"/>
                  </a:lnTo>
                  <a:lnTo>
                    <a:pt x="379984" y="2857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" name="object 3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7785">
              <a:lnSpc>
                <a:spcPts val="760"/>
              </a:lnSpc>
            </a:pPr>
            <a:r>
              <a:rPr spc="-5" dirty="0"/>
              <a:t>71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210043" y="7951658"/>
            <a:ext cx="114300" cy="189420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760"/>
              </a:lnSpc>
            </a:pP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11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20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r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g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u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t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s</a:t>
            </a:r>
            <a:endParaRPr sz="7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7107681" y="9986987"/>
            <a:ext cx="311150" cy="179705"/>
            <a:chOff x="7107681" y="9986987"/>
            <a:chExt cx="311150" cy="17970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01197" y="10028970"/>
              <a:ext cx="131230" cy="13123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107681" y="9986987"/>
              <a:ext cx="311150" cy="179705"/>
            </a:xfrm>
            <a:custGeom>
              <a:avLst/>
              <a:gdLst/>
              <a:ahLst/>
              <a:cxnLst/>
              <a:rect l="l" t="t" r="r" b="b"/>
              <a:pathLst>
                <a:path w="311150" h="179704">
                  <a:moveTo>
                    <a:pt x="306704" y="0"/>
                  </a:moveTo>
                  <a:lnTo>
                    <a:pt x="302768" y="1054"/>
                  </a:lnTo>
                  <a:lnTo>
                    <a:pt x="302514" y="63"/>
                  </a:lnTo>
                  <a:lnTo>
                    <a:pt x="302385" y="12047"/>
                  </a:lnTo>
                  <a:lnTo>
                    <a:pt x="303291" y="25833"/>
                  </a:lnTo>
                  <a:lnTo>
                    <a:pt x="304889" y="39630"/>
                  </a:lnTo>
                  <a:lnTo>
                    <a:pt x="306832" y="51650"/>
                  </a:lnTo>
                  <a:lnTo>
                    <a:pt x="302011" y="71757"/>
                  </a:lnTo>
                  <a:lnTo>
                    <a:pt x="286369" y="91803"/>
                  </a:lnTo>
                  <a:lnTo>
                    <a:pt x="268416" y="107927"/>
                  </a:lnTo>
                  <a:lnTo>
                    <a:pt x="256667" y="116268"/>
                  </a:lnTo>
                  <a:lnTo>
                    <a:pt x="254253" y="117411"/>
                  </a:lnTo>
                  <a:lnTo>
                    <a:pt x="247776" y="124447"/>
                  </a:lnTo>
                  <a:lnTo>
                    <a:pt x="211665" y="154731"/>
                  </a:lnTo>
                  <a:lnTo>
                    <a:pt x="161101" y="174393"/>
                  </a:lnTo>
                  <a:lnTo>
                    <a:pt x="134635" y="171699"/>
                  </a:lnTo>
                  <a:lnTo>
                    <a:pt x="114004" y="161215"/>
                  </a:lnTo>
                  <a:lnTo>
                    <a:pt x="101219" y="146316"/>
                  </a:lnTo>
                  <a:lnTo>
                    <a:pt x="89308" y="130560"/>
                  </a:lnTo>
                  <a:lnTo>
                    <a:pt x="73183" y="118210"/>
                  </a:lnTo>
                  <a:lnTo>
                    <a:pt x="55106" y="109553"/>
                  </a:lnTo>
                  <a:lnTo>
                    <a:pt x="37338" y="104876"/>
                  </a:lnTo>
                  <a:lnTo>
                    <a:pt x="27481" y="101362"/>
                  </a:lnTo>
                  <a:lnTo>
                    <a:pt x="18684" y="95038"/>
                  </a:lnTo>
                  <a:lnTo>
                    <a:pt x="11245" y="87465"/>
                  </a:lnTo>
                  <a:lnTo>
                    <a:pt x="5461" y="80200"/>
                  </a:lnTo>
                  <a:lnTo>
                    <a:pt x="0" y="81648"/>
                  </a:lnTo>
                  <a:lnTo>
                    <a:pt x="36068" y="109969"/>
                  </a:lnTo>
                  <a:lnTo>
                    <a:pt x="52792" y="114654"/>
                  </a:lnTo>
                  <a:lnTo>
                    <a:pt x="69850" y="122807"/>
                  </a:lnTo>
                  <a:lnTo>
                    <a:pt x="85002" y="134234"/>
                  </a:lnTo>
                  <a:lnTo>
                    <a:pt x="96012" y="148742"/>
                  </a:lnTo>
                  <a:lnTo>
                    <a:pt x="107517" y="162982"/>
                  </a:lnTo>
                  <a:lnTo>
                    <a:pt x="125761" y="174072"/>
                  </a:lnTo>
                  <a:lnTo>
                    <a:pt x="149197" y="179514"/>
                  </a:lnTo>
                  <a:lnTo>
                    <a:pt x="176275" y="176809"/>
                  </a:lnTo>
                  <a:lnTo>
                    <a:pt x="213582" y="159407"/>
                  </a:lnTo>
                  <a:lnTo>
                    <a:pt x="253746" y="124968"/>
                  </a:lnTo>
                  <a:lnTo>
                    <a:pt x="256159" y="122199"/>
                  </a:lnTo>
                  <a:lnTo>
                    <a:pt x="258064" y="121678"/>
                  </a:lnTo>
                  <a:lnTo>
                    <a:pt x="269624" y="113625"/>
                  </a:lnTo>
                  <a:lnTo>
                    <a:pt x="288829" y="96753"/>
                  </a:lnTo>
                  <a:lnTo>
                    <a:pt x="305891" y="74821"/>
                  </a:lnTo>
                  <a:lnTo>
                    <a:pt x="311023" y="51587"/>
                  </a:lnTo>
                  <a:lnTo>
                    <a:pt x="308544" y="35995"/>
                  </a:lnTo>
                  <a:lnTo>
                    <a:pt x="307101" y="21512"/>
                  </a:lnTo>
                  <a:lnTo>
                    <a:pt x="306540" y="9169"/>
                  </a:lnTo>
                  <a:lnTo>
                    <a:pt x="3067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0513" y="9993781"/>
              <a:ext cx="230711" cy="152552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0" y="0"/>
            <a:ext cx="7559040" cy="10690860"/>
            <a:chOff x="0" y="0"/>
            <a:chExt cx="7559040" cy="10690860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346075" cy="10690860"/>
            </a:xfrm>
            <a:custGeom>
              <a:avLst/>
              <a:gdLst/>
              <a:ahLst/>
              <a:cxnLst/>
              <a:rect l="l" t="t" r="r" b="b"/>
              <a:pathLst>
                <a:path w="346075" h="10690860">
                  <a:moveTo>
                    <a:pt x="345948" y="0"/>
                  </a:moveTo>
                  <a:lnTo>
                    <a:pt x="0" y="0"/>
                  </a:lnTo>
                  <a:lnTo>
                    <a:pt x="0" y="10690859"/>
                  </a:lnTo>
                  <a:lnTo>
                    <a:pt x="345948" y="10690859"/>
                  </a:lnTo>
                  <a:lnTo>
                    <a:pt x="345948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3559314"/>
              <a:ext cx="1183005" cy="3337560"/>
            </a:xfrm>
            <a:custGeom>
              <a:avLst/>
              <a:gdLst/>
              <a:ahLst/>
              <a:cxnLst/>
              <a:rect l="l" t="t" r="r" b="b"/>
              <a:pathLst>
                <a:path w="1183005" h="3337559">
                  <a:moveTo>
                    <a:pt x="260604" y="1830438"/>
                  </a:moveTo>
                  <a:lnTo>
                    <a:pt x="257517" y="1787461"/>
                  </a:lnTo>
                  <a:lnTo>
                    <a:pt x="248285" y="1744992"/>
                  </a:lnTo>
                  <a:lnTo>
                    <a:pt x="232879" y="1703527"/>
                  </a:lnTo>
                  <a:lnTo>
                    <a:pt x="211328" y="1663598"/>
                  </a:lnTo>
                  <a:lnTo>
                    <a:pt x="183616" y="1625714"/>
                  </a:lnTo>
                  <a:lnTo>
                    <a:pt x="149745" y="1590408"/>
                  </a:lnTo>
                  <a:lnTo>
                    <a:pt x="104838" y="1541284"/>
                  </a:lnTo>
                  <a:lnTo>
                    <a:pt x="65913" y="1488160"/>
                  </a:lnTo>
                  <a:lnTo>
                    <a:pt x="32537" y="1432115"/>
                  </a:lnTo>
                  <a:lnTo>
                    <a:pt x="4279" y="1374228"/>
                  </a:lnTo>
                  <a:lnTo>
                    <a:pt x="0" y="1363535"/>
                  </a:lnTo>
                  <a:lnTo>
                    <a:pt x="0" y="1488757"/>
                  </a:lnTo>
                  <a:lnTo>
                    <a:pt x="25654" y="1529613"/>
                  </a:lnTo>
                  <a:lnTo>
                    <a:pt x="66255" y="1583131"/>
                  </a:lnTo>
                  <a:lnTo>
                    <a:pt x="112801" y="1633461"/>
                  </a:lnTo>
                  <a:lnTo>
                    <a:pt x="146100" y="1671447"/>
                  </a:lnTo>
                  <a:lnTo>
                    <a:pt x="171869" y="1711452"/>
                  </a:lnTo>
                  <a:lnTo>
                    <a:pt x="189776" y="1753514"/>
                  </a:lnTo>
                  <a:lnTo>
                    <a:pt x="199466" y="1797621"/>
                  </a:lnTo>
                  <a:lnTo>
                    <a:pt x="200609" y="1843798"/>
                  </a:lnTo>
                  <a:lnTo>
                    <a:pt x="192862" y="1892033"/>
                  </a:lnTo>
                  <a:lnTo>
                    <a:pt x="179539" y="1936978"/>
                  </a:lnTo>
                  <a:lnTo>
                    <a:pt x="160223" y="1980907"/>
                  </a:lnTo>
                  <a:lnTo>
                    <a:pt x="135636" y="2023452"/>
                  </a:lnTo>
                  <a:lnTo>
                    <a:pt x="106502" y="2064232"/>
                  </a:lnTo>
                  <a:lnTo>
                    <a:pt x="73533" y="2102840"/>
                  </a:lnTo>
                  <a:lnTo>
                    <a:pt x="37452" y="2138896"/>
                  </a:lnTo>
                  <a:lnTo>
                    <a:pt x="0" y="2171141"/>
                  </a:lnTo>
                  <a:lnTo>
                    <a:pt x="0" y="2246719"/>
                  </a:lnTo>
                  <a:lnTo>
                    <a:pt x="59728" y="2201583"/>
                  </a:lnTo>
                  <a:lnTo>
                    <a:pt x="98171" y="2166569"/>
                  </a:lnTo>
                  <a:lnTo>
                    <a:pt x="134175" y="2128596"/>
                  </a:lnTo>
                  <a:lnTo>
                    <a:pt x="167081" y="2087968"/>
                  </a:lnTo>
                  <a:lnTo>
                    <a:pt x="196227" y="2044928"/>
                  </a:lnTo>
                  <a:lnTo>
                    <a:pt x="220941" y="1999780"/>
                  </a:lnTo>
                  <a:lnTo>
                    <a:pt x="240563" y="1952790"/>
                  </a:lnTo>
                  <a:lnTo>
                    <a:pt x="254444" y="1904225"/>
                  </a:lnTo>
                  <a:lnTo>
                    <a:pt x="260502" y="1848916"/>
                  </a:lnTo>
                  <a:lnTo>
                    <a:pt x="260604" y="1830438"/>
                  </a:lnTo>
                  <a:close/>
                </a:path>
                <a:path w="1183005" h="3337559">
                  <a:moveTo>
                    <a:pt x="925068" y="2076437"/>
                  </a:moveTo>
                  <a:lnTo>
                    <a:pt x="922794" y="2036559"/>
                  </a:lnTo>
                  <a:lnTo>
                    <a:pt x="916012" y="1994966"/>
                  </a:lnTo>
                  <a:lnTo>
                    <a:pt x="904773" y="1951748"/>
                  </a:lnTo>
                  <a:lnTo>
                    <a:pt x="889127" y="1907019"/>
                  </a:lnTo>
                  <a:lnTo>
                    <a:pt x="869124" y="1860867"/>
                  </a:lnTo>
                  <a:lnTo>
                    <a:pt x="844816" y="1813407"/>
                  </a:lnTo>
                  <a:lnTo>
                    <a:pt x="816241" y="1764715"/>
                  </a:lnTo>
                  <a:lnTo>
                    <a:pt x="783475" y="1714906"/>
                  </a:lnTo>
                  <a:lnTo>
                    <a:pt x="746556" y="1664068"/>
                  </a:lnTo>
                  <a:lnTo>
                    <a:pt x="680237" y="1575854"/>
                  </a:lnTo>
                  <a:lnTo>
                    <a:pt x="621004" y="1495450"/>
                  </a:lnTo>
                  <a:lnTo>
                    <a:pt x="568452" y="1422387"/>
                  </a:lnTo>
                  <a:lnTo>
                    <a:pt x="522185" y="1356207"/>
                  </a:lnTo>
                  <a:lnTo>
                    <a:pt x="481812" y="1296441"/>
                  </a:lnTo>
                  <a:lnTo>
                    <a:pt x="446951" y="1242618"/>
                  </a:lnTo>
                  <a:lnTo>
                    <a:pt x="417195" y="1194257"/>
                  </a:lnTo>
                  <a:lnTo>
                    <a:pt x="392163" y="1150912"/>
                  </a:lnTo>
                  <a:lnTo>
                    <a:pt x="371449" y="1112088"/>
                  </a:lnTo>
                  <a:lnTo>
                    <a:pt x="354660" y="1077353"/>
                  </a:lnTo>
                  <a:lnTo>
                    <a:pt x="331317" y="1018184"/>
                  </a:lnTo>
                  <a:lnTo>
                    <a:pt x="318985" y="969683"/>
                  </a:lnTo>
                  <a:lnTo>
                    <a:pt x="314502" y="928090"/>
                  </a:lnTo>
                  <a:lnTo>
                    <a:pt x="314236" y="908710"/>
                  </a:lnTo>
                  <a:lnTo>
                    <a:pt x="314744" y="889647"/>
                  </a:lnTo>
                  <a:lnTo>
                    <a:pt x="315658" y="870445"/>
                  </a:lnTo>
                  <a:lnTo>
                    <a:pt x="315658" y="851903"/>
                  </a:lnTo>
                  <a:lnTo>
                    <a:pt x="314426" y="784707"/>
                  </a:lnTo>
                  <a:lnTo>
                    <a:pt x="309562" y="743813"/>
                  </a:lnTo>
                  <a:lnTo>
                    <a:pt x="301371" y="699477"/>
                  </a:lnTo>
                  <a:lnTo>
                    <a:pt x="289496" y="652767"/>
                  </a:lnTo>
                  <a:lnTo>
                    <a:pt x="273558" y="604774"/>
                  </a:lnTo>
                  <a:lnTo>
                    <a:pt x="253174" y="556552"/>
                  </a:lnTo>
                  <a:lnTo>
                    <a:pt x="228003" y="509181"/>
                  </a:lnTo>
                  <a:lnTo>
                    <a:pt x="197650" y="463715"/>
                  </a:lnTo>
                  <a:lnTo>
                    <a:pt x="161772" y="421246"/>
                  </a:lnTo>
                  <a:lnTo>
                    <a:pt x="123659" y="387007"/>
                  </a:lnTo>
                  <a:lnTo>
                    <a:pt x="83083" y="358127"/>
                  </a:lnTo>
                  <a:lnTo>
                    <a:pt x="39814" y="334746"/>
                  </a:lnTo>
                  <a:lnTo>
                    <a:pt x="0" y="319405"/>
                  </a:lnTo>
                  <a:lnTo>
                    <a:pt x="0" y="388327"/>
                  </a:lnTo>
                  <a:lnTo>
                    <a:pt x="41389" y="407123"/>
                  </a:lnTo>
                  <a:lnTo>
                    <a:pt x="82334" y="433057"/>
                  </a:lnTo>
                  <a:lnTo>
                    <a:pt x="118681" y="464299"/>
                  </a:lnTo>
                  <a:lnTo>
                    <a:pt x="152717" y="503732"/>
                  </a:lnTo>
                  <a:lnTo>
                    <a:pt x="181229" y="547255"/>
                  </a:lnTo>
                  <a:lnTo>
                    <a:pt x="204635" y="593521"/>
                  </a:lnTo>
                  <a:lnTo>
                    <a:pt x="223316" y="641159"/>
                  </a:lnTo>
                  <a:lnTo>
                    <a:pt x="237693" y="688784"/>
                  </a:lnTo>
                  <a:lnTo>
                    <a:pt x="248170" y="735050"/>
                  </a:lnTo>
                  <a:lnTo>
                    <a:pt x="255155" y="778573"/>
                  </a:lnTo>
                  <a:lnTo>
                    <a:pt x="259041" y="817981"/>
                  </a:lnTo>
                  <a:lnTo>
                    <a:pt x="260261" y="851903"/>
                  </a:lnTo>
                  <a:lnTo>
                    <a:pt x="260261" y="870445"/>
                  </a:lnTo>
                  <a:lnTo>
                    <a:pt x="259346" y="892467"/>
                  </a:lnTo>
                  <a:lnTo>
                    <a:pt x="258851" y="914146"/>
                  </a:lnTo>
                  <a:lnTo>
                    <a:pt x="260667" y="958494"/>
                  </a:lnTo>
                  <a:lnTo>
                    <a:pt x="268960" y="1007414"/>
                  </a:lnTo>
                  <a:lnTo>
                    <a:pt x="286931" y="1064806"/>
                  </a:lnTo>
                  <a:lnTo>
                    <a:pt x="317842" y="1134605"/>
                  </a:lnTo>
                  <a:lnTo>
                    <a:pt x="339140" y="1175385"/>
                  </a:lnTo>
                  <a:lnTo>
                    <a:pt x="364896" y="1220736"/>
                  </a:lnTo>
                  <a:lnTo>
                    <a:pt x="395490" y="1271143"/>
                  </a:lnTo>
                  <a:lnTo>
                    <a:pt x="431342" y="1327099"/>
                  </a:lnTo>
                  <a:lnTo>
                    <a:pt x="472833" y="1389087"/>
                  </a:lnTo>
                  <a:lnTo>
                    <a:pt x="520395" y="1457617"/>
                  </a:lnTo>
                  <a:lnTo>
                    <a:pt x="574421" y="1533156"/>
                  </a:lnTo>
                  <a:lnTo>
                    <a:pt x="635304" y="1616202"/>
                  </a:lnTo>
                  <a:lnTo>
                    <a:pt x="703465" y="1707248"/>
                  </a:lnTo>
                  <a:lnTo>
                    <a:pt x="743165" y="1761858"/>
                  </a:lnTo>
                  <a:lnTo>
                    <a:pt x="777328" y="1814880"/>
                  </a:lnTo>
                  <a:lnTo>
                    <a:pt x="805954" y="1866214"/>
                  </a:lnTo>
                  <a:lnTo>
                    <a:pt x="829030" y="1915731"/>
                  </a:lnTo>
                  <a:lnTo>
                    <a:pt x="846582" y="1963331"/>
                  </a:lnTo>
                  <a:lnTo>
                    <a:pt x="858583" y="2008911"/>
                  </a:lnTo>
                  <a:lnTo>
                    <a:pt x="865047" y="2052332"/>
                  </a:lnTo>
                  <a:lnTo>
                    <a:pt x="865974" y="2093506"/>
                  </a:lnTo>
                  <a:lnTo>
                    <a:pt x="861352" y="2132317"/>
                  </a:lnTo>
                  <a:lnTo>
                    <a:pt x="831799" y="2209330"/>
                  </a:lnTo>
                  <a:lnTo>
                    <a:pt x="805510" y="2246274"/>
                  </a:lnTo>
                  <a:lnTo>
                    <a:pt x="773303" y="2279688"/>
                  </a:lnTo>
                  <a:lnTo>
                    <a:pt x="736155" y="2309761"/>
                  </a:lnTo>
                  <a:lnTo>
                    <a:pt x="695032" y="2336723"/>
                  </a:lnTo>
                  <a:lnTo>
                    <a:pt x="650925" y="2360752"/>
                  </a:lnTo>
                  <a:lnTo>
                    <a:pt x="604799" y="2382062"/>
                  </a:lnTo>
                  <a:lnTo>
                    <a:pt x="557631" y="2400846"/>
                  </a:lnTo>
                  <a:lnTo>
                    <a:pt x="510387" y="2417318"/>
                  </a:lnTo>
                  <a:lnTo>
                    <a:pt x="464058" y="2431669"/>
                  </a:lnTo>
                  <a:lnTo>
                    <a:pt x="419620" y="2444102"/>
                  </a:lnTo>
                  <a:lnTo>
                    <a:pt x="378028" y="2454833"/>
                  </a:lnTo>
                  <a:lnTo>
                    <a:pt x="340283" y="2464041"/>
                  </a:lnTo>
                  <a:lnTo>
                    <a:pt x="321818" y="2470137"/>
                  </a:lnTo>
                  <a:lnTo>
                    <a:pt x="281406" y="2478316"/>
                  </a:lnTo>
                  <a:lnTo>
                    <a:pt x="243319" y="2484742"/>
                  </a:lnTo>
                  <a:lnTo>
                    <a:pt x="132803" y="2500490"/>
                  </a:lnTo>
                  <a:lnTo>
                    <a:pt x="93611" y="2507323"/>
                  </a:lnTo>
                  <a:lnTo>
                    <a:pt x="55956" y="2516365"/>
                  </a:lnTo>
                  <a:lnTo>
                    <a:pt x="19342" y="2528735"/>
                  </a:lnTo>
                  <a:lnTo>
                    <a:pt x="0" y="2537739"/>
                  </a:lnTo>
                  <a:lnTo>
                    <a:pt x="0" y="2608122"/>
                  </a:lnTo>
                  <a:lnTo>
                    <a:pt x="23850" y="2595461"/>
                  </a:lnTo>
                  <a:lnTo>
                    <a:pt x="59626" y="2582037"/>
                  </a:lnTo>
                  <a:lnTo>
                    <a:pt x="97078" y="2572105"/>
                  </a:lnTo>
                  <a:lnTo>
                    <a:pt x="137007" y="2564053"/>
                  </a:lnTo>
                  <a:lnTo>
                    <a:pt x="180238" y="2556243"/>
                  </a:lnTo>
                  <a:lnTo>
                    <a:pt x="213804" y="2551480"/>
                  </a:lnTo>
                  <a:lnTo>
                    <a:pt x="250253" y="2545550"/>
                  </a:lnTo>
                  <a:lnTo>
                    <a:pt x="290169" y="2537282"/>
                  </a:lnTo>
                  <a:lnTo>
                    <a:pt x="334124" y="2525509"/>
                  </a:lnTo>
                  <a:lnTo>
                    <a:pt x="352602" y="2519413"/>
                  </a:lnTo>
                  <a:lnTo>
                    <a:pt x="390245" y="2510891"/>
                  </a:lnTo>
                  <a:lnTo>
                    <a:pt x="431419" y="2500998"/>
                  </a:lnTo>
                  <a:lnTo>
                    <a:pt x="475310" y="2489492"/>
                  </a:lnTo>
                  <a:lnTo>
                    <a:pt x="521106" y="2476131"/>
                  </a:lnTo>
                  <a:lnTo>
                    <a:pt x="568020" y="2460675"/>
                  </a:lnTo>
                  <a:lnTo>
                    <a:pt x="615213" y="2442883"/>
                  </a:lnTo>
                  <a:lnTo>
                    <a:pt x="661911" y="2422499"/>
                  </a:lnTo>
                  <a:lnTo>
                    <a:pt x="707288" y="2399296"/>
                  </a:lnTo>
                  <a:lnTo>
                    <a:pt x="750531" y="2373033"/>
                  </a:lnTo>
                  <a:lnTo>
                    <a:pt x="790841" y="2343454"/>
                  </a:lnTo>
                  <a:lnTo>
                    <a:pt x="827417" y="2310320"/>
                  </a:lnTo>
                  <a:lnTo>
                    <a:pt x="859434" y="2273389"/>
                  </a:lnTo>
                  <a:lnTo>
                    <a:pt x="886091" y="2232431"/>
                  </a:lnTo>
                  <a:lnTo>
                    <a:pt x="906602" y="2187181"/>
                  </a:lnTo>
                  <a:lnTo>
                    <a:pt x="920445" y="2134095"/>
                  </a:lnTo>
                  <a:lnTo>
                    <a:pt x="923912" y="2106714"/>
                  </a:lnTo>
                  <a:lnTo>
                    <a:pt x="925068" y="2076437"/>
                  </a:lnTo>
                  <a:close/>
                </a:path>
                <a:path w="1183005" h="3337559">
                  <a:moveTo>
                    <a:pt x="1182636" y="1977377"/>
                  </a:moveTo>
                  <a:lnTo>
                    <a:pt x="1181481" y="1926513"/>
                  </a:lnTo>
                  <a:lnTo>
                    <a:pt x="1178013" y="1875066"/>
                  </a:lnTo>
                  <a:lnTo>
                    <a:pt x="1172235" y="1822450"/>
                  </a:lnTo>
                  <a:lnTo>
                    <a:pt x="1164170" y="1768081"/>
                  </a:lnTo>
                  <a:lnTo>
                    <a:pt x="1150340" y="1696974"/>
                  </a:lnTo>
                  <a:lnTo>
                    <a:pt x="1135024" y="1629105"/>
                  </a:lnTo>
                  <a:lnTo>
                    <a:pt x="1118425" y="1564449"/>
                  </a:lnTo>
                  <a:lnTo>
                    <a:pt x="1100696" y="1502943"/>
                  </a:lnTo>
                  <a:lnTo>
                    <a:pt x="1082027" y="1444510"/>
                  </a:lnTo>
                  <a:lnTo>
                    <a:pt x="1062596" y="1389100"/>
                  </a:lnTo>
                  <a:lnTo>
                    <a:pt x="1042593" y="1336649"/>
                  </a:lnTo>
                  <a:lnTo>
                    <a:pt x="1022184" y="1287094"/>
                  </a:lnTo>
                  <a:lnTo>
                    <a:pt x="1001572" y="1240383"/>
                  </a:lnTo>
                  <a:lnTo>
                    <a:pt x="980909" y="1196454"/>
                  </a:lnTo>
                  <a:lnTo>
                    <a:pt x="960399" y="1155255"/>
                  </a:lnTo>
                  <a:lnTo>
                    <a:pt x="940206" y="1116698"/>
                  </a:lnTo>
                  <a:lnTo>
                    <a:pt x="920508" y="1080757"/>
                  </a:lnTo>
                  <a:lnTo>
                    <a:pt x="901509" y="1047343"/>
                  </a:lnTo>
                  <a:lnTo>
                    <a:pt x="866267" y="987907"/>
                  </a:lnTo>
                  <a:lnTo>
                    <a:pt x="828763" y="927188"/>
                  </a:lnTo>
                  <a:lnTo>
                    <a:pt x="811174" y="897204"/>
                  </a:lnTo>
                  <a:lnTo>
                    <a:pt x="799350" y="871804"/>
                  </a:lnTo>
                  <a:lnTo>
                    <a:pt x="795032" y="851014"/>
                  </a:lnTo>
                  <a:lnTo>
                    <a:pt x="791451" y="837755"/>
                  </a:lnTo>
                  <a:lnTo>
                    <a:pt x="776846" y="793343"/>
                  </a:lnTo>
                  <a:lnTo>
                    <a:pt x="752729" y="729005"/>
                  </a:lnTo>
                  <a:lnTo>
                    <a:pt x="737260" y="690816"/>
                  </a:lnTo>
                  <a:lnTo>
                    <a:pt x="719582" y="649389"/>
                  </a:lnTo>
                  <a:lnTo>
                    <a:pt x="699782" y="605307"/>
                  </a:lnTo>
                  <a:lnTo>
                    <a:pt x="677900" y="559142"/>
                  </a:lnTo>
                  <a:lnTo>
                    <a:pt x="654024" y="511505"/>
                  </a:lnTo>
                  <a:lnTo>
                    <a:pt x="628180" y="462940"/>
                  </a:lnTo>
                  <a:lnTo>
                    <a:pt x="600468" y="414058"/>
                  </a:lnTo>
                  <a:lnTo>
                    <a:pt x="570915" y="365429"/>
                  </a:lnTo>
                  <a:lnTo>
                    <a:pt x="539597" y="317652"/>
                  </a:lnTo>
                  <a:lnTo>
                    <a:pt x="506577" y="271284"/>
                  </a:lnTo>
                  <a:lnTo>
                    <a:pt x="471919" y="226910"/>
                  </a:lnTo>
                  <a:lnTo>
                    <a:pt x="435673" y="185140"/>
                  </a:lnTo>
                  <a:lnTo>
                    <a:pt x="397916" y="146519"/>
                  </a:lnTo>
                  <a:lnTo>
                    <a:pt x="358698" y="111658"/>
                  </a:lnTo>
                  <a:lnTo>
                    <a:pt x="318084" y="81127"/>
                  </a:lnTo>
                  <a:lnTo>
                    <a:pt x="276136" y="55511"/>
                  </a:lnTo>
                  <a:lnTo>
                    <a:pt x="232918" y="35382"/>
                  </a:lnTo>
                  <a:lnTo>
                    <a:pt x="188480" y="21348"/>
                  </a:lnTo>
                  <a:lnTo>
                    <a:pt x="142900" y="13957"/>
                  </a:lnTo>
                  <a:lnTo>
                    <a:pt x="78625" y="8623"/>
                  </a:lnTo>
                  <a:lnTo>
                    <a:pt x="15290" y="1930"/>
                  </a:lnTo>
                  <a:lnTo>
                    <a:pt x="0" y="0"/>
                  </a:lnTo>
                  <a:lnTo>
                    <a:pt x="0" y="50355"/>
                  </a:lnTo>
                  <a:lnTo>
                    <a:pt x="36309" y="54610"/>
                  </a:lnTo>
                  <a:lnTo>
                    <a:pt x="85344" y="59524"/>
                  </a:lnTo>
                  <a:lnTo>
                    <a:pt x="130594" y="63233"/>
                  </a:lnTo>
                  <a:lnTo>
                    <a:pt x="172250" y="70421"/>
                  </a:lnTo>
                  <a:lnTo>
                    <a:pt x="213271" y="84785"/>
                  </a:lnTo>
                  <a:lnTo>
                    <a:pt x="253530" y="105664"/>
                  </a:lnTo>
                  <a:lnTo>
                    <a:pt x="292925" y="132397"/>
                  </a:lnTo>
                  <a:lnTo>
                    <a:pt x="331343" y="164312"/>
                  </a:lnTo>
                  <a:lnTo>
                    <a:pt x="368668" y="200748"/>
                  </a:lnTo>
                  <a:lnTo>
                    <a:pt x="404799" y="241007"/>
                  </a:lnTo>
                  <a:lnTo>
                    <a:pt x="439610" y="284454"/>
                  </a:lnTo>
                  <a:lnTo>
                    <a:pt x="473011" y="330403"/>
                  </a:lnTo>
                  <a:lnTo>
                    <a:pt x="504875" y="378180"/>
                  </a:lnTo>
                  <a:lnTo>
                    <a:pt x="535101" y="427126"/>
                  </a:lnTo>
                  <a:lnTo>
                    <a:pt x="563562" y="476567"/>
                  </a:lnTo>
                  <a:lnTo>
                    <a:pt x="590169" y="525830"/>
                  </a:lnTo>
                  <a:lnTo>
                    <a:pt x="614794" y="574255"/>
                  </a:lnTo>
                  <a:lnTo>
                    <a:pt x="637336" y="621169"/>
                  </a:lnTo>
                  <a:lnTo>
                    <a:pt x="657669" y="665911"/>
                  </a:lnTo>
                  <a:lnTo>
                    <a:pt x="675703" y="707783"/>
                  </a:lnTo>
                  <a:lnTo>
                    <a:pt x="691311" y="746150"/>
                  </a:lnTo>
                  <a:lnTo>
                    <a:pt x="714832" y="809637"/>
                  </a:lnTo>
                  <a:lnTo>
                    <a:pt x="727354" y="851014"/>
                  </a:lnTo>
                  <a:lnTo>
                    <a:pt x="735330" y="875525"/>
                  </a:lnTo>
                  <a:lnTo>
                    <a:pt x="749655" y="904087"/>
                  </a:lnTo>
                  <a:lnTo>
                    <a:pt x="769747" y="938441"/>
                  </a:lnTo>
                  <a:lnTo>
                    <a:pt x="810831" y="1006386"/>
                  </a:lnTo>
                  <a:lnTo>
                    <a:pt x="827760" y="1034707"/>
                  </a:lnTo>
                  <a:lnTo>
                    <a:pt x="864285" y="1098270"/>
                  </a:lnTo>
                  <a:lnTo>
                    <a:pt x="883551" y="1133640"/>
                  </a:lnTo>
                  <a:lnTo>
                    <a:pt x="903262" y="1171473"/>
                  </a:lnTo>
                  <a:lnTo>
                    <a:pt x="923277" y="1211846"/>
                  </a:lnTo>
                  <a:lnTo>
                    <a:pt x="943394" y="1254810"/>
                  </a:lnTo>
                  <a:lnTo>
                    <a:pt x="963472" y="1300429"/>
                  </a:lnTo>
                  <a:lnTo>
                    <a:pt x="983348" y="1348752"/>
                  </a:lnTo>
                  <a:lnTo>
                    <a:pt x="1002830" y="1399857"/>
                  </a:lnTo>
                  <a:lnTo>
                    <a:pt x="1021791" y="1453794"/>
                  </a:lnTo>
                  <a:lnTo>
                    <a:pt x="1040028" y="1510626"/>
                  </a:lnTo>
                  <a:lnTo>
                    <a:pt x="1057402" y="1570405"/>
                  </a:lnTo>
                  <a:lnTo>
                    <a:pt x="1073746" y="1633207"/>
                  </a:lnTo>
                  <a:lnTo>
                    <a:pt x="1088872" y="1699082"/>
                  </a:lnTo>
                  <a:lnTo>
                    <a:pt x="1102652" y="1768081"/>
                  </a:lnTo>
                  <a:lnTo>
                    <a:pt x="1112494" y="1828901"/>
                  </a:lnTo>
                  <a:lnTo>
                    <a:pt x="1118895" y="1888197"/>
                  </a:lnTo>
                  <a:lnTo>
                    <a:pt x="1121994" y="1945944"/>
                  </a:lnTo>
                  <a:lnTo>
                    <a:pt x="1121943" y="2002104"/>
                  </a:lnTo>
                  <a:lnTo>
                    <a:pt x="1118895" y="2056625"/>
                  </a:lnTo>
                  <a:lnTo>
                    <a:pt x="1112989" y="2109470"/>
                  </a:lnTo>
                  <a:lnTo>
                    <a:pt x="1104379" y="2160587"/>
                  </a:lnTo>
                  <a:lnTo>
                    <a:pt x="1093177" y="2210066"/>
                  </a:lnTo>
                  <a:lnTo>
                    <a:pt x="1079627" y="2257526"/>
                  </a:lnTo>
                  <a:lnTo>
                    <a:pt x="1063790" y="2303259"/>
                  </a:lnTo>
                  <a:lnTo>
                    <a:pt x="1045832" y="2347112"/>
                  </a:lnTo>
                  <a:lnTo>
                    <a:pt x="1025918" y="2389035"/>
                  </a:lnTo>
                  <a:lnTo>
                    <a:pt x="1004176" y="2428989"/>
                  </a:lnTo>
                  <a:lnTo>
                    <a:pt x="980770" y="2466949"/>
                  </a:lnTo>
                  <a:lnTo>
                    <a:pt x="955840" y="2502852"/>
                  </a:lnTo>
                  <a:lnTo>
                    <a:pt x="929538" y="2536672"/>
                  </a:lnTo>
                  <a:lnTo>
                    <a:pt x="902017" y="2568359"/>
                  </a:lnTo>
                  <a:lnTo>
                    <a:pt x="873417" y="2597874"/>
                  </a:lnTo>
                  <a:lnTo>
                    <a:pt x="843889" y="2625179"/>
                  </a:lnTo>
                  <a:lnTo>
                    <a:pt x="813574" y="2650236"/>
                  </a:lnTo>
                  <a:lnTo>
                    <a:pt x="782637" y="2672994"/>
                  </a:lnTo>
                  <a:lnTo>
                    <a:pt x="719442" y="2711475"/>
                  </a:lnTo>
                  <a:lnTo>
                    <a:pt x="655510" y="2740266"/>
                  </a:lnTo>
                  <a:lnTo>
                    <a:pt x="543814" y="2771610"/>
                  </a:lnTo>
                  <a:lnTo>
                    <a:pt x="496430" y="2787700"/>
                  </a:lnTo>
                  <a:lnTo>
                    <a:pt x="449948" y="2807093"/>
                  </a:lnTo>
                  <a:lnTo>
                    <a:pt x="404482" y="2829572"/>
                  </a:lnTo>
                  <a:lnTo>
                    <a:pt x="360121" y="2854883"/>
                  </a:lnTo>
                  <a:lnTo>
                    <a:pt x="316953" y="2882798"/>
                  </a:lnTo>
                  <a:lnTo>
                    <a:pt x="275094" y="2913075"/>
                  </a:lnTo>
                  <a:lnTo>
                    <a:pt x="234619" y="2945473"/>
                  </a:lnTo>
                  <a:lnTo>
                    <a:pt x="195630" y="2979763"/>
                  </a:lnTo>
                  <a:lnTo>
                    <a:pt x="158242" y="3015704"/>
                  </a:lnTo>
                  <a:lnTo>
                    <a:pt x="122529" y="3053067"/>
                  </a:lnTo>
                  <a:lnTo>
                    <a:pt x="88595" y="3091611"/>
                  </a:lnTo>
                  <a:lnTo>
                    <a:pt x="56540" y="3131096"/>
                  </a:lnTo>
                  <a:lnTo>
                    <a:pt x="26466" y="3171279"/>
                  </a:lnTo>
                  <a:lnTo>
                    <a:pt x="0" y="3209709"/>
                  </a:lnTo>
                  <a:lnTo>
                    <a:pt x="0" y="3337191"/>
                  </a:lnTo>
                  <a:lnTo>
                    <a:pt x="6273" y="3325812"/>
                  </a:lnTo>
                  <a:lnTo>
                    <a:pt x="30670" y="3285439"/>
                  </a:lnTo>
                  <a:lnTo>
                    <a:pt x="57277" y="3244977"/>
                  </a:lnTo>
                  <a:lnTo>
                    <a:pt x="85979" y="3204730"/>
                  </a:lnTo>
                  <a:lnTo>
                    <a:pt x="116687" y="3164954"/>
                  </a:lnTo>
                  <a:lnTo>
                    <a:pt x="149288" y="3125952"/>
                  </a:lnTo>
                  <a:lnTo>
                    <a:pt x="183692" y="3087979"/>
                  </a:lnTo>
                  <a:lnTo>
                    <a:pt x="219798" y="3051327"/>
                  </a:lnTo>
                  <a:lnTo>
                    <a:pt x="257492" y="3016275"/>
                  </a:lnTo>
                  <a:lnTo>
                    <a:pt x="296672" y="2983090"/>
                  </a:lnTo>
                  <a:lnTo>
                    <a:pt x="337261" y="2952077"/>
                  </a:lnTo>
                  <a:lnTo>
                    <a:pt x="379133" y="2923476"/>
                  </a:lnTo>
                  <a:lnTo>
                    <a:pt x="422186" y="2897594"/>
                  </a:lnTo>
                  <a:lnTo>
                    <a:pt x="466344" y="2874708"/>
                  </a:lnTo>
                  <a:lnTo>
                    <a:pt x="511479" y="2855087"/>
                  </a:lnTo>
                  <a:lnTo>
                    <a:pt x="557504" y="2839008"/>
                  </a:lnTo>
                  <a:lnTo>
                    <a:pt x="604316" y="2826753"/>
                  </a:lnTo>
                  <a:lnTo>
                    <a:pt x="639064" y="2818028"/>
                  </a:lnTo>
                  <a:lnTo>
                    <a:pt x="674204" y="2806357"/>
                  </a:lnTo>
                  <a:lnTo>
                    <a:pt x="709536" y="2791790"/>
                  </a:lnTo>
                  <a:lnTo>
                    <a:pt x="744893" y="2774378"/>
                  </a:lnTo>
                  <a:lnTo>
                    <a:pt x="780084" y="2754198"/>
                  </a:lnTo>
                  <a:lnTo>
                    <a:pt x="814946" y="2731287"/>
                  </a:lnTo>
                  <a:lnTo>
                    <a:pt x="849299" y="2705697"/>
                  </a:lnTo>
                  <a:lnTo>
                    <a:pt x="882942" y="2677490"/>
                  </a:lnTo>
                  <a:lnTo>
                    <a:pt x="915720" y="2646730"/>
                  </a:lnTo>
                  <a:lnTo>
                    <a:pt x="947445" y="2613444"/>
                  </a:lnTo>
                  <a:lnTo>
                    <a:pt x="977938" y="2577719"/>
                  </a:lnTo>
                  <a:lnTo>
                    <a:pt x="1007021" y="2539581"/>
                  </a:lnTo>
                  <a:lnTo>
                    <a:pt x="1034516" y="2499106"/>
                  </a:lnTo>
                  <a:lnTo>
                    <a:pt x="1060246" y="2456345"/>
                  </a:lnTo>
                  <a:lnTo>
                    <a:pt x="1084021" y="2411336"/>
                  </a:lnTo>
                  <a:lnTo>
                    <a:pt x="1105674" y="2364155"/>
                  </a:lnTo>
                  <a:lnTo>
                    <a:pt x="1125016" y="2314841"/>
                  </a:lnTo>
                  <a:lnTo>
                    <a:pt x="1141869" y="2263470"/>
                  </a:lnTo>
                  <a:lnTo>
                    <a:pt x="1156093" y="2209965"/>
                  </a:lnTo>
                  <a:lnTo>
                    <a:pt x="1167422" y="2154707"/>
                  </a:lnTo>
                  <a:lnTo>
                    <a:pt x="1175753" y="2097430"/>
                  </a:lnTo>
                  <a:lnTo>
                    <a:pt x="1180884" y="2038311"/>
                  </a:lnTo>
                  <a:lnTo>
                    <a:pt x="1182636" y="1977377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45947" y="0"/>
              <a:ext cx="1823085" cy="10690860"/>
            </a:xfrm>
            <a:custGeom>
              <a:avLst/>
              <a:gdLst/>
              <a:ahLst/>
              <a:cxnLst/>
              <a:rect l="l" t="t" r="r" b="b"/>
              <a:pathLst>
                <a:path w="1823085" h="10690860">
                  <a:moveTo>
                    <a:pt x="1822704" y="0"/>
                  </a:moveTo>
                  <a:lnTo>
                    <a:pt x="0" y="0"/>
                  </a:lnTo>
                  <a:lnTo>
                    <a:pt x="0" y="10690860"/>
                  </a:lnTo>
                  <a:lnTo>
                    <a:pt x="1822704" y="10690860"/>
                  </a:lnTo>
                  <a:lnTo>
                    <a:pt x="18227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21792" y="2929127"/>
              <a:ext cx="6937248" cy="4433316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7201661" y="10327640"/>
            <a:ext cx="114300" cy="132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700" spc="-10" dirty="0">
                <a:solidFill>
                  <a:srgbClr val="354F92"/>
                </a:solidFill>
                <a:latin typeface="Calibri"/>
                <a:cs typeface="Calibri"/>
              </a:rPr>
              <a:t>72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99287" y="1122044"/>
            <a:ext cx="6072505" cy="156591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algn="just">
              <a:lnSpc>
                <a:spcPts val="1200"/>
              </a:lnSpc>
              <a:spcBef>
                <a:spcPts val="24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voluntários da "Echedoros Nature" supervisionam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bem-estar da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reserva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natural que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deve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ser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gerida e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protegida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 sucesso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pelo Estado.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seu empenho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é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notável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um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exemplo brilhante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de comportamento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social</a:t>
            </a:r>
            <a:r>
              <a:rPr sz="11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ambientalmente</a:t>
            </a:r>
            <a:r>
              <a:rPr sz="11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responsável.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950">
              <a:latin typeface="Calibri"/>
              <a:cs typeface="Calibri"/>
            </a:endParaRPr>
          </a:p>
          <a:p>
            <a:pPr marL="12700" marR="5080" algn="just">
              <a:lnSpc>
                <a:spcPct val="91000"/>
              </a:lnSpc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equipa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ajudou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remover toneladas de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resíduos volumosos do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coração da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zona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húmida protegida, tem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informado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público sobre muitas atividades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limpar/proteger/reviver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zona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húmida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sobre práticas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sinistras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que poluem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área (por exemplo, queima de latas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pesticidas contendo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substâncias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tóxicas,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ou </a:t>
            </a:r>
            <a:r>
              <a:rPr sz="11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fugas de gasolina provenientes de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um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navio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no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porto da cidade, mesmo em frente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Delta). Através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do 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crowdfunding,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equipa angariou até agora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2.285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euros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 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manutenção das pontes de caminhadas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do 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pântano.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99896" y="387222"/>
            <a:ext cx="515239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EVIDÊNCIAS</a:t>
            </a:r>
            <a:r>
              <a:rPr sz="1800" b="1" spc="-3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 SUCESSO </a:t>
            </a:r>
            <a:r>
              <a:rPr sz="1800" b="1" spc="-30" dirty="0">
                <a:solidFill>
                  <a:srgbClr val="EB7339"/>
                </a:solidFill>
                <a:latin typeface="Calibri"/>
                <a:cs typeface="Calibri"/>
              </a:rPr>
              <a:t>(RESULTADOS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 ALCANÇADOS)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385564" y="8633586"/>
            <a:ext cx="127889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Calibri"/>
                <a:cs typeface="Calibri"/>
              </a:rPr>
              <a:t>George</a:t>
            </a:r>
            <a:r>
              <a:rPr sz="1100" spc="-50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Konstantinidis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385564" y="9332772"/>
            <a:ext cx="123888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5" dirty="0">
                <a:latin typeface="Calibri"/>
                <a:cs typeface="Calibri"/>
              </a:rPr>
              <a:t>ECHE</a:t>
            </a:r>
            <a:r>
              <a:rPr sz="1100" dirty="0">
                <a:latin typeface="Calibri"/>
                <a:cs typeface="Calibri"/>
              </a:rPr>
              <a:t>D</a:t>
            </a:r>
            <a:r>
              <a:rPr sz="1100" spc="-5" dirty="0">
                <a:latin typeface="Calibri"/>
                <a:cs typeface="Calibri"/>
              </a:rPr>
              <a:t>ORO</a:t>
            </a:r>
            <a:r>
              <a:rPr sz="1100" dirty="0">
                <a:latin typeface="Calibri"/>
                <a:cs typeface="Calibri"/>
              </a:rPr>
              <a:t>S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N</a:t>
            </a:r>
            <a:r>
              <a:rPr sz="1100" dirty="0">
                <a:latin typeface="Calibri"/>
                <a:cs typeface="Calibri"/>
              </a:rPr>
              <a:t>ATURE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385564" y="10040822"/>
            <a:ext cx="154114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u="sng" spc="-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5"/>
              </a:rPr>
              <a:t>ehedoroufysis@gmail.com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19708" y="8684767"/>
            <a:ext cx="272542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u="sng" spc="-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6"/>
              </a:rPr>
              <a:t>https://ca.goteo.org/project/gallikos-delta-eco-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819708" y="8887459"/>
            <a:ext cx="28638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u="sng" spc="-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6"/>
              </a:rPr>
              <a:t>p</a:t>
            </a:r>
            <a:r>
              <a:rPr sz="1100" u="sng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6"/>
              </a:rPr>
              <a:t>ath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819708" y="9133433"/>
            <a:ext cx="2815590" cy="4311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0900"/>
              </a:lnSpc>
              <a:spcBef>
                <a:spcPts val="100"/>
              </a:spcBef>
            </a:pPr>
            <a:r>
              <a:rPr sz="1100" u="sng" spc="-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7"/>
              </a:rPr>
              <a:t>https://www.makthes.gr/echedoroy-fysis-kai- </a:t>
            </a:r>
            <a:r>
              <a:rPr sz="110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u="sng" spc="-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7"/>
              </a:rPr>
              <a:t>perifereia-charassoyn-xana-monopatia-sto-delta-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819708" y="9573564"/>
            <a:ext cx="115506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u="sng" spc="-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7"/>
              </a:rPr>
              <a:t>toy-gallikoy-469013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819708" y="9853980"/>
            <a:ext cx="286829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u="sng" spc="-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8"/>
              </a:rPr>
              <a:t>https://www.youtube.com/watch?v=KVdR7v4PJik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855980" y="10370007"/>
            <a:ext cx="2578100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i="1" spc="-5" dirty="0">
                <a:latin typeface="Calibri"/>
                <a:cs typeface="Calibri"/>
              </a:rPr>
              <a:t>Fontes</a:t>
            </a:r>
            <a:r>
              <a:rPr sz="800" i="1" dirty="0">
                <a:latin typeface="Calibri"/>
                <a:cs typeface="Calibri"/>
              </a:rPr>
              <a:t> </a:t>
            </a:r>
            <a:r>
              <a:rPr sz="800" i="1" spc="-5" dirty="0">
                <a:latin typeface="Calibri"/>
                <a:cs typeface="Calibri"/>
              </a:rPr>
              <a:t>das</a:t>
            </a:r>
            <a:r>
              <a:rPr sz="800" i="1" spc="5" dirty="0">
                <a:latin typeface="Calibri"/>
                <a:cs typeface="Calibri"/>
              </a:rPr>
              <a:t> </a:t>
            </a:r>
            <a:r>
              <a:rPr sz="800" i="1" spc="-10" dirty="0">
                <a:latin typeface="Calibri"/>
                <a:cs typeface="Calibri"/>
              </a:rPr>
              <a:t>fotos</a:t>
            </a:r>
            <a:r>
              <a:rPr sz="800" i="1" spc="15" dirty="0">
                <a:latin typeface="Calibri"/>
                <a:cs typeface="Calibri"/>
              </a:rPr>
              <a:t> </a:t>
            </a:r>
            <a:r>
              <a:rPr sz="800" i="1" dirty="0">
                <a:latin typeface="Calibri"/>
                <a:cs typeface="Calibri"/>
              </a:rPr>
              <a:t>:</a:t>
            </a:r>
            <a:r>
              <a:rPr sz="800" i="1" spc="-10" dirty="0">
                <a:latin typeface="Calibri"/>
                <a:cs typeface="Calibri"/>
              </a:rPr>
              <a:t> </a:t>
            </a:r>
            <a:r>
              <a:rPr sz="800" u="sng" spc="-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9"/>
              </a:rPr>
              <a:t>https://www.facebook.com/ehedoroufysis/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832091" y="7531734"/>
            <a:ext cx="1355725" cy="218440"/>
          </a:xfrm>
          <a:prstGeom prst="rect">
            <a:avLst/>
          </a:prstGeom>
          <a:solidFill>
            <a:srgbClr val="EB7339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635"/>
              </a:lnSpc>
            </a:pPr>
            <a:r>
              <a:rPr sz="1400" b="1" spc="-5" dirty="0">
                <a:solidFill>
                  <a:srgbClr val="F1F1F1"/>
                </a:solidFill>
                <a:latin typeface="Calibri"/>
                <a:cs typeface="Calibri"/>
              </a:rPr>
              <a:t>CROWDFUNDING: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819708" y="7870697"/>
            <a:ext cx="296037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u="sng" spc="-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10"/>
              </a:rPr>
              <a:t>https://el.goteo.org/project/gallikos-delta-eco-path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567308" y="399287"/>
            <a:ext cx="7002780" cy="9485630"/>
            <a:chOff x="567308" y="399287"/>
            <a:chExt cx="7002780" cy="9485630"/>
          </a:xfrm>
        </p:grpSpPr>
        <p:sp>
          <p:nvSpPr>
            <p:cNvPr id="27" name="object 27"/>
            <p:cNvSpPr/>
            <p:nvPr/>
          </p:nvSpPr>
          <p:spPr>
            <a:xfrm>
              <a:off x="576833" y="881633"/>
              <a:ext cx="6983730" cy="15240"/>
            </a:xfrm>
            <a:custGeom>
              <a:avLst/>
              <a:gdLst/>
              <a:ahLst/>
              <a:cxnLst/>
              <a:rect l="l" t="t" r="r" b="b"/>
              <a:pathLst>
                <a:path w="6983730" h="15240">
                  <a:moveTo>
                    <a:pt x="0" y="14858"/>
                  </a:moveTo>
                  <a:lnTo>
                    <a:pt x="6983349" y="0"/>
                  </a:lnTo>
                </a:path>
              </a:pathLst>
            </a:custGeom>
            <a:ln w="19050">
              <a:solidFill>
                <a:srgbClr val="354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6640068" y="399287"/>
              <a:ext cx="594360" cy="594360"/>
            </a:xfrm>
            <a:custGeom>
              <a:avLst/>
              <a:gdLst/>
              <a:ahLst/>
              <a:cxnLst/>
              <a:rect l="l" t="t" r="r" b="b"/>
              <a:pathLst>
                <a:path w="594359" h="594360">
                  <a:moveTo>
                    <a:pt x="297179" y="0"/>
                  </a:moveTo>
                  <a:lnTo>
                    <a:pt x="248986" y="3890"/>
                  </a:lnTo>
                  <a:lnTo>
                    <a:pt x="203265" y="15154"/>
                  </a:lnTo>
                  <a:lnTo>
                    <a:pt x="160628" y="33179"/>
                  </a:lnTo>
                  <a:lnTo>
                    <a:pt x="121688" y="57351"/>
                  </a:lnTo>
                  <a:lnTo>
                    <a:pt x="87058" y="87058"/>
                  </a:lnTo>
                  <a:lnTo>
                    <a:pt x="57351" y="121688"/>
                  </a:lnTo>
                  <a:lnTo>
                    <a:pt x="33179" y="160628"/>
                  </a:lnTo>
                  <a:lnTo>
                    <a:pt x="15154" y="203265"/>
                  </a:lnTo>
                  <a:lnTo>
                    <a:pt x="3890" y="248986"/>
                  </a:lnTo>
                  <a:lnTo>
                    <a:pt x="0" y="297179"/>
                  </a:lnTo>
                  <a:lnTo>
                    <a:pt x="3890" y="345373"/>
                  </a:lnTo>
                  <a:lnTo>
                    <a:pt x="15154" y="391094"/>
                  </a:lnTo>
                  <a:lnTo>
                    <a:pt x="33179" y="433731"/>
                  </a:lnTo>
                  <a:lnTo>
                    <a:pt x="57351" y="472671"/>
                  </a:lnTo>
                  <a:lnTo>
                    <a:pt x="87058" y="507301"/>
                  </a:lnTo>
                  <a:lnTo>
                    <a:pt x="121688" y="537008"/>
                  </a:lnTo>
                  <a:lnTo>
                    <a:pt x="160628" y="561180"/>
                  </a:lnTo>
                  <a:lnTo>
                    <a:pt x="203265" y="579205"/>
                  </a:lnTo>
                  <a:lnTo>
                    <a:pt x="248986" y="590469"/>
                  </a:lnTo>
                  <a:lnTo>
                    <a:pt x="297179" y="594360"/>
                  </a:lnTo>
                  <a:lnTo>
                    <a:pt x="345373" y="590469"/>
                  </a:lnTo>
                  <a:lnTo>
                    <a:pt x="391094" y="579205"/>
                  </a:lnTo>
                  <a:lnTo>
                    <a:pt x="433731" y="561180"/>
                  </a:lnTo>
                  <a:lnTo>
                    <a:pt x="472671" y="537008"/>
                  </a:lnTo>
                  <a:lnTo>
                    <a:pt x="507301" y="507301"/>
                  </a:lnTo>
                  <a:lnTo>
                    <a:pt x="537008" y="472671"/>
                  </a:lnTo>
                  <a:lnTo>
                    <a:pt x="561180" y="433731"/>
                  </a:lnTo>
                  <a:lnTo>
                    <a:pt x="579205" y="391094"/>
                  </a:lnTo>
                  <a:lnTo>
                    <a:pt x="590469" y="345373"/>
                  </a:lnTo>
                  <a:lnTo>
                    <a:pt x="594359" y="297179"/>
                  </a:lnTo>
                  <a:lnTo>
                    <a:pt x="590469" y="248986"/>
                  </a:lnTo>
                  <a:lnTo>
                    <a:pt x="579205" y="203265"/>
                  </a:lnTo>
                  <a:lnTo>
                    <a:pt x="561180" y="160628"/>
                  </a:lnTo>
                  <a:lnTo>
                    <a:pt x="537008" y="121688"/>
                  </a:lnTo>
                  <a:lnTo>
                    <a:pt x="507301" y="87058"/>
                  </a:lnTo>
                  <a:lnTo>
                    <a:pt x="472671" y="57351"/>
                  </a:lnTo>
                  <a:lnTo>
                    <a:pt x="433731" y="33179"/>
                  </a:lnTo>
                  <a:lnTo>
                    <a:pt x="391094" y="15154"/>
                  </a:lnTo>
                  <a:lnTo>
                    <a:pt x="345373" y="3890"/>
                  </a:lnTo>
                  <a:lnTo>
                    <a:pt x="297179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6755892" y="498347"/>
              <a:ext cx="399415" cy="398145"/>
            </a:xfrm>
            <a:custGeom>
              <a:avLst/>
              <a:gdLst/>
              <a:ahLst/>
              <a:cxnLst/>
              <a:rect l="l" t="t" r="r" b="b"/>
              <a:pathLst>
                <a:path w="399415" h="398144">
                  <a:moveTo>
                    <a:pt x="322072" y="0"/>
                  </a:moveTo>
                  <a:lnTo>
                    <a:pt x="67817" y="0"/>
                  </a:lnTo>
                  <a:lnTo>
                    <a:pt x="65024" y="3175"/>
                  </a:lnTo>
                  <a:lnTo>
                    <a:pt x="2793" y="65277"/>
                  </a:lnTo>
                  <a:lnTo>
                    <a:pt x="888" y="67055"/>
                  </a:lnTo>
                  <a:lnTo>
                    <a:pt x="0" y="68833"/>
                  </a:lnTo>
                  <a:lnTo>
                    <a:pt x="126" y="397763"/>
                  </a:lnTo>
                  <a:lnTo>
                    <a:pt x="322072" y="397763"/>
                  </a:lnTo>
                  <a:lnTo>
                    <a:pt x="322072" y="384682"/>
                  </a:lnTo>
                  <a:lnTo>
                    <a:pt x="13207" y="384682"/>
                  </a:lnTo>
                  <a:lnTo>
                    <a:pt x="13207" y="77088"/>
                  </a:lnTo>
                  <a:lnTo>
                    <a:pt x="77088" y="77088"/>
                  </a:lnTo>
                  <a:lnTo>
                    <a:pt x="77088" y="64388"/>
                  </a:lnTo>
                  <a:lnTo>
                    <a:pt x="60705" y="64388"/>
                  </a:lnTo>
                  <a:lnTo>
                    <a:pt x="24002" y="64261"/>
                  </a:lnTo>
                  <a:lnTo>
                    <a:pt x="22859" y="64134"/>
                  </a:lnTo>
                  <a:lnTo>
                    <a:pt x="64007" y="23113"/>
                  </a:lnTo>
                  <a:lnTo>
                    <a:pt x="77088" y="23113"/>
                  </a:lnTo>
                  <a:lnTo>
                    <a:pt x="77088" y="13207"/>
                  </a:lnTo>
                  <a:lnTo>
                    <a:pt x="322072" y="13207"/>
                  </a:lnTo>
                  <a:lnTo>
                    <a:pt x="322072" y="0"/>
                  </a:lnTo>
                  <a:close/>
                </a:path>
                <a:path w="399415" h="398144">
                  <a:moveTo>
                    <a:pt x="322072" y="323850"/>
                  </a:moveTo>
                  <a:lnTo>
                    <a:pt x="308736" y="323850"/>
                  </a:lnTo>
                  <a:lnTo>
                    <a:pt x="308736" y="384682"/>
                  </a:lnTo>
                  <a:lnTo>
                    <a:pt x="322072" y="384682"/>
                  </a:lnTo>
                  <a:lnTo>
                    <a:pt x="322072" y="323850"/>
                  </a:lnTo>
                  <a:close/>
                </a:path>
                <a:path w="399415" h="398144">
                  <a:moveTo>
                    <a:pt x="322072" y="13207"/>
                  </a:moveTo>
                  <a:lnTo>
                    <a:pt x="308990" y="13207"/>
                  </a:lnTo>
                  <a:lnTo>
                    <a:pt x="308990" y="239902"/>
                  </a:lnTo>
                  <a:lnTo>
                    <a:pt x="308101" y="242061"/>
                  </a:lnTo>
                  <a:lnTo>
                    <a:pt x="235203" y="314832"/>
                  </a:lnTo>
                  <a:lnTo>
                    <a:pt x="233425" y="316483"/>
                  </a:lnTo>
                  <a:lnTo>
                    <a:pt x="232155" y="318769"/>
                  </a:lnTo>
                  <a:lnTo>
                    <a:pt x="231521" y="321055"/>
                  </a:lnTo>
                  <a:lnTo>
                    <a:pt x="227804" y="333755"/>
                  </a:lnTo>
                  <a:lnTo>
                    <a:pt x="220633" y="358901"/>
                  </a:lnTo>
                  <a:lnTo>
                    <a:pt x="217169" y="370966"/>
                  </a:lnTo>
                  <a:lnTo>
                    <a:pt x="216915" y="372236"/>
                  </a:lnTo>
                  <a:lnTo>
                    <a:pt x="216560" y="373760"/>
                  </a:lnTo>
                  <a:lnTo>
                    <a:pt x="216153" y="375284"/>
                  </a:lnTo>
                  <a:lnTo>
                    <a:pt x="221487" y="373760"/>
                  </a:lnTo>
                  <a:lnTo>
                    <a:pt x="226313" y="372236"/>
                  </a:lnTo>
                  <a:lnTo>
                    <a:pt x="231139" y="370966"/>
                  </a:lnTo>
                  <a:lnTo>
                    <a:pt x="270001" y="359536"/>
                  </a:lnTo>
                  <a:lnTo>
                    <a:pt x="272414" y="358901"/>
                  </a:lnTo>
                  <a:lnTo>
                    <a:pt x="274827" y="357377"/>
                  </a:lnTo>
                  <a:lnTo>
                    <a:pt x="275844" y="356361"/>
                  </a:lnTo>
                  <a:lnTo>
                    <a:pt x="234823" y="356361"/>
                  </a:lnTo>
                  <a:lnTo>
                    <a:pt x="237108" y="348360"/>
                  </a:lnTo>
                  <a:lnTo>
                    <a:pt x="241173" y="333755"/>
                  </a:lnTo>
                  <a:lnTo>
                    <a:pt x="267598" y="333755"/>
                  </a:lnTo>
                  <a:lnTo>
                    <a:pt x="274475" y="326897"/>
                  </a:lnTo>
                  <a:lnTo>
                    <a:pt x="253873" y="326897"/>
                  </a:lnTo>
                  <a:lnTo>
                    <a:pt x="252222" y="324992"/>
                  </a:lnTo>
                  <a:lnTo>
                    <a:pt x="250062" y="322833"/>
                  </a:lnTo>
                  <a:lnTo>
                    <a:pt x="248284" y="320801"/>
                  </a:lnTo>
                  <a:lnTo>
                    <a:pt x="339851" y="229615"/>
                  </a:lnTo>
                  <a:lnTo>
                    <a:pt x="358989" y="229615"/>
                  </a:lnTo>
                  <a:lnTo>
                    <a:pt x="356950" y="227583"/>
                  </a:lnTo>
                  <a:lnTo>
                    <a:pt x="322452" y="227583"/>
                  </a:lnTo>
                  <a:lnTo>
                    <a:pt x="322325" y="226440"/>
                  </a:lnTo>
                  <a:lnTo>
                    <a:pt x="322072" y="225805"/>
                  </a:lnTo>
                  <a:lnTo>
                    <a:pt x="322072" y="13207"/>
                  </a:lnTo>
                  <a:close/>
                </a:path>
                <a:path w="399415" h="398144">
                  <a:moveTo>
                    <a:pt x="267598" y="333755"/>
                  </a:moveTo>
                  <a:lnTo>
                    <a:pt x="241173" y="333755"/>
                  </a:lnTo>
                  <a:lnTo>
                    <a:pt x="246760" y="339216"/>
                  </a:lnTo>
                  <a:lnTo>
                    <a:pt x="251967" y="344424"/>
                  </a:lnTo>
                  <a:lnTo>
                    <a:pt x="257301" y="349884"/>
                  </a:lnTo>
                  <a:lnTo>
                    <a:pt x="242950" y="354075"/>
                  </a:lnTo>
                  <a:lnTo>
                    <a:pt x="234823" y="356361"/>
                  </a:lnTo>
                  <a:lnTo>
                    <a:pt x="275844" y="356361"/>
                  </a:lnTo>
                  <a:lnTo>
                    <a:pt x="283751" y="348636"/>
                  </a:lnTo>
                  <a:lnTo>
                    <a:pt x="289264" y="343153"/>
                  </a:lnTo>
                  <a:lnTo>
                    <a:pt x="270001" y="343153"/>
                  </a:lnTo>
                  <a:lnTo>
                    <a:pt x="265937" y="339089"/>
                  </a:lnTo>
                  <a:lnTo>
                    <a:pt x="264159" y="337184"/>
                  </a:lnTo>
                  <a:lnTo>
                    <a:pt x="267598" y="333755"/>
                  </a:lnTo>
                  <a:close/>
                </a:path>
                <a:path w="399415" h="398144">
                  <a:moveTo>
                    <a:pt x="386877" y="245999"/>
                  </a:moveTo>
                  <a:lnTo>
                    <a:pt x="355600" y="245999"/>
                  </a:lnTo>
                  <a:lnTo>
                    <a:pt x="357377" y="247650"/>
                  </a:lnTo>
                  <a:lnTo>
                    <a:pt x="359536" y="249935"/>
                  </a:lnTo>
                  <a:lnTo>
                    <a:pt x="361441" y="251840"/>
                  </a:lnTo>
                  <a:lnTo>
                    <a:pt x="270001" y="343153"/>
                  </a:lnTo>
                  <a:lnTo>
                    <a:pt x="289264" y="343153"/>
                  </a:lnTo>
                  <a:lnTo>
                    <a:pt x="307212" y="325246"/>
                  </a:lnTo>
                  <a:lnTo>
                    <a:pt x="308736" y="323850"/>
                  </a:lnTo>
                  <a:lnTo>
                    <a:pt x="322072" y="323850"/>
                  </a:lnTo>
                  <a:lnTo>
                    <a:pt x="322072" y="311403"/>
                  </a:lnTo>
                  <a:lnTo>
                    <a:pt x="322833" y="309625"/>
                  </a:lnTo>
                  <a:lnTo>
                    <a:pt x="384809" y="248157"/>
                  </a:lnTo>
                  <a:lnTo>
                    <a:pt x="386877" y="245999"/>
                  </a:lnTo>
                  <a:close/>
                </a:path>
                <a:path w="399415" h="398144">
                  <a:moveTo>
                    <a:pt x="358989" y="229615"/>
                  </a:moveTo>
                  <a:lnTo>
                    <a:pt x="339851" y="229615"/>
                  </a:lnTo>
                  <a:lnTo>
                    <a:pt x="343915" y="233679"/>
                  </a:lnTo>
                  <a:lnTo>
                    <a:pt x="345693" y="235330"/>
                  </a:lnTo>
                  <a:lnTo>
                    <a:pt x="253873" y="326897"/>
                  </a:lnTo>
                  <a:lnTo>
                    <a:pt x="274475" y="326897"/>
                  </a:lnTo>
                  <a:lnTo>
                    <a:pt x="355600" y="245999"/>
                  </a:lnTo>
                  <a:lnTo>
                    <a:pt x="386877" y="245999"/>
                  </a:lnTo>
                  <a:lnTo>
                    <a:pt x="389447" y="243314"/>
                  </a:lnTo>
                  <a:lnTo>
                    <a:pt x="390360" y="242188"/>
                  </a:lnTo>
                  <a:lnTo>
                    <a:pt x="371601" y="242188"/>
                  </a:lnTo>
                  <a:lnTo>
                    <a:pt x="358989" y="229615"/>
                  </a:lnTo>
                  <a:close/>
                </a:path>
                <a:path w="399415" h="398144">
                  <a:moveTo>
                    <a:pt x="392118" y="203326"/>
                  </a:moveTo>
                  <a:lnTo>
                    <a:pt x="366394" y="203326"/>
                  </a:lnTo>
                  <a:lnTo>
                    <a:pt x="375792" y="204088"/>
                  </a:lnTo>
                  <a:lnTo>
                    <a:pt x="381634" y="210057"/>
                  </a:lnTo>
                  <a:lnTo>
                    <a:pt x="387350" y="215772"/>
                  </a:lnTo>
                  <a:lnTo>
                    <a:pt x="387984" y="225425"/>
                  </a:lnTo>
                  <a:lnTo>
                    <a:pt x="379222" y="235457"/>
                  </a:lnTo>
                  <a:lnTo>
                    <a:pt x="375157" y="238759"/>
                  </a:lnTo>
                  <a:lnTo>
                    <a:pt x="371601" y="242188"/>
                  </a:lnTo>
                  <a:lnTo>
                    <a:pt x="390360" y="242188"/>
                  </a:lnTo>
                  <a:lnTo>
                    <a:pt x="393620" y="238172"/>
                  </a:lnTo>
                  <a:lnTo>
                    <a:pt x="397007" y="232531"/>
                  </a:lnTo>
                  <a:lnTo>
                    <a:pt x="399196" y="226440"/>
                  </a:lnTo>
                  <a:lnTo>
                    <a:pt x="399287" y="216788"/>
                  </a:lnTo>
                  <a:lnTo>
                    <a:pt x="398906" y="216153"/>
                  </a:lnTo>
                  <a:lnTo>
                    <a:pt x="398652" y="215518"/>
                  </a:lnTo>
                  <a:lnTo>
                    <a:pt x="398525" y="214756"/>
                  </a:lnTo>
                  <a:lnTo>
                    <a:pt x="392118" y="203326"/>
                  </a:lnTo>
                  <a:close/>
                </a:path>
                <a:path w="399415" h="398144">
                  <a:moveTo>
                    <a:pt x="363378" y="193147"/>
                  </a:moveTo>
                  <a:lnTo>
                    <a:pt x="349503" y="200786"/>
                  </a:lnTo>
                  <a:lnTo>
                    <a:pt x="343334" y="206829"/>
                  </a:lnTo>
                  <a:lnTo>
                    <a:pt x="324888" y="225258"/>
                  </a:lnTo>
                  <a:lnTo>
                    <a:pt x="324230" y="225805"/>
                  </a:lnTo>
                  <a:lnTo>
                    <a:pt x="322452" y="227583"/>
                  </a:lnTo>
                  <a:lnTo>
                    <a:pt x="356950" y="227583"/>
                  </a:lnTo>
                  <a:lnTo>
                    <a:pt x="348996" y="219709"/>
                  </a:lnTo>
                  <a:lnTo>
                    <a:pt x="352551" y="216153"/>
                  </a:lnTo>
                  <a:lnTo>
                    <a:pt x="355980" y="211962"/>
                  </a:lnTo>
                  <a:lnTo>
                    <a:pt x="360044" y="208660"/>
                  </a:lnTo>
                  <a:lnTo>
                    <a:pt x="366394" y="203326"/>
                  </a:lnTo>
                  <a:lnTo>
                    <a:pt x="392118" y="203326"/>
                  </a:lnTo>
                  <a:lnTo>
                    <a:pt x="390794" y="200965"/>
                  </a:lnTo>
                  <a:lnTo>
                    <a:pt x="378110" y="193484"/>
                  </a:lnTo>
                  <a:lnTo>
                    <a:pt x="363378" y="193147"/>
                  </a:lnTo>
                  <a:close/>
                </a:path>
                <a:path w="399415" h="398144">
                  <a:moveTo>
                    <a:pt x="77088" y="23113"/>
                  </a:moveTo>
                  <a:lnTo>
                    <a:pt x="64007" y="23113"/>
                  </a:lnTo>
                  <a:lnTo>
                    <a:pt x="64134" y="24002"/>
                  </a:lnTo>
                  <a:lnTo>
                    <a:pt x="64388" y="24891"/>
                  </a:lnTo>
                  <a:lnTo>
                    <a:pt x="64388" y="60705"/>
                  </a:lnTo>
                  <a:lnTo>
                    <a:pt x="64515" y="63500"/>
                  </a:lnTo>
                  <a:lnTo>
                    <a:pt x="63626" y="64388"/>
                  </a:lnTo>
                  <a:lnTo>
                    <a:pt x="77088" y="64388"/>
                  </a:lnTo>
                  <a:lnTo>
                    <a:pt x="77088" y="2311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781926" y="522731"/>
              <a:ext cx="269621" cy="348853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576071" y="8420099"/>
              <a:ext cx="6412865" cy="1458595"/>
            </a:xfrm>
            <a:custGeom>
              <a:avLst/>
              <a:gdLst/>
              <a:ahLst/>
              <a:cxnLst/>
              <a:rect l="l" t="t" r="r" b="b"/>
              <a:pathLst>
                <a:path w="6412865" h="1458595">
                  <a:moveTo>
                    <a:pt x="3848100" y="749807"/>
                  </a:moveTo>
                  <a:lnTo>
                    <a:pt x="6412610" y="749807"/>
                  </a:lnTo>
                </a:path>
                <a:path w="6412865" h="1458595">
                  <a:moveTo>
                    <a:pt x="0" y="0"/>
                  </a:moveTo>
                  <a:lnTo>
                    <a:pt x="6412357" y="0"/>
                  </a:lnTo>
                </a:path>
                <a:path w="6412865" h="1458595">
                  <a:moveTo>
                    <a:pt x="3848100" y="1458467"/>
                  </a:moveTo>
                  <a:lnTo>
                    <a:pt x="6412610" y="1458467"/>
                  </a:lnTo>
                </a:path>
              </a:pathLst>
            </a:custGeom>
            <a:ln w="12700">
              <a:solidFill>
                <a:srgbClr val="EB733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4397375" y="8327897"/>
              <a:ext cx="896619" cy="218440"/>
            </a:xfrm>
            <a:custGeom>
              <a:avLst/>
              <a:gdLst/>
              <a:ahLst/>
              <a:cxnLst/>
              <a:rect l="l" t="t" r="r" b="b"/>
              <a:pathLst>
                <a:path w="896620" h="218440">
                  <a:moveTo>
                    <a:pt x="896112" y="0"/>
                  </a:moveTo>
                  <a:lnTo>
                    <a:pt x="848868" y="0"/>
                  </a:lnTo>
                  <a:lnTo>
                    <a:pt x="39624" y="0"/>
                  </a:lnTo>
                  <a:lnTo>
                    <a:pt x="0" y="0"/>
                  </a:lnTo>
                  <a:lnTo>
                    <a:pt x="0" y="217932"/>
                  </a:lnTo>
                  <a:lnTo>
                    <a:pt x="39624" y="217932"/>
                  </a:lnTo>
                  <a:lnTo>
                    <a:pt x="848868" y="217932"/>
                  </a:lnTo>
                  <a:lnTo>
                    <a:pt x="896112" y="217932"/>
                  </a:lnTo>
                  <a:lnTo>
                    <a:pt x="896112" y="0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2715374" y="8308593"/>
            <a:ext cx="258000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r">
              <a:lnSpc>
                <a:spcPct val="100000"/>
              </a:lnSpc>
              <a:spcBef>
                <a:spcPts val="100"/>
              </a:spcBef>
            </a:pPr>
            <a:r>
              <a:rPr sz="1400" b="1" spc="-20" dirty="0">
                <a:solidFill>
                  <a:srgbClr val="F1F1F1"/>
                </a:solidFill>
                <a:latin typeface="Calibri"/>
                <a:cs typeface="Calibri"/>
              </a:rPr>
              <a:t>CONTACTO</a:t>
            </a:r>
            <a:r>
              <a:rPr sz="1400" b="1" spc="-20" dirty="0">
                <a:solidFill>
                  <a:srgbClr val="EB7339"/>
                </a:solidFill>
                <a:latin typeface="Calibri"/>
                <a:cs typeface="Calibri"/>
              </a:rPr>
              <a:t>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4412996" y="9062211"/>
            <a:ext cx="1201420" cy="218440"/>
          </a:xfrm>
          <a:custGeom>
            <a:avLst/>
            <a:gdLst/>
            <a:ahLst/>
            <a:cxnLst/>
            <a:rect l="l" t="t" r="r" b="b"/>
            <a:pathLst>
              <a:path w="1201420" h="218440">
                <a:moveTo>
                  <a:pt x="1200912" y="0"/>
                </a:moveTo>
                <a:lnTo>
                  <a:pt x="1153668" y="0"/>
                </a:lnTo>
                <a:lnTo>
                  <a:pt x="39624" y="0"/>
                </a:lnTo>
                <a:lnTo>
                  <a:pt x="0" y="0"/>
                </a:lnTo>
                <a:lnTo>
                  <a:pt x="0" y="217932"/>
                </a:lnTo>
                <a:lnTo>
                  <a:pt x="39624" y="217932"/>
                </a:lnTo>
                <a:lnTo>
                  <a:pt x="1153668" y="217932"/>
                </a:lnTo>
                <a:lnTo>
                  <a:pt x="1200912" y="217932"/>
                </a:lnTo>
                <a:lnTo>
                  <a:pt x="1200912" y="0"/>
                </a:lnTo>
                <a:close/>
              </a:path>
            </a:pathLst>
          </a:custGeom>
          <a:solidFill>
            <a:srgbClr val="EB73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4412996" y="9042603"/>
            <a:ext cx="120332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064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solidFill>
                  <a:srgbClr val="F1F1F1"/>
                </a:solidFill>
                <a:latin typeface="Calibri"/>
                <a:cs typeface="Calibri"/>
              </a:rPr>
              <a:t>O</a:t>
            </a:r>
            <a:r>
              <a:rPr sz="1400" b="1" spc="-15" dirty="0">
                <a:solidFill>
                  <a:srgbClr val="F1F1F1"/>
                </a:solidFill>
                <a:latin typeface="Calibri"/>
                <a:cs typeface="Calibri"/>
              </a:rPr>
              <a:t>R</a:t>
            </a:r>
            <a:r>
              <a:rPr sz="1400" b="1" spc="-5" dirty="0">
                <a:solidFill>
                  <a:srgbClr val="F1F1F1"/>
                </a:solidFill>
                <a:latin typeface="Calibri"/>
                <a:cs typeface="Calibri"/>
              </a:rPr>
              <a:t>GANI</a:t>
            </a:r>
            <a:r>
              <a:rPr sz="1400" b="1" spc="-15" dirty="0">
                <a:solidFill>
                  <a:srgbClr val="F1F1F1"/>
                </a:solidFill>
                <a:latin typeface="Calibri"/>
                <a:cs typeface="Calibri"/>
              </a:rPr>
              <a:t>ZA</a:t>
            </a:r>
            <a:r>
              <a:rPr sz="1400" b="1" spc="-5" dirty="0">
                <a:solidFill>
                  <a:srgbClr val="F1F1F1"/>
                </a:solidFill>
                <a:latin typeface="Calibri"/>
                <a:cs typeface="Calibri"/>
              </a:rPr>
              <a:t>Ç</a:t>
            </a:r>
            <a:r>
              <a:rPr sz="1400" b="1" spc="-25" dirty="0">
                <a:solidFill>
                  <a:srgbClr val="F1F1F1"/>
                </a:solidFill>
                <a:latin typeface="Calibri"/>
                <a:cs typeface="Calibri"/>
              </a:rPr>
              <a:t>ÃO</a:t>
            </a:r>
            <a:r>
              <a:rPr sz="1400" b="1" dirty="0">
                <a:solidFill>
                  <a:srgbClr val="EB7339"/>
                </a:solidFill>
                <a:latin typeface="Calibri"/>
                <a:cs typeface="Calibri"/>
              </a:rPr>
              <a:t>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4397375" y="9774592"/>
            <a:ext cx="559435" cy="218440"/>
          </a:xfrm>
          <a:custGeom>
            <a:avLst/>
            <a:gdLst/>
            <a:ahLst/>
            <a:cxnLst/>
            <a:rect l="l" t="t" r="r" b="b"/>
            <a:pathLst>
              <a:path w="559435" h="218440">
                <a:moveTo>
                  <a:pt x="559308" y="0"/>
                </a:moveTo>
                <a:lnTo>
                  <a:pt x="512064" y="0"/>
                </a:lnTo>
                <a:lnTo>
                  <a:pt x="39624" y="0"/>
                </a:lnTo>
                <a:lnTo>
                  <a:pt x="0" y="0"/>
                </a:lnTo>
                <a:lnTo>
                  <a:pt x="0" y="217932"/>
                </a:lnTo>
                <a:lnTo>
                  <a:pt x="39624" y="217932"/>
                </a:lnTo>
                <a:lnTo>
                  <a:pt x="512064" y="217932"/>
                </a:lnTo>
                <a:lnTo>
                  <a:pt x="559308" y="217932"/>
                </a:lnTo>
                <a:lnTo>
                  <a:pt x="559308" y="0"/>
                </a:lnTo>
                <a:close/>
              </a:path>
            </a:pathLst>
          </a:custGeom>
          <a:solidFill>
            <a:srgbClr val="EB73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 txBox="1"/>
          <p:nvPr/>
        </p:nvSpPr>
        <p:spPr>
          <a:xfrm>
            <a:off x="4397375" y="9755530"/>
            <a:ext cx="55943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0005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F1F1F1"/>
                </a:solidFill>
                <a:latin typeface="Calibri"/>
                <a:cs typeface="Calibri"/>
              </a:rPr>
              <a:t>EMAIL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811898" y="8327897"/>
            <a:ext cx="1903730" cy="218440"/>
          </a:xfrm>
          <a:custGeom>
            <a:avLst/>
            <a:gdLst/>
            <a:ahLst/>
            <a:cxnLst/>
            <a:rect l="l" t="t" r="r" b="b"/>
            <a:pathLst>
              <a:path w="1903730" h="218440">
                <a:moveTo>
                  <a:pt x="1903476" y="0"/>
                </a:moveTo>
                <a:lnTo>
                  <a:pt x="0" y="0"/>
                </a:lnTo>
                <a:lnTo>
                  <a:pt x="0" y="217932"/>
                </a:lnTo>
                <a:lnTo>
                  <a:pt x="1903476" y="217932"/>
                </a:lnTo>
                <a:lnTo>
                  <a:pt x="1903476" y="0"/>
                </a:lnTo>
                <a:close/>
              </a:path>
            </a:pathLst>
          </a:custGeom>
          <a:solidFill>
            <a:srgbClr val="EB73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 txBox="1"/>
          <p:nvPr/>
        </p:nvSpPr>
        <p:spPr>
          <a:xfrm>
            <a:off x="811898" y="8308593"/>
            <a:ext cx="358584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solidFill>
                  <a:srgbClr val="F1F1F1"/>
                </a:solidFill>
                <a:latin typeface="Calibri"/>
                <a:cs typeface="Calibri"/>
              </a:rPr>
              <a:t>LIGAÇÕES</a:t>
            </a:r>
            <a:r>
              <a:rPr sz="1400" b="1" spc="-45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400" b="1" spc="-20" dirty="0">
                <a:solidFill>
                  <a:srgbClr val="F1F1F1"/>
                </a:solidFill>
                <a:latin typeface="Calibri"/>
                <a:cs typeface="Calibri"/>
              </a:rPr>
              <a:t>INFORMATIVAS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210043" y="7951658"/>
            <a:ext cx="114300" cy="189420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760"/>
              </a:lnSpc>
            </a:pP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11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20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r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g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u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t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s</a:t>
            </a:r>
            <a:endParaRPr sz="7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7107681" y="9986987"/>
            <a:ext cx="311150" cy="179705"/>
            <a:chOff x="7107681" y="9986987"/>
            <a:chExt cx="311150" cy="17970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01197" y="10028970"/>
              <a:ext cx="131230" cy="13123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107681" y="9986987"/>
              <a:ext cx="311150" cy="179705"/>
            </a:xfrm>
            <a:custGeom>
              <a:avLst/>
              <a:gdLst/>
              <a:ahLst/>
              <a:cxnLst/>
              <a:rect l="l" t="t" r="r" b="b"/>
              <a:pathLst>
                <a:path w="311150" h="179704">
                  <a:moveTo>
                    <a:pt x="306704" y="0"/>
                  </a:moveTo>
                  <a:lnTo>
                    <a:pt x="302768" y="1054"/>
                  </a:lnTo>
                  <a:lnTo>
                    <a:pt x="302514" y="63"/>
                  </a:lnTo>
                  <a:lnTo>
                    <a:pt x="302385" y="12047"/>
                  </a:lnTo>
                  <a:lnTo>
                    <a:pt x="303291" y="25833"/>
                  </a:lnTo>
                  <a:lnTo>
                    <a:pt x="304889" y="39630"/>
                  </a:lnTo>
                  <a:lnTo>
                    <a:pt x="306832" y="51650"/>
                  </a:lnTo>
                  <a:lnTo>
                    <a:pt x="302011" y="71757"/>
                  </a:lnTo>
                  <a:lnTo>
                    <a:pt x="286369" y="91803"/>
                  </a:lnTo>
                  <a:lnTo>
                    <a:pt x="268416" y="107927"/>
                  </a:lnTo>
                  <a:lnTo>
                    <a:pt x="256667" y="116268"/>
                  </a:lnTo>
                  <a:lnTo>
                    <a:pt x="254253" y="117411"/>
                  </a:lnTo>
                  <a:lnTo>
                    <a:pt x="247776" y="124447"/>
                  </a:lnTo>
                  <a:lnTo>
                    <a:pt x="211665" y="154731"/>
                  </a:lnTo>
                  <a:lnTo>
                    <a:pt x="161101" y="174393"/>
                  </a:lnTo>
                  <a:lnTo>
                    <a:pt x="134635" y="171699"/>
                  </a:lnTo>
                  <a:lnTo>
                    <a:pt x="114004" y="161215"/>
                  </a:lnTo>
                  <a:lnTo>
                    <a:pt x="101219" y="146316"/>
                  </a:lnTo>
                  <a:lnTo>
                    <a:pt x="89308" y="130560"/>
                  </a:lnTo>
                  <a:lnTo>
                    <a:pt x="73183" y="118210"/>
                  </a:lnTo>
                  <a:lnTo>
                    <a:pt x="55106" y="109553"/>
                  </a:lnTo>
                  <a:lnTo>
                    <a:pt x="37338" y="104876"/>
                  </a:lnTo>
                  <a:lnTo>
                    <a:pt x="27481" y="101362"/>
                  </a:lnTo>
                  <a:lnTo>
                    <a:pt x="18684" y="95038"/>
                  </a:lnTo>
                  <a:lnTo>
                    <a:pt x="11245" y="87465"/>
                  </a:lnTo>
                  <a:lnTo>
                    <a:pt x="5461" y="80200"/>
                  </a:lnTo>
                  <a:lnTo>
                    <a:pt x="0" y="81648"/>
                  </a:lnTo>
                  <a:lnTo>
                    <a:pt x="36068" y="109969"/>
                  </a:lnTo>
                  <a:lnTo>
                    <a:pt x="52792" y="114654"/>
                  </a:lnTo>
                  <a:lnTo>
                    <a:pt x="69850" y="122807"/>
                  </a:lnTo>
                  <a:lnTo>
                    <a:pt x="85002" y="134234"/>
                  </a:lnTo>
                  <a:lnTo>
                    <a:pt x="96012" y="148742"/>
                  </a:lnTo>
                  <a:lnTo>
                    <a:pt x="107517" y="162982"/>
                  </a:lnTo>
                  <a:lnTo>
                    <a:pt x="125761" y="174072"/>
                  </a:lnTo>
                  <a:lnTo>
                    <a:pt x="149197" y="179514"/>
                  </a:lnTo>
                  <a:lnTo>
                    <a:pt x="176275" y="176809"/>
                  </a:lnTo>
                  <a:lnTo>
                    <a:pt x="213582" y="159407"/>
                  </a:lnTo>
                  <a:lnTo>
                    <a:pt x="253746" y="124968"/>
                  </a:lnTo>
                  <a:lnTo>
                    <a:pt x="256159" y="122199"/>
                  </a:lnTo>
                  <a:lnTo>
                    <a:pt x="258064" y="121678"/>
                  </a:lnTo>
                  <a:lnTo>
                    <a:pt x="269624" y="113625"/>
                  </a:lnTo>
                  <a:lnTo>
                    <a:pt x="288829" y="96753"/>
                  </a:lnTo>
                  <a:lnTo>
                    <a:pt x="305891" y="74821"/>
                  </a:lnTo>
                  <a:lnTo>
                    <a:pt x="311023" y="51587"/>
                  </a:lnTo>
                  <a:lnTo>
                    <a:pt x="308544" y="35995"/>
                  </a:lnTo>
                  <a:lnTo>
                    <a:pt x="307101" y="21512"/>
                  </a:lnTo>
                  <a:lnTo>
                    <a:pt x="306540" y="9169"/>
                  </a:lnTo>
                  <a:lnTo>
                    <a:pt x="3067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0513" y="9993781"/>
              <a:ext cx="230711" cy="152552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432816" y="10045114"/>
            <a:ext cx="484505" cy="327025"/>
            <a:chOff x="432816" y="10045114"/>
            <a:chExt cx="484505" cy="327025"/>
          </a:xfrm>
        </p:grpSpPr>
        <p:sp>
          <p:nvSpPr>
            <p:cNvPr id="8" name="object 8"/>
            <p:cNvSpPr/>
            <p:nvPr/>
          </p:nvSpPr>
          <p:spPr>
            <a:xfrm>
              <a:off x="432816" y="10045114"/>
              <a:ext cx="484505" cy="327025"/>
            </a:xfrm>
            <a:custGeom>
              <a:avLst/>
              <a:gdLst/>
              <a:ahLst/>
              <a:cxnLst/>
              <a:rect l="l" t="t" r="r" b="b"/>
              <a:pathLst>
                <a:path w="484505" h="327025">
                  <a:moveTo>
                    <a:pt x="484491" y="0"/>
                  </a:moveTo>
                  <a:lnTo>
                    <a:pt x="0" y="0"/>
                  </a:lnTo>
                  <a:lnTo>
                    <a:pt x="0" y="326620"/>
                  </a:lnTo>
                  <a:lnTo>
                    <a:pt x="484491" y="326620"/>
                  </a:lnTo>
                  <a:lnTo>
                    <a:pt x="484491" y="0"/>
                  </a:lnTo>
                  <a:close/>
                </a:path>
              </a:pathLst>
            </a:custGeom>
            <a:solidFill>
              <a:srgbClr val="2C48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63489" y="10191998"/>
              <a:ext cx="33020" cy="29845"/>
            </a:xfrm>
            <a:custGeom>
              <a:avLst/>
              <a:gdLst/>
              <a:ahLst/>
              <a:cxnLst/>
              <a:rect l="l" t="t" r="r" b="b"/>
              <a:pathLst>
                <a:path w="33020" h="29845">
                  <a:moveTo>
                    <a:pt x="16393" y="0"/>
                  </a:moveTo>
                  <a:lnTo>
                    <a:pt x="14928" y="4266"/>
                  </a:lnTo>
                  <a:lnTo>
                    <a:pt x="12466" y="10842"/>
                  </a:lnTo>
                  <a:lnTo>
                    <a:pt x="4943" y="10986"/>
                  </a:lnTo>
                  <a:lnTo>
                    <a:pt x="0" y="11130"/>
                  </a:lnTo>
                  <a:lnTo>
                    <a:pt x="9945" y="18337"/>
                  </a:lnTo>
                  <a:lnTo>
                    <a:pt x="6311" y="29655"/>
                  </a:lnTo>
                  <a:lnTo>
                    <a:pt x="16393" y="22884"/>
                  </a:lnTo>
                  <a:lnTo>
                    <a:pt x="26535" y="29655"/>
                  </a:lnTo>
                  <a:lnTo>
                    <a:pt x="22998" y="18337"/>
                  </a:lnTo>
                  <a:lnTo>
                    <a:pt x="32983" y="11130"/>
                  </a:lnTo>
                  <a:lnTo>
                    <a:pt x="27981" y="10986"/>
                  </a:lnTo>
                  <a:lnTo>
                    <a:pt x="20516" y="10842"/>
                  </a:lnTo>
                  <a:lnTo>
                    <a:pt x="16393" y="0"/>
                  </a:lnTo>
                  <a:close/>
                </a:path>
              </a:pathLst>
            </a:custGeom>
            <a:solidFill>
              <a:srgbClr val="F1EE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63489" y="10191998"/>
              <a:ext cx="33020" cy="29845"/>
            </a:xfrm>
            <a:custGeom>
              <a:avLst/>
              <a:gdLst/>
              <a:ahLst/>
              <a:cxnLst/>
              <a:rect l="l" t="t" r="r" b="b"/>
              <a:pathLst>
                <a:path w="33020" h="29845">
                  <a:moveTo>
                    <a:pt x="32983" y="11130"/>
                  </a:moveTo>
                  <a:lnTo>
                    <a:pt x="27981" y="10986"/>
                  </a:lnTo>
                  <a:lnTo>
                    <a:pt x="20516" y="10842"/>
                  </a:lnTo>
                  <a:lnTo>
                    <a:pt x="17996" y="4266"/>
                  </a:lnTo>
                  <a:lnTo>
                    <a:pt x="16393" y="0"/>
                  </a:lnTo>
                  <a:lnTo>
                    <a:pt x="14928" y="4266"/>
                  </a:lnTo>
                  <a:lnTo>
                    <a:pt x="12466" y="10842"/>
                  </a:lnTo>
                  <a:lnTo>
                    <a:pt x="4943" y="10986"/>
                  </a:lnTo>
                  <a:lnTo>
                    <a:pt x="0" y="11130"/>
                  </a:lnTo>
                  <a:lnTo>
                    <a:pt x="4064" y="14082"/>
                  </a:lnTo>
                  <a:lnTo>
                    <a:pt x="9945" y="18337"/>
                  </a:lnTo>
                  <a:lnTo>
                    <a:pt x="7757" y="25109"/>
                  </a:lnTo>
                  <a:lnTo>
                    <a:pt x="6311" y="29655"/>
                  </a:lnTo>
                  <a:lnTo>
                    <a:pt x="10238" y="26995"/>
                  </a:lnTo>
                  <a:lnTo>
                    <a:pt x="16393" y="22884"/>
                  </a:lnTo>
                  <a:lnTo>
                    <a:pt x="22549" y="26995"/>
                  </a:lnTo>
                  <a:lnTo>
                    <a:pt x="26535" y="29655"/>
                  </a:lnTo>
                  <a:lnTo>
                    <a:pt x="22998" y="18337"/>
                  </a:lnTo>
                  <a:lnTo>
                    <a:pt x="32983" y="11130"/>
                  </a:lnTo>
                  <a:close/>
                </a:path>
              </a:pathLst>
            </a:custGeom>
            <a:ln w="3175">
              <a:solidFill>
                <a:srgbClr val="F1EE1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65823" y="10085947"/>
              <a:ext cx="217734" cy="84058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552482" y="10191862"/>
              <a:ext cx="33655" cy="29845"/>
            </a:xfrm>
            <a:custGeom>
              <a:avLst/>
              <a:gdLst/>
              <a:ahLst/>
              <a:cxnLst/>
              <a:rect l="l" t="t" r="r" b="b"/>
              <a:pathLst>
                <a:path w="33654" h="29845">
                  <a:moveTo>
                    <a:pt x="16540" y="0"/>
                  </a:moveTo>
                  <a:lnTo>
                    <a:pt x="14940" y="4247"/>
                  </a:lnTo>
                  <a:lnTo>
                    <a:pt x="12611" y="10978"/>
                  </a:lnTo>
                  <a:lnTo>
                    <a:pt x="5094" y="11122"/>
                  </a:lnTo>
                  <a:lnTo>
                    <a:pt x="0" y="11122"/>
                  </a:lnTo>
                  <a:lnTo>
                    <a:pt x="4074" y="14218"/>
                  </a:lnTo>
                  <a:lnTo>
                    <a:pt x="9943" y="18473"/>
                  </a:lnTo>
                  <a:lnTo>
                    <a:pt x="7905" y="25100"/>
                  </a:lnTo>
                  <a:lnTo>
                    <a:pt x="6452" y="29647"/>
                  </a:lnTo>
                  <a:lnTo>
                    <a:pt x="10379" y="26986"/>
                  </a:lnTo>
                  <a:lnTo>
                    <a:pt x="16540" y="22875"/>
                  </a:lnTo>
                  <a:lnTo>
                    <a:pt x="22701" y="26986"/>
                  </a:lnTo>
                  <a:lnTo>
                    <a:pt x="26677" y="29647"/>
                  </a:lnTo>
                  <a:lnTo>
                    <a:pt x="23137" y="18473"/>
                  </a:lnTo>
                  <a:lnTo>
                    <a:pt x="29006" y="14218"/>
                  </a:lnTo>
                  <a:lnTo>
                    <a:pt x="33129" y="11122"/>
                  </a:lnTo>
                  <a:lnTo>
                    <a:pt x="27988" y="11122"/>
                  </a:lnTo>
                  <a:lnTo>
                    <a:pt x="20518" y="10978"/>
                  </a:lnTo>
                  <a:lnTo>
                    <a:pt x="18189" y="4247"/>
                  </a:lnTo>
                  <a:lnTo>
                    <a:pt x="16540" y="0"/>
                  </a:lnTo>
                  <a:close/>
                </a:path>
              </a:pathLst>
            </a:custGeom>
            <a:solidFill>
              <a:srgbClr val="F1EE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52482" y="10191862"/>
              <a:ext cx="33655" cy="29845"/>
            </a:xfrm>
            <a:custGeom>
              <a:avLst/>
              <a:gdLst/>
              <a:ahLst/>
              <a:cxnLst/>
              <a:rect l="l" t="t" r="r" b="b"/>
              <a:pathLst>
                <a:path w="33654" h="29845">
                  <a:moveTo>
                    <a:pt x="22701" y="26986"/>
                  </a:moveTo>
                  <a:lnTo>
                    <a:pt x="26677" y="29647"/>
                  </a:lnTo>
                  <a:lnTo>
                    <a:pt x="25224" y="25100"/>
                  </a:lnTo>
                  <a:lnTo>
                    <a:pt x="23137" y="18473"/>
                  </a:lnTo>
                  <a:lnTo>
                    <a:pt x="29006" y="14218"/>
                  </a:lnTo>
                  <a:lnTo>
                    <a:pt x="33129" y="11122"/>
                  </a:lnTo>
                  <a:lnTo>
                    <a:pt x="27988" y="11122"/>
                  </a:lnTo>
                  <a:lnTo>
                    <a:pt x="20518" y="10978"/>
                  </a:lnTo>
                  <a:lnTo>
                    <a:pt x="18189" y="4247"/>
                  </a:lnTo>
                  <a:lnTo>
                    <a:pt x="16540" y="0"/>
                  </a:lnTo>
                  <a:lnTo>
                    <a:pt x="14940" y="4247"/>
                  </a:lnTo>
                  <a:lnTo>
                    <a:pt x="12611" y="10978"/>
                  </a:lnTo>
                  <a:lnTo>
                    <a:pt x="5094" y="11122"/>
                  </a:lnTo>
                  <a:lnTo>
                    <a:pt x="0" y="11122"/>
                  </a:lnTo>
                  <a:lnTo>
                    <a:pt x="4074" y="14218"/>
                  </a:lnTo>
                  <a:lnTo>
                    <a:pt x="9943" y="18473"/>
                  </a:lnTo>
                  <a:lnTo>
                    <a:pt x="7905" y="25100"/>
                  </a:lnTo>
                  <a:lnTo>
                    <a:pt x="6452" y="29647"/>
                  </a:lnTo>
                  <a:lnTo>
                    <a:pt x="10379" y="26986"/>
                  </a:lnTo>
                  <a:lnTo>
                    <a:pt x="16540" y="22875"/>
                  </a:lnTo>
                  <a:lnTo>
                    <a:pt x="22701" y="26986"/>
                  </a:lnTo>
                  <a:close/>
                </a:path>
              </a:pathLst>
            </a:custGeom>
            <a:ln w="3175">
              <a:solidFill>
                <a:srgbClr val="F1EE1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65678" y="10243079"/>
              <a:ext cx="217605" cy="84062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951073" y="10024689"/>
            <a:ext cx="1005205" cy="361950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 marR="5080">
              <a:lnSpc>
                <a:spcPts val="860"/>
              </a:lnSpc>
              <a:spcBef>
                <a:spcPts val="180"/>
              </a:spcBef>
            </a:pP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Co-funded 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by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the 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 E</a:t>
            </a:r>
            <a:r>
              <a:rPr sz="750" dirty="0">
                <a:solidFill>
                  <a:srgbClr val="2C48A2"/>
                </a:solidFill>
                <a:latin typeface="Arial MT"/>
                <a:cs typeface="Arial MT"/>
              </a:rPr>
              <a:t>r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a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s</a:t>
            </a:r>
            <a:r>
              <a:rPr sz="750" spc="15" dirty="0">
                <a:solidFill>
                  <a:srgbClr val="2C48A2"/>
                </a:solidFill>
                <a:latin typeface="Arial MT"/>
                <a:cs typeface="Arial MT"/>
              </a:rPr>
              <a:t>m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u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s+</a:t>
            </a:r>
            <a:r>
              <a:rPr sz="750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Pro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g</a:t>
            </a:r>
            <a:r>
              <a:rPr sz="750" dirty="0">
                <a:solidFill>
                  <a:srgbClr val="2C48A2"/>
                </a:solidFill>
                <a:latin typeface="Arial MT"/>
                <a:cs typeface="Arial MT"/>
              </a:rPr>
              <a:t>r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amme 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of</a:t>
            </a:r>
            <a:r>
              <a:rPr sz="750" spc="-10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the</a:t>
            </a:r>
            <a:r>
              <a:rPr sz="750" spc="-5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European</a:t>
            </a:r>
            <a:r>
              <a:rPr sz="750" spc="-10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Union</a:t>
            </a:r>
            <a:endParaRPr sz="750">
              <a:latin typeface="Arial MT"/>
              <a:cs typeface="Arial MT"/>
            </a:endParaRPr>
          </a:p>
        </p:txBody>
      </p:sp>
      <p:pic>
        <p:nvPicPr>
          <p:cNvPr id="16" name="object 1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552034" y="164763"/>
            <a:ext cx="1644190" cy="939964"/>
          </a:xfrm>
          <a:prstGeom prst="rect">
            <a:avLst/>
          </a:prstGeom>
        </p:spPr>
      </p:pic>
      <p:grpSp>
        <p:nvGrpSpPr>
          <p:cNvPr id="17" name="object 17"/>
          <p:cNvGrpSpPr/>
          <p:nvPr/>
        </p:nvGrpSpPr>
        <p:grpSpPr>
          <a:xfrm>
            <a:off x="0" y="2808731"/>
            <a:ext cx="3502660" cy="6992620"/>
            <a:chOff x="0" y="2808731"/>
            <a:chExt cx="3502660" cy="6992620"/>
          </a:xfrm>
        </p:grpSpPr>
        <p:sp>
          <p:nvSpPr>
            <p:cNvPr id="18" name="object 18"/>
            <p:cNvSpPr/>
            <p:nvPr/>
          </p:nvSpPr>
          <p:spPr>
            <a:xfrm>
              <a:off x="0" y="2808731"/>
              <a:ext cx="3502660" cy="6992620"/>
            </a:xfrm>
            <a:custGeom>
              <a:avLst/>
              <a:gdLst/>
              <a:ahLst/>
              <a:cxnLst/>
              <a:rect l="l" t="t" r="r" b="b"/>
              <a:pathLst>
                <a:path w="3502660" h="6992620">
                  <a:moveTo>
                    <a:pt x="3502152" y="0"/>
                  </a:moveTo>
                  <a:lnTo>
                    <a:pt x="0" y="0"/>
                  </a:lnTo>
                  <a:lnTo>
                    <a:pt x="0" y="6992111"/>
                  </a:lnTo>
                  <a:lnTo>
                    <a:pt x="3502152" y="6992111"/>
                  </a:lnTo>
                  <a:lnTo>
                    <a:pt x="3502152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0" y="5559297"/>
              <a:ext cx="3492500" cy="12700"/>
            </a:xfrm>
            <a:custGeom>
              <a:avLst/>
              <a:gdLst/>
              <a:ahLst/>
              <a:cxnLst/>
              <a:rect l="l" t="t" r="r" b="b"/>
              <a:pathLst>
                <a:path w="3492500" h="12700">
                  <a:moveTo>
                    <a:pt x="0" y="12700"/>
                  </a:moveTo>
                  <a:lnTo>
                    <a:pt x="3491991" y="12700"/>
                  </a:lnTo>
                  <a:lnTo>
                    <a:pt x="3491991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81317" y="4751577"/>
              <a:ext cx="2185670" cy="1619250"/>
            </a:xfrm>
            <a:custGeom>
              <a:avLst/>
              <a:gdLst/>
              <a:ahLst/>
              <a:cxnLst/>
              <a:rect l="l" t="t" r="r" b="b"/>
              <a:pathLst>
                <a:path w="2185670" h="1619250">
                  <a:moveTo>
                    <a:pt x="954024" y="0"/>
                  </a:moveTo>
                  <a:lnTo>
                    <a:pt x="42672" y="0"/>
                  </a:lnTo>
                  <a:lnTo>
                    <a:pt x="0" y="0"/>
                  </a:lnTo>
                  <a:lnTo>
                    <a:pt x="0" y="233172"/>
                  </a:lnTo>
                  <a:lnTo>
                    <a:pt x="42672" y="233172"/>
                  </a:lnTo>
                  <a:lnTo>
                    <a:pt x="954024" y="233172"/>
                  </a:lnTo>
                  <a:lnTo>
                    <a:pt x="954024" y="0"/>
                  </a:lnTo>
                  <a:close/>
                </a:path>
                <a:path w="2185670" h="1619250">
                  <a:moveTo>
                    <a:pt x="1004316" y="0"/>
                  </a:moveTo>
                  <a:lnTo>
                    <a:pt x="954036" y="0"/>
                  </a:lnTo>
                  <a:lnTo>
                    <a:pt x="954036" y="233172"/>
                  </a:lnTo>
                  <a:lnTo>
                    <a:pt x="1004316" y="233172"/>
                  </a:lnTo>
                  <a:lnTo>
                    <a:pt x="1004316" y="0"/>
                  </a:lnTo>
                  <a:close/>
                </a:path>
                <a:path w="2185670" h="1619250">
                  <a:moveTo>
                    <a:pt x="1598676" y="1385951"/>
                  </a:moveTo>
                  <a:lnTo>
                    <a:pt x="42672" y="1385951"/>
                  </a:lnTo>
                  <a:lnTo>
                    <a:pt x="0" y="1385951"/>
                  </a:lnTo>
                  <a:lnTo>
                    <a:pt x="0" y="1619123"/>
                  </a:lnTo>
                  <a:lnTo>
                    <a:pt x="42672" y="1619123"/>
                  </a:lnTo>
                  <a:lnTo>
                    <a:pt x="1598676" y="1619123"/>
                  </a:lnTo>
                  <a:lnTo>
                    <a:pt x="1598676" y="1385951"/>
                  </a:lnTo>
                  <a:close/>
                </a:path>
                <a:path w="2185670" h="1619250">
                  <a:moveTo>
                    <a:pt x="1648980" y="1385951"/>
                  </a:moveTo>
                  <a:lnTo>
                    <a:pt x="1598688" y="1385951"/>
                  </a:lnTo>
                  <a:lnTo>
                    <a:pt x="1598688" y="1619123"/>
                  </a:lnTo>
                  <a:lnTo>
                    <a:pt x="1648980" y="1619123"/>
                  </a:lnTo>
                  <a:lnTo>
                    <a:pt x="1648980" y="1385951"/>
                  </a:lnTo>
                  <a:close/>
                </a:path>
                <a:path w="2185670" h="1619250">
                  <a:moveTo>
                    <a:pt x="2135124" y="666496"/>
                  </a:moveTo>
                  <a:lnTo>
                    <a:pt x="42672" y="666496"/>
                  </a:lnTo>
                  <a:lnTo>
                    <a:pt x="0" y="666496"/>
                  </a:lnTo>
                  <a:lnTo>
                    <a:pt x="0" y="899668"/>
                  </a:lnTo>
                  <a:lnTo>
                    <a:pt x="42672" y="899668"/>
                  </a:lnTo>
                  <a:lnTo>
                    <a:pt x="2135124" y="899668"/>
                  </a:lnTo>
                  <a:lnTo>
                    <a:pt x="2135124" y="666496"/>
                  </a:lnTo>
                  <a:close/>
                </a:path>
                <a:path w="2185670" h="1619250">
                  <a:moveTo>
                    <a:pt x="2185428" y="666496"/>
                  </a:moveTo>
                  <a:lnTo>
                    <a:pt x="2135136" y="666496"/>
                  </a:lnTo>
                  <a:lnTo>
                    <a:pt x="2135136" y="899668"/>
                  </a:lnTo>
                  <a:lnTo>
                    <a:pt x="2185428" y="899668"/>
                  </a:lnTo>
                  <a:lnTo>
                    <a:pt x="2185428" y="666496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3859529" y="5665469"/>
            <a:ext cx="3071495" cy="6508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algn="just">
              <a:lnSpc>
                <a:spcPts val="1200"/>
              </a:lnSpc>
              <a:spcBef>
                <a:spcPts val="24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Green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Peace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Bulgária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juntamente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mais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30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peritos</a:t>
            </a:r>
            <a:r>
              <a:rPr sz="1100" spc="1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spc="11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conservação,</a:t>
            </a:r>
            <a:r>
              <a:rPr sz="1100" spc="1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proteção</a:t>
            </a:r>
            <a:r>
              <a:rPr sz="1100" spc="11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11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gestão</a:t>
            </a:r>
            <a:r>
              <a:rPr sz="1100" spc="1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spc="1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água.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comunidade baseia-se numa plataforma online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inclui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mais</a:t>
            </a:r>
            <a:r>
              <a:rPr sz="11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300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assinantes</a:t>
            </a:r>
            <a:r>
              <a:rPr sz="11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até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à data.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859529" y="4683378"/>
            <a:ext cx="2129790" cy="655320"/>
          </a:xfrm>
          <a:prstGeom prst="rect">
            <a:avLst/>
          </a:prstGeom>
        </p:spPr>
        <p:txBody>
          <a:bodyPr vert="horz" wrap="square" lIns="0" tIns="109220" rIns="0" bIns="0" rtlCol="0">
            <a:spAutoFit/>
          </a:bodyPr>
          <a:lstStyle/>
          <a:p>
            <a:pPr marL="12700" marR="5080">
              <a:lnSpc>
                <a:spcPct val="64700"/>
              </a:lnSpc>
              <a:spcBef>
                <a:spcPts val="860"/>
              </a:spcBef>
            </a:pP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ASSOCIAÇÃO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DE </a:t>
            </a:r>
            <a:r>
              <a:rPr sz="1800" b="1" spc="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VOLUNTARIADO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OU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PESSOAS</a:t>
            </a:r>
            <a:r>
              <a:rPr sz="1800" b="1" spc="-7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ENVOLVIDAS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-12700" y="4628923"/>
            <a:ext cx="3517900" cy="3295015"/>
          </a:xfrm>
          <a:prstGeom prst="rect">
            <a:avLst/>
          </a:prstGeom>
        </p:spPr>
        <p:txBody>
          <a:bodyPr vert="horz" wrap="square" lIns="0" tIns="1155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10"/>
              </a:spcBef>
              <a:tabLst>
                <a:tab pos="536575" algn="l"/>
                <a:tab pos="3504565" algn="l"/>
              </a:tabLst>
            </a:pPr>
            <a:r>
              <a:rPr sz="1500" b="1" strike="sngStrike" dirty="0">
                <a:solidFill>
                  <a:srgbClr val="F1F1F1"/>
                </a:solidFill>
                <a:latin typeface="Calibri"/>
                <a:cs typeface="Calibri"/>
              </a:rPr>
              <a:t> 	</a:t>
            </a:r>
            <a:r>
              <a:rPr sz="1500" b="1" strike="sngStrike" spc="-15" dirty="0">
                <a:solidFill>
                  <a:srgbClr val="F1F1F1"/>
                </a:solidFill>
                <a:latin typeface="Calibri"/>
                <a:cs typeface="Calibri"/>
              </a:rPr>
              <a:t>CATEGORIA</a:t>
            </a:r>
            <a:r>
              <a:rPr sz="1500" b="1" strike="sngStrike" spc="-15" dirty="0">
                <a:solidFill>
                  <a:srgbClr val="EB7339"/>
                </a:solidFill>
                <a:latin typeface="Calibri"/>
                <a:cs typeface="Calibri"/>
              </a:rPr>
              <a:t>.	</a:t>
            </a:r>
            <a:endParaRPr sz="1500">
              <a:latin typeface="Calibri"/>
              <a:cs typeface="Calibri"/>
            </a:endParaRPr>
          </a:p>
          <a:p>
            <a:pPr marL="494030">
              <a:lnSpc>
                <a:spcPct val="100000"/>
              </a:lnSpc>
              <a:spcBef>
                <a:spcPts val="600"/>
              </a:spcBef>
            </a:pP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Conservação</a:t>
            </a:r>
            <a:r>
              <a:rPr sz="11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comunitária</a:t>
            </a:r>
            <a:r>
              <a:rPr sz="11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da água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250">
              <a:latin typeface="Calibri"/>
              <a:cs typeface="Calibri"/>
            </a:endParaRPr>
          </a:p>
          <a:p>
            <a:pPr marL="536575">
              <a:lnSpc>
                <a:spcPct val="100000"/>
              </a:lnSpc>
            </a:pPr>
            <a:r>
              <a:rPr sz="1500" b="1" spc="-10" dirty="0">
                <a:solidFill>
                  <a:srgbClr val="F1F1F1"/>
                </a:solidFill>
                <a:latin typeface="Calibri"/>
                <a:cs typeface="Calibri"/>
              </a:rPr>
              <a:t>LOCALIZAÇÃO</a:t>
            </a:r>
            <a:r>
              <a:rPr sz="1500" b="1" spc="-30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500" b="1" spc="-20" dirty="0">
                <a:solidFill>
                  <a:srgbClr val="F1F1F1"/>
                </a:solidFill>
                <a:latin typeface="Calibri"/>
                <a:cs typeface="Calibri"/>
              </a:rPr>
              <a:t>DA</a:t>
            </a:r>
            <a:r>
              <a:rPr sz="1500" b="1" spc="-15" dirty="0">
                <a:solidFill>
                  <a:srgbClr val="F1F1F1"/>
                </a:solidFill>
                <a:latin typeface="Calibri"/>
                <a:cs typeface="Calibri"/>
              </a:rPr>
              <a:t> PRÁTICA</a:t>
            </a:r>
            <a:r>
              <a:rPr sz="1500" b="1" spc="-15" dirty="0">
                <a:solidFill>
                  <a:srgbClr val="EB7339"/>
                </a:solidFill>
                <a:latin typeface="Calibri"/>
                <a:cs typeface="Calibri"/>
              </a:rPr>
              <a:t>.</a:t>
            </a:r>
            <a:endParaRPr sz="1500">
              <a:latin typeface="Calibri"/>
              <a:cs typeface="Calibri"/>
            </a:endParaRPr>
          </a:p>
          <a:p>
            <a:pPr marL="494030">
              <a:lnSpc>
                <a:spcPct val="100000"/>
              </a:lnSpc>
              <a:spcBef>
                <a:spcPts val="600"/>
              </a:spcBef>
            </a:pP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Bulgária,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Cidade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de Sófia,</a:t>
            </a:r>
            <a:r>
              <a:rPr sz="11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24</a:t>
            </a:r>
            <a:r>
              <a:rPr sz="11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Krastyo</a:t>
            </a:r>
            <a:r>
              <a:rPr sz="11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Sarafov</a:t>
            </a:r>
            <a:r>
              <a:rPr sz="11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Str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5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tabLst>
                <a:tab pos="536575" algn="l"/>
                <a:tab pos="3501390" algn="l"/>
              </a:tabLst>
            </a:pPr>
            <a:r>
              <a:rPr sz="1500" b="1" strike="sngStrike" dirty="0">
                <a:solidFill>
                  <a:srgbClr val="F1F1F1"/>
                </a:solidFill>
                <a:latin typeface="Calibri"/>
                <a:cs typeface="Calibri"/>
              </a:rPr>
              <a:t> 	</a:t>
            </a:r>
            <a:r>
              <a:rPr sz="1500" b="1" strike="sngStrike" spc="-5" dirty="0">
                <a:solidFill>
                  <a:srgbClr val="F1F1F1"/>
                </a:solidFill>
                <a:latin typeface="Calibri"/>
                <a:cs typeface="Calibri"/>
              </a:rPr>
              <a:t>PROBLEMA</a:t>
            </a:r>
            <a:r>
              <a:rPr sz="1500" b="1" strike="sngStrike" spc="-20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500" b="1" strike="sngStrike" spc="-10" dirty="0">
                <a:solidFill>
                  <a:srgbClr val="F1F1F1"/>
                </a:solidFill>
                <a:latin typeface="Calibri"/>
                <a:cs typeface="Calibri"/>
              </a:rPr>
              <a:t>VISADO	</a:t>
            </a:r>
            <a:endParaRPr sz="1500">
              <a:latin typeface="Calibri"/>
              <a:cs typeface="Calibri"/>
            </a:endParaRPr>
          </a:p>
          <a:p>
            <a:pPr marL="494030" marR="193040" algn="just">
              <a:lnSpc>
                <a:spcPct val="83400"/>
              </a:lnSpc>
              <a:spcBef>
                <a:spcPts val="1215"/>
              </a:spcBef>
            </a:pP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água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é o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meio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primário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através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do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qual iremos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sentir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os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efeitos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das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alterações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climáticas.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A 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disponibilidade de água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está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tornar-se menos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previsível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em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muitos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locais,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aumento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da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incidência de cheias ameaça destruir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pontos </a:t>
            </a:r>
            <a:r>
              <a:rPr sz="1100" spc="-20" dirty="0">
                <a:solidFill>
                  <a:srgbClr val="FFFFFF"/>
                </a:solidFill>
                <a:latin typeface="Calibri"/>
                <a:cs typeface="Calibri"/>
              </a:rPr>
              <a:t>de </a:t>
            </a:r>
            <a:r>
              <a:rPr sz="11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água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instalações sanitárias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contaminar fontes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água.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A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má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gestão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 da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água,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a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perda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20" dirty="0">
                <a:solidFill>
                  <a:srgbClr val="FFFFFF"/>
                </a:solidFill>
                <a:latin typeface="Calibri"/>
                <a:cs typeface="Calibri"/>
              </a:rPr>
              <a:t>de </a:t>
            </a:r>
            <a:r>
              <a:rPr sz="11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biodiversidade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exploração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contínua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 de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indústrias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como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energia,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agricultura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outras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têm</a:t>
            </a:r>
            <a:r>
              <a:rPr sz="11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um</a:t>
            </a:r>
            <a:r>
              <a:rPr sz="11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impacto</a:t>
            </a:r>
            <a:r>
              <a:rPr sz="11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negativo</a:t>
            </a:r>
            <a:r>
              <a:rPr sz="11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nas</a:t>
            </a:r>
            <a:r>
              <a:rPr sz="11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fontes</a:t>
            </a:r>
            <a:r>
              <a:rPr sz="11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água.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0" y="624839"/>
            <a:ext cx="7559040" cy="3850004"/>
            <a:chOff x="0" y="624839"/>
            <a:chExt cx="7559040" cy="3850004"/>
          </a:xfrm>
        </p:grpSpPr>
        <p:sp>
          <p:nvSpPr>
            <p:cNvPr id="25" name="object 25"/>
            <p:cNvSpPr/>
            <p:nvPr/>
          </p:nvSpPr>
          <p:spPr>
            <a:xfrm>
              <a:off x="3501771" y="2809493"/>
              <a:ext cx="4057650" cy="1664970"/>
            </a:xfrm>
            <a:custGeom>
              <a:avLst/>
              <a:gdLst/>
              <a:ahLst/>
              <a:cxnLst/>
              <a:rect l="l" t="t" r="r" b="b"/>
              <a:pathLst>
                <a:path w="4057650" h="1664970">
                  <a:moveTo>
                    <a:pt x="0" y="1664970"/>
                  </a:moveTo>
                  <a:lnTo>
                    <a:pt x="4057269" y="1664970"/>
                  </a:lnTo>
                  <a:lnTo>
                    <a:pt x="4057269" y="0"/>
                  </a:lnTo>
                  <a:lnTo>
                    <a:pt x="0" y="0"/>
                  </a:lnTo>
                  <a:lnTo>
                    <a:pt x="0" y="166497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0" y="1220723"/>
              <a:ext cx="7559040" cy="3253740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0" y="624839"/>
              <a:ext cx="1576070" cy="3616960"/>
            </a:xfrm>
            <a:custGeom>
              <a:avLst/>
              <a:gdLst/>
              <a:ahLst/>
              <a:cxnLst/>
              <a:rect l="l" t="t" r="r" b="b"/>
              <a:pathLst>
                <a:path w="1576070" h="3616960">
                  <a:moveTo>
                    <a:pt x="705612" y="1816735"/>
                  </a:moveTo>
                  <a:lnTo>
                    <a:pt x="701421" y="1768106"/>
                  </a:lnTo>
                  <a:lnTo>
                    <a:pt x="688873" y="1720316"/>
                  </a:lnTo>
                  <a:lnTo>
                    <a:pt x="667969" y="1674190"/>
                  </a:lnTo>
                  <a:lnTo>
                    <a:pt x="638695" y="1630578"/>
                  </a:lnTo>
                  <a:lnTo>
                    <a:pt x="601052" y="1590294"/>
                  </a:lnTo>
                  <a:lnTo>
                    <a:pt x="555891" y="1540459"/>
                  </a:lnTo>
                  <a:lnTo>
                    <a:pt x="517169" y="1486357"/>
                  </a:lnTo>
                  <a:lnTo>
                    <a:pt x="484390" y="1429258"/>
                  </a:lnTo>
                  <a:lnTo>
                    <a:pt x="457073" y="1370418"/>
                  </a:lnTo>
                  <a:lnTo>
                    <a:pt x="434695" y="1311097"/>
                  </a:lnTo>
                  <a:lnTo>
                    <a:pt x="416788" y="1252550"/>
                  </a:lnTo>
                  <a:lnTo>
                    <a:pt x="402831" y="1196047"/>
                  </a:lnTo>
                  <a:lnTo>
                    <a:pt x="392353" y="1142822"/>
                  </a:lnTo>
                  <a:lnTo>
                    <a:pt x="384835" y="1094155"/>
                  </a:lnTo>
                  <a:lnTo>
                    <a:pt x="379806" y="1051293"/>
                  </a:lnTo>
                  <a:lnTo>
                    <a:pt x="375183" y="988009"/>
                  </a:lnTo>
                  <a:lnTo>
                    <a:pt x="374523" y="963041"/>
                  </a:lnTo>
                  <a:lnTo>
                    <a:pt x="374192" y="957046"/>
                  </a:lnTo>
                  <a:lnTo>
                    <a:pt x="364629" y="890828"/>
                  </a:lnTo>
                  <a:lnTo>
                    <a:pt x="345325" y="818680"/>
                  </a:lnTo>
                  <a:lnTo>
                    <a:pt x="330073" y="777862"/>
                  </a:lnTo>
                  <a:lnTo>
                    <a:pt x="310299" y="735507"/>
                  </a:lnTo>
                  <a:lnTo>
                    <a:pt x="285432" y="692835"/>
                  </a:lnTo>
                  <a:lnTo>
                    <a:pt x="254889" y="651065"/>
                  </a:lnTo>
                  <a:lnTo>
                    <a:pt x="218109" y="611403"/>
                  </a:lnTo>
                  <a:lnTo>
                    <a:pt x="174510" y="575094"/>
                  </a:lnTo>
                  <a:lnTo>
                    <a:pt x="123494" y="543331"/>
                  </a:lnTo>
                  <a:lnTo>
                    <a:pt x="64503" y="517347"/>
                  </a:lnTo>
                  <a:lnTo>
                    <a:pt x="0" y="499211"/>
                  </a:lnTo>
                  <a:lnTo>
                    <a:pt x="0" y="556387"/>
                  </a:lnTo>
                  <a:lnTo>
                    <a:pt x="2755" y="556387"/>
                  </a:lnTo>
                  <a:lnTo>
                    <a:pt x="67525" y="577811"/>
                  </a:lnTo>
                  <a:lnTo>
                    <a:pt x="122923" y="606221"/>
                  </a:lnTo>
                  <a:lnTo>
                    <a:pt x="169684" y="640168"/>
                  </a:lnTo>
                  <a:lnTo>
                    <a:pt x="208521" y="678180"/>
                  </a:lnTo>
                  <a:lnTo>
                    <a:pt x="240169" y="718820"/>
                  </a:lnTo>
                  <a:lnTo>
                    <a:pt x="265353" y="760615"/>
                  </a:lnTo>
                  <a:lnTo>
                    <a:pt x="284822" y="802106"/>
                  </a:lnTo>
                  <a:lnTo>
                    <a:pt x="299300" y="841832"/>
                  </a:lnTo>
                  <a:lnTo>
                    <a:pt x="316166" y="910183"/>
                  </a:lnTo>
                  <a:lnTo>
                    <a:pt x="321805" y="953985"/>
                  </a:lnTo>
                  <a:lnTo>
                    <a:pt x="322237" y="963041"/>
                  </a:lnTo>
                  <a:lnTo>
                    <a:pt x="322237" y="971550"/>
                  </a:lnTo>
                  <a:lnTo>
                    <a:pt x="322541" y="989457"/>
                  </a:lnTo>
                  <a:lnTo>
                    <a:pt x="325945" y="1049515"/>
                  </a:lnTo>
                  <a:lnTo>
                    <a:pt x="329971" y="1089723"/>
                  </a:lnTo>
                  <a:lnTo>
                    <a:pt x="336169" y="1135405"/>
                  </a:lnTo>
                  <a:lnTo>
                    <a:pt x="345008" y="1185570"/>
                  </a:lnTo>
                  <a:lnTo>
                    <a:pt x="356933" y="1239253"/>
                  </a:lnTo>
                  <a:lnTo>
                    <a:pt x="372414" y="1295463"/>
                  </a:lnTo>
                  <a:lnTo>
                    <a:pt x="391934" y="1353223"/>
                  </a:lnTo>
                  <a:lnTo>
                    <a:pt x="415950" y="1411554"/>
                  </a:lnTo>
                  <a:lnTo>
                    <a:pt x="444919" y="1469466"/>
                  </a:lnTo>
                  <a:lnTo>
                    <a:pt x="479298" y="1525993"/>
                  </a:lnTo>
                  <a:lnTo>
                    <a:pt x="519569" y="1580146"/>
                  </a:lnTo>
                  <a:lnTo>
                    <a:pt x="566204" y="1630934"/>
                  </a:lnTo>
                  <a:lnTo>
                    <a:pt x="597611" y="1666760"/>
                  </a:lnTo>
                  <a:lnTo>
                    <a:pt x="621919" y="1704517"/>
                  </a:lnTo>
                  <a:lnTo>
                    <a:pt x="638810" y="1744205"/>
                  </a:lnTo>
                  <a:lnTo>
                    <a:pt x="647954" y="1785835"/>
                  </a:lnTo>
                  <a:lnTo>
                    <a:pt x="649033" y="1829396"/>
                  </a:lnTo>
                  <a:lnTo>
                    <a:pt x="641718" y="1874901"/>
                  </a:lnTo>
                  <a:lnTo>
                    <a:pt x="627570" y="1921497"/>
                  </a:lnTo>
                  <a:lnTo>
                    <a:pt x="606679" y="1966912"/>
                  </a:lnTo>
                  <a:lnTo>
                    <a:pt x="579920" y="2010664"/>
                  </a:lnTo>
                  <a:lnTo>
                    <a:pt x="548220" y="2052256"/>
                  </a:lnTo>
                  <a:lnTo>
                    <a:pt x="512470" y="2091207"/>
                  </a:lnTo>
                  <a:lnTo>
                    <a:pt x="473583" y="2127021"/>
                  </a:lnTo>
                  <a:lnTo>
                    <a:pt x="432473" y="2159203"/>
                  </a:lnTo>
                  <a:lnTo>
                    <a:pt x="390029" y="2187270"/>
                  </a:lnTo>
                  <a:lnTo>
                    <a:pt x="347179" y="2210739"/>
                  </a:lnTo>
                  <a:lnTo>
                    <a:pt x="304812" y="2229104"/>
                  </a:lnTo>
                  <a:lnTo>
                    <a:pt x="253631" y="2250694"/>
                  </a:lnTo>
                  <a:lnTo>
                    <a:pt x="204787" y="2275128"/>
                  </a:lnTo>
                  <a:lnTo>
                    <a:pt x="158483" y="2301684"/>
                  </a:lnTo>
                  <a:lnTo>
                    <a:pt x="114935" y="2329675"/>
                  </a:lnTo>
                  <a:lnTo>
                    <a:pt x="74320" y="2358377"/>
                  </a:lnTo>
                  <a:lnTo>
                    <a:pt x="36868" y="2387066"/>
                  </a:lnTo>
                  <a:lnTo>
                    <a:pt x="2755" y="2415032"/>
                  </a:lnTo>
                  <a:lnTo>
                    <a:pt x="2755" y="2496312"/>
                  </a:lnTo>
                  <a:lnTo>
                    <a:pt x="30784" y="2469210"/>
                  </a:lnTo>
                  <a:lnTo>
                    <a:pt x="62471" y="2440673"/>
                  </a:lnTo>
                  <a:lnTo>
                    <a:pt x="97713" y="2411450"/>
                  </a:lnTo>
                  <a:lnTo>
                    <a:pt x="136359" y="2382304"/>
                  </a:lnTo>
                  <a:lnTo>
                    <a:pt x="178257" y="2353983"/>
                  </a:lnTo>
                  <a:lnTo>
                    <a:pt x="223304" y="2327224"/>
                  </a:lnTo>
                  <a:lnTo>
                    <a:pt x="271335" y="2302789"/>
                  </a:lnTo>
                  <a:lnTo>
                    <a:pt x="322237" y="2281428"/>
                  </a:lnTo>
                  <a:lnTo>
                    <a:pt x="360603" y="2266226"/>
                  </a:lnTo>
                  <a:lnTo>
                    <a:pt x="399821" y="2246922"/>
                  </a:lnTo>
                  <a:lnTo>
                    <a:pt x="439216" y="2223795"/>
                  </a:lnTo>
                  <a:lnTo>
                    <a:pt x="478205" y="2197100"/>
                  </a:lnTo>
                  <a:lnTo>
                    <a:pt x="516140" y="2167090"/>
                  </a:lnTo>
                  <a:lnTo>
                    <a:pt x="552399" y="2134044"/>
                  </a:lnTo>
                  <a:lnTo>
                    <a:pt x="586359" y="2098217"/>
                  </a:lnTo>
                  <a:lnTo>
                    <a:pt x="617397" y="2059876"/>
                  </a:lnTo>
                  <a:lnTo>
                    <a:pt x="644893" y="2019261"/>
                  </a:lnTo>
                  <a:lnTo>
                    <a:pt x="668197" y="1976640"/>
                  </a:lnTo>
                  <a:lnTo>
                    <a:pt x="686714" y="1932292"/>
                  </a:lnTo>
                  <a:lnTo>
                    <a:pt x="699808" y="1886458"/>
                  </a:lnTo>
                  <a:lnTo>
                    <a:pt x="705510" y="1834172"/>
                  </a:lnTo>
                  <a:lnTo>
                    <a:pt x="705612" y="1816735"/>
                  </a:lnTo>
                  <a:close/>
                </a:path>
                <a:path w="1576070" h="3616960">
                  <a:moveTo>
                    <a:pt x="1331976" y="2048637"/>
                  </a:moveTo>
                  <a:lnTo>
                    <a:pt x="1323428" y="1971840"/>
                  </a:lnTo>
                  <a:lnTo>
                    <a:pt x="1312837" y="1931098"/>
                  </a:lnTo>
                  <a:lnTo>
                    <a:pt x="1298079" y="1888909"/>
                  </a:lnTo>
                  <a:lnTo>
                    <a:pt x="1279220" y="1845398"/>
                  </a:lnTo>
                  <a:lnTo>
                    <a:pt x="1256296" y="1800644"/>
                  </a:lnTo>
                  <a:lnTo>
                    <a:pt x="1229360" y="1754746"/>
                  </a:lnTo>
                  <a:lnTo>
                    <a:pt x="1198460" y="1707794"/>
                  </a:lnTo>
                  <a:lnTo>
                    <a:pt x="1163650" y="1659890"/>
                  </a:lnTo>
                  <a:lnTo>
                    <a:pt x="1097838" y="1572298"/>
                  </a:lnTo>
                  <a:lnTo>
                    <a:pt x="1039444" y="1492885"/>
                  </a:lnTo>
                  <a:lnTo>
                    <a:pt x="988034" y="1421142"/>
                  </a:lnTo>
                  <a:lnTo>
                    <a:pt x="943152" y="1356537"/>
                  </a:lnTo>
                  <a:lnTo>
                    <a:pt x="904379" y="1298562"/>
                  </a:lnTo>
                  <a:lnTo>
                    <a:pt x="871270" y="1246695"/>
                  </a:lnTo>
                  <a:lnTo>
                    <a:pt x="843394" y="1200404"/>
                  </a:lnTo>
                  <a:lnTo>
                    <a:pt x="820318" y="1159192"/>
                  </a:lnTo>
                  <a:lnTo>
                    <a:pt x="801598" y="1122527"/>
                  </a:lnTo>
                  <a:lnTo>
                    <a:pt x="775487" y="1060767"/>
                  </a:lnTo>
                  <a:lnTo>
                    <a:pt x="761580" y="1010958"/>
                  </a:lnTo>
                  <a:lnTo>
                    <a:pt x="756386" y="968946"/>
                  </a:lnTo>
                  <a:lnTo>
                    <a:pt x="755980" y="949579"/>
                  </a:lnTo>
                  <a:lnTo>
                    <a:pt x="756437" y="930592"/>
                  </a:lnTo>
                  <a:lnTo>
                    <a:pt x="757339" y="911479"/>
                  </a:lnTo>
                  <a:lnTo>
                    <a:pt x="757339" y="894080"/>
                  </a:lnTo>
                  <a:lnTo>
                    <a:pt x="755408" y="822452"/>
                  </a:lnTo>
                  <a:lnTo>
                    <a:pt x="749376" y="778484"/>
                  </a:lnTo>
                  <a:lnTo>
                    <a:pt x="739343" y="730935"/>
                  </a:lnTo>
                  <a:lnTo>
                    <a:pt x="724801" y="681189"/>
                  </a:lnTo>
                  <a:lnTo>
                    <a:pt x="705307" y="630631"/>
                  </a:lnTo>
                  <a:lnTo>
                    <a:pt x="680364" y="580644"/>
                  </a:lnTo>
                  <a:lnTo>
                    <a:pt x="649490" y="532625"/>
                  </a:lnTo>
                  <a:lnTo>
                    <a:pt x="612228" y="487934"/>
                  </a:lnTo>
                  <a:lnTo>
                    <a:pt x="576287" y="455612"/>
                  </a:lnTo>
                  <a:lnTo>
                    <a:pt x="538035" y="428383"/>
                  </a:lnTo>
                  <a:lnTo>
                    <a:pt x="497230" y="406336"/>
                  </a:lnTo>
                  <a:lnTo>
                    <a:pt x="453682" y="389559"/>
                  </a:lnTo>
                  <a:lnTo>
                    <a:pt x="407200" y="378155"/>
                  </a:lnTo>
                  <a:lnTo>
                    <a:pt x="363651" y="372948"/>
                  </a:lnTo>
                  <a:lnTo>
                    <a:pt x="304584" y="371856"/>
                  </a:lnTo>
                  <a:lnTo>
                    <a:pt x="235864" y="372948"/>
                  </a:lnTo>
                  <a:lnTo>
                    <a:pt x="174726" y="370814"/>
                  </a:lnTo>
                  <a:lnTo>
                    <a:pt x="121018" y="366102"/>
                  </a:lnTo>
                  <a:lnTo>
                    <a:pt x="74549" y="359448"/>
                  </a:lnTo>
                  <a:lnTo>
                    <a:pt x="35191" y="351497"/>
                  </a:lnTo>
                  <a:lnTo>
                    <a:pt x="2755" y="342900"/>
                  </a:lnTo>
                  <a:lnTo>
                    <a:pt x="2755" y="400939"/>
                  </a:lnTo>
                  <a:lnTo>
                    <a:pt x="40055" y="409130"/>
                  </a:lnTo>
                  <a:lnTo>
                    <a:pt x="82511" y="416191"/>
                  </a:lnTo>
                  <a:lnTo>
                    <a:pt x="130441" y="421944"/>
                  </a:lnTo>
                  <a:lnTo>
                    <a:pt x="184188" y="426262"/>
                  </a:lnTo>
                  <a:lnTo>
                    <a:pt x="244055" y="428967"/>
                  </a:lnTo>
                  <a:lnTo>
                    <a:pt x="310388" y="429895"/>
                  </a:lnTo>
                  <a:lnTo>
                    <a:pt x="361569" y="432777"/>
                  </a:lnTo>
                  <a:lnTo>
                    <a:pt x="410349" y="441286"/>
                  </a:lnTo>
                  <a:lnTo>
                    <a:pt x="456222" y="455282"/>
                  </a:lnTo>
                  <a:lnTo>
                    <a:pt x="498716" y="474611"/>
                  </a:lnTo>
                  <a:lnTo>
                    <a:pt x="537324" y="499084"/>
                  </a:lnTo>
                  <a:lnTo>
                    <a:pt x="571601" y="528574"/>
                  </a:lnTo>
                  <a:lnTo>
                    <a:pt x="607326" y="570687"/>
                  </a:lnTo>
                  <a:lnTo>
                    <a:pt x="636524" y="617499"/>
                  </a:lnTo>
                  <a:lnTo>
                    <a:pt x="659739" y="667169"/>
                  </a:lnTo>
                  <a:lnTo>
                    <a:pt x="677519" y="717854"/>
                  </a:lnTo>
                  <a:lnTo>
                    <a:pt x="690397" y="767727"/>
                  </a:lnTo>
                  <a:lnTo>
                    <a:pt x="698919" y="814959"/>
                  </a:lnTo>
                  <a:lnTo>
                    <a:pt x="703630" y="857681"/>
                  </a:lnTo>
                  <a:lnTo>
                    <a:pt x="705091" y="894080"/>
                  </a:lnTo>
                  <a:lnTo>
                    <a:pt x="705091" y="911479"/>
                  </a:lnTo>
                  <a:lnTo>
                    <a:pt x="704189" y="933386"/>
                  </a:lnTo>
                  <a:lnTo>
                    <a:pt x="703745" y="954976"/>
                  </a:lnTo>
                  <a:lnTo>
                    <a:pt x="705993" y="999375"/>
                  </a:lnTo>
                  <a:lnTo>
                    <a:pt x="715403" y="1049020"/>
                  </a:lnTo>
                  <a:lnTo>
                    <a:pt x="735558" y="1108265"/>
                  </a:lnTo>
                  <a:lnTo>
                    <a:pt x="770051" y="1181455"/>
                  </a:lnTo>
                  <a:lnTo>
                    <a:pt x="793800" y="1224635"/>
                  </a:lnTo>
                  <a:lnTo>
                    <a:pt x="822464" y="1272921"/>
                  </a:lnTo>
                  <a:lnTo>
                    <a:pt x="856500" y="1326883"/>
                  </a:lnTo>
                  <a:lnTo>
                    <a:pt x="896366" y="1387030"/>
                  </a:lnTo>
                  <a:lnTo>
                    <a:pt x="942505" y="1453934"/>
                  </a:lnTo>
                  <a:lnTo>
                    <a:pt x="995349" y="1528127"/>
                  </a:lnTo>
                  <a:lnTo>
                    <a:pt x="1055370" y="1610144"/>
                  </a:lnTo>
                  <a:lnTo>
                    <a:pt x="1123010" y="1700530"/>
                  </a:lnTo>
                  <a:lnTo>
                    <a:pt x="1160449" y="1752053"/>
                  </a:lnTo>
                  <a:lnTo>
                    <a:pt x="1192669" y="1802066"/>
                  </a:lnTo>
                  <a:lnTo>
                    <a:pt x="1219669" y="1850466"/>
                  </a:lnTo>
                  <a:lnTo>
                    <a:pt x="1241437" y="1897164"/>
                  </a:lnTo>
                  <a:lnTo>
                    <a:pt x="1257985" y="1942045"/>
                  </a:lnTo>
                  <a:lnTo>
                    <a:pt x="1269314" y="1985010"/>
                  </a:lnTo>
                  <a:lnTo>
                    <a:pt x="1275410" y="2025954"/>
                  </a:lnTo>
                  <a:lnTo>
                    <a:pt x="1276273" y="2064778"/>
                  </a:lnTo>
                  <a:lnTo>
                    <a:pt x="1271905" y="2101367"/>
                  </a:lnTo>
                  <a:lnTo>
                    <a:pt x="1242187" y="2177034"/>
                  </a:lnTo>
                  <a:lnTo>
                    <a:pt x="1214539" y="2214308"/>
                  </a:lnTo>
                  <a:lnTo>
                    <a:pt x="1180503" y="2247722"/>
                  </a:lnTo>
                  <a:lnTo>
                    <a:pt x="1141285" y="2277491"/>
                  </a:lnTo>
                  <a:lnTo>
                    <a:pt x="1098029" y="2303894"/>
                  </a:lnTo>
                  <a:lnTo>
                    <a:pt x="1051902" y="2327135"/>
                  </a:lnTo>
                  <a:lnTo>
                    <a:pt x="1004087" y="2347480"/>
                  </a:lnTo>
                  <a:lnTo>
                    <a:pt x="955751" y="2365171"/>
                  </a:lnTo>
                  <a:lnTo>
                    <a:pt x="908062" y="2380437"/>
                  </a:lnTo>
                  <a:lnTo>
                    <a:pt x="862190" y="2393531"/>
                  </a:lnTo>
                  <a:lnTo>
                    <a:pt x="819289" y="2404681"/>
                  </a:lnTo>
                  <a:lnTo>
                    <a:pt x="780554" y="2414143"/>
                  </a:lnTo>
                  <a:lnTo>
                    <a:pt x="763143" y="2419985"/>
                  </a:lnTo>
                  <a:lnTo>
                    <a:pt x="725043" y="2427681"/>
                  </a:lnTo>
                  <a:lnTo>
                    <a:pt x="689127" y="2433751"/>
                  </a:lnTo>
                  <a:lnTo>
                    <a:pt x="580720" y="2449271"/>
                  </a:lnTo>
                  <a:lnTo>
                    <a:pt x="539953" y="2456738"/>
                  </a:lnTo>
                  <a:lnTo>
                    <a:pt x="500862" y="2467076"/>
                  </a:lnTo>
                  <a:lnTo>
                    <a:pt x="462775" y="2481707"/>
                  </a:lnTo>
                  <a:lnTo>
                    <a:pt x="425005" y="2502065"/>
                  </a:lnTo>
                  <a:lnTo>
                    <a:pt x="386918" y="2529586"/>
                  </a:lnTo>
                  <a:lnTo>
                    <a:pt x="347827" y="2565692"/>
                  </a:lnTo>
                  <a:lnTo>
                    <a:pt x="307060" y="2611831"/>
                  </a:lnTo>
                  <a:lnTo>
                    <a:pt x="229971" y="2714904"/>
                  </a:lnTo>
                  <a:lnTo>
                    <a:pt x="193243" y="2756954"/>
                  </a:lnTo>
                  <a:lnTo>
                    <a:pt x="154597" y="2795651"/>
                  </a:lnTo>
                  <a:lnTo>
                    <a:pt x="114833" y="2831096"/>
                  </a:lnTo>
                  <a:lnTo>
                    <a:pt x="74752" y="2863405"/>
                  </a:lnTo>
                  <a:lnTo>
                    <a:pt x="35191" y="2892666"/>
                  </a:lnTo>
                  <a:lnTo>
                    <a:pt x="0" y="2916872"/>
                  </a:lnTo>
                  <a:lnTo>
                    <a:pt x="0" y="2986671"/>
                  </a:lnTo>
                  <a:lnTo>
                    <a:pt x="34937" y="2964929"/>
                  </a:lnTo>
                  <a:lnTo>
                    <a:pt x="74485" y="2937624"/>
                  </a:lnTo>
                  <a:lnTo>
                    <a:pt x="114998" y="2906776"/>
                  </a:lnTo>
                  <a:lnTo>
                    <a:pt x="155841" y="2872536"/>
                  </a:lnTo>
                  <a:lnTo>
                    <a:pt x="196418" y="2835033"/>
                  </a:lnTo>
                  <a:lnTo>
                    <a:pt x="236105" y="2794381"/>
                  </a:lnTo>
                  <a:lnTo>
                    <a:pt x="274294" y="2750731"/>
                  </a:lnTo>
                  <a:lnTo>
                    <a:pt x="310388" y="2704211"/>
                  </a:lnTo>
                  <a:lnTo>
                    <a:pt x="352196" y="2646489"/>
                  </a:lnTo>
                  <a:lnTo>
                    <a:pt x="391287" y="2602357"/>
                  </a:lnTo>
                  <a:lnTo>
                    <a:pt x="428739" y="2569641"/>
                  </a:lnTo>
                  <a:lnTo>
                    <a:pt x="465658" y="2546159"/>
                  </a:lnTo>
                  <a:lnTo>
                    <a:pt x="503110" y="2529763"/>
                  </a:lnTo>
                  <a:lnTo>
                    <a:pt x="542201" y="2518270"/>
                  </a:lnTo>
                  <a:lnTo>
                    <a:pt x="584009" y="2509494"/>
                  </a:lnTo>
                  <a:lnTo>
                    <a:pt x="629640" y="2501265"/>
                  </a:lnTo>
                  <a:lnTo>
                    <a:pt x="661289" y="2496705"/>
                  </a:lnTo>
                  <a:lnTo>
                    <a:pt x="695655" y="2491067"/>
                  </a:lnTo>
                  <a:lnTo>
                    <a:pt x="733298" y="2483256"/>
                  </a:lnTo>
                  <a:lnTo>
                    <a:pt x="774750" y="2472182"/>
                  </a:lnTo>
                  <a:lnTo>
                    <a:pt x="792162" y="2466340"/>
                  </a:lnTo>
                  <a:lnTo>
                    <a:pt x="830529" y="2457653"/>
                  </a:lnTo>
                  <a:lnTo>
                    <a:pt x="872693" y="2447429"/>
                  </a:lnTo>
                  <a:lnTo>
                    <a:pt x="917702" y="2435415"/>
                  </a:lnTo>
                  <a:lnTo>
                    <a:pt x="964590" y="2421293"/>
                  </a:lnTo>
                  <a:lnTo>
                    <a:pt x="1012418" y="2404808"/>
                  </a:lnTo>
                  <a:lnTo>
                    <a:pt x="1060221" y="2385657"/>
                  </a:lnTo>
                  <a:lnTo>
                    <a:pt x="1107071" y="2363546"/>
                  </a:lnTo>
                  <a:lnTo>
                    <a:pt x="1151991" y="2338209"/>
                  </a:lnTo>
                  <a:lnTo>
                    <a:pt x="1194054" y="2309355"/>
                  </a:lnTo>
                  <a:lnTo>
                    <a:pt x="1232293" y="2276703"/>
                  </a:lnTo>
                  <a:lnTo>
                    <a:pt x="1265758" y="2239949"/>
                  </a:lnTo>
                  <a:lnTo>
                    <a:pt x="1293495" y="2198827"/>
                  </a:lnTo>
                  <a:lnTo>
                    <a:pt x="1314577" y="2153031"/>
                  </a:lnTo>
                  <a:lnTo>
                    <a:pt x="1327607" y="2103031"/>
                  </a:lnTo>
                  <a:lnTo>
                    <a:pt x="1330871" y="2077212"/>
                  </a:lnTo>
                  <a:lnTo>
                    <a:pt x="1331976" y="2048637"/>
                  </a:lnTo>
                  <a:close/>
                </a:path>
                <a:path w="1576070" h="3616960">
                  <a:moveTo>
                    <a:pt x="1575816" y="1956308"/>
                  </a:moveTo>
                  <a:lnTo>
                    <a:pt x="1574711" y="1908314"/>
                  </a:lnTo>
                  <a:lnTo>
                    <a:pt x="1571447" y="1859762"/>
                  </a:lnTo>
                  <a:lnTo>
                    <a:pt x="1565998" y="1810118"/>
                  </a:lnTo>
                  <a:lnTo>
                    <a:pt x="1558417" y="1758823"/>
                  </a:lnTo>
                  <a:lnTo>
                    <a:pt x="1544510" y="1687677"/>
                  </a:lnTo>
                  <a:lnTo>
                    <a:pt x="1529041" y="1619986"/>
                  </a:lnTo>
                  <a:lnTo>
                    <a:pt x="1512214" y="1555699"/>
                  </a:lnTo>
                  <a:lnTo>
                    <a:pt x="1494218" y="1494739"/>
                  </a:lnTo>
                  <a:lnTo>
                    <a:pt x="1475282" y="1437043"/>
                  </a:lnTo>
                  <a:lnTo>
                    <a:pt x="1455597" y="1382547"/>
                  </a:lnTo>
                  <a:lnTo>
                    <a:pt x="1435354" y="1331188"/>
                  </a:lnTo>
                  <a:lnTo>
                    <a:pt x="1414780" y="1282877"/>
                  </a:lnTo>
                  <a:lnTo>
                    <a:pt x="1394066" y="1237564"/>
                  </a:lnTo>
                  <a:lnTo>
                    <a:pt x="1373416" y="1195184"/>
                  </a:lnTo>
                  <a:lnTo>
                    <a:pt x="1353045" y="1155649"/>
                  </a:lnTo>
                  <a:lnTo>
                    <a:pt x="1333144" y="1118908"/>
                  </a:lnTo>
                  <a:lnTo>
                    <a:pt x="1313929" y="1084884"/>
                  </a:lnTo>
                  <a:lnTo>
                    <a:pt x="1262418" y="998474"/>
                  </a:lnTo>
                  <a:lnTo>
                    <a:pt x="1242009" y="965809"/>
                  </a:lnTo>
                  <a:lnTo>
                    <a:pt x="1225423" y="937501"/>
                  </a:lnTo>
                  <a:lnTo>
                    <a:pt x="1214272" y="913561"/>
                  </a:lnTo>
                  <a:lnTo>
                    <a:pt x="1210195" y="893953"/>
                  </a:lnTo>
                  <a:lnTo>
                    <a:pt x="1206614" y="880770"/>
                  </a:lnTo>
                  <a:lnTo>
                    <a:pt x="1191818" y="836129"/>
                  </a:lnTo>
                  <a:lnTo>
                    <a:pt x="1167295" y="771334"/>
                  </a:lnTo>
                  <a:lnTo>
                    <a:pt x="1151534" y="732929"/>
                  </a:lnTo>
                  <a:lnTo>
                    <a:pt x="1133551" y="691362"/>
                  </a:lnTo>
                  <a:lnTo>
                    <a:pt x="1113383" y="647242"/>
                  </a:lnTo>
                  <a:lnTo>
                    <a:pt x="1091107" y="601218"/>
                  </a:lnTo>
                  <a:lnTo>
                    <a:pt x="1066800" y="553885"/>
                  </a:lnTo>
                  <a:lnTo>
                    <a:pt x="1040511" y="505879"/>
                  </a:lnTo>
                  <a:lnTo>
                    <a:pt x="1012317" y="457822"/>
                  </a:lnTo>
                  <a:lnTo>
                    <a:pt x="982281" y="410337"/>
                  </a:lnTo>
                  <a:lnTo>
                    <a:pt x="950468" y="364058"/>
                  </a:lnTo>
                  <a:lnTo>
                    <a:pt x="916940" y="319608"/>
                  </a:lnTo>
                  <a:lnTo>
                    <a:pt x="881761" y="277596"/>
                  </a:lnTo>
                  <a:lnTo>
                    <a:pt x="845007" y="238658"/>
                  </a:lnTo>
                  <a:lnTo>
                    <a:pt x="806742" y="203428"/>
                  </a:lnTo>
                  <a:lnTo>
                    <a:pt x="767029" y="172504"/>
                  </a:lnTo>
                  <a:lnTo>
                    <a:pt x="725932" y="146532"/>
                  </a:lnTo>
                  <a:lnTo>
                    <a:pt x="683514" y="126136"/>
                  </a:lnTo>
                  <a:lnTo>
                    <a:pt x="639851" y="111925"/>
                  </a:lnTo>
                  <a:lnTo>
                    <a:pt x="595007" y="104521"/>
                  </a:lnTo>
                  <a:lnTo>
                    <a:pt x="534377" y="99479"/>
                  </a:lnTo>
                  <a:lnTo>
                    <a:pt x="474637" y="93154"/>
                  </a:lnTo>
                  <a:lnTo>
                    <a:pt x="416179" y="85750"/>
                  </a:lnTo>
                  <a:lnTo>
                    <a:pt x="359422" y="77431"/>
                  </a:lnTo>
                  <a:lnTo>
                    <a:pt x="304761" y="68376"/>
                  </a:lnTo>
                  <a:lnTo>
                    <a:pt x="252603" y="58788"/>
                  </a:lnTo>
                  <a:lnTo>
                    <a:pt x="203339" y="48831"/>
                  </a:lnTo>
                  <a:lnTo>
                    <a:pt x="157378" y="38709"/>
                  </a:lnTo>
                  <a:lnTo>
                    <a:pt x="115125" y="28575"/>
                  </a:lnTo>
                  <a:lnTo>
                    <a:pt x="76987" y="18618"/>
                  </a:lnTo>
                  <a:lnTo>
                    <a:pt x="14643" y="0"/>
                  </a:lnTo>
                  <a:lnTo>
                    <a:pt x="14643" y="46482"/>
                  </a:lnTo>
                  <a:lnTo>
                    <a:pt x="3048" y="46482"/>
                  </a:lnTo>
                  <a:lnTo>
                    <a:pt x="43053" y="59283"/>
                  </a:lnTo>
                  <a:lnTo>
                    <a:pt x="87134" y="71539"/>
                  </a:lnTo>
                  <a:lnTo>
                    <a:pt x="134531" y="83197"/>
                  </a:lnTo>
                  <a:lnTo>
                    <a:pt x="184454" y="94183"/>
                  </a:lnTo>
                  <a:lnTo>
                    <a:pt x="236156" y="104444"/>
                  </a:lnTo>
                  <a:lnTo>
                    <a:pt x="288861" y="113919"/>
                  </a:lnTo>
                  <a:lnTo>
                    <a:pt x="341820" y="122555"/>
                  </a:lnTo>
                  <a:lnTo>
                    <a:pt x="394246" y="130276"/>
                  </a:lnTo>
                  <a:lnTo>
                    <a:pt x="445376" y="137033"/>
                  </a:lnTo>
                  <a:lnTo>
                    <a:pt x="494461" y="142760"/>
                  </a:lnTo>
                  <a:lnTo>
                    <a:pt x="540715" y="147396"/>
                  </a:lnTo>
                  <a:lnTo>
                    <a:pt x="583399" y="150876"/>
                  </a:lnTo>
                  <a:lnTo>
                    <a:pt x="624547" y="158153"/>
                  </a:lnTo>
                  <a:lnTo>
                    <a:pt x="665035" y="172821"/>
                  </a:lnTo>
                  <a:lnTo>
                    <a:pt x="704723" y="194183"/>
                  </a:lnTo>
                  <a:lnTo>
                    <a:pt x="743508" y="221500"/>
                  </a:lnTo>
                  <a:lnTo>
                    <a:pt x="781253" y="254050"/>
                  </a:lnTo>
                  <a:lnTo>
                    <a:pt x="817841" y="291096"/>
                  </a:lnTo>
                  <a:lnTo>
                    <a:pt x="853160" y="331927"/>
                  </a:lnTo>
                  <a:lnTo>
                    <a:pt x="887069" y="375818"/>
                  </a:lnTo>
                  <a:lnTo>
                    <a:pt x="919480" y="422033"/>
                  </a:lnTo>
                  <a:lnTo>
                    <a:pt x="950252" y="469849"/>
                  </a:lnTo>
                  <a:lnTo>
                    <a:pt x="979258" y="518541"/>
                  </a:lnTo>
                  <a:lnTo>
                    <a:pt x="1006398" y="567385"/>
                  </a:lnTo>
                  <a:lnTo>
                    <a:pt x="1031544" y="615657"/>
                  </a:lnTo>
                  <a:lnTo>
                    <a:pt x="1054557" y="662622"/>
                  </a:lnTo>
                  <a:lnTo>
                    <a:pt x="1075347" y="707555"/>
                  </a:lnTo>
                  <a:lnTo>
                    <a:pt x="1093774" y="749744"/>
                  </a:lnTo>
                  <a:lnTo>
                    <a:pt x="1109726" y="788441"/>
                  </a:lnTo>
                  <a:lnTo>
                    <a:pt x="1133716" y="852512"/>
                  </a:lnTo>
                  <a:lnTo>
                    <a:pt x="1146352" y="893953"/>
                  </a:lnTo>
                  <a:lnTo>
                    <a:pt x="1153871" y="917117"/>
                  </a:lnTo>
                  <a:lnTo>
                    <a:pt x="1167384" y="944054"/>
                  </a:lnTo>
                  <a:lnTo>
                    <a:pt x="1186345" y="976439"/>
                  </a:lnTo>
                  <a:lnTo>
                    <a:pt x="1226070" y="1042073"/>
                  </a:lnTo>
                  <a:lnTo>
                    <a:pt x="1243139" y="1070648"/>
                  </a:lnTo>
                  <a:lnTo>
                    <a:pt x="1280033" y="1135214"/>
                  </a:lnTo>
                  <a:lnTo>
                    <a:pt x="1299489" y="1171346"/>
                  </a:lnTo>
                  <a:lnTo>
                    <a:pt x="1319364" y="1210119"/>
                  </a:lnTo>
                  <a:lnTo>
                    <a:pt x="1339481" y="1251623"/>
                  </a:lnTo>
                  <a:lnTo>
                    <a:pt x="1359662" y="1295908"/>
                  </a:lnTo>
                  <a:lnTo>
                    <a:pt x="1379689" y="1343063"/>
                  </a:lnTo>
                  <a:lnTo>
                    <a:pt x="1399400" y="1393139"/>
                  </a:lnTo>
                  <a:lnTo>
                    <a:pt x="1418602" y="1446199"/>
                  </a:lnTo>
                  <a:lnTo>
                    <a:pt x="1437093" y="1502333"/>
                  </a:lnTo>
                  <a:lnTo>
                    <a:pt x="1454708" y="1561592"/>
                  </a:lnTo>
                  <a:lnTo>
                    <a:pt x="1471256" y="1624050"/>
                  </a:lnTo>
                  <a:lnTo>
                    <a:pt x="1486535" y="1689773"/>
                  </a:lnTo>
                  <a:lnTo>
                    <a:pt x="1500378" y="1758823"/>
                  </a:lnTo>
                  <a:lnTo>
                    <a:pt x="1510258" y="1820710"/>
                  </a:lnTo>
                  <a:lnTo>
                    <a:pt x="1516380" y="1880920"/>
                  </a:lnTo>
                  <a:lnTo>
                    <a:pt x="1518881" y="1939429"/>
                  </a:lnTo>
                  <a:lnTo>
                    <a:pt x="1517967" y="1996160"/>
                  </a:lnTo>
                  <a:lnTo>
                    <a:pt x="1513789" y="2051088"/>
                  </a:lnTo>
                  <a:lnTo>
                    <a:pt x="1506550" y="2104148"/>
                  </a:lnTo>
                  <a:lnTo>
                    <a:pt x="1496402" y="2155304"/>
                  </a:lnTo>
                  <a:lnTo>
                    <a:pt x="1483525" y="2204491"/>
                  </a:lnTo>
                  <a:lnTo>
                    <a:pt x="1468107" y="2251672"/>
                  </a:lnTo>
                  <a:lnTo>
                    <a:pt x="1450327" y="2296795"/>
                  </a:lnTo>
                  <a:lnTo>
                    <a:pt x="1430337" y="2339822"/>
                  </a:lnTo>
                  <a:lnTo>
                    <a:pt x="1408328" y="2380678"/>
                  </a:lnTo>
                  <a:lnTo>
                    <a:pt x="1384490" y="2419337"/>
                  </a:lnTo>
                  <a:lnTo>
                    <a:pt x="1358976" y="2455748"/>
                  </a:lnTo>
                  <a:lnTo>
                    <a:pt x="1331963" y="2489847"/>
                  </a:lnTo>
                  <a:lnTo>
                    <a:pt x="1303655" y="2521597"/>
                  </a:lnTo>
                  <a:lnTo>
                    <a:pt x="1274191" y="2550947"/>
                  </a:lnTo>
                  <a:lnTo>
                    <a:pt x="1243774" y="2577846"/>
                  </a:lnTo>
                  <a:lnTo>
                    <a:pt x="1212570" y="2602242"/>
                  </a:lnTo>
                  <a:lnTo>
                    <a:pt x="1180744" y="2624099"/>
                  </a:lnTo>
                  <a:lnTo>
                    <a:pt x="1115987" y="2659964"/>
                  </a:lnTo>
                  <a:lnTo>
                    <a:pt x="1050899" y="2685046"/>
                  </a:lnTo>
                  <a:lnTo>
                    <a:pt x="970699" y="2706014"/>
                  </a:lnTo>
                  <a:lnTo>
                    <a:pt x="923594" y="2722321"/>
                  </a:lnTo>
                  <a:lnTo>
                    <a:pt x="877455" y="2742082"/>
                  </a:lnTo>
                  <a:lnTo>
                    <a:pt x="832383" y="2765018"/>
                  </a:lnTo>
                  <a:lnTo>
                    <a:pt x="788492" y="2790888"/>
                  </a:lnTo>
                  <a:lnTo>
                    <a:pt x="745896" y="2819425"/>
                  </a:lnTo>
                  <a:lnTo>
                    <a:pt x="704697" y="2850362"/>
                  </a:lnTo>
                  <a:lnTo>
                    <a:pt x="665010" y="2883433"/>
                  </a:lnTo>
                  <a:lnTo>
                    <a:pt x="626922" y="2918383"/>
                  </a:lnTo>
                  <a:lnTo>
                    <a:pt x="590562" y="2954947"/>
                  </a:lnTo>
                  <a:lnTo>
                    <a:pt x="556031" y="2992856"/>
                  </a:lnTo>
                  <a:lnTo>
                    <a:pt x="523430" y="3031858"/>
                  </a:lnTo>
                  <a:lnTo>
                    <a:pt x="492874" y="3071672"/>
                  </a:lnTo>
                  <a:lnTo>
                    <a:pt x="464464" y="3112058"/>
                  </a:lnTo>
                  <a:lnTo>
                    <a:pt x="438302" y="3152737"/>
                  </a:lnTo>
                  <a:lnTo>
                    <a:pt x="414515" y="3193453"/>
                  </a:lnTo>
                  <a:lnTo>
                    <a:pt x="393204" y="3233940"/>
                  </a:lnTo>
                  <a:lnTo>
                    <a:pt x="374472" y="3273933"/>
                  </a:lnTo>
                  <a:lnTo>
                    <a:pt x="351853" y="3315766"/>
                  </a:lnTo>
                  <a:lnTo>
                    <a:pt x="323075" y="3354209"/>
                  </a:lnTo>
                  <a:lnTo>
                    <a:pt x="289280" y="3389376"/>
                  </a:lnTo>
                  <a:lnTo>
                    <a:pt x="251625" y="3421380"/>
                  </a:lnTo>
                  <a:lnTo>
                    <a:pt x="211251" y="3450310"/>
                  </a:lnTo>
                  <a:lnTo>
                    <a:pt x="169303" y="3476282"/>
                  </a:lnTo>
                  <a:lnTo>
                    <a:pt x="126949" y="3499383"/>
                  </a:lnTo>
                  <a:lnTo>
                    <a:pt x="85318" y="3519728"/>
                  </a:lnTo>
                  <a:lnTo>
                    <a:pt x="45567" y="3537432"/>
                  </a:lnTo>
                  <a:lnTo>
                    <a:pt x="8851" y="3552571"/>
                  </a:lnTo>
                  <a:lnTo>
                    <a:pt x="8851" y="3616452"/>
                  </a:lnTo>
                  <a:lnTo>
                    <a:pt x="83172" y="3587953"/>
                  </a:lnTo>
                  <a:lnTo>
                    <a:pt x="124688" y="3568954"/>
                  </a:lnTo>
                  <a:lnTo>
                    <a:pt x="167754" y="3546792"/>
                  </a:lnTo>
                  <a:lnTo>
                    <a:pt x="211328" y="3521456"/>
                  </a:lnTo>
                  <a:lnTo>
                    <a:pt x="254419" y="3492957"/>
                  </a:lnTo>
                  <a:lnTo>
                    <a:pt x="295998" y="3461296"/>
                  </a:lnTo>
                  <a:lnTo>
                    <a:pt x="335026" y="3426472"/>
                  </a:lnTo>
                  <a:lnTo>
                    <a:pt x="370497" y="3388487"/>
                  </a:lnTo>
                  <a:lnTo>
                    <a:pt x="401396" y="3347339"/>
                  </a:lnTo>
                  <a:lnTo>
                    <a:pt x="426707" y="3303016"/>
                  </a:lnTo>
                  <a:lnTo>
                    <a:pt x="446443" y="3263658"/>
                  </a:lnTo>
                  <a:lnTo>
                    <a:pt x="468718" y="3223653"/>
                  </a:lnTo>
                  <a:lnTo>
                    <a:pt x="493420" y="3183293"/>
                  </a:lnTo>
                  <a:lnTo>
                    <a:pt x="520446" y="3142919"/>
                  </a:lnTo>
                  <a:lnTo>
                    <a:pt x="549656" y="3102813"/>
                  </a:lnTo>
                  <a:lnTo>
                    <a:pt x="580948" y="3063316"/>
                  </a:lnTo>
                  <a:lnTo>
                    <a:pt x="614210" y="3024708"/>
                  </a:lnTo>
                  <a:lnTo>
                    <a:pt x="649325" y="2987332"/>
                  </a:lnTo>
                  <a:lnTo>
                    <a:pt x="686193" y="2951492"/>
                  </a:lnTo>
                  <a:lnTo>
                    <a:pt x="724687" y="2917494"/>
                  </a:lnTo>
                  <a:lnTo>
                    <a:pt x="764705" y="2885643"/>
                  </a:lnTo>
                  <a:lnTo>
                    <a:pt x="806119" y="2856268"/>
                  </a:lnTo>
                  <a:lnTo>
                    <a:pt x="848817" y="2829661"/>
                  </a:lnTo>
                  <a:lnTo>
                    <a:pt x="892708" y="2806154"/>
                  </a:lnTo>
                  <a:lnTo>
                    <a:pt x="937641" y="2786049"/>
                  </a:lnTo>
                  <a:lnTo>
                    <a:pt x="983538" y="2769666"/>
                  </a:lnTo>
                  <a:lnTo>
                    <a:pt x="1030274" y="2757297"/>
                  </a:lnTo>
                  <a:lnTo>
                    <a:pt x="1064552" y="2748648"/>
                  </a:lnTo>
                  <a:lnTo>
                    <a:pt x="1099210" y="2736951"/>
                  </a:lnTo>
                  <a:lnTo>
                    <a:pt x="1168920" y="2704693"/>
                  </a:lnTo>
                  <a:lnTo>
                    <a:pt x="1203579" y="2684246"/>
                  </a:lnTo>
                  <a:lnTo>
                    <a:pt x="1237843" y="2661005"/>
                  </a:lnTo>
                  <a:lnTo>
                    <a:pt x="1271524" y="2635021"/>
                  </a:lnTo>
                  <a:lnTo>
                    <a:pt x="1304442" y="2606344"/>
                  </a:lnTo>
                  <a:lnTo>
                    <a:pt x="1336382" y="2575052"/>
                  </a:lnTo>
                  <a:lnTo>
                    <a:pt x="1367167" y="2541193"/>
                  </a:lnTo>
                  <a:lnTo>
                    <a:pt x="1396606" y="2504833"/>
                  </a:lnTo>
                  <a:lnTo>
                    <a:pt x="1424482" y="2466009"/>
                  </a:lnTo>
                  <a:lnTo>
                    <a:pt x="1450632" y="2424811"/>
                  </a:lnTo>
                  <a:lnTo>
                    <a:pt x="1474851" y="2381288"/>
                  </a:lnTo>
                  <a:lnTo>
                    <a:pt x="1496936" y="2335492"/>
                  </a:lnTo>
                  <a:lnTo>
                    <a:pt x="1516697" y="2287486"/>
                  </a:lnTo>
                  <a:lnTo>
                    <a:pt x="1533956" y="2237321"/>
                  </a:lnTo>
                  <a:lnTo>
                    <a:pt x="1548511" y="2185073"/>
                  </a:lnTo>
                  <a:lnTo>
                    <a:pt x="1560169" y="2130780"/>
                  </a:lnTo>
                  <a:lnTo>
                    <a:pt x="1568729" y="2074519"/>
                  </a:lnTo>
                  <a:lnTo>
                    <a:pt x="1574012" y="2016353"/>
                  </a:lnTo>
                  <a:lnTo>
                    <a:pt x="1575816" y="1956308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377696" y="3529583"/>
              <a:ext cx="5591810" cy="762000"/>
            </a:xfrm>
            <a:custGeom>
              <a:avLst/>
              <a:gdLst/>
              <a:ahLst/>
              <a:cxnLst/>
              <a:rect l="l" t="t" r="r" b="b"/>
              <a:pathLst>
                <a:path w="5591809" h="762000">
                  <a:moveTo>
                    <a:pt x="5591556" y="0"/>
                  </a:moveTo>
                  <a:lnTo>
                    <a:pt x="0" y="0"/>
                  </a:lnTo>
                  <a:lnTo>
                    <a:pt x="0" y="762000"/>
                  </a:lnTo>
                  <a:lnTo>
                    <a:pt x="5591556" y="762000"/>
                  </a:lnTo>
                  <a:lnTo>
                    <a:pt x="559155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3848480" y="7590535"/>
            <a:ext cx="3072130" cy="2175510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2700" marR="5080" algn="just">
              <a:lnSpc>
                <a:spcPct val="90900"/>
              </a:lnSpc>
              <a:spcBef>
                <a:spcPts val="225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boa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prática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é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uma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plataforma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e-learning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desenvolvida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gerida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pela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Green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Peace Bulgária.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seu objetivo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é criar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uma comunidade 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"Guardas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Água"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para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trocar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conhecimentos</a:t>
            </a:r>
            <a:r>
              <a:rPr sz="1100" spc="229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2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realizar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atividades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visem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preservação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dos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recursos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hídricos na Bulgária.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alcançar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seus objetivos,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esta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plataforma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é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um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local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para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várias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séries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i="1" spc="-5" dirty="0">
                <a:solidFill>
                  <a:srgbClr val="404040"/>
                </a:solidFill>
                <a:latin typeface="Calibri"/>
                <a:cs typeface="Calibri"/>
              </a:rPr>
              <a:t>webinars</a:t>
            </a:r>
            <a:r>
              <a:rPr sz="1100" i="1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eventos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informação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regulares,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organizados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ajuda de peritos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cientistas 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diferentes áreas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que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apresentam vários tópicos, tais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impacto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das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alterações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climáticas</a:t>
            </a:r>
            <a:r>
              <a:rPr sz="1100" spc="2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nos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recursos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hídricos;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o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impacto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centrais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hidroelétricas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nos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rios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na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sua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biodiversidade; ações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que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poderiam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proteger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água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outras.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0" name="object 30"/>
          <p:cNvSpPr txBox="1">
            <a:spLocks noGrp="1"/>
          </p:cNvSpPr>
          <p:nvPr>
            <p:ph type="title"/>
          </p:nvPr>
        </p:nvSpPr>
        <p:spPr>
          <a:xfrm>
            <a:off x="1502410" y="3706748"/>
            <a:ext cx="48914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5" dirty="0"/>
              <a:t>“GUARDAS</a:t>
            </a:r>
            <a:r>
              <a:rPr spc="-30" dirty="0"/>
              <a:t> </a:t>
            </a:r>
            <a:r>
              <a:rPr spc="-35" dirty="0"/>
              <a:t>DA</a:t>
            </a:r>
            <a:r>
              <a:rPr spc="-10" dirty="0"/>
              <a:t> </a:t>
            </a:r>
            <a:r>
              <a:rPr spc="-25" dirty="0"/>
              <a:t>ÁGUA"</a:t>
            </a:r>
            <a:r>
              <a:rPr spc="-50" dirty="0"/>
              <a:t> </a:t>
            </a:r>
            <a:r>
              <a:rPr spc="-20" dirty="0"/>
              <a:t>COMUNITÁRIOS</a:t>
            </a:r>
          </a:p>
        </p:txBody>
      </p:sp>
      <p:grpSp>
        <p:nvGrpSpPr>
          <p:cNvPr id="31" name="object 31"/>
          <p:cNvGrpSpPr/>
          <p:nvPr/>
        </p:nvGrpSpPr>
        <p:grpSpPr>
          <a:xfrm>
            <a:off x="3638169" y="6891527"/>
            <a:ext cx="3300729" cy="596265"/>
            <a:chOff x="3638169" y="6891527"/>
            <a:chExt cx="3300729" cy="596265"/>
          </a:xfrm>
        </p:grpSpPr>
        <p:pic>
          <p:nvPicPr>
            <p:cNvPr id="32" name="object 3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342888" y="6891527"/>
              <a:ext cx="595884" cy="595883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3647694" y="7384541"/>
              <a:ext cx="3077845" cy="0"/>
            </a:xfrm>
            <a:custGeom>
              <a:avLst/>
              <a:gdLst/>
              <a:ahLst/>
              <a:cxnLst/>
              <a:rect l="l" t="t" r="r" b="b"/>
              <a:pathLst>
                <a:path w="3077845">
                  <a:moveTo>
                    <a:pt x="0" y="0"/>
                  </a:moveTo>
                  <a:lnTo>
                    <a:pt x="3077845" y="0"/>
                  </a:lnTo>
                </a:path>
              </a:pathLst>
            </a:custGeom>
            <a:ln w="19050">
              <a:solidFill>
                <a:srgbClr val="354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" name="object 34"/>
          <p:cNvSpPr txBox="1"/>
          <p:nvPr/>
        </p:nvSpPr>
        <p:spPr>
          <a:xfrm>
            <a:off x="3853941" y="6806945"/>
            <a:ext cx="2567305" cy="47688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775"/>
              </a:lnSpc>
              <a:spcBef>
                <a:spcPts val="100"/>
              </a:spcBef>
            </a:pP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INFORMAÇÃO</a:t>
            </a:r>
            <a:r>
              <a:rPr sz="1800" b="1" spc="-5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DETALHADA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ts val="1775"/>
              </a:lnSpc>
            </a:pP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SOBRE</a:t>
            </a:r>
            <a:r>
              <a:rPr sz="18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A</a:t>
            </a:r>
            <a:r>
              <a:rPr sz="18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30" dirty="0">
                <a:solidFill>
                  <a:srgbClr val="EB7339"/>
                </a:solidFill>
                <a:latin typeface="Calibri"/>
                <a:cs typeface="Calibri"/>
              </a:rPr>
              <a:t>PRÁTICA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35" name="object 35"/>
          <p:cNvGrpSpPr/>
          <p:nvPr/>
        </p:nvGrpSpPr>
        <p:grpSpPr>
          <a:xfrm>
            <a:off x="3620261" y="4946903"/>
            <a:ext cx="3940175" cy="611505"/>
            <a:chOff x="3620261" y="4946903"/>
            <a:chExt cx="3940175" cy="611505"/>
          </a:xfrm>
        </p:grpSpPr>
        <p:sp>
          <p:nvSpPr>
            <p:cNvPr id="36" name="object 36"/>
            <p:cNvSpPr/>
            <p:nvPr/>
          </p:nvSpPr>
          <p:spPr>
            <a:xfrm>
              <a:off x="3620261" y="5461253"/>
              <a:ext cx="3940175" cy="0"/>
            </a:xfrm>
            <a:custGeom>
              <a:avLst/>
              <a:gdLst/>
              <a:ahLst/>
              <a:cxnLst/>
              <a:rect l="l" t="t" r="r" b="b"/>
              <a:pathLst>
                <a:path w="3940175">
                  <a:moveTo>
                    <a:pt x="0" y="0"/>
                  </a:moveTo>
                  <a:lnTo>
                    <a:pt x="3940174" y="0"/>
                  </a:lnTo>
                </a:path>
              </a:pathLst>
            </a:custGeom>
            <a:ln w="19050">
              <a:solidFill>
                <a:srgbClr val="354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7" name="object 3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624827" y="4946903"/>
              <a:ext cx="611124" cy="611124"/>
            </a:xfrm>
            <a:prstGeom prst="rect">
              <a:avLst/>
            </a:prstGeom>
          </p:spPr>
        </p:pic>
      </p:grpSp>
      <p:sp>
        <p:nvSpPr>
          <p:cNvPr id="38" name="object 3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7785">
              <a:lnSpc>
                <a:spcPts val="760"/>
              </a:lnSpc>
            </a:pPr>
            <a:r>
              <a:rPr spc="-5" dirty="0"/>
              <a:t>73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210043" y="7951658"/>
            <a:ext cx="114300" cy="189420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760"/>
              </a:lnSpc>
            </a:pP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11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20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r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g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u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t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s</a:t>
            </a:r>
            <a:endParaRPr sz="7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7107681" y="9986987"/>
            <a:ext cx="311150" cy="179705"/>
            <a:chOff x="7107681" y="9986987"/>
            <a:chExt cx="311150" cy="17970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01197" y="10028970"/>
              <a:ext cx="131230" cy="13123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107681" y="9986987"/>
              <a:ext cx="311150" cy="179705"/>
            </a:xfrm>
            <a:custGeom>
              <a:avLst/>
              <a:gdLst/>
              <a:ahLst/>
              <a:cxnLst/>
              <a:rect l="l" t="t" r="r" b="b"/>
              <a:pathLst>
                <a:path w="311150" h="179704">
                  <a:moveTo>
                    <a:pt x="306704" y="0"/>
                  </a:moveTo>
                  <a:lnTo>
                    <a:pt x="302768" y="1054"/>
                  </a:lnTo>
                  <a:lnTo>
                    <a:pt x="302514" y="63"/>
                  </a:lnTo>
                  <a:lnTo>
                    <a:pt x="302385" y="12047"/>
                  </a:lnTo>
                  <a:lnTo>
                    <a:pt x="303291" y="25833"/>
                  </a:lnTo>
                  <a:lnTo>
                    <a:pt x="304889" y="39630"/>
                  </a:lnTo>
                  <a:lnTo>
                    <a:pt x="306832" y="51650"/>
                  </a:lnTo>
                  <a:lnTo>
                    <a:pt x="302011" y="71757"/>
                  </a:lnTo>
                  <a:lnTo>
                    <a:pt x="286369" y="91803"/>
                  </a:lnTo>
                  <a:lnTo>
                    <a:pt x="268416" y="107927"/>
                  </a:lnTo>
                  <a:lnTo>
                    <a:pt x="256667" y="116268"/>
                  </a:lnTo>
                  <a:lnTo>
                    <a:pt x="254253" y="117411"/>
                  </a:lnTo>
                  <a:lnTo>
                    <a:pt x="247776" y="124447"/>
                  </a:lnTo>
                  <a:lnTo>
                    <a:pt x="211665" y="154731"/>
                  </a:lnTo>
                  <a:lnTo>
                    <a:pt x="161101" y="174393"/>
                  </a:lnTo>
                  <a:lnTo>
                    <a:pt x="134635" y="171699"/>
                  </a:lnTo>
                  <a:lnTo>
                    <a:pt x="114004" y="161215"/>
                  </a:lnTo>
                  <a:lnTo>
                    <a:pt x="101219" y="146316"/>
                  </a:lnTo>
                  <a:lnTo>
                    <a:pt x="89308" y="130560"/>
                  </a:lnTo>
                  <a:lnTo>
                    <a:pt x="73183" y="118210"/>
                  </a:lnTo>
                  <a:lnTo>
                    <a:pt x="55106" y="109553"/>
                  </a:lnTo>
                  <a:lnTo>
                    <a:pt x="37338" y="104876"/>
                  </a:lnTo>
                  <a:lnTo>
                    <a:pt x="27481" y="101362"/>
                  </a:lnTo>
                  <a:lnTo>
                    <a:pt x="18684" y="95038"/>
                  </a:lnTo>
                  <a:lnTo>
                    <a:pt x="11245" y="87465"/>
                  </a:lnTo>
                  <a:lnTo>
                    <a:pt x="5461" y="80200"/>
                  </a:lnTo>
                  <a:lnTo>
                    <a:pt x="0" y="81648"/>
                  </a:lnTo>
                  <a:lnTo>
                    <a:pt x="36068" y="109969"/>
                  </a:lnTo>
                  <a:lnTo>
                    <a:pt x="52792" y="114654"/>
                  </a:lnTo>
                  <a:lnTo>
                    <a:pt x="69850" y="122807"/>
                  </a:lnTo>
                  <a:lnTo>
                    <a:pt x="85002" y="134234"/>
                  </a:lnTo>
                  <a:lnTo>
                    <a:pt x="96012" y="148742"/>
                  </a:lnTo>
                  <a:lnTo>
                    <a:pt x="107517" y="162982"/>
                  </a:lnTo>
                  <a:lnTo>
                    <a:pt x="125761" y="174072"/>
                  </a:lnTo>
                  <a:lnTo>
                    <a:pt x="149197" y="179514"/>
                  </a:lnTo>
                  <a:lnTo>
                    <a:pt x="176275" y="176809"/>
                  </a:lnTo>
                  <a:lnTo>
                    <a:pt x="213582" y="159407"/>
                  </a:lnTo>
                  <a:lnTo>
                    <a:pt x="253746" y="124968"/>
                  </a:lnTo>
                  <a:lnTo>
                    <a:pt x="256159" y="122199"/>
                  </a:lnTo>
                  <a:lnTo>
                    <a:pt x="258064" y="121678"/>
                  </a:lnTo>
                  <a:lnTo>
                    <a:pt x="269624" y="113625"/>
                  </a:lnTo>
                  <a:lnTo>
                    <a:pt x="288829" y="96753"/>
                  </a:lnTo>
                  <a:lnTo>
                    <a:pt x="305891" y="74821"/>
                  </a:lnTo>
                  <a:lnTo>
                    <a:pt x="311023" y="51587"/>
                  </a:lnTo>
                  <a:lnTo>
                    <a:pt x="308544" y="35995"/>
                  </a:lnTo>
                  <a:lnTo>
                    <a:pt x="307101" y="21512"/>
                  </a:lnTo>
                  <a:lnTo>
                    <a:pt x="306540" y="9169"/>
                  </a:lnTo>
                  <a:lnTo>
                    <a:pt x="3067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0513" y="9993781"/>
              <a:ext cx="230711" cy="152552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0" y="0"/>
            <a:ext cx="2161540" cy="10692765"/>
            <a:chOff x="0" y="0"/>
            <a:chExt cx="2161540" cy="10692765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346075" cy="10690860"/>
            </a:xfrm>
            <a:custGeom>
              <a:avLst/>
              <a:gdLst/>
              <a:ahLst/>
              <a:cxnLst/>
              <a:rect l="l" t="t" r="r" b="b"/>
              <a:pathLst>
                <a:path w="346075" h="10690860">
                  <a:moveTo>
                    <a:pt x="345948" y="0"/>
                  </a:moveTo>
                  <a:lnTo>
                    <a:pt x="0" y="0"/>
                  </a:lnTo>
                  <a:lnTo>
                    <a:pt x="0" y="10690859"/>
                  </a:lnTo>
                  <a:lnTo>
                    <a:pt x="345948" y="10690859"/>
                  </a:lnTo>
                  <a:lnTo>
                    <a:pt x="345948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3559314"/>
              <a:ext cx="1183005" cy="3337560"/>
            </a:xfrm>
            <a:custGeom>
              <a:avLst/>
              <a:gdLst/>
              <a:ahLst/>
              <a:cxnLst/>
              <a:rect l="l" t="t" r="r" b="b"/>
              <a:pathLst>
                <a:path w="1183005" h="3337559">
                  <a:moveTo>
                    <a:pt x="260604" y="1830438"/>
                  </a:moveTo>
                  <a:lnTo>
                    <a:pt x="257517" y="1787461"/>
                  </a:lnTo>
                  <a:lnTo>
                    <a:pt x="248285" y="1744992"/>
                  </a:lnTo>
                  <a:lnTo>
                    <a:pt x="232879" y="1703527"/>
                  </a:lnTo>
                  <a:lnTo>
                    <a:pt x="211328" y="1663598"/>
                  </a:lnTo>
                  <a:lnTo>
                    <a:pt x="183616" y="1625714"/>
                  </a:lnTo>
                  <a:lnTo>
                    <a:pt x="149745" y="1590408"/>
                  </a:lnTo>
                  <a:lnTo>
                    <a:pt x="104838" y="1541284"/>
                  </a:lnTo>
                  <a:lnTo>
                    <a:pt x="65913" y="1488160"/>
                  </a:lnTo>
                  <a:lnTo>
                    <a:pt x="32537" y="1432115"/>
                  </a:lnTo>
                  <a:lnTo>
                    <a:pt x="4279" y="1374228"/>
                  </a:lnTo>
                  <a:lnTo>
                    <a:pt x="0" y="1363535"/>
                  </a:lnTo>
                  <a:lnTo>
                    <a:pt x="0" y="1488757"/>
                  </a:lnTo>
                  <a:lnTo>
                    <a:pt x="25654" y="1529613"/>
                  </a:lnTo>
                  <a:lnTo>
                    <a:pt x="66255" y="1583131"/>
                  </a:lnTo>
                  <a:lnTo>
                    <a:pt x="112801" y="1633461"/>
                  </a:lnTo>
                  <a:lnTo>
                    <a:pt x="146100" y="1671447"/>
                  </a:lnTo>
                  <a:lnTo>
                    <a:pt x="171869" y="1711452"/>
                  </a:lnTo>
                  <a:lnTo>
                    <a:pt x="189776" y="1753514"/>
                  </a:lnTo>
                  <a:lnTo>
                    <a:pt x="199466" y="1797621"/>
                  </a:lnTo>
                  <a:lnTo>
                    <a:pt x="200609" y="1843798"/>
                  </a:lnTo>
                  <a:lnTo>
                    <a:pt x="192862" y="1892033"/>
                  </a:lnTo>
                  <a:lnTo>
                    <a:pt x="179539" y="1936978"/>
                  </a:lnTo>
                  <a:lnTo>
                    <a:pt x="160223" y="1980907"/>
                  </a:lnTo>
                  <a:lnTo>
                    <a:pt x="135636" y="2023452"/>
                  </a:lnTo>
                  <a:lnTo>
                    <a:pt x="106502" y="2064232"/>
                  </a:lnTo>
                  <a:lnTo>
                    <a:pt x="73533" y="2102840"/>
                  </a:lnTo>
                  <a:lnTo>
                    <a:pt x="37452" y="2138896"/>
                  </a:lnTo>
                  <a:lnTo>
                    <a:pt x="0" y="2171141"/>
                  </a:lnTo>
                  <a:lnTo>
                    <a:pt x="0" y="2246719"/>
                  </a:lnTo>
                  <a:lnTo>
                    <a:pt x="59728" y="2201583"/>
                  </a:lnTo>
                  <a:lnTo>
                    <a:pt x="98171" y="2166569"/>
                  </a:lnTo>
                  <a:lnTo>
                    <a:pt x="134175" y="2128596"/>
                  </a:lnTo>
                  <a:lnTo>
                    <a:pt x="167081" y="2087968"/>
                  </a:lnTo>
                  <a:lnTo>
                    <a:pt x="196227" y="2044928"/>
                  </a:lnTo>
                  <a:lnTo>
                    <a:pt x="220941" y="1999780"/>
                  </a:lnTo>
                  <a:lnTo>
                    <a:pt x="240563" y="1952790"/>
                  </a:lnTo>
                  <a:lnTo>
                    <a:pt x="254444" y="1904225"/>
                  </a:lnTo>
                  <a:lnTo>
                    <a:pt x="260502" y="1848916"/>
                  </a:lnTo>
                  <a:lnTo>
                    <a:pt x="260604" y="1830438"/>
                  </a:lnTo>
                  <a:close/>
                </a:path>
                <a:path w="1183005" h="3337559">
                  <a:moveTo>
                    <a:pt x="925068" y="2076437"/>
                  </a:moveTo>
                  <a:lnTo>
                    <a:pt x="922794" y="2036559"/>
                  </a:lnTo>
                  <a:lnTo>
                    <a:pt x="916012" y="1994966"/>
                  </a:lnTo>
                  <a:lnTo>
                    <a:pt x="904773" y="1951748"/>
                  </a:lnTo>
                  <a:lnTo>
                    <a:pt x="889127" y="1907019"/>
                  </a:lnTo>
                  <a:lnTo>
                    <a:pt x="869124" y="1860867"/>
                  </a:lnTo>
                  <a:lnTo>
                    <a:pt x="844816" y="1813407"/>
                  </a:lnTo>
                  <a:lnTo>
                    <a:pt x="816241" y="1764715"/>
                  </a:lnTo>
                  <a:lnTo>
                    <a:pt x="783475" y="1714906"/>
                  </a:lnTo>
                  <a:lnTo>
                    <a:pt x="746556" y="1664068"/>
                  </a:lnTo>
                  <a:lnTo>
                    <a:pt x="680237" y="1575854"/>
                  </a:lnTo>
                  <a:lnTo>
                    <a:pt x="621004" y="1495450"/>
                  </a:lnTo>
                  <a:lnTo>
                    <a:pt x="568452" y="1422387"/>
                  </a:lnTo>
                  <a:lnTo>
                    <a:pt x="522185" y="1356207"/>
                  </a:lnTo>
                  <a:lnTo>
                    <a:pt x="481812" y="1296441"/>
                  </a:lnTo>
                  <a:lnTo>
                    <a:pt x="446951" y="1242618"/>
                  </a:lnTo>
                  <a:lnTo>
                    <a:pt x="417195" y="1194257"/>
                  </a:lnTo>
                  <a:lnTo>
                    <a:pt x="392163" y="1150912"/>
                  </a:lnTo>
                  <a:lnTo>
                    <a:pt x="371449" y="1112088"/>
                  </a:lnTo>
                  <a:lnTo>
                    <a:pt x="354660" y="1077353"/>
                  </a:lnTo>
                  <a:lnTo>
                    <a:pt x="331317" y="1018184"/>
                  </a:lnTo>
                  <a:lnTo>
                    <a:pt x="318985" y="969683"/>
                  </a:lnTo>
                  <a:lnTo>
                    <a:pt x="314502" y="928090"/>
                  </a:lnTo>
                  <a:lnTo>
                    <a:pt x="314236" y="908710"/>
                  </a:lnTo>
                  <a:lnTo>
                    <a:pt x="314744" y="889647"/>
                  </a:lnTo>
                  <a:lnTo>
                    <a:pt x="315658" y="870445"/>
                  </a:lnTo>
                  <a:lnTo>
                    <a:pt x="315658" y="851903"/>
                  </a:lnTo>
                  <a:lnTo>
                    <a:pt x="314426" y="784707"/>
                  </a:lnTo>
                  <a:lnTo>
                    <a:pt x="309562" y="743813"/>
                  </a:lnTo>
                  <a:lnTo>
                    <a:pt x="301371" y="699477"/>
                  </a:lnTo>
                  <a:lnTo>
                    <a:pt x="289496" y="652767"/>
                  </a:lnTo>
                  <a:lnTo>
                    <a:pt x="273558" y="604774"/>
                  </a:lnTo>
                  <a:lnTo>
                    <a:pt x="253174" y="556552"/>
                  </a:lnTo>
                  <a:lnTo>
                    <a:pt x="228003" y="509181"/>
                  </a:lnTo>
                  <a:lnTo>
                    <a:pt x="197650" y="463715"/>
                  </a:lnTo>
                  <a:lnTo>
                    <a:pt x="161772" y="421246"/>
                  </a:lnTo>
                  <a:lnTo>
                    <a:pt x="123659" y="387007"/>
                  </a:lnTo>
                  <a:lnTo>
                    <a:pt x="83083" y="358127"/>
                  </a:lnTo>
                  <a:lnTo>
                    <a:pt x="39814" y="334746"/>
                  </a:lnTo>
                  <a:lnTo>
                    <a:pt x="0" y="319405"/>
                  </a:lnTo>
                  <a:lnTo>
                    <a:pt x="0" y="388327"/>
                  </a:lnTo>
                  <a:lnTo>
                    <a:pt x="41389" y="407123"/>
                  </a:lnTo>
                  <a:lnTo>
                    <a:pt x="82334" y="433057"/>
                  </a:lnTo>
                  <a:lnTo>
                    <a:pt x="118681" y="464299"/>
                  </a:lnTo>
                  <a:lnTo>
                    <a:pt x="152717" y="503732"/>
                  </a:lnTo>
                  <a:lnTo>
                    <a:pt x="181229" y="547255"/>
                  </a:lnTo>
                  <a:lnTo>
                    <a:pt x="204635" y="593521"/>
                  </a:lnTo>
                  <a:lnTo>
                    <a:pt x="223316" y="641159"/>
                  </a:lnTo>
                  <a:lnTo>
                    <a:pt x="237693" y="688784"/>
                  </a:lnTo>
                  <a:lnTo>
                    <a:pt x="248170" y="735050"/>
                  </a:lnTo>
                  <a:lnTo>
                    <a:pt x="255155" y="778573"/>
                  </a:lnTo>
                  <a:lnTo>
                    <a:pt x="259041" y="817981"/>
                  </a:lnTo>
                  <a:lnTo>
                    <a:pt x="260261" y="851903"/>
                  </a:lnTo>
                  <a:lnTo>
                    <a:pt x="260261" y="870445"/>
                  </a:lnTo>
                  <a:lnTo>
                    <a:pt x="259346" y="892467"/>
                  </a:lnTo>
                  <a:lnTo>
                    <a:pt x="258851" y="914146"/>
                  </a:lnTo>
                  <a:lnTo>
                    <a:pt x="260667" y="958494"/>
                  </a:lnTo>
                  <a:lnTo>
                    <a:pt x="268960" y="1007414"/>
                  </a:lnTo>
                  <a:lnTo>
                    <a:pt x="286931" y="1064806"/>
                  </a:lnTo>
                  <a:lnTo>
                    <a:pt x="317842" y="1134605"/>
                  </a:lnTo>
                  <a:lnTo>
                    <a:pt x="339140" y="1175385"/>
                  </a:lnTo>
                  <a:lnTo>
                    <a:pt x="364896" y="1220736"/>
                  </a:lnTo>
                  <a:lnTo>
                    <a:pt x="395490" y="1271143"/>
                  </a:lnTo>
                  <a:lnTo>
                    <a:pt x="431342" y="1327099"/>
                  </a:lnTo>
                  <a:lnTo>
                    <a:pt x="472833" y="1389087"/>
                  </a:lnTo>
                  <a:lnTo>
                    <a:pt x="520395" y="1457617"/>
                  </a:lnTo>
                  <a:lnTo>
                    <a:pt x="574421" y="1533156"/>
                  </a:lnTo>
                  <a:lnTo>
                    <a:pt x="635304" y="1616202"/>
                  </a:lnTo>
                  <a:lnTo>
                    <a:pt x="703465" y="1707248"/>
                  </a:lnTo>
                  <a:lnTo>
                    <a:pt x="743165" y="1761858"/>
                  </a:lnTo>
                  <a:lnTo>
                    <a:pt x="777328" y="1814880"/>
                  </a:lnTo>
                  <a:lnTo>
                    <a:pt x="805954" y="1866214"/>
                  </a:lnTo>
                  <a:lnTo>
                    <a:pt x="829030" y="1915731"/>
                  </a:lnTo>
                  <a:lnTo>
                    <a:pt x="846582" y="1963331"/>
                  </a:lnTo>
                  <a:lnTo>
                    <a:pt x="858583" y="2008911"/>
                  </a:lnTo>
                  <a:lnTo>
                    <a:pt x="865047" y="2052332"/>
                  </a:lnTo>
                  <a:lnTo>
                    <a:pt x="865974" y="2093506"/>
                  </a:lnTo>
                  <a:lnTo>
                    <a:pt x="861352" y="2132317"/>
                  </a:lnTo>
                  <a:lnTo>
                    <a:pt x="831799" y="2209330"/>
                  </a:lnTo>
                  <a:lnTo>
                    <a:pt x="805510" y="2246274"/>
                  </a:lnTo>
                  <a:lnTo>
                    <a:pt x="773303" y="2279688"/>
                  </a:lnTo>
                  <a:lnTo>
                    <a:pt x="736155" y="2309761"/>
                  </a:lnTo>
                  <a:lnTo>
                    <a:pt x="695032" y="2336723"/>
                  </a:lnTo>
                  <a:lnTo>
                    <a:pt x="650925" y="2360752"/>
                  </a:lnTo>
                  <a:lnTo>
                    <a:pt x="604799" y="2382062"/>
                  </a:lnTo>
                  <a:lnTo>
                    <a:pt x="557631" y="2400846"/>
                  </a:lnTo>
                  <a:lnTo>
                    <a:pt x="510387" y="2417318"/>
                  </a:lnTo>
                  <a:lnTo>
                    <a:pt x="464058" y="2431669"/>
                  </a:lnTo>
                  <a:lnTo>
                    <a:pt x="419620" y="2444102"/>
                  </a:lnTo>
                  <a:lnTo>
                    <a:pt x="378028" y="2454833"/>
                  </a:lnTo>
                  <a:lnTo>
                    <a:pt x="340283" y="2464041"/>
                  </a:lnTo>
                  <a:lnTo>
                    <a:pt x="321818" y="2470137"/>
                  </a:lnTo>
                  <a:lnTo>
                    <a:pt x="281406" y="2478316"/>
                  </a:lnTo>
                  <a:lnTo>
                    <a:pt x="243319" y="2484742"/>
                  </a:lnTo>
                  <a:lnTo>
                    <a:pt x="132803" y="2500490"/>
                  </a:lnTo>
                  <a:lnTo>
                    <a:pt x="93611" y="2507323"/>
                  </a:lnTo>
                  <a:lnTo>
                    <a:pt x="55956" y="2516365"/>
                  </a:lnTo>
                  <a:lnTo>
                    <a:pt x="19342" y="2528735"/>
                  </a:lnTo>
                  <a:lnTo>
                    <a:pt x="0" y="2537739"/>
                  </a:lnTo>
                  <a:lnTo>
                    <a:pt x="0" y="2608122"/>
                  </a:lnTo>
                  <a:lnTo>
                    <a:pt x="23850" y="2595461"/>
                  </a:lnTo>
                  <a:lnTo>
                    <a:pt x="59626" y="2582037"/>
                  </a:lnTo>
                  <a:lnTo>
                    <a:pt x="97078" y="2572105"/>
                  </a:lnTo>
                  <a:lnTo>
                    <a:pt x="137007" y="2564053"/>
                  </a:lnTo>
                  <a:lnTo>
                    <a:pt x="180238" y="2556243"/>
                  </a:lnTo>
                  <a:lnTo>
                    <a:pt x="213804" y="2551480"/>
                  </a:lnTo>
                  <a:lnTo>
                    <a:pt x="250253" y="2545550"/>
                  </a:lnTo>
                  <a:lnTo>
                    <a:pt x="290169" y="2537282"/>
                  </a:lnTo>
                  <a:lnTo>
                    <a:pt x="334124" y="2525509"/>
                  </a:lnTo>
                  <a:lnTo>
                    <a:pt x="352602" y="2519413"/>
                  </a:lnTo>
                  <a:lnTo>
                    <a:pt x="390245" y="2510891"/>
                  </a:lnTo>
                  <a:lnTo>
                    <a:pt x="431419" y="2500998"/>
                  </a:lnTo>
                  <a:lnTo>
                    <a:pt x="475310" y="2489492"/>
                  </a:lnTo>
                  <a:lnTo>
                    <a:pt x="521106" y="2476131"/>
                  </a:lnTo>
                  <a:lnTo>
                    <a:pt x="568020" y="2460675"/>
                  </a:lnTo>
                  <a:lnTo>
                    <a:pt x="615213" y="2442883"/>
                  </a:lnTo>
                  <a:lnTo>
                    <a:pt x="661911" y="2422499"/>
                  </a:lnTo>
                  <a:lnTo>
                    <a:pt x="707288" y="2399296"/>
                  </a:lnTo>
                  <a:lnTo>
                    <a:pt x="750531" y="2373033"/>
                  </a:lnTo>
                  <a:lnTo>
                    <a:pt x="790841" y="2343454"/>
                  </a:lnTo>
                  <a:lnTo>
                    <a:pt x="827417" y="2310320"/>
                  </a:lnTo>
                  <a:lnTo>
                    <a:pt x="859434" y="2273389"/>
                  </a:lnTo>
                  <a:lnTo>
                    <a:pt x="886091" y="2232431"/>
                  </a:lnTo>
                  <a:lnTo>
                    <a:pt x="906602" y="2187181"/>
                  </a:lnTo>
                  <a:lnTo>
                    <a:pt x="920445" y="2134095"/>
                  </a:lnTo>
                  <a:lnTo>
                    <a:pt x="923912" y="2106714"/>
                  </a:lnTo>
                  <a:lnTo>
                    <a:pt x="925068" y="2076437"/>
                  </a:lnTo>
                  <a:close/>
                </a:path>
                <a:path w="1183005" h="3337559">
                  <a:moveTo>
                    <a:pt x="1182636" y="1977377"/>
                  </a:moveTo>
                  <a:lnTo>
                    <a:pt x="1181481" y="1926513"/>
                  </a:lnTo>
                  <a:lnTo>
                    <a:pt x="1178013" y="1875066"/>
                  </a:lnTo>
                  <a:lnTo>
                    <a:pt x="1172235" y="1822450"/>
                  </a:lnTo>
                  <a:lnTo>
                    <a:pt x="1164170" y="1768081"/>
                  </a:lnTo>
                  <a:lnTo>
                    <a:pt x="1150340" y="1696974"/>
                  </a:lnTo>
                  <a:lnTo>
                    <a:pt x="1135024" y="1629105"/>
                  </a:lnTo>
                  <a:lnTo>
                    <a:pt x="1118425" y="1564449"/>
                  </a:lnTo>
                  <a:lnTo>
                    <a:pt x="1100696" y="1502943"/>
                  </a:lnTo>
                  <a:lnTo>
                    <a:pt x="1082027" y="1444510"/>
                  </a:lnTo>
                  <a:lnTo>
                    <a:pt x="1062596" y="1389100"/>
                  </a:lnTo>
                  <a:lnTo>
                    <a:pt x="1042593" y="1336649"/>
                  </a:lnTo>
                  <a:lnTo>
                    <a:pt x="1022184" y="1287094"/>
                  </a:lnTo>
                  <a:lnTo>
                    <a:pt x="1001572" y="1240383"/>
                  </a:lnTo>
                  <a:lnTo>
                    <a:pt x="980909" y="1196454"/>
                  </a:lnTo>
                  <a:lnTo>
                    <a:pt x="960399" y="1155255"/>
                  </a:lnTo>
                  <a:lnTo>
                    <a:pt x="940206" y="1116698"/>
                  </a:lnTo>
                  <a:lnTo>
                    <a:pt x="920508" y="1080757"/>
                  </a:lnTo>
                  <a:lnTo>
                    <a:pt x="901509" y="1047343"/>
                  </a:lnTo>
                  <a:lnTo>
                    <a:pt x="866267" y="987907"/>
                  </a:lnTo>
                  <a:lnTo>
                    <a:pt x="828763" y="927188"/>
                  </a:lnTo>
                  <a:lnTo>
                    <a:pt x="811174" y="897204"/>
                  </a:lnTo>
                  <a:lnTo>
                    <a:pt x="799350" y="871804"/>
                  </a:lnTo>
                  <a:lnTo>
                    <a:pt x="795032" y="851014"/>
                  </a:lnTo>
                  <a:lnTo>
                    <a:pt x="791451" y="837755"/>
                  </a:lnTo>
                  <a:lnTo>
                    <a:pt x="776846" y="793343"/>
                  </a:lnTo>
                  <a:lnTo>
                    <a:pt x="752729" y="729005"/>
                  </a:lnTo>
                  <a:lnTo>
                    <a:pt x="737260" y="690816"/>
                  </a:lnTo>
                  <a:lnTo>
                    <a:pt x="719582" y="649389"/>
                  </a:lnTo>
                  <a:lnTo>
                    <a:pt x="699782" y="605307"/>
                  </a:lnTo>
                  <a:lnTo>
                    <a:pt x="677900" y="559142"/>
                  </a:lnTo>
                  <a:lnTo>
                    <a:pt x="654024" y="511505"/>
                  </a:lnTo>
                  <a:lnTo>
                    <a:pt x="628180" y="462940"/>
                  </a:lnTo>
                  <a:lnTo>
                    <a:pt x="600468" y="414058"/>
                  </a:lnTo>
                  <a:lnTo>
                    <a:pt x="570915" y="365429"/>
                  </a:lnTo>
                  <a:lnTo>
                    <a:pt x="539597" y="317652"/>
                  </a:lnTo>
                  <a:lnTo>
                    <a:pt x="506577" y="271284"/>
                  </a:lnTo>
                  <a:lnTo>
                    <a:pt x="471919" y="226910"/>
                  </a:lnTo>
                  <a:lnTo>
                    <a:pt x="435673" y="185140"/>
                  </a:lnTo>
                  <a:lnTo>
                    <a:pt x="397916" y="146519"/>
                  </a:lnTo>
                  <a:lnTo>
                    <a:pt x="358698" y="111658"/>
                  </a:lnTo>
                  <a:lnTo>
                    <a:pt x="318084" y="81127"/>
                  </a:lnTo>
                  <a:lnTo>
                    <a:pt x="276136" y="55511"/>
                  </a:lnTo>
                  <a:lnTo>
                    <a:pt x="232918" y="35382"/>
                  </a:lnTo>
                  <a:lnTo>
                    <a:pt x="188480" y="21348"/>
                  </a:lnTo>
                  <a:lnTo>
                    <a:pt x="142900" y="13957"/>
                  </a:lnTo>
                  <a:lnTo>
                    <a:pt x="78625" y="8623"/>
                  </a:lnTo>
                  <a:lnTo>
                    <a:pt x="15290" y="1930"/>
                  </a:lnTo>
                  <a:lnTo>
                    <a:pt x="0" y="0"/>
                  </a:lnTo>
                  <a:lnTo>
                    <a:pt x="0" y="50355"/>
                  </a:lnTo>
                  <a:lnTo>
                    <a:pt x="36309" y="54610"/>
                  </a:lnTo>
                  <a:lnTo>
                    <a:pt x="85344" y="59524"/>
                  </a:lnTo>
                  <a:lnTo>
                    <a:pt x="130594" y="63233"/>
                  </a:lnTo>
                  <a:lnTo>
                    <a:pt x="172250" y="70421"/>
                  </a:lnTo>
                  <a:lnTo>
                    <a:pt x="213271" y="84785"/>
                  </a:lnTo>
                  <a:lnTo>
                    <a:pt x="253530" y="105664"/>
                  </a:lnTo>
                  <a:lnTo>
                    <a:pt x="292925" y="132397"/>
                  </a:lnTo>
                  <a:lnTo>
                    <a:pt x="331343" y="164312"/>
                  </a:lnTo>
                  <a:lnTo>
                    <a:pt x="368668" y="200748"/>
                  </a:lnTo>
                  <a:lnTo>
                    <a:pt x="404799" y="241007"/>
                  </a:lnTo>
                  <a:lnTo>
                    <a:pt x="439610" y="284454"/>
                  </a:lnTo>
                  <a:lnTo>
                    <a:pt x="473011" y="330403"/>
                  </a:lnTo>
                  <a:lnTo>
                    <a:pt x="504875" y="378180"/>
                  </a:lnTo>
                  <a:lnTo>
                    <a:pt x="535101" y="427126"/>
                  </a:lnTo>
                  <a:lnTo>
                    <a:pt x="563562" y="476567"/>
                  </a:lnTo>
                  <a:lnTo>
                    <a:pt x="590169" y="525830"/>
                  </a:lnTo>
                  <a:lnTo>
                    <a:pt x="614794" y="574255"/>
                  </a:lnTo>
                  <a:lnTo>
                    <a:pt x="637336" y="621169"/>
                  </a:lnTo>
                  <a:lnTo>
                    <a:pt x="657669" y="665911"/>
                  </a:lnTo>
                  <a:lnTo>
                    <a:pt x="675703" y="707783"/>
                  </a:lnTo>
                  <a:lnTo>
                    <a:pt x="691311" y="746150"/>
                  </a:lnTo>
                  <a:lnTo>
                    <a:pt x="714832" y="809637"/>
                  </a:lnTo>
                  <a:lnTo>
                    <a:pt x="727354" y="851014"/>
                  </a:lnTo>
                  <a:lnTo>
                    <a:pt x="735330" y="875525"/>
                  </a:lnTo>
                  <a:lnTo>
                    <a:pt x="749655" y="904087"/>
                  </a:lnTo>
                  <a:lnTo>
                    <a:pt x="769747" y="938441"/>
                  </a:lnTo>
                  <a:lnTo>
                    <a:pt x="810831" y="1006386"/>
                  </a:lnTo>
                  <a:lnTo>
                    <a:pt x="827760" y="1034707"/>
                  </a:lnTo>
                  <a:lnTo>
                    <a:pt x="864285" y="1098270"/>
                  </a:lnTo>
                  <a:lnTo>
                    <a:pt x="883551" y="1133640"/>
                  </a:lnTo>
                  <a:lnTo>
                    <a:pt x="903262" y="1171473"/>
                  </a:lnTo>
                  <a:lnTo>
                    <a:pt x="923277" y="1211846"/>
                  </a:lnTo>
                  <a:lnTo>
                    <a:pt x="943394" y="1254810"/>
                  </a:lnTo>
                  <a:lnTo>
                    <a:pt x="963472" y="1300429"/>
                  </a:lnTo>
                  <a:lnTo>
                    <a:pt x="983348" y="1348752"/>
                  </a:lnTo>
                  <a:lnTo>
                    <a:pt x="1002830" y="1399857"/>
                  </a:lnTo>
                  <a:lnTo>
                    <a:pt x="1021791" y="1453794"/>
                  </a:lnTo>
                  <a:lnTo>
                    <a:pt x="1040028" y="1510626"/>
                  </a:lnTo>
                  <a:lnTo>
                    <a:pt x="1057402" y="1570405"/>
                  </a:lnTo>
                  <a:lnTo>
                    <a:pt x="1073746" y="1633207"/>
                  </a:lnTo>
                  <a:lnTo>
                    <a:pt x="1088872" y="1699082"/>
                  </a:lnTo>
                  <a:lnTo>
                    <a:pt x="1102652" y="1768081"/>
                  </a:lnTo>
                  <a:lnTo>
                    <a:pt x="1112494" y="1828901"/>
                  </a:lnTo>
                  <a:lnTo>
                    <a:pt x="1118895" y="1888197"/>
                  </a:lnTo>
                  <a:lnTo>
                    <a:pt x="1121994" y="1945944"/>
                  </a:lnTo>
                  <a:lnTo>
                    <a:pt x="1121943" y="2002104"/>
                  </a:lnTo>
                  <a:lnTo>
                    <a:pt x="1118895" y="2056625"/>
                  </a:lnTo>
                  <a:lnTo>
                    <a:pt x="1112989" y="2109470"/>
                  </a:lnTo>
                  <a:lnTo>
                    <a:pt x="1104379" y="2160587"/>
                  </a:lnTo>
                  <a:lnTo>
                    <a:pt x="1093177" y="2210066"/>
                  </a:lnTo>
                  <a:lnTo>
                    <a:pt x="1079627" y="2257526"/>
                  </a:lnTo>
                  <a:lnTo>
                    <a:pt x="1063790" y="2303259"/>
                  </a:lnTo>
                  <a:lnTo>
                    <a:pt x="1045832" y="2347112"/>
                  </a:lnTo>
                  <a:lnTo>
                    <a:pt x="1025918" y="2389035"/>
                  </a:lnTo>
                  <a:lnTo>
                    <a:pt x="1004176" y="2428989"/>
                  </a:lnTo>
                  <a:lnTo>
                    <a:pt x="980770" y="2466949"/>
                  </a:lnTo>
                  <a:lnTo>
                    <a:pt x="955840" y="2502852"/>
                  </a:lnTo>
                  <a:lnTo>
                    <a:pt x="929538" y="2536672"/>
                  </a:lnTo>
                  <a:lnTo>
                    <a:pt x="902017" y="2568359"/>
                  </a:lnTo>
                  <a:lnTo>
                    <a:pt x="873417" y="2597874"/>
                  </a:lnTo>
                  <a:lnTo>
                    <a:pt x="843889" y="2625179"/>
                  </a:lnTo>
                  <a:lnTo>
                    <a:pt x="813574" y="2650236"/>
                  </a:lnTo>
                  <a:lnTo>
                    <a:pt x="782637" y="2672994"/>
                  </a:lnTo>
                  <a:lnTo>
                    <a:pt x="719442" y="2711475"/>
                  </a:lnTo>
                  <a:lnTo>
                    <a:pt x="655510" y="2740266"/>
                  </a:lnTo>
                  <a:lnTo>
                    <a:pt x="543814" y="2771610"/>
                  </a:lnTo>
                  <a:lnTo>
                    <a:pt x="496430" y="2787700"/>
                  </a:lnTo>
                  <a:lnTo>
                    <a:pt x="449948" y="2807093"/>
                  </a:lnTo>
                  <a:lnTo>
                    <a:pt x="404482" y="2829572"/>
                  </a:lnTo>
                  <a:lnTo>
                    <a:pt x="360121" y="2854883"/>
                  </a:lnTo>
                  <a:lnTo>
                    <a:pt x="316953" y="2882798"/>
                  </a:lnTo>
                  <a:lnTo>
                    <a:pt x="275094" y="2913075"/>
                  </a:lnTo>
                  <a:lnTo>
                    <a:pt x="234619" y="2945473"/>
                  </a:lnTo>
                  <a:lnTo>
                    <a:pt x="195630" y="2979763"/>
                  </a:lnTo>
                  <a:lnTo>
                    <a:pt x="158242" y="3015704"/>
                  </a:lnTo>
                  <a:lnTo>
                    <a:pt x="122529" y="3053067"/>
                  </a:lnTo>
                  <a:lnTo>
                    <a:pt x="88595" y="3091611"/>
                  </a:lnTo>
                  <a:lnTo>
                    <a:pt x="56540" y="3131096"/>
                  </a:lnTo>
                  <a:lnTo>
                    <a:pt x="26466" y="3171279"/>
                  </a:lnTo>
                  <a:lnTo>
                    <a:pt x="0" y="3209709"/>
                  </a:lnTo>
                  <a:lnTo>
                    <a:pt x="0" y="3337191"/>
                  </a:lnTo>
                  <a:lnTo>
                    <a:pt x="6273" y="3325812"/>
                  </a:lnTo>
                  <a:lnTo>
                    <a:pt x="30670" y="3285439"/>
                  </a:lnTo>
                  <a:lnTo>
                    <a:pt x="57277" y="3244977"/>
                  </a:lnTo>
                  <a:lnTo>
                    <a:pt x="85979" y="3204730"/>
                  </a:lnTo>
                  <a:lnTo>
                    <a:pt x="116687" y="3164954"/>
                  </a:lnTo>
                  <a:lnTo>
                    <a:pt x="149288" y="3125952"/>
                  </a:lnTo>
                  <a:lnTo>
                    <a:pt x="183692" y="3087979"/>
                  </a:lnTo>
                  <a:lnTo>
                    <a:pt x="219798" y="3051327"/>
                  </a:lnTo>
                  <a:lnTo>
                    <a:pt x="257492" y="3016275"/>
                  </a:lnTo>
                  <a:lnTo>
                    <a:pt x="296672" y="2983090"/>
                  </a:lnTo>
                  <a:lnTo>
                    <a:pt x="337261" y="2952077"/>
                  </a:lnTo>
                  <a:lnTo>
                    <a:pt x="379133" y="2923476"/>
                  </a:lnTo>
                  <a:lnTo>
                    <a:pt x="422186" y="2897594"/>
                  </a:lnTo>
                  <a:lnTo>
                    <a:pt x="466344" y="2874708"/>
                  </a:lnTo>
                  <a:lnTo>
                    <a:pt x="511479" y="2855087"/>
                  </a:lnTo>
                  <a:lnTo>
                    <a:pt x="557504" y="2839008"/>
                  </a:lnTo>
                  <a:lnTo>
                    <a:pt x="604316" y="2826753"/>
                  </a:lnTo>
                  <a:lnTo>
                    <a:pt x="639064" y="2818028"/>
                  </a:lnTo>
                  <a:lnTo>
                    <a:pt x="674204" y="2806357"/>
                  </a:lnTo>
                  <a:lnTo>
                    <a:pt x="709536" y="2791790"/>
                  </a:lnTo>
                  <a:lnTo>
                    <a:pt x="744893" y="2774378"/>
                  </a:lnTo>
                  <a:lnTo>
                    <a:pt x="780084" y="2754198"/>
                  </a:lnTo>
                  <a:lnTo>
                    <a:pt x="814946" y="2731287"/>
                  </a:lnTo>
                  <a:lnTo>
                    <a:pt x="849299" y="2705697"/>
                  </a:lnTo>
                  <a:lnTo>
                    <a:pt x="882942" y="2677490"/>
                  </a:lnTo>
                  <a:lnTo>
                    <a:pt x="915720" y="2646730"/>
                  </a:lnTo>
                  <a:lnTo>
                    <a:pt x="947445" y="2613444"/>
                  </a:lnTo>
                  <a:lnTo>
                    <a:pt x="977938" y="2577719"/>
                  </a:lnTo>
                  <a:lnTo>
                    <a:pt x="1007021" y="2539581"/>
                  </a:lnTo>
                  <a:lnTo>
                    <a:pt x="1034516" y="2499106"/>
                  </a:lnTo>
                  <a:lnTo>
                    <a:pt x="1060246" y="2456345"/>
                  </a:lnTo>
                  <a:lnTo>
                    <a:pt x="1084021" y="2411336"/>
                  </a:lnTo>
                  <a:lnTo>
                    <a:pt x="1105674" y="2364155"/>
                  </a:lnTo>
                  <a:lnTo>
                    <a:pt x="1125016" y="2314841"/>
                  </a:lnTo>
                  <a:lnTo>
                    <a:pt x="1141869" y="2263470"/>
                  </a:lnTo>
                  <a:lnTo>
                    <a:pt x="1156093" y="2209965"/>
                  </a:lnTo>
                  <a:lnTo>
                    <a:pt x="1167422" y="2154707"/>
                  </a:lnTo>
                  <a:lnTo>
                    <a:pt x="1175753" y="2097430"/>
                  </a:lnTo>
                  <a:lnTo>
                    <a:pt x="1180884" y="2038311"/>
                  </a:lnTo>
                  <a:lnTo>
                    <a:pt x="1182636" y="1977377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38328" y="0"/>
              <a:ext cx="1823085" cy="10692765"/>
            </a:xfrm>
            <a:custGeom>
              <a:avLst/>
              <a:gdLst/>
              <a:ahLst/>
              <a:cxnLst/>
              <a:rect l="l" t="t" r="r" b="b"/>
              <a:pathLst>
                <a:path w="1823085" h="10692765">
                  <a:moveTo>
                    <a:pt x="0" y="10692383"/>
                  </a:moveTo>
                  <a:lnTo>
                    <a:pt x="1822704" y="10692383"/>
                  </a:lnTo>
                  <a:lnTo>
                    <a:pt x="1822704" y="0"/>
                  </a:lnTo>
                  <a:lnTo>
                    <a:pt x="0" y="0"/>
                  </a:lnTo>
                  <a:lnTo>
                    <a:pt x="0" y="1069238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/>
          <p:nvPr/>
        </p:nvSpPr>
        <p:spPr>
          <a:xfrm>
            <a:off x="3837432" y="3246119"/>
            <a:ext cx="3096895" cy="2275840"/>
          </a:xfrm>
          <a:custGeom>
            <a:avLst/>
            <a:gdLst/>
            <a:ahLst/>
            <a:cxnLst/>
            <a:rect l="l" t="t" r="r" b="b"/>
            <a:pathLst>
              <a:path w="3096895" h="2275840">
                <a:moveTo>
                  <a:pt x="3096767" y="0"/>
                </a:moveTo>
                <a:lnTo>
                  <a:pt x="0" y="0"/>
                </a:lnTo>
                <a:lnTo>
                  <a:pt x="0" y="2275332"/>
                </a:lnTo>
                <a:lnTo>
                  <a:pt x="3096767" y="2275332"/>
                </a:lnTo>
                <a:lnTo>
                  <a:pt x="3096767" y="0"/>
                </a:lnTo>
                <a:close/>
              </a:path>
            </a:pathLst>
          </a:custGeom>
          <a:solidFill>
            <a:srgbClr val="D1C2B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746251" y="1186941"/>
            <a:ext cx="2941320" cy="803910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 marR="5080" algn="just">
              <a:lnSpc>
                <a:spcPct val="91000"/>
              </a:lnSpc>
              <a:spcBef>
                <a:spcPts val="22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plataforma facilita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criação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uma comunidade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à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qual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todos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os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interessados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poderão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aderir.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Os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participantes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terão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oportunidade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conhecer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outras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pessoas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envolvidas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país,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partilhar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os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problemas</a:t>
            </a:r>
            <a:r>
              <a:rPr sz="1100" spc="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procurar</a:t>
            </a:r>
            <a:r>
              <a:rPr sz="1100" spc="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soluções</a:t>
            </a:r>
            <a:r>
              <a:rPr sz="1100" spc="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</a:t>
            </a:r>
            <a:r>
              <a:rPr sz="1100" spc="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lidar</a:t>
            </a:r>
            <a:r>
              <a:rPr sz="1100" spc="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</a:t>
            </a:r>
            <a:r>
              <a:rPr sz="1100" spc="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eles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46251" y="1949322"/>
            <a:ext cx="78232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conjunto.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46251" y="2254122"/>
            <a:ext cx="2941320" cy="9556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algn="just">
              <a:lnSpc>
                <a:spcPts val="1200"/>
              </a:lnSpc>
              <a:spcBef>
                <a:spcPts val="24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envolvimento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iniciativa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é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feito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através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subscrição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um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boletim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especial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"Guardas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da 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Água",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através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qual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interessados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serão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informados sobre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desenvolvimento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temas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iniciativas que planeadas.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Até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momento, foram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realizados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5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webinários</a:t>
            </a:r>
            <a:r>
              <a:rPr sz="11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sobre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974852" y="3473322"/>
            <a:ext cx="511809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h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í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ricos;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974852" y="3778376"/>
            <a:ext cx="99949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água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na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Bulgária;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46251" y="3247525"/>
            <a:ext cx="2941955" cy="1494790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380"/>
              </a:spcBef>
              <a:buClr>
                <a:srgbClr val="EB7339"/>
              </a:buClr>
              <a:buSzPct val="127272"/>
              <a:buAutoNum type="arabicPeriod"/>
              <a:tabLst>
                <a:tab pos="241300" algn="l"/>
              </a:tabLst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impacto</a:t>
            </a:r>
            <a:r>
              <a:rPr sz="1100" spc="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spc="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indústria</a:t>
            </a:r>
            <a:r>
              <a:rPr sz="1100" spc="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</a:t>
            </a:r>
            <a:r>
              <a:rPr sz="1100" spc="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carvão</a:t>
            </a:r>
            <a:r>
              <a:rPr sz="1100" spc="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nos</a:t>
            </a:r>
            <a:r>
              <a:rPr sz="1100" spc="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recursos</a:t>
            </a:r>
            <a:endParaRPr sz="11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720"/>
              </a:spcBef>
              <a:buClr>
                <a:srgbClr val="EB7339"/>
              </a:buClr>
              <a:buSzPct val="127272"/>
              <a:buAutoNum type="arabicPeriod"/>
              <a:tabLst>
                <a:tab pos="241300" algn="l"/>
              </a:tabLst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Os</a:t>
            </a:r>
            <a:r>
              <a:rPr sz="1100" spc="3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desafios</a:t>
            </a:r>
            <a:r>
              <a:rPr sz="1100" spc="3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contemporâneos</a:t>
            </a:r>
            <a:r>
              <a:rPr sz="1100" spc="3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à</a:t>
            </a:r>
            <a:r>
              <a:rPr sz="1100" spc="3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proteção</a:t>
            </a:r>
            <a:r>
              <a:rPr sz="1100" spc="3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endParaRPr sz="1100">
              <a:latin typeface="Calibri"/>
              <a:cs typeface="Calibri"/>
            </a:endParaRPr>
          </a:p>
          <a:p>
            <a:pPr marL="241300" marR="5080" indent="-228600">
              <a:lnSpc>
                <a:spcPct val="87000"/>
              </a:lnSpc>
              <a:spcBef>
                <a:spcPts val="940"/>
              </a:spcBef>
              <a:buClr>
                <a:srgbClr val="EB7339"/>
              </a:buClr>
              <a:buSzPct val="127272"/>
              <a:buAutoNum type="arabicPeriod"/>
              <a:tabLst>
                <a:tab pos="241300" algn="l"/>
              </a:tabLst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1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que</a:t>
            </a:r>
            <a:r>
              <a:rPr sz="1100" spc="1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é</a:t>
            </a:r>
            <a:r>
              <a:rPr sz="1100" spc="1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1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energia</a:t>
            </a:r>
            <a:r>
              <a:rPr sz="1100" spc="1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hídrica</a:t>
            </a:r>
            <a:r>
              <a:rPr sz="1100" spc="1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1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como</a:t>
            </a:r>
            <a:r>
              <a:rPr sz="1100" spc="1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ela</a:t>
            </a:r>
            <a:r>
              <a:rPr sz="1100" spc="1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afeta</a:t>
            </a:r>
            <a:r>
              <a:rPr sz="1100" spc="1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229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natureza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população</a:t>
            </a:r>
            <a:r>
              <a:rPr sz="11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local;</a:t>
            </a:r>
            <a:endParaRPr sz="1100">
              <a:latin typeface="Calibri"/>
              <a:cs typeface="Calibri"/>
            </a:endParaRPr>
          </a:p>
          <a:p>
            <a:pPr marL="241300" indent="-228600">
              <a:lnSpc>
                <a:spcPts val="1170"/>
              </a:lnSpc>
              <a:buClr>
                <a:srgbClr val="EB7339"/>
              </a:buClr>
              <a:buSzPct val="127272"/>
              <a:buAutoNum type="arabicPeriod"/>
              <a:tabLst>
                <a:tab pos="241300" algn="l"/>
              </a:tabLst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4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Danúbio</a:t>
            </a:r>
            <a:r>
              <a:rPr sz="1100" spc="43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antes</a:t>
            </a:r>
            <a:r>
              <a:rPr sz="1100" spc="4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43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agora</a:t>
            </a:r>
            <a:r>
              <a:rPr sz="1100" spc="4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-</a:t>
            </a:r>
            <a:r>
              <a:rPr sz="1100" spc="4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4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natureza,</a:t>
            </a:r>
            <a:r>
              <a:rPr sz="1100" spc="4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endParaRPr sz="1100">
              <a:latin typeface="Calibri"/>
              <a:cs typeface="Calibri"/>
            </a:endParaRPr>
          </a:p>
          <a:p>
            <a:pPr marL="241300">
              <a:lnSpc>
                <a:spcPts val="1019"/>
              </a:lnSpc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biodiversidade</a:t>
            </a:r>
            <a:r>
              <a:rPr sz="11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as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pessoas;</a:t>
            </a:r>
            <a:endParaRPr sz="1100">
              <a:latin typeface="Calibri"/>
              <a:cs typeface="Calibri"/>
            </a:endParaRPr>
          </a:p>
          <a:p>
            <a:pPr marL="241300" indent="-228600">
              <a:lnSpc>
                <a:spcPts val="1470"/>
              </a:lnSpc>
              <a:buClr>
                <a:srgbClr val="EB7339"/>
              </a:buClr>
              <a:buSzPct val="127272"/>
              <a:buAutoNum type="arabicPeriod" startAt="5"/>
              <a:tabLst>
                <a:tab pos="241300" algn="l"/>
              </a:tabLst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Terras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húmidas</a:t>
            </a:r>
            <a:r>
              <a:rPr sz="11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-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berço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da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vida.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46251" y="4845176"/>
            <a:ext cx="2941955" cy="324231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algn="just">
              <a:lnSpc>
                <a:spcPts val="1200"/>
              </a:lnSpc>
              <a:spcBef>
                <a:spcPts val="240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As gravações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webinários podem ser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vistas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Internet</a:t>
            </a:r>
            <a:r>
              <a:rPr sz="1100" spc="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ou</a:t>
            </a:r>
            <a:r>
              <a:rPr sz="1100" spc="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na</a:t>
            </a:r>
            <a:r>
              <a:rPr sz="11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página</a:t>
            </a:r>
            <a:r>
              <a:rPr sz="1100" spc="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</a:t>
            </a:r>
            <a:r>
              <a:rPr sz="1100" spc="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Facebook</a:t>
            </a:r>
            <a:r>
              <a:rPr sz="1100" spc="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Green</a:t>
            </a:r>
            <a:r>
              <a:rPr sz="1100" spc="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Peace</a:t>
            </a:r>
            <a:endParaRPr sz="1100">
              <a:latin typeface="Calibri"/>
              <a:cs typeface="Calibri"/>
            </a:endParaRPr>
          </a:p>
          <a:p>
            <a:pPr marL="12700" algn="just">
              <a:lnSpc>
                <a:spcPts val="1180"/>
              </a:lnSpc>
              <a:spcBef>
                <a:spcPts val="5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-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Bulgária.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950">
              <a:latin typeface="Calibri"/>
              <a:cs typeface="Calibri"/>
            </a:endParaRPr>
          </a:p>
          <a:p>
            <a:pPr marL="12700" marR="5080" algn="just">
              <a:lnSpc>
                <a:spcPts val="1200"/>
              </a:lnSpc>
              <a:spcBef>
                <a:spcPts val="5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plataforma proporciona acesso aberto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todos os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cidadãos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que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querem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aderir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à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iniciativa,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independentemente</a:t>
            </a:r>
            <a:r>
              <a:rPr sz="11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do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sexo,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idade,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educação,</a:t>
            </a:r>
            <a:r>
              <a:rPr sz="11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etc.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85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</a:pP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Partilha</a:t>
            </a:r>
            <a:r>
              <a:rPr sz="11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e</a:t>
            </a:r>
            <a:r>
              <a:rPr sz="11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Aprendizagem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000">
              <a:latin typeface="Calibri"/>
              <a:cs typeface="Calibri"/>
            </a:endParaRPr>
          </a:p>
          <a:p>
            <a:pPr marL="45720" marR="40640" indent="-1270" algn="ctr">
              <a:lnSpc>
                <a:spcPts val="1200"/>
              </a:lnSpc>
              <a:spcBef>
                <a:spcPts val="5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Balinov afirmou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"A sociedade civil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tornou-se </a:t>
            </a:r>
            <a:r>
              <a:rPr sz="1100" b="1" i="1" spc="5" dirty="0">
                <a:solidFill>
                  <a:srgbClr val="355092"/>
                </a:solidFill>
                <a:latin typeface="Calibri"/>
                <a:cs typeface="Calibri"/>
              </a:rPr>
              <a:t>um </a:t>
            </a:r>
            <a:r>
              <a:rPr sz="1100" b="1" i="1" spc="1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interveniente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crítico </a:t>
            </a:r>
            <a:r>
              <a:rPr sz="1100" b="1" i="1" spc="5" dirty="0">
                <a:solidFill>
                  <a:srgbClr val="355092"/>
                </a:solidFill>
                <a:latin typeface="Calibri"/>
                <a:cs typeface="Calibri"/>
              </a:rPr>
              <a:t>nos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processos de tomada de </a:t>
            </a:r>
            <a:r>
              <a:rPr sz="1100" b="1" i="1" spc="-23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decisões ambientais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e </a:t>
            </a:r>
            <a:r>
              <a:rPr sz="1100" b="1" i="1" spc="5" dirty="0">
                <a:solidFill>
                  <a:srgbClr val="355092"/>
                </a:solidFill>
                <a:latin typeface="Calibri"/>
                <a:cs typeface="Calibri"/>
              </a:rPr>
              <a:t>um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parceiro valioso na </a:t>
            </a:r>
            <a:r>
              <a:rPr sz="1100" b="1" i="1" spc="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implementação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e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acompanhamento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das políticas </a:t>
            </a:r>
            <a:r>
              <a:rPr sz="1100" b="1" i="1" spc="-23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ambientais a nível local e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nacional.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Quando as </a:t>
            </a:r>
            <a:r>
              <a:rPr sz="1100" b="1" i="1" spc="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suas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capacidades estão adequadamente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desenvolvidas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e as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ferramentas disponíveis,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as </a:t>
            </a:r>
            <a:r>
              <a:rPr sz="1100" b="1" i="1" spc="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organizações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da sociedade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civil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(OSC) podem </a:t>
            </a:r>
            <a:r>
              <a:rPr sz="1100" b="1" i="1" spc="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desempenhar </a:t>
            </a:r>
            <a:r>
              <a:rPr sz="1100" b="1" i="1" spc="5" dirty="0">
                <a:solidFill>
                  <a:srgbClr val="355092"/>
                </a:solidFill>
                <a:latin typeface="Calibri"/>
                <a:cs typeface="Calibri"/>
              </a:rPr>
              <a:t>um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papel importante na </a:t>
            </a:r>
            <a:r>
              <a:rPr sz="1100" b="1" i="1" spc="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preservação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da natureza e nas ações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relativas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às </a:t>
            </a:r>
            <a:r>
              <a:rPr sz="1100" b="1" i="1" spc="-23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alterações</a:t>
            </a:r>
            <a:r>
              <a:rPr sz="1100" b="1" i="1" spc="-3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climáticas.”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877436" y="1186941"/>
            <a:ext cx="162052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Transferibilidade</a:t>
            </a:r>
            <a:r>
              <a:rPr sz="1100" b="1" spc="-4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da</a:t>
            </a:r>
            <a:r>
              <a:rPr sz="1100" b="1" spc="-2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Prática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877436" y="1492122"/>
            <a:ext cx="2941955" cy="17176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algn="just">
              <a:lnSpc>
                <a:spcPts val="1200"/>
              </a:lnSpc>
              <a:spcBef>
                <a:spcPts val="240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As</a:t>
            </a:r>
            <a:r>
              <a:rPr sz="1100" spc="1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plataformas</a:t>
            </a:r>
            <a:r>
              <a:rPr sz="1100" spc="1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eletrónicas,</a:t>
            </a:r>
            <a:r>
              <a:rPr sz="1100" spc="1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através</a:t>
            </a:r>
            <a:r>
              <a:rPr sz="1100" spc="1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1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webinários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eventos informativos, podem desempenhar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um 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papel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importante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envolvimento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grande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maioria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dos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interessados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todo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país</a:t>
            </a:r>
            <a:r>
              <a:rPr sz="1100" spc="2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proteção da natureza,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água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 biodiversidade.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Os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webinários oferecem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oportunidade de discutir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tópicos como: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impacto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das alterações climáticas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recursos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hídricos,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o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impacto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centrais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hidroelétricas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nos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rios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sua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biodiversidade;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ações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através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das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quais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poderemos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proteger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água,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entre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outros.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84961" y="385317"/>
            <a:ext cx="43033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INFORMAÇÃO</a:t>
            </a:r>
            <a:r>
              <a:rPr sz="18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0" dirty="0">
                <a:solidFill>
                  <a:srgbClr val="EB7339"/>
                </a:solidFill>
                <a:latin typeface="Calibri"/>
                <a:cs typeface="Calibri"/>
              </a:rPr>
              <a:t>DETALHADA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SOBRE</a:t>
            </a:r>
            <a:r>
              <a:rPr sz="1800" b="1" spc="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A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PRÁTICA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784961" y="8948419"/>
            <a:ext cx="5083175" cy="9175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PERÍODO</a:t>
            </a:r>
            <a:r>
              <a:rPr sz="1800" b="1" spc="-2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800" b="1" spc="-15" dirty="0">
                <a:solidFill>
                  <a:srgbClr val="EB7339"/>
                </a:solidFill>
                <a:latin typeface="Calibri"/>
                <a:cs typeface="Calibri"/>
              </a:rPr>
              <a:t> IMPLEMENTAÇÃO</a:t>
            </a: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65" dirty="0">
                <a:solidFill>
                  <a:srgbClr val="EB7339"/>
                </a:solidFill>
                <a:latin typeface="Calibri"/>
                <a:cs typeface="Calibri"/>
              </a:rPr>
              <a:t>(DATA</a:t>
            </a:r>
            <a:r>
              <a:rPr sz="18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5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INÍCIO/FIM)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140"/>
              </a:spcBef>
            </a:pP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Data</a:t>
            </a:r>
            <a:r>
              <a:rPr sz="1100" b="1" spc="-2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100" b="1" spc="-1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início</a:t>
            </a:r>
            <a:r>
              <a:rPr sz="1100" b="1" spc="-2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:</a:t>
            </a:r>
            <a:r>
              <a:rPr sz="1100" b="1" spc="-2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1/11/2021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8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Data</a:t>
            </a:r>
            <a:r>
              <a:rPr sz="1100" b="1" spc="-2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1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fim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: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curso</a:t>
            </a:r>
            <a:endParaRPr sz="1100">
              <a:latin typeface="Calibri"/>
              <a:cs typeface="Calibri"/>
            </a:endParaRPr>
          </a:p>
        </p:txBody>
      </p:sp>
      <p:pic>
        <p:nvPicPr>
          <p:cNvPr id="23" name="object 2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108703" y="3607307"/>
            <a:ext cx="2782824" cy="1613915"/>
          </a:xfrm>
          <a:prstGeom prst="rect">
            <a:avLst/>
          </a:prstGeom>
        </p:spPr>
      </p:pic>
      <p:grpSp>
        <p:nvGrpSpPr>
          <p:cNvPr id="24" name="object 24"/>
          <p:cNvGrpSpPr/>
          <p:nvPr/>
        </p:nvGrpSpPr>
        <p:grpSpPr>
          <a:xfrm>
            <a:off x="578358" y="399287"/>
            <a:ext cx="6991984" cy="8521065"/>
            <a:chOff x="578358" y="399287"/>
            <a:chExt cx="6991984" cy="8521065"/>
          </a:xfrm>
        </p:grpSpPr>
        <p:pic>
          <p:nvPicPr>
            <p:cNvPr id="25" name="object 2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626352" y="399287"/>
              <a:ext cx="595883" cy="595884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592074" y="881633"/>
              <a:ext cx="6969125" cy="17780"/>
            </a:xfrm>
            <a:custGeom>
              <a:avLst/>
              <a:gdLst/>
              <a:ahLst/>
              <a:cxnLst/>
              <a:rect l="l" t="t" r="r" b="b"/>
              <a:pathLst>
                <a:path w="6969125" h="17780">
                  <a:moveTo>
                    <a:pt x="0" y="17525"/>
                  </a:moveTo>
                  <a:lnTo>
                    <a:pt x="6968617" y="0"/>
                  </a:lnTo>
                </a:path>
              </a:pathLst>
            </a:custGeom>
            <a:ln w="19050">
              <a:solidFill>
                <a:srgbClr val="354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578358" y="8786621"/>
              <a:ext cx="5589270" cy="0"/>
            </a:xfrm>
            <a:custGeom>
              <a:avLst/>
              <a:gdLst/>
              <a:ahLst/>
              <a:cxnLst/>
              <a:rect l="l" t="t" r="r" b="b"/>
              <a:pathLst>
                <a:path w="5589270">
                  <a:moveTo>
                    <a:pt x="0" y="0"/>
                  </a:moveTo>
                  <a:lnTo>
                    <a:pt x="5588762" y="0"/>
                  </a:lnTo>
                </a:path>
              </a:pathLst>
            </a:custGeom>
            <a:ln w="19050">
              <a:solidFill>
                <a:srgbClr val="354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5833872" y="8325611"/>
              <a:ext cx="594360" cy="594360"/>
            </a:xfrm>
            <a:custGeom>
              <a:avLst/>
              <a:gdLst/>
              <a:ahLst/>
              <a:cxnLst/>
              <a:rect l="l" t="t" r="r" b="b"/>
              <a:pathLst>
                <a:path w="594360" h="594359">
                  <a:moveTo>
                    <a:pt x="297179" y="0"/>
                  </a:moveTo>
                  <a:lnTo>
                    <a:pt x="248986" y="3890"/>
                  </a:lnTo>
                  <a:lnTo>
                    <a:pt x="203265" y="15154"/>
                  </a:lnTo>
                  <a:lnTo>
                    <a:pt x="160628" y="33179"/>
                  </a:lnTo>
                  <a:lnTo>
                    <a:pt x="121688" y="57351"/>
                  </a:lnTo>
                  <a:lnTo>
                    <a:pt x="87058" y="87058"/>
                  </a:lnTo>
                  <a:lnTo>
                    <a:pt x="57351" y="121688"/>
                  </a:lnTo>
                  <a:lnTo>
                    <a:pt x="33179" y="160628"/>
                  </a:lnTo>
                  <a:lnTo>
                    <a:pt x="15154" y="203265"/>
                  </a:lnTo>
                  <a:lnTo>
                    <a:pt x="3890" y="248986"/>
                  </a:lnTo>
                  <a:lnTo>
                    <a:pt x="0" y="297180"/>
                  </a:lnTo>
                  <a:lnTo>
                    <a:pt x="3890" y="345373"/>
                  </a:lnTo>
                  <a:lnTo>
                    <a:pt x="15154" y="391094"/>
                  </a:lnTo>
                  <a:lnTo>
                    <a:pt x="33179" y="433731"/>
                  </a:lnTo>
                  <a:lnTo>
                    <a:pt x="57351" y="472671"/>
                  </a:lnTo>
                  <a:lnTo>
                    <a:pt x="87058" y="507301"/>
                  </a:lnTo>
                  <a:lnTo>
                    <a:pt x="121688" y="537008"/>
                  </a:lnTo>
                  <a:lnTo>
                    <a:pt x="160628" y="561180"/>
                  </a:lnTo>
                  <a:lnTo>
                    <a:pt x="203265" y="579205"/>
                  </a:lnTo>
                  <a:lnTo>
                    <a:pt x="248986" y="590469"/>
                  </a:lnTo>
                  <a:lnTo>
                    <a:pt x="297179" y="594360"/>
                  </a:lnTo>
                  <a:lnTo>
                    <a:pt x="345373" y="590469"/>
                  </a:lnTo>
                  <a:lnTo>
                    <a:pt x="391094" y="579205"/>
                  </a:lnTo>
                  <a:lnTo>
                    <a:pt x="433731" y="561180"/>
                  </a:lnTo>
                  <a:lnTo>
                    <a:pt x="472671" y="537008"/>
                  </a:lnTo>
                  <a:lnTo>
                    <a:pt x="507301" y="507301"/>
                  </a:lnTo>
                  <a:lnTo>
                    <a:pt x="537008" y="472671"/>
                  </a:lnTo>
                  <a:lnTo>
                    <a:pt x="561180" y="433731"/>
                  </a:lnTo>
                  <a:lnTo>
                    <a:pt x="579205" y="391094"/>
                  </a:lnTo>
                  <a:lnTo>
                    <a:pt x="590469" y="345373"/>
                  </a:lnTo>
                  <a:lnTo>
                    <a:pt x="594360" y="297180"/>
                  </a:lnTo>
                  <a:lnTo>
                    <a:pt x="590469" y="248986"/>
                  </a:lnTo>
                  <a:lnTo>
                    <a:pt x="579205" y="203265"/>
                  </a:lnTo>
                  <a:lnTo>
                    <a:pt x="561180" y="160628"/>
                  </a:lnTo>
                  <a:lnTo>
                    <a:pt x="537008" y="121688"/>
                  </a:lnTo>
                  <a:lnTo>
                    <a:pt x="507301" y="87058"/>
                  </a:lnTo>
                  <a:lnTo>
                    <a:pt x="472671" y="57351"/>
                  </a:lnTo>
                  <a:lnTo>
                    <a:pt x="433731" y="33179"/>
                  </a:lnTo>
                  <a:lnTo>
                    <a:pt x="391094" y="15154"/>
                  </a:lnTo>
                  <a:lnTo>
                    <a:pt x="345373" y="3890"/>
                  </a:lnTo>
                  <a:lnTo>
                    <a:pt x="297179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5978661" y="8487282"/>
              <a:ext cx="315595" cy="301625"/>
            </a:xfrm>
            <a:custGeom>
              <a:avLst/>
              <a:gdLst/>
              <a:ahLst/>
              <a:cxnLst/>
              <a:rect l="l" t="t" r="r" b="b"/>
              <a:pathLst>
                <a:path w="315595" h="301625">
                  <a:moveTo>
                    <a:pt x="155644" y="0"/>
                  </a:moveTo>
                  <a:lnTo>
                    <a:pt x="95240" y="10287"/>
                  </a:lnTo>
                  <a:lnTo>
                    <a:pt x="55239" y="33166"/>
                  </a:lnTo>
                  <a:lnTo>
                    <a:pt x="25465" y="65306"/>
                  </a:lnTo>
                  <a:lnTo>
                    <a:pt x="6769" y="103965"/>
                  </a:lnTo>
                  <a:lnTo>
                    <a:pt x="0" y="146402"/>
                  </a:lnTo>
                  <a:lnTo>
                    <a:pt x="6008" y="189877"/>
                  </a:lnTo>
                  <a:lnTo>
                    <a:pt x="25644" y="231648"/>
                  </a:lnTo>
                  <a:lnTo>
                    <a:pt x="53838" y="262636"/>
                  </a:lnTo>
                  <a:lnTo>
                    <a:pt x="62093" y="252856"/>
                  </a:lnTo>
                  <a:lnTo>
                    <a:pt x="49193" y="240579"/>
                  </a:lnTo>
                  <a:lnTo>
                    <a:pt x="38138" y="227123"/>
                  </a:lnTo>
                  <a:lnTo>
                    <a:pt x="28964" y="212405"/>
                  </a:lnTo>
                  <a:lnTo>
                    <a:pt x="21707" y="196342"/>
                  </a:lnTo>
                  <a:lnTo>
                    <a:pt x="41519" y="186436"/>
                  </a:lnTo>
                  <a:lnTo>
                    <a:pt x="35804" y="175006"/>
                  </a:lnTo>
                  <a:lnTo>
                    <a:pt x="17770" y="183895"/>
                  </a:lnTo>
                  <a:lnTo>
                    <a:pt x="15450" y="173543"/>
                  </a:lnTo>
                  <a:lnTo>
                    <a:pt x="13881" y="163179"/>
                  </a:lnTo>
                  <a:lnTo>
                    <a:pt x="13145" y="152695"/>
                  </a:lnTo>
                  <a:lnTo>
                    <a:pt x="13325" y="141986"/>
                  </a:lnTo>
                  <a:lnTo>
                    <a:pt x="64379" y="141986"/>
                  </a:lnTo>
                  <a:lnTo>
                    <a:pt x="64379" y="129031"/>
                  </a:lnTo>
                  <a:lnTo>
                    <a:pt x="14722" y="129031"/>
                  </a:lnTo>
                  <a:lnTo>
                    <a:pt x="16808" y="118016"/>
                  </a:lnTo>
                  <a:lnTo>
                    <a:pt x="19691" y="107394"/>
                  </a:lnTo>
                  <a:lnTo>
                    <a:pt x="23455" y="97081"/>
                  </a:lnTo>
                  <a:lnTo>
                    <a:pt x="28184" y="86994"/>
                  </a:lnTo>
                  <a:lnTo>
                    <a:pt x="41773" y="95884"/>
                  </a:lnTo>
                  <a:lnTo>
                    <a:pt x="48885" y="85089"/>
                  </a:lnTo>
                  <a:lnTo>
                    <a:pt x="34661" y="75564"/>
                  </a:lnTo>
                  <a:lnTo>
                    <a:pt x="43265" y="63656"/>
                  </a:lnTo>
                  <a:lnTo>
                    <a:pt x="52917" y="52879"/>
                  </a:lnTo>
                  <a:lnTo>
                    <a:pt x="63665" y="43221"/>
                  </a:lnTo>
                  <a:lnTo>
                    <a:pt x="75555" y="34670"/>
                  </a:lnTo>
                  <a:lnTo>
                    <a:pt x="85080" y="48894"/>
                  </a:lnTo>
                  <a:lnTo>
                    <a:pt x="95748" y="41782"/>
                  </a:lnTo>
                  <a:lnTo>
                    <a:pt x="127558" y="15051"/>
                  </a:lnTo>
                  <a:lnTo>
                    <a:pt x="141976" y="13715"/>
                  </a:lnTo>
                  <a:lnTo>
                    <a:pt x="141976" y="64515"/>
                  </a:lnTo>
                  <a:lnTo>
                    <a:pt x="154930" y="64515"/>
                  </a:lnTo>
                  <a:lnTo>
                    <a:pt x="154930" y="13334"/>
                  </a:lnTo>
                  <a:lnTo>
                    <a:pt x="167249" y="14398"/>
                  </a:lnTo>
                  <a:lnTo>
                    <a:pt x="179282" y="16319"/>
                  </a:lnTo>
                  <a:lnTo>
                    <a:pt x="191077" y="19192"/>
                  </a:lnTo>
                  <a:lnTo>
                    <a:pt x="202682" y="23113"/>
                  </a:lnTo>
                  <a:lnTo>
                    <a:pt x="194554" y="35432"/>
                  </a:lnTo>
                  <a:lnTo>
                    <a:pt x="205222" y="42418"/>
                  </a:lnTo>
                  <a:lnTo>
                    <a:pt x="214620" y="28448"/>
                  </a:lnTo>
                  <a:lnTo>
                    <a:pt x="226086" y="34113"/>
                  </a:lnTo>
                  <a:lnTo>
                    <a:pt x="239576" y="43100"/>
                  </a:lnTo>
                  <a:lnTo>
                    <a:pt x="252303" y="53397"/>
                  </a:lnTo>
                  <a:lnTo>
                    <a:pt x="261483" y="62992"/>
                  </a:lnTo>
                  <a:lnTo>
                    <a:pt x="247894" y="72262"/>
                  </a:lnTo>
                  <a:lnTo>
                    <a:pt x="255006" y="82931"/>
                  </a:lnTo>
                  <a:lnTo>
                    <a:pt x="293195" y="113920"/>
                  </a:lnTo>
                  <a:lnTo>
                    <a:pt x="297932" y="129158"/>
                  </a:lnTo>
                  <a:lnTo>
                    <a:pt x="251704" y="129158"/>
                  </a:lnTo>
                  <a:lnTo>
                    <a:pt x="251704" y="141858"/>
                  </a:lnTo>
                  <a:lnTo>
                    <a:pt x="300726" y="141858"/>
                  </a:lnTo>
                  <a:lnTo>
                    <a:pt x="302185" y="152657"/>
                  </a:lnTo>
                  <a:lnTo>
                    <a:pt x="302869" y="163385"/>
                  </a:lnTo>
                  <a:lnTo>
                    <a:pt x="302673" y="174113"/>
                  </a:lnTo>
                  <a:lnTo>
                    <a:pt x="301488" y="184912"/>
                  </a:lnTo>
                  <a:lnTo>
                    <a:pt x="284851" y="180975"/>
                  </a:lnTo>
                  <a:lnTo>
                    <a:pt x="281803" y="193167"/>
                  </a:lnTo>
                  <a:lnTo>
                    <a:pt x="299583" y="197738"/>
                  </a:lnTo>
                  <a:lnTo>
                    <a:pt x="295739" y="213177"/>
                  </a:lnTo>
                  <a:lnTo>
                    <a:pt x="290455" y="227901"/>
                  </a:lnTo>
                  <a:lnTo>
                    <a:pt x="283670" y="241958"/>
                  </a:lnTo>
                  <a:lnTo>
                    <a:pt x="275326" y="255396"/>
                  </a:lnTo>
                  <a:lnTo>
                    <a:pt x="261102" y="246125"/>
                  </a:lnTo>
                  <a:lnTo>
                    <a:pt x="254117" y="256794"/>
                  </a:lnTo>
                  <a:lnTo>
                    <a:pt x="267833" y="266064"/>
                  </a:lnTo>
                  <a:lnTo>
                    <a:pt x="259197" y="275208"/>
                  </a:lnTo>
                  <a:lnTo>
                    <a:pt x="250434" y="283590"/>
                  </a:lnTo>
                  <a:lnTo>
                    <a:pt x="241036" y="291592"/>
                  </a:lnTo>
                  <a:lnTo>
                    <a:pt x="248529" y="301625"/>
                  </a:lnTo>
                  <a:lnTo>
                    <a:pt x="249418" y="300863"/>
                  </a:lnTo>
                  <a:lnTo>
                    <a:pt x="250053" y="300608"/>
                  </a:lnTo>
                  <a:lnTo>
                    <a:pt x="284428" y="265009"/>
                  </a:lnTo>
                  <a:lnTo>
                    <a:pt x="306012" y="225520"/>
                  </a:lnTo>
                  <a:lnTo>
                    <a:pt x="315143" y="181602"/>
                  </a:lnTo>
                  <a:lnTo>
                    <a:pt x="311521" y="133350"/>
                  </a:lnTo>
                  <a:lnTo>
                    <a:pt x="299012" y="94470"/>
                  </a:lnTo>
                  <a:lnTo>
                    <a:pt x="278501" y="61674"/>
                  </a:lnTo>
                  <a:lnTo>
                    <a:pt x="250371" y="34998"/>
                  </a:lnTo>
                  <a:lnTo>
                    <a:pt x="215001" y="14477"/>
                  </a:lnTo>
                  <a:lnTo>
                    <a:pt x="185519" y="4286"/>
                  </a:lnTo>
                  <a:lnTo>
                    <a:pt x="15564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050279" y="8584723"/>
              <a:ext cx="153924" cy="230092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5941568" y="8430767"/>
              <a:ext cx="380365" cy="363220"/>
            </a:xfrm>
            <a:custGeom>
              <a:avLst/>
              <a:gdLst/>
              <a:ahLst/>
              <a:cxnLst/>
              <a:rect l="l" t="t" r="r" b="b"/>
              <a:pathLst>
                <a:path w="380364" h="363220">
                  <a:moveTo>
                    <a:pt x="178816" y="210312"/>
                  </a:moveTo>
                  <a:lnTo>
                    <a:pt x="171577" y="210312"/>
                  </a:lnTo>
                  <a:lnTo>
                    <a:pt x="167259" y="210439"/>
                  </a:lnTo>
                  <a:lnTo>
                    <a:pt x="166243" y="210947"/>
                  </a:lnTo>
                  <a:lnTo>
                    <a:pt x="165862" y="211709"/>
                  </a:lnTo>
                  <a:lnTo>
                    <a:pt x="163703" y="214503"/>
                  </a:lnTo>
                  <a:lnTo>
                    <a:pt x="161798" y="214503"/>
                  </a:lnTo>
                  <a:lnTo>
                    <a:pt x="159766" y="211582"/>
                  </a:lnTo>
                  <a:lnTo>
                    <a:pt x="159385" y="210820"/>
                  </a:lnTo>
                  <a:lnTo>
                    <a:pt x="158242" y="210439"/>
                  </a:lnTo>
                  <a:lnTo>
                    <a:pt x="154051" y="210312"/>
                  </a:lnTo>
                  <a:lnTo>
                    <a:pt x="150622" y="210439"/>
                  </a:lnTo>
                  <a:lnTo>
                    <a:pt x="146812" y="210439"/>
                  </a:lnTo>
                  <a:lnTo>
                    <a:pt x="147193" y="220218"/>
                  </a:lnTo>
                  <a:lnTo>
                    <a:pt x="154178" y="227203"/>
                  </a:lnTo>
                  <a:lnTo>
                    <a:pt x="171704" y="226949"/>
                  </a:lnTo>
                  <a:lnTo>
                    <a:pt x="178562" y="219964"/>
                  </a:lnTo>
                  <a:lnTo>
                    <a:pt x="178816" y="210312"/>
                  </a:lnTo>
                  <a:close/>
                </a:path>
                <a:path w="380364" h="363220">
                  <a:moveTo>
                    <a:pt x="224536" y="210439"/>
                  </a:moveTo>
                  <a:lnTo>
                    <a:pt x="222758" y="210439"/>
                  </a:lnTo>
                  <a:lnTo>
                    <a:pt x="221107" y="210312"/>
                  </a:lnTo>
                  <a:lnTo>
                    <a:pt x="216154" y="210693"/>
                  </a:lnTo>
                  <a:lnTo>
                    <a:pt x="212471" y="209042"/>
                  </a:lnTo>
                  <a:lnTo>
                    <a:pt x="210058" y="213106"/>
                  </a:lnTo>
                  <a:lnTo>
                    <a:pt x="209677" y="213487"/>
                  </a:lnTo>
                  <a:lnTo>
                    <a:pt x="207264" y="212725"/>
                  </a:lnTo>
                  <a:lnTo>
                    <a:pt x="204978" y="211836"/>
                  </a:lnTo>
                  <a:lnTo>
                    <a:pt x="204216" y="210693"/>
                  </a:lnTo>
                  <a:lnTo>
                    <a:pt x="203200" y="210566"/>
                  </a:lnTo>
                  <a:lnTo>
                    <a:pt x="199771" y="210312"/>
                  </a:lnTo>
                  <a:lnTo>
                    <a:pt x="196342" y="210439"/>
                  </a:lnTo>
                  <a:lnTo>
                    <a:pt x="192532" y="210439"/>
                  </a:lnTo>
                  <a:lnTo>
                    <a:pt x="192913" y="220218"/>
                  </a:lnTo>
                  <a:lnTo>
                    <a:pt x="199771" y="227076"/>
                  </a:lnTo>
                  <a:lnTo>
                    <a:pt x="208661" y="227076"/>
                  </a:lnTo>
                  <a:lnTo>
                    <a:pt x="217424" y="226949"/>
                  </a:lnTo>
                  <a:lnTo>
                    <a:pt x="224282" y="219964"/>
                  </a:lnTo>
                  <a:lnTo>
                    <a:pt x="224536" y="210439"/>
                  </a:lnTo>
                  <a:close/>
                </a:path>
                <a:path w="380364" h="363220">
                  <a:moveTo>
                    <a:pt x="379984" y="28575"/>
                  </a:moveTo>
                  <a:lnTo>
                    <a:pt x="339471" y="1397"/>
                  </a:lnTo>
                  <a:lnTo>
                    <a:pt x="336931" y="0"/>
                  </a:lnTo>
                  <a:lnTo>
                    <a:pt x="329946" y="10414"/>
                  </a:lnTo>
                  <a:lnTo>
                    <a:pt x="349504" y="23622"/>
                  </a:lnTo>
                  <a:lnTo>
                    <a:pt x="349377" y="24511"/>
                  </a:lnTo>
                  <a:lnTo>
                    <a:pt x="180975" y="24511"/>
                  </a:lnTo>
                  <a:lnTo>
                    <a:pt x="163588" y="25209"/>
                  </a:lnTo>
                  <a:lnTo>
                    <a:pt x="113157" y="37084"/>
                  </a:lnTo>
                  <a:lnTo>
                    <a:pt x="71755" y="60096"/>
                  </a:lnTo>
                  <a:lnTo>
                    <a:pt x="38392" y="92367"/>
                  </a:lnTo>
                  <a:lnTo>
                    <a:pt x="14401" y="131762"/>
                  </a:lnTo>
                  <a:lnTo>
                    <a:pt x="1155" y="176187"/>
                  </a:lnTo>
                  <a:lnTo>
                    <a:pt x="0" y="223520"/>
                  </a:lnTo>
                  <a:lnTo>
                    <a:pt x="8724" y="263677"/>
                  </a:lnTo>
                  <a:lnTo>
                    <a:pt x="25285" y="299148"/>
                  </a:lnTo>
                  <a:lnTo>
                    <a:pt x="49479" y="329971"/>
                  </a:lnTo>
                  <a:lnTo>
                    <a:pt x="81153" y="356108"/>
                  </a:lnTo>
                  <a:lnTo>
                    <a:pt x="88392" y="360299"/>
                  </a:lnTo>
                  <a:lnTo>
                    <a:pt x="92202" y="362712"/>
                  </a:lnTo>
                  <a:lnTo>
                    <a:pt x="98552" y="351409"/>
                  </a:lnTo>
                  <a:lnTo>
                    <a:pt x="94615" y="349123"/>
                  </a:lnTo>
                  <a:lnTo>
                    <a:pt x="58394" y="320624"/>
                  </a:lnTo>
                  <a:lnTo>
                    <a:pt x="31915" y="284086"/>
                  </a:lnTo>
                  <a:lnTo>
                    <a:pt x="16141" y="242049"/>
                  </a:lnTo>
                  <a:lnTo>
                    <a:pt x="12039" y="197091"/>
                  </a:lnTo>
                  <a:lnTo>
                    <a:pt x="20574" y="151765"/>
                  </a:lnTo>
                  <a:lnTo>
                    <a:pt x="45059" y="104813"/>
                  </a:lnTo>
                  <a:lnTo>
                    <a:pt x="81635" y="68745"/>
                  </a:lnTo>
                  <a:lnTo>
                    <a:pt x="127533" y="45580"/>
                  </a:lnTo>
                  <a:lnTo>
                    <a:pt x="179959" y="37338"/>
                  </a:lnTo>
                  <a:lnTo>
                    <a:pt x="349377" y="37338"/>
                  </a:lnTo>
                  <a:lnTo>
                    <a:pt x="349504" y="38100"/>
                  </a:lnTo>
                  <a:lnTo>
                    <a:pt x="329946" y="51308"/>
                  </a:lnTo>
                  <a:lnTo>
                    <a:pt x="336931" y="61976"/>
                  </a:lnTo>
                  <a:lnTo>
                    <a:pt x="379984" y="33274"/>
                  </a:lnTo>
                  <a:lnTo>
                    <a:pt x="379984" y="2857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837431" y="5617463"/>
              <a:ext cx="3113532" cy="2199132"/>
            </a:xfrm>
            <a:prstGeom prst="rect">
              <a:avLst/>
            </a:prstGeom>
          </p:spPr>
        </p:pic>
      </p:grpSp>
      <p:sp>
        <p:nvSpPr>
          <p:cNvPr id="33" name="object 3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7785">
              <a:lnSpc>
                <a:spcPts val="760"/>
              </a:lnSpc>
            </a:pPr>
            <a:r>
              <a:rPr spc="-5" dirty="0"/>
              <a:t>74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5154</Words>
  <Application>Microsoft Office PowerPoint</Application>
  <PresentationFormat>Custom</PresentationFormat>
  <Paragraphs>325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 MT</vt:lpstr>
      <vt:lpstr>Calibri</vt:lpstr>
      <vt:lpstr>Office Theme</vt:lpstr>
      <vt:lpstr>Conser vação</vt:lpstr>
      <vt:lpstr>PROJECTO RIOS</vt:lpstr>
      <vt:lpstr>PowerPoint Presentation</vt:lpstr>
      <vt:lpstr>PowerPoint Presentation</vt:lpstr>
      <vt:lpstr>ECHEDOROS NATURE</vt:lpstr>
      <vt:lpstr>PowerPoint Presentation</vt:lpstr>
      <vt:lpstr>PowerPoint Presentation</vt:lpstr>
      <vt:lpstr>“GUARDAS DA ÁGUA" COMUNITÁRIOS</vt:lpstr>
      <vt:lpstr>PowerPoint Presentation</vt:lpstr>
      <vt:lpstr>PowerPoint Presentation</vt:lpstr>
      <vt:lpstr>NOREVISION</vt:lpstr>
      <vt:lpstr>PowerPoint Presentation</vt:lpstr>
      <vt:lpstr>PowerPoint Presentation</vt:lpstr>
      <vt:lpstr>POLECAT SEC, UMA INSTALAÇÃO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Mert Özmutaf</dc:creator>
  <cp:lastModifiedBy>canice euei</cp:lastModifiedBy>
  <cp:revision>1</cp:revision>
  <dcterms:created xsi:type="dcterms:W3CDTF">2023-10-31T09:36:43Z</dcterms:created>
  <dcterms:modified xsi:type="dcterms:W3CDTF">2023-10-31T09:37:15Z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2023-05-12T00:00:00Z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2023-10-31T00:00:00Z</vt:filetime>
  </property>
</Properties>
</file>