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2236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354F92"/>
                </a:solidFill>
                <a:latin typeface="Calibri"/>
                <a:cs typeface="Calibri"/>
              </a:defRPr>
            </a:lvl1pPr>
          </a:lstStyle>
          <a:p>
            <a:pPr marL="57785">
              <a:lnSpc>
                <a:spcPts val="76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73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354F92"/>
                </a:solidFill>
                <a:latin typeface="Calibri"/>
                <a:cs typeface="Calibri"/>
              </a:defRPr>
            </a:lvl1pPr>
          </a:lstStyle>
          <a:p>
            <a:pPr marL="57785">
              <a:lnSpc>
                <a:spcPts val="76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73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354F92"/>
                </a:solidFill>
                <a:latin typeface="Calibri"/>
                <a:cs typeface="Calibri"/>
              </a:defRPr>
            </a:lvl1pPr>
          </a:lstStyle>
          <a:p>
            <a:pPr marL="57785">
              <a:lnSpc>
                <a:spcPts val="76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73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354F92"/>
                </a:solidFill>
                <a:latin typeface="Calibri"/>
                <a:cs typeface="Calibri"/>
              </a:defRPr>
            </a:lvl1pPr>
          </a:lstStyle>
          <a:p>
            <a:pPr marL="57785">
              <a:lnSpc>
                <a:spcPts val="76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354F92"/>
                </a:solidFill>
                <a:latin typeface="Calibri"/>
                <a:cs typeface="Calibri"/>
              </a:defRPr>
            </a:lvl1pPr>
          </a:lstStyle>
          <a:p>
            <a:pPr marL="57785">
              <a:lnSpc>
                <a:spcPts val="76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2410" y="3490721"/>
            <a:ext cx="3907790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EB73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76261" y="10349738"/>
            <a:ext cx="184784" cy="11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354F92"/>
                </a:solidFill>
                <a:latin typeface="Calibri"/>
                <a:cs typeface="Calibri"/>
              </a:defRPr>
            </a:lvl1pPr>
          </a:lstStyle>
          <a:p>
            <a:pPr marL="57785">
              <a:lnSpc>
                <a:spcPts val="76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.png"/><Relationship Id="rId7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image" Target="../media/image4.png"/><Relationship Id="rId4" Type="http://schemas.openxmlformats.org/officeDocument/2006/relationships/slide" Target="slide2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desislava@sofiagreen.b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hyperlink" Target="http://waste.sofia.bg/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.png"/><Relationship Id="rId7" Type="http://schemas.openxmlformats.org/officeDocument/2006/relationships/image" Target="../media/image30.jp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11" Type="http://schemas.openxmlformats.org/officeDocument/2006/relationships/image" Target="../media/image12.png"/><Relationship Id="rId5" Type="http://schemas.openxmlformats.org/officeDocument/2006/relationships/image" Target="../media/image28.jpg"/><Relationship Id="rId10" Type="http://schemas.openxmlformats.org/officeDocument/2006/relationships/image" Target="../media/image33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mage.ie/self/the-useless-project-meet-the-duo-that-turned-a-sustainable-passion-project-into-a-successful-business-351608" TargetMode="External"/><Relationship Id="rId13" Type="http://schemas.openxmlformats.org/officeDocument/2006/relationships/hyperlink" Target="mailto:info@theuselessproject.com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crni.ie/our-members/the-useless-project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nstagram.com/theuselessproject/" TargetMode="External"/><Relationship Id="rId11" Type="http://schemas.openxmlformats.org/officeDocument/2006/relationships/image" Target="../media/image36.jpg"/><Relationship Id="rId5" Type="http://schemas.openxmlformats.org/officeDocument/2006/relationships/hyperlink" Target="https://www.instagram.com/geraldine_carton/" TargetMode="External"/><Relationship Id="rId10" Type="http://schemas.openxmlformats.org/officeDocument/2006/relationships/image" Target="../media/image35.png"/><Relationship Id="rId4" Type="http://schemas.openxmlformats.org/officeDocument/2006/relationships/hyperlink" Target="https://www.instagram.com/tazkelleher/" TargetMode="External"/><Relationship Id="rId9" Type="http://schemas.openxmlformats.org/officeDocument/2006/relationships/hyperlink" Target="https://www.dublinlive.ie/news/business/made-dublin-how-useless-project-18907307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4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hyperlink" Target="mailto:keepballyleaguetidy@gmai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geral@gesamb.pt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hyperlink" Target="https://www.cm-mourao.pt/missao-cascas-solidarias/" TargetMode="External"/><Relationship Id="rId4" Type="http://schemas.openxmlformats.org/officeDocument/2006/relationships/hyperlink" Target="https://re-planta.pt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greensoap.gr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hyperlink" Target="https://www.greensoap.gr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hyperlink" Target="https://www.youtube.com/WATCH?V=13LNXWRZGD8&amp;T=14S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2606039" y="1456943"/>
            <a:ext cx="4340860" cy="8662670"/>
            <a:chOff x="2606039" y="1456943"/>
            <a:chExt cx="4340860" cy="8662670"/>
          </a:xfrm>
        </p:grpSpPr>
        <p:sp>
          <p:nvSpPr>
            <p:cNvPr id="8" name="object 8"/>
            <p:cNvSpPr/>
            <p:nvPr/>
          </p:nvSpPr>
          <p:spPr>
            <a:xfrm>
              <a:off x="3166871" y="1456943"/>
              <a:ext cx="3779520" cy="8662670"/>
            </a:xfrm>
            <a:custGeom>
              <a:avLst/>
              <a:gdLst/>
              <a:ahLst/>
              <a:cxnLst/>
              <a:rect l="l" t="t" r="r" b="b"/>
              <a:pathLst>
                <a:path w="3779520" h="8662670">
                  <a:moveTo>
                    <a:pt x="3779520" y="0"/>
                  </a:moveTo>
                  <a:lnTo>
                    <a:pt x="0" y="0"/>
                  </a:lnTo>
                  <a:lnTo>
                    <a:pt x="0" y="8662416"/>
                  </a:lnTo>
                  <a:lnTo>
                    <a:pt x="3779520" y="8662416"/>
                  </a:lnTo>
                  <a:lnTo>
                    <a:pt x="3779520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06039" y="1949195"/>
              <a:ext cx="3238500" cy="1976755"/>
            </a:xfrm>
            <a:custGeom>
              <a:avLst/>
              <a:gdLst/>
              <a:ahLst/>
              <a:cxnLst/>
              <a:rect l="l" t="t" r="r" b="b"/>
              <a:pathLst>
                <a:path w="3238500" h="1976754">
                  <a:moveTo>
                    <a:pt x="3238500" y="0"/>
                  </a:moveTo>
                  <a:lnTo>
                    <a:pt x="0" y="0"/>
                  </a:lnTo>
                  <a:lnTo>
                    <a:pt x="0" y="1976627"/>
                  </a:lnTo>
                  <a:lnTo>
                    <a:pt x="3238500" y="1976627"/>
                  </a:lnTo>
                  <a:lnTo>
                    <a:pt x="3238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90925" y="4282566"/>
            <a:ext cx="2651125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1945"/>
              </a:lnSpc>
              <a:buClr>
                <a:srgbClr val="EB7339"/>
              </a:buClr>
              <a:buSzPct val="130000"/>
              <a:buAutoNum type="arabicPeriod"/>
              <a:tabLst>
                <a:tab pos="354965" algn="l"/>
                <a:tab pos="355600" algn="l"/>
              </a:tabLst>
            </a:pPr>
            <a:r>
              <a:rPr sz="1500" b="1" u="sng" spc="-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MISSÃO</a:t>
            </a:r>
            <a:r>
              <a:rPr sz="1500" b="1" u="sng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1" u="sng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CASCAS</a:t>
            </a:r>
            <a:r>
              <a:rPr sz="1500" b="1" u="sng" spc="-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1" u="sng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SOLIDÁRIAS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>
              <a:lnSpc>
                <a:spcPts val="1755"/>
              </a:lnSpc>
            </a:pPr>
            <a:r>
              <a:rPr sz="1500" b="1" u="sng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(MCS)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50"/>
              </a:spcBef>
              <a:buClr>
                <a:srgbClr val="EB7339"/>
              </a:buClr>
              <a:buSzPct val="130000"/>
              <a:buAutoNum type="arabicPeriod" startAt="2"/>
              <a:tabLst>
                <a:tab pos="354965" algn="l"/>
                <a:tab pos="355600" algn="l"/>
              </a:tabLst>
            </a:pPr>
            <a:r>
              <a:rPr sz="1500" b="1" u="sng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GREEN</a:t>
            </a:r>
            <a:r>
              <a:rPr sz="1500" b="1" u="sng" spc="-3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1" u="sng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SOAP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0925" y="5425566"/>
            <a:ext cx="235966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45"/>
              </a:lnSpc>
              <a:tabLst>
                <a:tab pos="354965" algn="l"/>
              </a:tabLst>
            </a:pPr>
            <a:r>
              <a:rPr sz="195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3.	</a:t>
            </a:r>
            <a:r>
              <a:rPr sz="1500" b="1" u="sng" spc="-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NoWaste</a:t>
            </a:r>
            <a:r>
              <a:rPr sz="1500" b="1" u="sng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1" u="sng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1500" b="1" u="sng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1" u="sng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GUIA</a:t>
            </a:r>
            <a:r>
              <a:rPr sz="1500" b="1" u="sng" spc="-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1" u="sng" spc="-2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</a:t>
            </a:r>
            <a:r>
              <a:rPr sz="1500" b="1" u="sng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1" u="sng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>
              <a:lnSpc>
                <a:spcPts val="1755"/>
              </a:lnSpc>
            </a:pPr>
            <a:r>
              <a:rPr sz="1500" b="1" u="sng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RECOLHA</a:t>
            </a:r>
            <a:r>
              <a:rPr sz="1500" b="1" u="sng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1" u="sng" spc="-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SELECTIVA</a:t>
            </a:r>
            <a:r>
              <a:rPr sz="1500" b="1" u="sng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1" u="sng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500" b="1" u="sng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RESÍDUOS</a:t>
            </a:r>
            <a:r>
              <a:rPr sz="1500" b="1" u="sng" spc="-2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1" u="sng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DOMÉSTICOS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90925" y="6340220"/>
            <a:ext cx="1951989" cy="258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9"/>
              </a:lnSpc>
              <a:tabLst>
                <a:tab pos="354965" algn="l"/>
              </a:tabLst>
            </a:pPr>
            <a:r>
              <a:rPr sz="195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4.	</a:t>
            </a:r>
            <a:r>
              <a:rPr sz="1500" b="1" u="sng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sz="1500" b="1" u="sng" spc="-4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1" u="sng" spc="-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PROJETO</a:t>
            </a:r>
            <a:r>
              <a:rPr sz="1500" b="1" u="sng" spc="-2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1" u="sng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USELESS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90925" y="6797420"/>
            <a:ext cx="291973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45"/>
              </a:lnSpc>
              <a:tabLst>
                <a:tab pos="354965" algn="l"/>
              </a:tabLst>
            </a:pPr>
            <a:r>
              <a:rPr sz="195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5.	</a:t>
            </a:r>
            <a:r>
              <a:rPr sz="1500" b="1" u="sng" spc="-2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INICIATIVA</a:t>
            </a:r>
            <a:r>
              <a:rPr sz="1500" b="1" u="sng" spc="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1" u="sng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 </a:t>
            </a:r>
            <a:r>
              <a:rPr sz="1500" b="1" u="sng" spc="-2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COMPOSTAGEM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>
              <a:lnSpc>
                <a:spcPts val="1755"/>
              </a:lnSpc>
            </a:pPr>
            <a:r>
              <a:rPr sz="1500" b="1" u="sng" spc="-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COMUNITÁRIA </a:t>
            </a:r>
            <a:r>
              <a:rPr sz="1500" b="1" u="sng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sz="1500" b="1" u="sng" spc="-2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BALLYLEAGUE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760983"/>
            <a:ext cx="3779520" cy="4509135"/>
            <a:chOff x="0" y="760983"/>
            <a:chExt cx="3779520" cy="4509135"/>
          </a:xfrm>
        </p:grpSpPr>
        <p:sp>
          <p:nvSpPr>
            <p:cNvPr id="15" name="object 15"/>
            <p:cNvSpPr/>
            <p:nvPr/>
          </p:nvSpPr>
          <p:spPr>
            <a:xfrm>
              <a:off x="0" y="1456943"/>
              <a:ext cx="3166745" cy="3812540"/>
            </a:xfrm>
            <a:custGeom>
              <a:avLst/>
              <a:gdLst/>
              <a:ahLst/>
              <a:cxnLst/>
              <a:rect l="l" t="t" r="r" b="b"/>
              <a:pathLst>
                <a:path w="3166745" h="3812540">
                  <a:moveTo>
                    <a:pt x="3166364" y="0"/>
                  </a:moveTo>
                  <a:lnTo>
                    <a:pt x="0" y="0"/>
                  </a:lnTo>
                  <a:lnTo>
                    <a:pt x="0" y="492760"/>
                  </a:lnTo>
                  <a:lnTo>
                    <a:pt x="0" y="2468880"/>
                  </a:lnTo>
                  <a:lnTo>
                    <a:pt x="0" y="3812540"/>
                  </a:lnTo>
                  <a:lnTo>
                    <a:pt x="3166364" y="3812540"/>
                  </a:lnTo>
                  <a:lnTo>
                    <a:pt x="3166364" y="2468880"/>
                  </a:lnTo>
                  <a:lnTo>
                    <a:pt x="2606421" y="2468880"/>
                  </a:lnTo>
                  <a:lnTo>
                    <a:pt x="2606421" y="492760"/>
                  </a:lnTo>
                  <a:lnTo>
                    <a:pt x="3166364" y="492760"/>
                  </a:lnTo>
                  <a:lnTo>
                    <a:pt x="31663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760983"/>
              <a:ext cx="3779520" cy="4509008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818002" y="1905761"/>
            <a:ext cx="1924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270" dirty="0"/>
              <a:t>Programas</a:t>
            </a:r>
            <a:endParaRPr sz="2800"/>
          </a:p>
        </p:txBody>
      </p:sp>
      <p:sp>
        <p:nvSpPr>
          <p:cNvPr id="18" name="object 18"/>
          <p:cNvSpPr txBox="1"/>
          <p:nvPr/>
        </p:nvSpPr>
        <p:spPr>
          <a:xfrm>
            <a:off x="2818002" y="2289810"/>
            <a:ext cx="2625090" cy="160401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175895">
              <a:lnSpc>
                <a:spcPts val="3030"/>
              </a:lnSpc>
              <a:spcBef>
                <a:spcPts val="470"/>
              </a:spcBef>
              <a:tabLst>
                <a:tab pos="586740" algn="l"/>
                <a:tab pos="1985010" algn="l"/>
              </a:tabLst>
            </a:pPr>
            <a:r>
              <a:rPr sz="2800" b="1" spc="315" dirty="0">
                <a:solidFill>
                  <a:srgbClr val="EB7339"/>
                </a:solidFill>
                <a:latin typeface="Calibri"/>
                <a:cs typeface="Calibri"/>
              </a:rPr>
              <a:t>C</a:t>
            </a:r>
            <a:r>
              <a:rPr sz="2800" b="1" spc="310" dirty="0">
                <a:solidFill>
                  <a:srgbClr val="EB7339"/>
                </a:solidFill>
                <a:latin typeface="Calibri"/>
                <a:cs typeface="Calibri"/>
              </a:rPr>
              <a:t>o</a:t>
            </a:r>
            <a:r>
              <a:rPr sz="2800" b="1" spc="320" dirty="0">
                <a:solidFill>
                  <a:srgbClr val="EB7339"/>
                </a:solidFill>
                <a:latin typeface="Calibri"/>
                <a:cs typeface="Calibri"/>
              </a:rPr>
              <a:t>m</a:t>
            </a:r>
            <a:r>
              <a:rPr sz="2800" b="1" spc="315" dirty="0">
                <a:solidFill>
                  <a:srgbClr val="EB7339"/>
                </a:solidFill>
                <a:latin typeface="Calibri"/>
                <a:cs typeface="Calibri"/>
              </a:rPr>
              <a:t>un</a:t>
            </a:r>
            <a:r>
              <a:rPr sz="2800" b="1" spc="310" dirty="0">
                <a:solidFill>
                  <a:srgbClr val="EB7339"/>
                </a:solidFill>
                <a:latin typeface="Calibri"/>
                <a:cs typeface="Calibri"/>
              </a:rPr>
              <a:t>i</a:t>
            </a:r>
            <a:r>
              <a:rPr sz="2800" b="1" spc="295" dirty="0">
                <a:solidFill>
                  <a:srgbClr val="EB7339"/>
                </a:solidFill>
                <a:latin typeface="Calibri"/>
                <a:cs typeface="Calibri"/>
              </a:rPr>
              <a:t>t</a:t>
            </a:r>
            <a:r>
              <a:rPr sz="2800" b="1" spc="315" dirty="0">
                <a:solidFill>
                  <a:srgbClr val="EB7339"/>
                </a:solidFill>
                <a:latin typeface="Calibri"/>
                <a:cs typeface="Calibri"/>
              </a:rPr>
              <a:t>á</a:t>
            </a:r>
            <a:r>
              <a:rPr sz="2800" b="1" spc="320" dirty="0">
                <a:solidFill>
                  <a:srgbClr val="EB7339"/>
                </a:solidFill>
                <a:latin typeface="Calibri"/>
                <a:cs typeface="Calibri"/>
              </a:rPr>
              <a:t>r</a:t>
            </a:r>
            <a:r>
              <a:rPr sz="2800" b="1" spc="310" dirty="0">
                <a:solidFill>
                  <a:srgbClr val="EB7339"/>
                </a:solidFill>
                <a:latin typeface="Calibri"/>
                <a:cs typeface="Calibri"/>
              </a:rPr>
              <a:t>io</a:t>
            </a:r>
            <a:r>
              <a:rPr sz="2800" b="1" spc="-5" dirty="0">
                <a:solidFill>
                  <a:srgbClr val="EB7339"/>
                </a:solidFill>
                <a:latin typeface="Calibri"/>
                <a:cs typeface="Calibri"/>
              </a:rPr>
              <a:t>s  </a:t>
            </a:r>
            <a:r>
              <a:rPr sz="2800" b="1" spc="155" dirty="0">
                <a:solidFill>
                  <a:srgbClr val="EB7339"/>
                </a:solidFill>
                <a:latin typeface="Calibri"/>
                <a:cs typeface="Calibri"/>
              </a:rPr>
              <a:t>de	</a:t>
            </a:r>
            <a:r>
              <a:rPr sz="2800" b="1" spc="250" dirty="0">
                <a:solidFill>
                  <a:srgbClr val="EB7339"/>
                </a:solidFill>
                <a:latin typeface="Calibri"/>
                <a:cs typeface="Calibri"/>
              </a:rPr>
              <a:t>Gestão	</a:t>
            </a:r>
            <a:r>
              <a:rPr sz="2800" b="1" spc="-5" dirty="0">
                <a:solidFill>
                  <a:srgbClr val="EB7339"/>
                </a:solidFill>
                <a:latin typeface="Calibri"/>
                <a:cs typeface="Calibri"/>
              </a:rPr>
              <a:t>/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805"/>
              </a:lnSpc>
              <a:tabLst>
                <a:tab pos="2200910" algn="l"/>
              </a:tabLst>
            </a:pPr>
            <a:r>
              <a:rPr sz="2800" b="1" spc="280" dirty="0">
                <a:solidFill>
                  <a:srgbClr val="EB7339"/>
                </a:solidFill>
                <a:latin typeface="Calibri"/>
                <a:cs typeface="Calibri"/>
              </a:rPr>
              <a:t>R</a:t>
            </a:r>
            <a:r>
              <a:rPr sz="2800" b="1" spc="315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2800" b="1" spc="320" dirty="0">
                <a:solidFill>
                  <a:srgbClr val="EB7339"/>
                </a:solidFill>
                <a:latin typeface="Calibri"/>
                <a:cs typeface="Calibri"/>
              </a:rPr>
              <a:t>c</a:t>
            </a:r>
            <a:r>
              <a:rPr sz="2800" b="1" spc="310" dirty="0">
                <a:solidFill>
                  <a:srgbClr val="EB7339"/>
                </a:solidFill>
                <a:latin typeface="Calibri"/>
                <a:cs typeface="Calibri"/>
              </a:rPr>
              <a:t>i</a:t>
            </a:r>
            <a:r>
              <a:rPr sz="2800" b="1" spc="320" dirty="0">
                <a:solidFill>
                  <a:srgbClr val="EB7339"/>
                </a:solidFill>
                <a:latin typeface="Calibri"/>
                <a:cs typeface="Calibri"/>
              </a:rPr>
              <a:t>c</a:t>
            </a:r>
            <a:r>
              <a:rPr sz="2800" b="1" spc="310" dirty="0">
                <a:solidFill>
                  <a:srgbClr val="EB7339"/>
                </a:solidFill>
                <a:latin typeface="Calibri"/>
                <a:cs typeface="Calibri"/>
              </a:rPr>
              <a:t>l</a:t>
            </a:r>
            <a:r>
              <a:rPr sz="2800" b="1" spc="315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2800" b="1" spc="285" dirty="0">
                <a:solidFill>
                  <a:srgbClr val="EB7339"/>
                </a:solidFill>
                <a:latin typeface="Calibri"/>
                <a:cs typeface="Calibri"/>
              </a:rPr>
              <a:t>g</a:t>
            </a:r>
            <a:r>
              <a:rPr sz="2800" b="1" spc="315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2800" b="1" spc="-5" dirty="0">
                <a:solidFill>
                  <a:srgbClr val="EB7339"/>
                </a:solidFill>
                <a:latin typeface="Calibri"/>
                <a:cs typeface="Calibri"/>
              </a:rPr>
              <a:t>m</a:t>
            </a:r>
            <a:r>
              <a:rPr sz="2800" b="1" dirty="0">
                <a:solidFill>
                  <a:srgbClr val="EB7339"/>
                </a:solidFill>
                <a:latin typeface="Calibri"/>
                <a:cs typeface="Calibri"/>
              </a:rPr>
              <a:t>	</a:t>
            </a:r>
            <a:r>
              <a:rPr sz="2800" b="1" spc="315" dirty="0">
                <a:solidFill>
                  <a:srgbClr val="EB7339"/>
                </a:solidFill>
                <a:latin typeface="Calibri"/>
                <a:cs typeface="Calibri"/>
              </a:rPr>
              <a:t>d</a:t>
            </a:r>
            <a:r>
              <a:rPr sz="2800" b="1" spc="-5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</a:pPr>
            <a:r>
              <a:rPr sz="2800" b="1" spc="270" dirty="0">
                <a:solidFill>
                  <a:srgbClr val="EB7339"/>
                </a:solidFill>
                <a:latin typeface="Calibri"/>
                <a:cs typeface="Calibri"/>
              </a:rPr>
              <a:t>Resíduos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10325" y="225627"/>
            <a:ext cx="7969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EB7339"/>
                </a:solidFill>
                <a:latin typeface="Calibri"/>
                <a:cs typeface="Calibri"/>
              </a:rPr>
              <a:t>03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7911" y="5594095"/>
            <a:ext cx="232029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 União Europeia (UE-27) recicla atualmente </a:t>
            </a:r>
            <a:r>
              <a:rPr sz="1000" spc="-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cerca</a:t>
            </a:r>
            <a:r>
              <a:rPr sz="1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 48%</a:t>
            </a:r>
            <a:r>
              <a:rPr sz="1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resíduos</a:t>
            </a:r>
            <a:r>
              <a:rPr sz="1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municipais por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ano,</a:t>
            </a:r>
            <a:r>
              <a:rPr sz="1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deixando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anualmente cerca</a:t>
            </a:r>
            <a:r>
              <a:rPr sz="1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 113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milhões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toneladas métricas de resíduos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municipais residuais (não reciclados nem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reutilizados). Ao abrigo da Diretiva-Quadro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 Resíduos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Comissão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Europeia, os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resíduos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municipais residuais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precisam</a:t>
            </a:r>
            <a:r>
              <a:rPr sz="1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ser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reduzidos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50%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até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2030,</a:t>
            </a:r>
            <a:r>
              <a:rPr sz="10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cerca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56,5</a:t>
            </a:r>
            <a:r>
              <a:rPr sz="1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milhões</a:t>
            </a:r>
            <a:r>
              <a:rPr sz="1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toneladas</a:t>
            </a:r>
            <a:r>
              <a:rPr sz="1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métricas.</a:t>
            </a:r>
            <a:r>
              <a:rPr sz="1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entanto, a UE não estará a caminho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atingir</a:t>
            </a:r>
            <a:r>
              <a:rPr sz="1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este</a:t>
            </a:r>
            <a:r>
              <a:rPr sz="1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objetivo...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1815" y="7575550"/>
            <a:ext cx="233172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 gestão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resíduos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na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Europa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visa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promover opções de tratamento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resíduos </a:t>
            </a:r>
            <a:r>
              <a:rPr sz="1000" spc="-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conformidade com 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hierarquia</a:t>
            </a:r>
            <a:r>
              <a:rPr sz="1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resíduos,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favorecendo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nomeadamente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preparação para a reutilização e reciclagem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detrimento</a:t>
            </a:r>
            <a:r>
              <a:rPr sz="1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operações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eliminação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como 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deposição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em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aterro.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33655" marR="24130" algn="ctr">
              <a:lnSpc>
                <a:spcPct val="100000"/>
              </a:lnSpc>
            </a:pP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Estes estudos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caso demonstram como as </a:t>
            </a:r>
            <a:r>
              <a:rPr sz="1000" spc="-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comunidades podem fazê-lo corretamente,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conjunto,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 como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cada um destes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r>
              <a:rPr sz="1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está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 ter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impacto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066742" y="4261133"/>
            <a:ext cx="340995" cy="514350"/>
            <a:chOff x="7066742" y="4261133"/>
            <a:chExt cx="340995" cy="514350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50798" y="4261133"/>
              <a:ext cx="209472" cy="1739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066742" y="4351053"/>
              <a:ext cx="340995" cy="424815"/>
            </a:xfrm>
            <a:custGeom>
              <a:avLst/>
              <a:gdLst/>
              <a:ahLst/>
              <a:cxnLst/>
              <a:rect l="l" t="t" r="r" b="b"/>
              <a:pathLst>
                <a:path w="340995" h="424814">
                  <a:moveTo>
                    <a:pt x="24959" y="95694"/>
                  </a:moveTo>
                  <a:lnTo>
                    <a:pt x="9681" y="100185"/>
                  </a:lnTo>
                  <a:lnTo>
                    <a:pt x="0" y="111176"/>
                  </a:lnTo>
                  <a:lnTo>
                    <a:pt x="45" y="128109"/>
                  </a:lnTo>
                  <a:lnTo>
                    <a:pt x="51226" y="358614"/>
                  </a:lnTo>
                  <a:lnTo>
                    <a:pt x="51226" y="359884"/>
                  </a:lnTo>
                  <a:lnTo>
                    <a:pt x="52369" y="361027"/>
                  </a:lnTo>
                  <a:lnTo>
                    <a:pt x="54782" y="362297"/>
                  </a:lnTo>
                  <a:lnTo>
                    <a:pt x="221533" y="423130"/>
                  </a:lnTo>
                  <a:lnTo>
                    <a:pt x="223946" y="424400"/>
                  </a:lnTo>
                  <a:lnTo>
                    <a:pt x="226232" y="423130"/>
                  </a:lnTo>
                  <a:lnTo>
                    <a:pt x="227502" y="420717"/>
                  </a:lnTo>
                  <a:lnTo>
                    <a:pt x="252521" y="365853"/>
                  </a:lnTo>
                  <a:lnTo>
                    <a:pt x="252521" y="364583"/>
                  </a:lnTo>
                  <a:lnTo>
                    <a:pt x="253664" y="364583"/>
                  </a:lnTo>
                  <a:lnTo>
                    <a:pt x="290528" y="338834"/>
                  </a:lnTo>
                  <a:lnTo>
                    <a:pt x="316355" y="314418"/>
                  </a:lnTo>
                  <a:lnTo>
                    <a:pt x="332585" y="290002"/>
                  </a:lnTo>
                  <a:lnTo>
                    <a:pt x="340659" y="264253"/>
                  </a:lnTo>
                  <a:lnTo>
                    <a:pt x="339421" y="239639"/>
                  </a:lnTo>
                  <a:lnTo>
                    <a:pt x="329896" y="222311"/>
                  </a:lnTo>
                  <a:lnTo>
                    <a:pt x="316799" y="211032"/>
                  </a:lnTo>
                  <a:lnTo>
                    <a:pt x="304845" y="204563"/>
                  </a:lnTo>
                  <a:lnTo>
                    <a:pt x="300146" y="202150"/>
                  </a:lnTo>
                  <a:lnTo>
                    <a:pt x="296590" y="199737"/>
                  </a:lnTo>
                  <a:lnTo>
                    <a:pt x="265602" y="166336"/>
                  </a:lnTo>
                  <a:lnTo>
                    <a:pt x="257220" y="162780"/>
                  </a:lnTo>
                  <a:lnTo>
                    <a:pt x="248965" y="162780"/>
                  </a:lnTo>
                  <a:lnTo>
                    <a:pt x="244139" y="161510"/>
                  </a:lnTo>
                  <a:lnTo>
                    <a:pt x="241726" y="161510"/>
                  </a:lnTo>
                  <a:lnTo>
                    <a:pt x="240583" y="159097"/>
                  </a:lnTo>
                  <a:lnTo>
                    <a:pt x="89326" y="159097"/>
                  </a:lnTo>
                  <a:lnTo>
                    <a:pt x="82214" y="156811"/>
                  </a:lnTo>
                  <a:lnTo>
                    <a:pt x="77388" y="155541"/>
                  </a:lnTo>
                  <a:lnTo>
                    <a:pt x="73832" y="151985"/>
                  </a:lnTo>
                  <a:lnTo>
                    <a:pt x="71419" y="146016"/>
                  </a:lnTo>
                  <a:lnTo>
                    <a:pt x="63164" y="120870"/>
                  </a:lnTo>
                  <a:lnTo>
                    <a:pt x="59650" y="112801"/>
                  </a:lnTo>
                  <a:lnTo>
                    <a:pt x="54671" y="106424"/>
                  </a:lnTo>
                  <a:lnTo>
                    <a:pt x="48573" y="101617"/>
                  </a:lnTo>
                  <a:lnTo>
                    <a:pt x="41701" y="98264"/>
                  </a:lnTo>
                  <a:lnTo>
                    <a:pt x="24959" y="95694"/>
                  </a:lnTo>
                  <a:close/>
                </a:path>
                <a:path w="340995" h="424814">
                  <a:moveTo>
                    <a:pt x="177375" y="0"/>
                  </a:moveTo>
                  <a:lnTo>
                    <a:pt x="101264" y="149572"/>
                  </a:lnTo>
                  <a:lnTo>
                    <a:pt x="98851" y="157954"/>
                  </a:lnTo>
                  <a:lnTo>
                    <a:pt x="89326" y="159097"/>
                  </a:lnTo>
                  <a:lnTo>
                    <a:pt x="240583" y="159097"/>
                  </a:lnTo>
                  <a:lnTo>
                    <a:pt x="239440" y="157954"/>
                  </a:lnTo>
                  <a:lnTo>
                    <a:pt x="234384" y="146016"/>
                  </a:lnTo>
                  <a:lnTo>
                    <a:pt x="201213" y="123283"/>
                  </a:lnTo>
                  <a:lnTo>
                    <a:pt x="194101" y="122140"/>
                  </a:lnTo>
                  <a:lnTo>
                    <a:pt x="189402" y="120870"/>
                  </a:lnTo>
                  <a:lnTo>
                    <a:pt x="186989" y="120870"/>
                  </a:lnTo>
                  <a:lnTo>
                    <a:pt x="184576" y="119727"/>
                  </a:lnTo>
                  <a:lnTo>
                    <a:pt x="182163" y="117314"/>
                  </a:lnTo>
                  <a:lnTo>
                    <a:pt x="183433" y="114901"/>
                  </a:lnTo>
                  <a:lnTo>
                    <a:pt x="210738" y="39717"/>
                  </a:lnTo>
                  <a:lnTo>
                    <a:pt x="212101" y="27689"/>
                  </a:lnTo>
                  <a:lnTo>
                    <a:pt x="208119" y="17127"/>
                  </a:lnTo>
                  <a:lnTo>
                    <a:pt x="200112" y="8588"/>
                  </a:lnTo>
                  <a:lnTo>
                    <a:pt x="189402" y="2633"/>
                  </a:lnTo>
                  <a:lnTo>
                    <a:pt x="177375" y="0"/>
                  </a:lnTo>
                  <a:close/>
                </a:path>
              </a:pathLst>
            </a:custGeom>
            <a:solidFill>
              <a:srgbClr val="355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50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6248400" cy="10690860"/>
            <a:chOff x="0" y="0"/>
            <a:chExt cx="6248400" cy="1069086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947" y="0"/>
              <a:ext cx="1823085" cy="10690860"/>
            </a:xfrm>
            <a:custGeom>
              <a:avLst/>
              <a:gdLst/>
              <a:ahLst/>
              <a:cxnLst/>
              <a:rect l="l" t="t" r="r" b="b"/>
              <a:pathLst>
                <a:path w="1823085" h="10690860">
                  <a:moveTo>
                    <a:pt x="1822704" y="0"/>
                  </a:moveTo>
                  <a:lnTo>
                    <a:pt x="0" y="0"/>
                  </a:lnTo>
                  <a:lnTo>
                    <a:pt x="0" y="10690860"/>
                  </a:lnTo>
                  <a:lnTo>
                    <a:pt x="1822704" y="10690860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915" y="3109086"/>
              <a:ext cx="5396484" cy="340601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99287" y="1122044"/>
            <a:ext cx="6072505" cy="6508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plataforma da Internet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está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totalmente operacional.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seguidores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Facebook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i="1" spc="-5" dirty="0">
                <a:solidFill>
                  <a:srgbClr val="404040"/>
                </a:solidFill>
                <a:latin typeface="Calibri"/>
                <a:cs typeface="Calibri"/>
              </a:rPr>
              <a:t>Sófia Verde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são mais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5,3K.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resultados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vistos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através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aumento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quantidade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qualidade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materiais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reciclagem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reportados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pela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Câmara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Municipal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Sófia,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aumentando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anualmente: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+20%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resíduos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separados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recolhidos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comparação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período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anterior.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896" y="387222"/>
            <a:ext cx="515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EVIDÊNCIAS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SUCESSO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(RESULTADOS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ALCANÇADOS)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85564" y="8643365"/>
            <a:ext cx="11747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Desislava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</a:t>
            </a:r>
            <a:r>
              <a:rPr sz="1100" dirty="0">
                <a:latin typeface="Calibri"/>
                <a:cs typeface="Calibri"/>
              </a:rPr>
              <a:t>oya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spc="-10" dirty="0">
                <a:latin typeface="Calibri"/>
                <a:cs typeface="Calibri"/>
              </a:rPr>
              <a:t>ov</a:t>
            </a:r>
            <a:r>
              <a:rPr sz="1100" dirty="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9708" y="8677147"/>
            <a:ext cx="12280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http://waste.sofia.bg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67308" y="399287"/>
            <a:ext cx="7002780" cy="9485630"/>
            <a:chOff x="567308" y="399287"/>
            <a:chExt cx="7002780" cy="9485630"/>
          </a:xfrm>
        </p:grpSpPr>
        <p:sp>
          <p:nvSpPr>
            <p:cNvPr id="17" name="object 17"/>
            <p:cNvSpPr/>
            <p:nvPr/>
          </p:nvSpPr>
          <p:spPr>
            <a:xfrm>
              <a:off x="576833" y="881633"/>
              <a:ext cx="6983730" cy="15240"/>
            </a:xfrm>
            <a:custGeom>
              <a:avLst/>
              <a:gdLst/>
              <a:ahLst/>
              <a:cxnLst/>
              <a:rect l="l" t="t" r="r" b="b"/>
              <a:pathLst>
                <a:path w="6983730" h="15240">
                  <a:moveTo>
                    <a:pt x="0" y="14858"/>
                  </a:moveTo>
                  <a:lnTo>
                    <a:pt x="6983349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40068" y="39928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55892" y="4983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4">
                  <a:moveTo>
                    <a:pt x="322072" y="0"/>
                  </a:moveTo>
                  <a:lnTo>
                    <a:pt x="67817" y="0"/>
                  </a:lnTo>
                  <a:lnTo>
                    <a:pt x="65024" y="3175"/>
                  </a:lnTo>
                  <a:lnTo>
                    <a:pt x="2793" y="65277"/>
                  </a:lnTo>
                  <a:lnTo>
                    <a:pt x="888" y="67055"/>
                  </a:lnTo>
                  <a:lnTo>
                    <a:pt x="0" y="68833"/>
                  </a:lnTo>
                  <a:lnTo>
                    <a:pt x="126" y="397763"/>
                  </a:lnTo>
                  <a:lnTo>
                    <a:pt x="322072" y="397763"/>
                  </a:lnTo>
                  <a:lnTo>
                    <a:pt x="322072" y="384682"/>
                  </a:lnTo>
                  <a:lnTo>
                    <a:pt x="13207" y="384682"/>
                  </a:lnTo>
                  <a:lnTo>
                    <a:pt x="13207" y="77088"/>
                  </a:lnTo>
                  <a:lnTo>
                    <a:pt x="77088" y="77088"/>
                  </a:lnTo>
                  <a:lnTo>
                    <a:pt x="77088" y="64388"/>
                  </a:lnTo>
                  <a:lnTo>
                    <a:pt x="60705" y="64388"/>
                  </a:lnTo>
                  <a:lnTo>
                    <a:pt x="24002" y="64261"/>
                  </a:lnTo>
                  <a:lnTo>
                    <a:pt x="22859" y="64134"/>
                  </a:lnTo>
                  <a:lnTo>
                    <a:pt x="64007" y="23113"/>
                  </a:lnTo>
                  <a:lnTo>
                    <a:pt x="77088" y="23113"/>
                  </a:lnTo>
                  <a:lnTo>
                    <a:pt x="77088" y="13207"/>
                  </a:lnTo>
                  <a:lnTo>
                    <a:pt x="322072" y="13207"/>
                  </a:lnTo>
                  <a:lnTo>
                    <a:pt x="322072" y="0"/>
                  </a:lnTo>
                  <a:close/>
                </a:path>
                <a:path w="399415" h="398144">
                  <a:moveTo>
                    <a:pt x="322072" y="323850"/>
                  </a:moveTo>
                  <a:lnTo>
                    <a:pt x="308736" y="323850"/>
                  </a:lnTo>
                  <a:lnTo>
                    <a:pt x="308736" y="384682"/>
                  </a:lnTo>
                  <a:lnTo>
                    <a:pt x="322072" y="384682"/>
                  </a:lnTo>
                  <a:lnTo>
                    <a:pt x="322072" y="323850"/>
                  </a:lnTo>
                  <a:close/>
                </a:path>
                <a:path w="399415" h="398144">
                  <a:moveTo>
                    <a:pt x="322072" y="13207"/>
                  </a:moveTo>
                  <a:lnTo>
                    <a:pt x="308990" y="13207"/>
                  </a:lnTo>
                  <a:lnTo>
                    <a:pt x="308990" y="239902"/>
                  </a:lnTo>
                  <a:lnTo>
                    <a:pt x="308101" y="242061"/>
                  </a:lnTo>
                  <a:lnTo>
                    <a:pt x="235203" y="314832"/>
                  </a:lnTo>
                  <a:lnTo>
                    <a:pt x="233425" y="316483"/>
                  </a:lnTo>
                  <a:lnTo>
                    <a:pt x="232155" y="318769"/>
                  </a:lnTo>
                  <a:lnTo>
                    <a:pt x="231521" y="321055"/>
                  </a:lnTo>
                  <a:lnTo>
                    <a:pt x="227804" y="333755"/>
                  </a:lnTo>
                  <a:lnTo>
                    <a:pt x="220633" y="358901"/>
                  </a:lnTo>
                  <a:lnTo>
                    <a:pt x="217169" y="370966"/>
                  </a:lnTo>
                  <a:lnTo>
                    <a:pt x="216915" y="372236"/>
                  </a:lnTo>
                  <a:lnTo>
                    <a:pt x="216560" y="373760"/>
                  </a:lnTo>
                  <a:lnTo>
                    <a:pt x="216153" y="375284"/>
                  </a:lnTo>
                  <a:lnTo>
                    <a:pt x="221487" y="373760"/>
                  </a:lnTo>
                  <a:lnTo>
                    <a:pt x="226313" y="372236"/>
                  </a:lnTo>
                  <a:lnTo>
                    <a:pt x="231139" y="370966"/>
                  </a:lnTo>
                  <a:lnTo>
                    <a:pt x="270001" y="359536"/>
                  </a:lnTo>
                  <a:lnTo>
                    <a:pt x="272414" y="358901"/>
                  </a:lnTo>
                  <a:lnTo>
                    <a:pt x="274827" y="357377"/>
                  </a:lnTo>
                  <a:lnTo>
                    <a:pt x="275844" y="356361"/>
                  </a:lnTo>
                  <a:lnTo>
                    <a:pt x="234823" y="356361"/>
                  </a:lnTo>
                  <a:lnTo>
                    <a:pt x="237108" y="348360"/>
                  </a:lnTo>
                  <a:lnTo>
                    <a:pt x="241173" y="333755"/>
                  </a:lnTo>
                  <a:lnTo>
                    <a:pt x="267598" y="333755"/>
                  </a:lnTo>
                  <a:lnTo>
                    <a:pt x="274475" y="326897"/>
                  </a:lnTo>
                  <a:lnTo>
                    <a:pt x="253873" y="326897"/>
                  </a:lnTo>
                  <a:lnTo>
                    <a:pt x="252222" y="324992"/>
                  </a:lnTo>
                  <a:lnTo>
                    <a:pt x="250062" y="322833"/>
                  </a:lnTo>
                  <a:lnTo>
                    <a:pt x="248284" y="320801"/>
                  </a:lnTo>
                  <a:lnTo>
                    <a:pt x="339851" y="229615"/>
                  </a:lnTo>
                  <a:lnTo>
                    <a:pt x="358989" y="229615"/>
                  </a:lnTo>
                  <a:lnTo>
                    <a:pt x="356950" y="227583"/>
                  </a:lnTo>
                  <a:lnTo>
                    <a:pt x="322452" y="227583"/>
                  </a:lnTo>
                  <a:lnTo>
                    <a:pt x="322325" y="226440"/>
                  </a:lnTo>
                  <a:lnTo>
                    <a:pt x="322072" y="225805"/>
                  </a:lnTo>
                  <a:lnTo>
                    <a:pt x="322072" y="13207"/>
                  </a:lnTo>
                  <a:close/>
                </a:path>
                <a:path w="399415" h="398144">
                  <a:moveTo>
                    <a:pt x="267598" y="333755"/>
                  </a:moveTo>
                  <a:lnTo>
                    <a:pt x="241173" y="333755"/>
                  </a:lnTo>
                  <a:lnTo>
                    <a:pt x="246760" y="339216"/>
                  </a:lnTo>
                  <a:lnTo>
                    <a:pt x="251967" y="344424"/>
                  </a:lnTo>
                  <a:lnTo>
                    <a:pt x="257301" y="349884"/>
                  </a:lnTo>
                  <a:lnTo>
                    <a:pt x="242950" y="354075"/>
                  </a:lnTo>
                  <a:lnTo>
                    <a:pt x="234823" y="356361"/>
                  </a:lnTo>
                  <a:lnTo>
                    <a:pt x="275844" y="356361"/>
                  </a:lnTo>
                  <a:lnTo>
                    <a:pt x="283751" y="348636"/>
                  </a:lnTo>
                  <a:lnTo>
                    <a:pt x="289264" y="343153"/>
                  </a:lnTo>
                  <a:lnTo>
                    <a:pt x="270001" y="343153"/>
                  </a:lnTo>
                  <a:lnTo>
                    <a:pt x="265937" y="339089"/>
                  </a:lnTo>
                  <a:lnTo>
                    <a:pt x="264159" y="337184"/>
                  </a:lnTo>
                  <a:lnTo>
                    <a:pt x="267598" y="333755"/>
                  </a:lnTo>
                  <a:close/>
                </a:path>
                <a:path w="399415" h="398144">
                  <a:moveTo>
                    <a:pt x="386877" y="245999"/>
                  </a:moveTo>
                  <a:lnTo>
                    <a:pt x="355600" y="245999"/>
                  </a:lnTo>
                  <a:lnTo>
                    <a:pt x="357377" y="247650"/>
                  </a:lnTo>
                  <a:lnTo>
                    <a:pt x="359536" y="249935"/>
                  </a:lnTo>
                  <a:lnTo>
                    <a:pt x="361441" y="251840"/>
                  </a:lnTo>
                  <a:lnTo>
                    <a:pt x="270001" y="343153"/>
                  </a:lnTo>
                  <a:lnTo>
                    <a:pt x="289264" y="343153"/>
                  </a:lnTo>
                  <a:lnTo>
                    <a:pt x="307212" y="325246"/>
                  </a:lnTo>
                  <a:lnTo>
                    <a:pt x="308736" y="323850"/>
                  </a:lnTo>
                  <a:lnTo>
                    <a:pt x="322072" y="323850"/>
                  </a:lnTo>
                  <a:lnTo>
                    <a:pt x="322072" y="311403"/>
                  </a:lnTo>
                  <a:lnTo>
                    <a:pt x="322833" y="309625"/>
                  </a:lnTo>
                  <a:lnTo>
                    <a:pt x="384809" y="248157"/>
                  </a:lnTo>
                  <a:lnTo>
                    <a:pt x="386877" y="245999"/>
                  </a:lnTo>
                  <a:close/>
                </a:path>
                <a:path w="399415" h="398144">
                  <a:moveTo>
                    <a:pt x="358989" y="229615"/>
                  </a:moveTo>
                  <a:lnTo>
                    <a:pt x="339851" y="229615"/>
                  </a:lnTo>
                  <a:lnTo>
                    <a:pt x="343915" y="233679"/>
                  </a:lnTo>
                  <a:lnTo>
                    <a:pt x="345693" y="235330"/>
                  </a:lnTo>
                  <a:lnTo>
                    <a:pt x="253873" y="326897"/>
                  </a:lnTo>
                  <a:lnTo>
                    <a:pt x="274475" y="326897"/>
                  </a:lnTo>
                  <a:lnTo>
                    <a:pt x="355600" y="245999"/>
                  </a:lnTo>
                  <a:lnTo>
                    <a:pt x="386877" y="245999"/>
                  </a:lnTo>
                  <a:lnTo>
                    <a:pt x="389447" y="243314"/>
                  </a:lnTo>
                  <a:lnTo>
                    <a:pt x="390360" y="242188"/>
                  </a:lnTo>
                  <a:lnTo>
                    <a:pt x="371601" y="242188"/>
                  </a:lnTo>
                  <a:lnTo>
                    <a:pt x="358989" y="229615"/>
                  </a:lnTo>
                  <a:close/>
                </a:path>
                <a:path w="399415" h="398144">
                  <a:moveTo>
                    <a:pt x="392118" y="203326"/>
                  </a:moveTo>
                  <a:lnTo>
                    <a:pt x="366394" y="203326"/>
                  </a:lnTo>
                  <a:lnTo>
                    <a:pt x="375792" y="204088"/>
                  </a:lnTo>
                  <a:lnTo>
                    <a:pt x="381634" y="210057"/>
                  </a:lnTo>
                  <a:lnTo>
                    <a:pt x="387350" y="215772"/>
                  </a:lnTo>
                  <a:lnTo>
                    <a:pt x="387984" y="225425"/>
                  </a:lnTo>
                  <a:lnTo>
                    <a:pt x="379222" y="235457"/>
                  </a:lnTo>
                  <a:lnTo>
                    <a:pt x="375157" y="238759"/>
                  </a:lnTo>
                  <a:lnTo>
                    <a:pt x="371601" y="242188"/>
                  </a:lnTo>
                  <a:lnTo>
                    <a:pt x="390360" y="242188"/>
                  </a:lnTo>
                  <a:lnTo>
                    <a:pt x="393620" y="238172"/>
                  </a:lnTo>
                  <a:lnTo>
                    <a:pt x="397007" y="232531"/>
                  </a:lnTo>
                  <a:lnTo>
                    <a:pt x="399196" y="226440"/>
                  </a:lnTo>
                  <a:lnTo>
                    <a:pt x="399287" y="216788"/>
                  </a:lnTo>
                  <a:lnTo>
                    <a:pt x="398906" y="216153"/>
                  </a:lnTo>
                  <a:lnTo>
                    <a:pt x="398652" y="215518"/>
                  </a:lnTo>
                  <a:lnTo>
                    <a:pt x="398525" y="214756"/>
                  </a:lnTo>
                  <a:lnTo>
                    <a:pt x="392118" y="203326"/>
                  </a:lnTo>
                  <a:close/>
                </a:path>
                <a:path w="399415" h="398144">
                  <a:moveTo>
                    <a:pt x="363378" y="193147"/>
                  </a:moveTo>
                  <a:lnTo>
                    <a:pt x="349503" y="200786"/>
                  </a:lnTo>
                  <a:lnTo>
                    <a:pt x="343334" y="206829"/>
                  </a:lnTo>
                  <a:lnTo>
                    <a:pt x="324888" y="225258"/>
                  </a:lnTo>
                  <a:lnTo>
                    <a:pt x="324230" y="225805"/>
                  </a:lnTo>
                  <a:lnTo>
                    <a:pt x="322452" y="227583"/>
                  </a:lnTo>
                  <a:lnTo>
                    <a:pt x="356950" y="227583"/>
                  </a:lnTo>
                  <a:lnTo>
                    <a:pt x="348996" y="219709"/>
                  </a:lnTo>
                  <a:lnTo>
                    <a:pt x="352551" y="216153"/>
                  </a:lnTo>
                  <a:lnTo>
                    <a:pt x="355980" y="211962"/>
                  </a:lnTo>
                  <a:lnTo>
                    <a:pt x="360044" y="208660"/>
                  </a:lnTo>
                  <a:lnTo>
                    <a:pt x="366394" y="203326"/>
                  </a:lnTo>
                  <a:lnTo>
                    <a:pt x="392118" y="203326"/>
                  </a:lnTo>
                  <a:lnTo>
                    <a:pt x="390794" y="200965"/>
                  </a:lnTo>
                  <a:lnTo>
                    <a:pt x="378110" y="193484"/>
                  </a:lnTo>
                  <a:lnTo>
                    <a:pt x="363378" y="193147"/>
                  </a:lnTo>
                  <a:close/>
                </a:path>
                <a:path w="399415" h="398144">
                  <a:moveTo>
                    <a:pt x="77088" y="23113"/>
                  </a:moveTo>
                  <a:lnTo>
                    <a:pt x="64007" y="23113"/>
                  </a:lnTo>
                  <a:lnTo>
                    <a:pt x="64134" y="24002"/>
                  </a:lnTo>
                  <a:lnTo>
                    <a:pt x="64388" y="24891"/>
                  </a:lnTo>
                  <a:lnTo>
                    <a:pt x="64388" y="60705"/>
                  </a:lnTo>
                  <a:lnTo>
                    <a:pt x="64515" y="63500"/>
                  </a:lnTo>
                  <a:lnTo>
                    <a:pt x="63626" y="64388"/>
                  </a:lnTo>
                  <a:lnTo>
                    <a:pt x="77088" y="64388"/>
                  </a:lnTo>
                  <a:lnTo>
                    <a:pt x="77088" y="231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81926" y="522731"/>
              <a:ext cx="269621" cy="34885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76071" y="8420099"/>
              <a:ext cx="6412865" cy="1458595"/>
            </a:xfrm>
            <a:custGeom>
              <a:avLst/>
              <a:gdLst/>
              <a:ahLst/>
              <a:cxnLst/>
              <a:rect l="l" t="t" r="r" b="b"/>
              <a:pathLst>
                <a:path w="6412865" h="1458595">
                  <a:moveTo>
                    <a:pt x="3848100" y="749807"/>
                  </a:moveTo>
                  <a:lnTo>
                    <a:pt x="6412610" y="749807"/>
                  </a:lnTo>
                </a:path>
                <a:path w="6412865" h="1458595">
                  <a:moveTo>
                    <a:pt x="0" y="0"/>
                  </a:moveTo>
                  <a:lnTo>
                    <a:pt x="6412357" y="0"/>
                  </a:lnTo>
                </a:path>
                <a:path w="6412865" h="1458595">
                  <a:moveTo>
                    <a:pt x="3848100" y="1458467"/>
                  </a:moveTo>
                  <a:lnTo>
                    <a:pt x="6412610" y="1458467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97375" y="8327897"/>
              <a:ext cx="896619" cy="218440"/>
            </a:xfrm>
            <a:custGeom>
              <a:avLst/>
              <a:gdLst/>
              <a:ahLst/>
              <a:cxnLst/>
              <a:rect l="l" t="t" r="r" b="b"/>
              <a:pathLst>
                <a:path w="896620" h="218440">
                  <a:moveTo>
                    <a:pt x="896112" y="0"/>
                  </a:moveTo>
                  <a:lnTo>
                    <a:pt x="848868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848868" y="217932"/>
                  </a:lnTo>
                  <a:lnTo>
                    <a:pt x="896112" y="217932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715374" y="8308593"/>
            <a:ext cx="2580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CONTACTO</a:t>
            </a:r>
            <a:r>
              <a:rPr sz="1400" b="1" spc="-2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97375" y="9062211"/>
            <a:ext cx="1216660" cy="930910"/>
          </a:xfrm>
          <a:custGeom>
            <a:avLst/>
            <a:gdLst/>
            <a:ahLst/>
            <a:cxnLst/>
            <a:rect l="l" t="t" r="r" b="b"/>
            <a:pathLst>
              <a:path w="1216660" h="930909">
                <a:moveTo>
                  <a:pt x="559308" y="712381"/>
                </a:moveTo>
                <a:lnTo>
                  <a:pt x="512064" y="712381"/>
                </a:lnTo>
                <a:lnTo>
                  <a:pt x="39624" y="712381"/>
                </a:lnTo>
                <a:lnTo>
                  <a:pt x="0" y="712381"/>
                </a:lnTo>
                <a:lnTo>
                  <a:pt x="0" y="930313"/>
                </a:lnTo>
                <a:lnTo>
                  <a:pt x="39624" y="930313"/>
                </a:lnTo>
                <a:lnTo>
                  <a:pt x="512064" y="930313"/>
                </a:lnTo>
                <a:lnTo>
                  <a:pt x="559308" y="930313"/>
                </a:lnTo>
                <a:lnTo>
                  <a:pt x="559308" y="712381"/>
                </a:lnTo>
                <a:close/>
              </a:path>
              <a:path w="1216660" h="930909">
                <a:moveTo>
                  <a:pt x="1216533" y="0"/>
                </a:moveTo>
                <a:lnTo>
                  <a:pt x="1169289" y="0"/>
                </a:lnTo>
                <a:lnTo>
                  <a:pt x="55245" y="0"/>
                </a:lnTo>
                <a:lnTo>
                  <a:pt x="15621" y="0"/>
                </a:lnTo>
                <a:lnTo>
                  <a:pt x="15621" y="217932"/>
                </a:lnTo>
                <a:lnTo>
                  <a:pt x="55245" y="217932"/>
                </a:lnTo>
                <a:lnTo>
                  <a:pt x="1169289" y="217932"/>
                </a:lnTo>
                <a:lnTo>
                  <a:pt x="1216533" y="217932"/>
                </a:lnTo>
                <a:lnTo>
                  <a:pt x="1216533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385564" y="9042603"/>
            <a:ext cx="1437005" cy="1236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1F1F1"/>
                </a:solidFill>
                <a:latin typeface="Calibri"/>
                <a:cs typeface="Calibri"/>
              </a:rPr>
              <a:t>ORGANIZAÇÃO</a:t>
            </a:r>
            <a:r>
              <a:rPr sz="1400" b="1" spc="-1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100" i="1" spc="-5" dirty="0">
                <a:latin typeface="Calibri"/>
                <a:cs typeface="Calibri"/>
              </a:rPr>
              <a:t>Sófia</a:t>
            </a:r>
            <a:r>
              <a:rPr sz="1100" i="1" spc="-40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Verde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desislava@sofiagreen.bg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11898" y="8327897"/>
            <a:ext cx="1903730" cy="218440"/>
          </a:xfrm>
          <a:custGeom>
            <a:avLst/>
            <a:gdLst/>
            <a:ahLst/>
            <a:cxnLst/>
            <a:rect l="l" t="t" r="r" b="b"/>
            <a:pathLst>
              <a:path w="1903730" h="218440">
                <a:moveTo>
                  <a:pt x="1903476" y="0"/>
                </a:moveTo>
                <a:lnTo>
                  <a:pt x="0" y="0"/>
                </a:lnTo>
                <a:lnTo>
                  <a:pt x="0" y="217932"/>
                </a:lnTo>
                <a:lnTo>
                  <a:pt x="1903476" y="217932"/>
                </a:lnTo>
                <a:lnTo>
                  <a:pt x="190347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11898" y="8308593"/>
            <a:ext cx="3585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LIGAÇÕES</a:t>
            </a:r>
            <a:r>
              <a:rPr sz="14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INFORMATIVAS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59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2816" y="10045114"/>
            <a:ext cx="484505" cy="327025"/>
            <a:chOff x="432816" y="10045114"/>
            <a:chExt cx="484505" cy="327025"/>
          </a:xfrm>
        </p:grpSpPr>
        <p:sp>
          <p:nvSpPr>
            <p:cNvPr id="8" name="object 8"/>
            <p:cNvSpPr/>
            <p:nvPr/>
          </p:nvSpPr>
          <p:spPr>
            <a:xfrm>
              <a:off x="432816" y="10045114"/>
              <a:ext cx="484505" cy="327025"/>
            </a:xfrm>
            <a:custGeom>
              <a:avLst/>
              <a:gdLst/>
              <a:ahLst/>
              <a:cxnLst/>
              <a:rect l="l" t="t" r="r" b="b"/>
              <a:pathLst>
                <a:path w="484505" h="327025">
                  <a:moveTo>
                    <a:pt x="484491" y="0"/>
                  </a:moveTo>
                  <a:lnTo>
                    <a:pt x="0" y="0"/>
                  </a:lnTo>
                  <a:lnTo>
                    <a:pt x="0" y="326620"/>
                  </a:lnTo>
                  <a:lnTo>
                    <a:pt x="484491" y="326620"/>
                  </a:lnTo>
                  <a:lnTo>
                    <a:pt x="484491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16393" y="0"/>
                  </a:move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9945" y="18337"/>
                  </a:lnTo>
                  <a:lnTo>
                    <a:pt x="6311" y="29655"/>
                  </a:lnTo>
                  <a:lnTo>
                    <a:pt x="16393" y="22884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lnTo>
                    <a:pt x="27981" y="10986"/>
                  </a:lnTo>
                  <a:lnTo>
                    <a:pt x="20516" y="10842"/>
                  </a:lnTo>
                  <a:lnTo>
                    <a:pt x="1639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32983" y="11130"/>
                  </a:moveTo>
                  <a:lnTo>
                    <a:pt x="27981" y="10986"/>
                  </a:lnTo>
                  <a:lnTo>
                    <a:pt x="20516" y="10842"/>
                  </a:lnTo>
                  <a:lnTo>
                    <a:pt x="17996" y="4266"/>
                  </a:lnTo>
                  <a:lnTo>
                    <a:pt x="16393" y="0"/>
                  </a:ln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4064" y="14082"/>
                  </a:lnTo>
                  <a:lnTo>
                    <a:pt x="9945" y="18337"/>
                  </a:lnTo>
                  <a:lnTo>
                    <a:pt x="7757" y="25109"/>
                  </a:lnTo>
                  <a:lnTo>
                    <a:pt x="6311" y="29655"/>
                  </a:lnTo>
                  <a:lnTo>
                    <a:pt x="10238" y="26995"/>
                  </a:lnTo>
                  <a:lnTo>
                    <a:pt x="16393" y="22884"/>
                  </a:lnTo>
                  <a:lnTo>
                    <a:pt x="22549" y="26995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23" y="10085947"/>
              <a:ext cx="217734" cy="84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6540" y="0"/>
                  </a:move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lnTo>
                    <a:pt x="26677" y="29647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22701" y="26986"/>
                  </a:moveTo>
                  <a:lnTo>
                    <a:pt x="26677" y="29647"/>
                  </a:lnTo>
                  <a:lnTo>
                    <a:pt x="25224" y="25100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78" y="10243079"/>
              <a:ext cx="217605" cy="840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1073" y="10024689"/>
            <a:ext cx="1005205" cy="361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80"/>
              </a:spcBef>
            </a:pP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Co-funded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by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 E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s</a:t>
            </a:r>
            <a:r>
              <a:rPr sz="750" spc="15" dirty="0">
                <a:solidFill>
                  <a:srgbClr val="2C48A2"/>
                </a:solidFill>
                <a:latin typeface="Arial MT"/>
                <a:cs typeface="Arial MT"/>
              </a:rPr>
              <a:t>m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s+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Pro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g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amme 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spc="-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034" y="164763"/>
            <a:ext cx="1644190" cy="93996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2808731"/>
            <a:ext cx="3502660" cy="6992620"/>
            <a:chOff x="0" y="2808731"/>
            <a:chExt cx="3502660" cy="6992620"/>
          </a:xfrm>
        </p:grpSpPr>
        <p:sp>
          <p:nvSpPr>
            <p:cNvPr id="18" name="object 18"/>
            <p:cNvSpPr/>
            <p:nvPr/>
          </p:nvSpPr>
          <p:spPr>
            <a:xfrm>
              <a:off x="0" y="2808731"/>
              <a:ext cx="3502660" cy="6992620"/>
            </a:xfrm>
            <a:custGeom>
              <a:avLst/>
              <a:gdLst/>
              <a:ahLst/>
              <a:cxnLst/>
              <a:rect l="l" t="t" r="r" b="b"/>
              <a:pathLst>
                <a:path w="3502660" h="6992620">
                  <a:moveTo>
                    <a:pt x="3502152" y="0"/>
                  </a:moveTo>
                  <a:lnTo>
                    <a:pt x="0" y="0"/>
                  </a:lnTo>
                  <a:lnTo>
                    <a:pt x="0" y="6992111"/>
                  </a:lnTo>
                  <a:lnTo>
                    <a:pt x="3502152" y="6992111"/>
                  </a:lnTo>
                  <a:lnTo>
                    <a:pt x="3502152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464809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1317" y="4751577"/>
              <a:ext cx="2185670" cy="2219325"/>
            </a:xfrm>
            <a:custGeom>
              <a:avLst/>
              <a:gdLst/>
              <a:ahLst/>
              <a:cxnLst/>
              <a:rect l="l" t="t" r="r" b="b"/>
              <a:pathLst>
                <a:path w="2185670" h="2219325">
                  <a:moveTo>
                    <a:pt x="954024" y="0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42672" y="233172"/>
                  </a:lnTo>
                  <a:lnTo>
                    <a:pt x="954024" y="233172"/>
                  </a:lnTo>
                  <a:lnTo>
                    <a:pt x="954024" y="0"/>
                  </a:lnTo>
                  <a:close/>
                </a:path>
                <a:path w="2185670" h="2219325">
                  <a:moveTo>
                    <a:pt x="1004316" y="0"/>
                  </a:moveTo>
                  <a:lnTo>
                    <a:pt x="954036" y="0"/>
                  </a:lnTo>
                  <a:lnTo>
                    <a:pt x="954036" y="233172"/>
                  </a:lnTo>
                  <a:lnTo>
                    <a:pt x="1004316" y="233172"/>
                  </a:lnTo>
                  <a:lnTo>
                    <a:pt x="1004316" y="0"/>
                  </a:lnTo>
                  <a:close/>
                </a:path>
                <a:path w="2185670" h="2219325">
                  <a:moveTo>
                    <a:pt x="1738884" y="1985899"/>
                  </a:moveTo>
                  <a:lnTo>
                    <a:pt x="0" y="1985899"/>
                  </a:lnTo>
                  <a:lnTo>
                    <a:pt x="0" y="2219071"/>
                  </a:lnTo>
                  <a:lnTo>
                    <a:pt x="1738884" y="2219071"/>
                  </a:lnTo>
                  <a:lnTo>
                    <a:pt x="1738884" y="1985899"/>
                  </a:lnTo>
                  <a:close/>
                </a:path>
                <a:path w="2185670" h="2219325">
                  <a:moveTo>
                    <a:pt x="2135124" y="570738"/>
                  </a:moveTo>
                  <a:lnTo>
                    <a:pt x="42672" y="570738"/>
                  </a:lnTo>
                  <a:lnTo>
                    <a:pt x="0" y="570738"/>
                  </a:lnTo>
                  <a:lnTo>
                    <a:pt x="0" y="803910"/>
                  </a:lnTo>
                  <a:lnTo>
                    <a:pt x="42672" y="803910"/>
                  </a:lnTo>
                  <a:lnTo>
                    <a:pt x="2135124" y="803910"/>
                  </a:lnTo>
                  <a:lnTo>
                    <a:pt x="2135124" y="570738"/>
                  </a:lnTo>
                  <a:close/>
                </a:path>
                <a:path w="2185670" h="2219325">
                  <a:moveTo>
                    <a:pt x="2185428" y="570738"/>
                  </a:moveTo>
                  <a:lnTo>
                    <a:pt x="2135136" y="570738"/>
                  </a:lnTo>
                  <a:lnTo>
                    <a:pt x="2135136" y="803910"/>
                  </a:lnTo>
                  <a:lnTo>
                    <a:pt x="2185428" y="803910"/>
                  </a:lnTo>
                  <a:lnTo>
                    <a:pt x="2185428" y="57073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846067" y="5640069"/>
            <a:ext cx="3211830" cy="21755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715" algn="just">
              <a:lnSpc>
                <a:spcPct val="91000"/>
              </a:lnSpc>
              <a:spcBef>
                <a:spcPts val="22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 </a:t>
            </a:r>
            <a:r>
              <a:rPr sz="1100" i="1" spc="-5" dirty="0">
                <a:solidFill>
                  <a:srgbClr val="404040"/>
                </a:solidFill>
                <a:latin typeface="Calibri"/>
                <a:cs typeface="Calibri"/>
              </a:rPr>
              <a:t>Useless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foi criado por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dois amigos,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Geraldine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Carton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Taz Kelleher, em novembro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2018.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Fruto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um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interesse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moda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ambiente,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Geraldine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Taz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utilizaram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suas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capacidades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interesses únicos para tornarem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 Useless no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hoje.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Taz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i="1" spc="-5" dirty="0">
                <a:solidFill>
                  <a:srgbClr val="404040"/>
                </a:solidFill>
                <a:latin typeface="Calibri"/>
                <a:cs typeface="Calibri"/>
              </a:rPr>
              <a:t>podcaster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, Designer Gráfico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gestor de redes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sociais,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trabalhando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Fórum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Económico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Mundial. Geraldine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 artista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escritora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conjunto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competências combinado torna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estilo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entrega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acessível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divertido,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ajuda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pessoas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consumirem menos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sentirem-se menos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inúteis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luta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contra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alterações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climáticas.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59529" y="4598288"/>
            <a:ext cx="2129790" cy="65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86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ASSOCIAÇÃO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VOLUNTARIADO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OU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PESSOAS</a:t>
            </a:r>
            <a:r>
              <a:rPr sz="1800" b="1" spc="-7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ENVOLVIDAS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-12700" y="4628923"/>
            <a:ext cx="3517900" cy="500189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536575" algn="l"/>
                <a:tab pos="3504565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15" dirty="0">
                <a:solidFill>
                  <a:srgbClr val="F1F1F1"/>
                </a:solidFill>
                <a:latin typeface="Calibri"/>
                <a:cs typeface="Calibri"/>
              </a:rPr>
              <a:t>CATEGORIA</a:t>
            </a:r>
            <a:r>
              <a:rPr sz="1500" b="1" strike="sngStrike" spc="-15" dirty="0">
                <a:solidFill>
                  <a:srgbClr val="EB7339"/>
                </a:solidFill>
                <a:latin typeface="Calibri"/>
                <a:cs typeface="Calibri"/>
              </a:rPr>
              <a:t>.	</a:t>
            </a:r>
            <a:endParaRPr sz="1500">
              <a:latin typeface="Calibri"/>
              <a:cs typeface="Calibri"/>
            </a:endParaRPr>
          </a:p>
          <a:p>
            <a:pPr marL="494030" algn="just">
              <a:lnSpc>
                <a:spcPct val="100000"/>
              </a:lnSpc>
              <a:spcBef>
                <a:spcPts val="6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Gestão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Reciclagem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Resíduos</a:t>
            </a:r>
            <a:endParaRPr sz="1100">
              <a:latin typeface="Calibri"/>
              <a:cs typeface="Calibri"/>
            </a:endParaRPr>
          </a:p>
          <a:p>
            <a:pPr marL="536575" algn="just">
              <a:lnSpc>
                <a:spcPct val="100000"/>
              </a:lnSpc>
              <a:spcBef>
                <a:spcPts val="775"/>
              </a:spcBef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LOCALIZAÇÃO</a:t>
            </a:r>
            <a:r>
              <a:rPr sz="1500" b="1" spc="-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1F1F1"/>
                </a:solidFill>
                <a:latin typeface="Calibri"/>
                <a:cs typeface="Calibri"/>
              </a:rPr>
              <a:t>DA</a:t>
            </a:r>
            <a:r>
              <a:rPr sz="1500" b="1" spc="-15" dirty="0">
                <a:solidFill>
                  <a:srgbClr val="F1F1F1"/>
                </a:solidFill>
                <a:latin typeface="Calibri"/>
                <a:cs typeface="Calibri"/>
              </a:rPr>
              <a:t> PRÁTICA</a:t>
            </a:r>
            <a:r>
              <a:rPr sz="1500" b="1" spc="-15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494030" marR="193675" algn="just">
              <a:lnSpc>
                <a:spcPct val="83400"/>
              </a:lnSpc>
              <a:spcBef>
                <a:spcPts val="81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projecto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Calibri"/>
                <a:cs typeface="Calibri"/>
              </a:rPr>
              <a:t>Useless</a:t>
            </a:r>
            <a:r>
              <a:rPr sz="11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uma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iniciativa</a:t>
            </a:r>
            <a:r>
              <a:rPr sz="11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irlandesa,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cujos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fundadores,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Taz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Geraldine,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vivem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Dublin.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Acolhem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eventos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em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toda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Irlanda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tornando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informação sobre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vida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sustentável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economia circular mais acessível.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Estão também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online,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seu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entusiasmo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positividade,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alargando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ainda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mais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seu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alcance.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  <a:tabLst>
                <a:tab pos="494030" algn="l"/>
                <a:tab pos="3501390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5" dirty="0">
                <a:solidFill>
                  <a:srgbClr val="F1F1F1"/>
                </a:solidFill>
                <a:latin typeface="Calibri"/>
                <a:cs typeface="Calibri"/>
              </a:rPr>
              <a:t>PROBLEMAS</a:t>
            </a:r>
            <a:r>
              <a:rPr sz="1500" b="1" strike="sngStrike" spc="-1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trike="sngStrike" spc="-10" dirty="0">
                <a:solidFill>
                  <a:srgbClr val="F1F1F1"/>
                </a:solidFill>
                <a:latin typeface="Calibri"/>
                <a:cs typeface="Calibri"/>
              </a:rPr>
              <a:t>VISADOS	</a:t>
            </a:r>
            <a:endParaRPr sz="1500">
              <a:latin typeface="Calibri"/>
              <a:cs typeface="Calibri"/>
            </a:endParaRPr>
          </a:p>
          <a:p>
            <a:pPr marL="494030" marR="193675" algn="just">
              <a:lnSpc>
                <a:spcPct val="83300"/>
              </a:lnSpc>
              <a:spcBef>
                <a:spcPts val="113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Vivemos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numa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cultura</a:t>
            </a:r>
            <a:r>
              <a:rPr sz="11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descartável</a:t>
            </a:r>
            <a:r>
              <a:rPr sz="11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consumista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decisões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domésticas</a:t>
            </a:r>
            <a:r>
              <a:rPr sz="1100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quotidianas,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desde 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alimentação,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ao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transporte,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às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despesas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recreativas,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entre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outras,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contribuem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60-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70%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das emissões globais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GEE.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Embora não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possa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atribuir toda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culpa</a:t>
            </a:r>
            <a:r>
              <a:rPr sz="11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fardo</a:t>
            </a:r>
            <a:r>
              <a:rPr sz="1100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 mudança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ao consumidor,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evidente que todos temos aqui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um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papel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relevante,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devendo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assumir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responsabilidade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inerente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às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nossas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escolhas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procurando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minimizar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o</a:t>
            </a:r>
            <a:r>
              <a:rPr sz="11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desperdício</a:t>
            </a:r>
            <a:r>
              <a:rPr sz="1100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tanto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quanto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possível.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93%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das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pessoas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na UE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encararem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alterações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climáticas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uma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questão grave,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evidente que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querem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fazer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tudo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puderem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melhorarem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situação.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Calibri"/>
              <a:cs typeface="Calibri"/>
            </a:endParaRPr>
          </a:p>
          <a:p>
            <a:pPr marL="494030" marR="194310" algn="just">
              <a:lnSpc>
                <a:spcPct val="83300"/>
              </a:lnSpc>
              <a:spcBef>
                <a:spcPts val="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objetivo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projeto </a:t>
            </a:r>
            <a:r>
              <a:rPr sz="1100" i="1" spc="-5" dirty="0">
                <a:solidFill>
                  <a:srgbClr val="FFFFFF"/>
                </a:solidFill>
                <a:latin typeface="Calibri"/>
                <a:cs typeface="Calibri"/>
              </a:rPr>
              <a:t>Useless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claro: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ajudar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pessoas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usarem menos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sentirem-se menos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"inúteis"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processo.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624839"/>
            <a:ext cx="7559040" cy="3910965"/>
            <a:chOff x="0" y="624839"/>
            <a:chExt cx="7559040" cy="3910965"/>
          </a:xfrm>
        </p:grpSpPr>
        <p:sp>
          <p:nvSpPr>
            <p:cNvPr id="25" name="object 25"/>
            <p:cNvSpPr/>
            <p:nvPr/>
          </p:nvSpPr>
          <p:spPr>
            <a:xfrm>
              <a:off x="3501771" y="2809493"/>
              <a:ext cx="4057650" cy="1664970"/>
            </a:xfrm>
            <a:custGeom>
              <a:avLst/>
              <a:gdLst/>
              <a:ahLst/>
              <a:cxnLst/>
              <a:rect l="l" t="t" r="r" b="b"/>
              <a:pathLst>
                <a:path w="4057650" h="1664970">
                  <a:moveTo>
                    <a:pt x="0" y="1664970"/>
                  </a:moveTo>
                  <a:lnTo>
                    <a:pt x="4057269" y="1664970"/>
                  </a:lnTo>
                  <a:lnTo>
                    <a:pt x="4057269" y="0"/>
                  </a:lnTo>
                  <a:lnTo>
                    <a:pt x="0" y="0"/>
                  </a:lnTo>
                  <a:lnTo>
                    <a:pt x="0" y="16649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20723"/>
              <a:ext cx="7559040" cy="325374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0" y="624839"/>
              <a:ext cx="1576070" cy="3616960"/>
            </a:xfrm>
            <a:custGeom>
              <a:avLst/>
              <a:gdLst/>
              <a:ahLst/>
              <a:cxnLst/>
              <a:rect l="l" t="t" r="r" b="b"/>
              <a:pathLst>
                <a:path w="1576070" h="3616960">
                  <a:moveTo>
                    <a:pt x="705612" y="1816735"/>
                  </a:moveTo>
                  <a:lnTo>
                    <a:pt x="701421" y="1768106"/>
                  </a:lnTo>
                  <a:lnTo>
                    <a:pt x="688873" y="1720316"/>
                  </a:lnTo>
                  <a:lnTo>
                    <a:pt x="667969" y="1674190"/>
                  </a:lnTo>
                  <a:lnTo>
                    <a:pt x="638695" y="1630578"/>
                  </a:lnTo>
                  <a:lnTo>
                    <a:pt x="601052" y="1590294"/>
                  </a:lnTo>
                  <a:lnTo>
                    <a:pt x="555891" y="1540459"/>
                  </a:lnTo>
                  <a:lnTo>
                    <a:pt x="517169" y="1486357"/>
                  </a:lnTo>
                  <a:lnTo>
                    <a:pt x="484390" y="1429258"/>
                  </a:lnTo>
                  <a:lnTo>
                    <a:pt x="457073" y="1370418"/>
                  </a:lnTo>
                  <a:lnTo>
                    <a:pt x="434695" y="1311097"/>
                  </a:lnTo>
                  <a:lnTo>
                    <a:pt x="416788" y="1252550"/>
                  </a:lnTo>
                  <a:lnTo>
                    <a:pt x="402831" y="1196047"/>
                  </a:lnTo>
                  <a:lnTo>
                    <a:pt x="392353" y="1142822"/>
                  </a:lnTo>
                  <a:lnTo>
                    <a:pt x="384835" y="1094155"/>
                  </a:lnTo>
                  <a:lnTo>
                    <a:pt x="379806" y="1051293"/>
                  </a:lnTo>
                  <a:lnTo>
                    <a:pt x="375183" y="988009"/>
                  </a:lnTo>
                  <a:lnTo>
                    <a:pt x="374523" y="963041"/>
                  </a:lnTo>
                  <a:lnTo>
                    <a:pt x="374192" y="957046"/>
                  </a:lnTo>
                  <a:lnTo>
                    <a:pt x="364629" y="890828"/>
                  </a:lnTo>
                  <a:lnTo>
                    <a:pt x="345325" y="818680"/>
                  </a:lnTo>
                  <a:lnTo>
                    <a:pt x="330073" y="777862"/>
                  </a:lnTo>
                  <a:lnTo>
                    <a:pt x="310299" y="735507"/>
                  </a:lnTo>
                  <a:lnTo>
                    <a:pt x="285432" y="692835"/>
                  </a:lnTo>
                  <a:lnTo>
                    <a:pt x="254889" y="651065"/>
                  </a:lnTo>
                  <a:lnTo>
                    <a:pt x="218109" y="611403"/>
                  </a:lnTo>
                  <a:lnTo>
                    <a:pt x="174510" y="575094"/>
                  </a:lnTo>
                  <a:lnTo>
                    <a:pt x="123494" y="543331"/>
                  </a:lnTo>
                  <a:lnTo>
                    <a:pt x="64503" y="517347"/>
                  </a:lnTo>
                  <a:lnTo>
                    <a:pt x="0" y="499211"/>
                  </a:lnTo>
                  <a:lnTo>
                    <a:pt x="0" y="556387"/>
                  </a:lnTo>
                  <a:lnTo>
                    <a:pt x="2755" y="556387"/>
                  </a:lnTo>
                  <a:lnTo>
                    <a:pt x="67525" y="577811"/>
                  </a:lnTo>
                  <a:lnTo>
                    <a:pt x="122923" y="606221"/>
                  </a:lnTo>
                  <a:lnTo>
                    <a:pt x="169684" y="640168"/>
                  </a:lnTo>
                  <a:lnTo>
                    <a:pt x="208521" y="678180"/>
                  </a:lnTo>
                  <a:lnTo>
                    <a:pt x="240169" y="718820"/>
                  </a:lnTo>
                  <a:lnTo>
                    <a:pt x="265353" y="760615"/>
                  </a:lnTo>
                  <a:lnTo>
                    <a:pt x="284822" y="802106"/>
                  </a:lnTo>
                  <a:lnTo>
                    <a:pt x="299300" y="841832"/>
                  </a:lnTo>
                  <a:lnTo>
                    <a:pt x="316166" y="910183"/>
                  </a:lnTo>
                  <a:lnTo>
                    <a:pt x="321805" y="953985"/>
                  </a:lnTo>
                  <a:lnTo>
                    <a:pt x="322237" y="963041"/>
                  </a:lnTo>
                  <a:lnTo>
                    <a:pt x="322237" y="971550"/>
                  </a:lnTo>
                  <a:lnTo>
                    <a:pt x="322541" y="989457"/>
                  </a:lnTo>
                  <a:lnTo>
                    <a:pt x="325945" y="1049515"/>
                  </a:lnTo>
                  <a:lnTo>
                    <a:pt x="329971" y="1089723"/>
                  </a:lnTo>
                  <a:lnTo>
                    <a:pt x="336169" y="1135405"/>
                  </a:lnTo>
                  <a:lnTo>
                    <a:pt x="345008" y="1185570"/>
                  </a:lnTo>
                  <a:lnTo>
                    <a:pt x="356933" y="1239253"/>
                  </a:lnTo>
                  <a:lnTo>
                    <a:pt x="372414" y="1295463"/>
                  </a:lnTo>
                  <a:lnTo>
                    <a:pt x="391934" y="1353223"/>
                  </a:lnTo>
                  <a:lnTo>
                    <a:pt x="415950" y="1411554"/>
                  </a:lnTo>
                  <a:lnTo>
                    <a:pt x="444919" y="1469466"/>
                  </a:lnTo>
                  <a:lnTo>
                    <a:pt x="479298" y="1525993"/>
                  </a:lnTo>
                  <a:lnTo>
                    <a:pt x="519569" y="1580146"/>
                  </a:lnTo>
                  <a:lnTo>
                    <a:pt x="566204" y="1630934"/>
                  </a:lnTo>
                  <a:lnTo>
                    <a:pt x="597611" y="1666760"/>
                  </a:lnTo>
                  <a:lnTo>
                    <a:pt x="621919" y="1704517"/>
                  </a:lnTo>
                  <a:lnTo>
                    <a:pt x="638810" y="1744205"/>
                  </a:lnTo>
                  <a:lnTo>
                    <a:pt x="647954" y="1785835"/>
                  </a:lnTo>
                  <a:lnTo>
                    <a:pt x="649033" y="1829396"/>
                  </a:lnTo>
                  <a:lnTo>
                    <a:pt x="641718" y="1874901"/>
                  </a:lnTo>
                  <a:lnTo>
                    <a:pt x="627570" y="1921497"/>
                  </a:lnTo>
                  <a:lnTo>
                    <a:pt x="606679" y="1966912"/>
                  </a:lnTo>
                  <a:lnTo>
                    <a:pt x="579920" y="2010664"/>
                  </a:lnTo>
                  <a:lnTo>
                    <a:pt x="548220" y="2052256"/>
                  </a:lnTo>
                  <a:lnTo>
                    <a:pt x="512470" y="2091207"/>
                  </a:lnTo>
                  <a:lnTo>
                    <a:pt x="473583" y="2127021"/>
                  </a:lnTo>
                  <a:lnTo>
                    <a:pt x="432473" y="2159203"/>
                  </a:lnTo>
                  <a:lnTo>
                    <a:pt x="390029" y="2187270"/>
                  </a:lnTo>
                  <a:lnTo>
                    <a:pt x="347179" y="2210739"/>
                  </a:lnTo>
                  <a:lnTo>
                    <a:pt x="304812" y="2229104"/>
                  </a:lnTo>
                  <a:lnTo>
                    <a:pt x="253631" y="2250694"/>
                  </a:lnTo>
                  <a:lnTo>
                    <a:pt x="204787" y="2275128"/>
                  </a:lnTo>
                  <a:lnTo>
                    <a:pt x="158483" y="2301684"/>
                  </a:lnTo>
                  <a:lnTo>
                    <a:pt x="114935" y="2329675"/>
                  </a:lnTo>
                  <a:lnTo>
                    <a:pt x="74320" y="2358377"/>
                  </a:lnTo>
                  <a:lnTo>
                    <a:pt x="36868" y="2387066"/>
                  </a:lnTo>
                  <a:lnTo>
                    <a:pt x="2755" y="2415032"/>
                  </a:lnTo>
                  <a:lnTo>
                    <a:pt x="2755" y="2496312"/>
                  </a:lnTo>
                  <a:lnTo>
                    <a:pt x="30784" y="2469210"/>
                  </a:lnTo>
                  <a:lnTo>
                    <a:pt x="62471" y="2440673"/>
                  </a:lnTo>
                  <a:lnTo>
                    <a:pt x="97713" y="2411450"/>
                  </a:lnTo>
                  <a:lnTo>
                    <a:pt x="136359" y="2382304"/>
                  </a:lnTo>
                  <a:lnTo>
                    <a:pt x="178257" y="2353983"/>
                  </a:lnTo>
                  <a:lnTo>
                    <a:pt x="223304" y="2327224"/>
                  </a:lnTo>
                  <a:lnTo>
                    <a:pt x="271335" y="2302789"/>
                  </a:lnTo>
                  <a:lnTo>
                    <a:pt x="322237" y="2281428"/>
                  </a:lnTo>
                  <a:lnTo>
                    <a:pt x="360603" y="2266226"/>
                  </a:lnTo>
                  <a:lnTo>
                    <a:pt x="399821" y="2246922"/>
                  </a:lnTo>
                  <a:lnTo>
                    <a:pt x="439216" y="2223795"/>
                  </a:lnTo>
                  <a:lnTo>
                    <a:pt x="478205" y="2197100"/>
                  </a:lnTo>
                  <a:lnTo>
                    <a:pt x="516140" y="2167090"/>
                  </a:lnTo>
                  <a:lnTo>
                    <a:pt x="552399" y="2134044"/>
                  </a:lnTo>
                  <a:lnTo>
                    <a:pt x="586359" y="2098217"/>
                  </a:lnTo>
                  <a:lnTo>
                    <a:pt x="617397" y="2059876"/>
                  </a:lnTo>
                  <a:lnTo>
                    <a:pt x="644893" y="2019261"/>
                  </a:lnTo>
                  <a:lnTo>
                    <a:pt x="668197" y="1976640"/>
                  </a:lnTo>
                  <a:lnTo>
                    <a:pt x="686714" y="1932292"/>
                  </a:lnTo>
                  <a:lnTo>
                    <a:pt x="699808" y="1886458"/>
                  </a:lnTo>
                  <a:lnTo>
                    <a:pt x="705510" y="1834172"/>
                  </a:lnTo>
                  <a:lnTo>
                    <a:pt x="705612" y="1816735"/>
                  </a:lnTo>
                  <a:close/>
                </a:path>
                <a:path w="1576070" h="3616960">
                  <a:moveTo>
                    <a:pt x="1331976" y="2048637"/>
                  </a:moveTo>
                  <a:lnTo>
                    <a:pt x="1323428" y="1971840"/>
                  </a:lnTo>
                  <a:lnTo>
                    <a:pt x="1312837" y="1931098"/>
                  </a:lnTo>
                  <a:lnTo>
                    <a:pt x="1298079" y="1888909"/>
                  </a:lnTo>
                  <a:lnTo>
                    <a:pt x="1279220" y="1845398"/>
                  </a:lnTo>
                  <a:lnTo>
                    <a:pt x="1256296" y="1800644"/>
                  </a:lnTo>
                  <a:lnTo>
                    <a:pt x="1229360" y="1754746"/>
                  </a:lnTo>
                  <a:lnTo>
                    <a:pt x="1198460" y="1707794"/>
                  </a:lnTo>
                  <a:lnTo>
                    <a:pt x="1163650" y="1659890"/>
                  </a:lnTo>
                  <a:lnTo>
                    <a:pt x="1097838" y="1572298"/>
                  </a:lnTo>
                  <a:lnTo>
                    <a:pt x="1039444" y="1492885"/>
                  </a:lnTo>
                  <a:lnTo>
                    <a:pt x="988034" y="1421142"/>
                  </a:lnTo>
                  <a:lnTo>
                    <a:pt x="943152" y="1356537"/>
                  </a:lnTo>
                  <a:lnTo>
                    <a:pt x="904379" y="1298562"/>
                  </a:lnTo>
                  <a:lnTo>
                    <a:pt x="871270" y="1246695"/>
                  </a:lnTo>
                  <a:lnTo>
                    <a:pt x="843394" y="1200404"/>
                  </a:lnTo>
                  <a:lnTo>
                    <a:pt x="820318" y="1159192"/>
                  </a:lnTo>
                  <a:lnTo>
                    <a:pt x="801598" y="1122527"/>
                  </a:lnTo>
                  <a:lnTo>
                    <a:pt x="775487" y="1060767"/>
                  </a:lnTo>
                  <a:lnTo>
                    <a:pt x="761580" y="1010958"/>
                  </a:lnTo>
                  <a:lnTo>
                    <a:pt x="756386" y="968946"/>
                  </a:lnTo>
                  <a:lnTo>
                    <a:pt x="755980" y="949579"/>
                  </a:lnTo>
                  <a:lnTo>
                    <a:pt x="756437" y="930592"/>
                  </a:lnTo>
                  <a:lnTo>
                    <a:pt x="757339" y="911479"/>
                  </a:lnTo>
                  <a:lnTo>
                    <a:pt x="757339" y="894080"/>
                  </a:lnTo>
                  <a:lnTo>
                    <a:pt x="755408" y="822452"/>
                  </a:lnTo>
                  <a:lnTo>
                    <a:pt x="749376" y="778484"/>
                  </a:lnTo>
                  <a:lnTo>
                    <a:pt x="739343" y="730935"/>
                  </a:lnTo>
                  <a:lnTo>
                    <a:pt x="724801" y="681189"/>
                  </a:lnTo>
                  <a:lnTo>
                    <a:pt x="705307" y="630631"/>
                  </a:lnTo>
                  <a:lnTo>
                    <a:pt x="680364" y="580644"/>
                  </a:lnTo>
                  <a:lnTo>
                    <a:pt x="649490" y="532625"/>
                  </a:lnTo>
                  <a:lnTo>
                    <a:pt x="612228" y="487934"/>
                  </a:lnTo>
                  <a:lnTo>
                    <a:pt x="576287" y="455612"/>
                  </a:lnTo>
                  <a:lnTo>
                    <a:pt x="538035" y="428383"/>
                  </a:lnTo>
                  <a:lnTo>
                    <a:pt x="497230" y="406336"/>
                  </a:lnTo>
                  <a:lnTo>
                    <a:pt x="453682" y="389559"/>
                  </a:lnTo>
                  <a:lnTo>
                    <a:pt x="407200" y="378155"/>
                  </a:lnTo>
                  <a:lnTo>
                    <a:pt x="363651" y="372948"/>
                  </a:lnTo>
                  <a:lnTo>
                    <a:pt x="304584" y="371856"/>
                  </a:lnTo>
                  <a:lnTo>
                    <a:pt x="235864" y="372948"/>
                  </a:lnTo>
                  <a:lnTo>
                    <a:pt x="174726" y="370814"/>
                  </a:lnTo>
                  <a:lnTo>
                    <a:pt x="121018" y="366102"/>
                  </a:lnTo>
                  <a:lnTo>
                    <a:pt x="74549" y="359448"/>
                  </a:lnTo>
                  <a:lnTo>
                    <a:pt x="35191" y="351497"/>
                  </a:lnTo>
                  <a:lnTo>
                    <a:pt x="2755" y="342900"/>
                  </a:lnTo>
                  <a:lnTo>
                    <a:pt x="2755" y="400939"/>
                  </a:lnTo>
                  <a:lnTo>
                    <a:pt x="40055" y="409130"/>
                  </a:lnTo>
                  <a:lnTo>
                    <a:pt x="82511" y="416191"/>
                  </a:lnTo>
                  <a:lnTo>
                    <a:pt x="130441" y="421944"/>
                  </a:lnTo>
                  <a:lnTo>
                    <a:pt x="184188" y="426262"/>
                  </a:lnTo>
                  <a:lnTo>
                    <a:pt x="244055" y="428967"/>
                  </a:lnTo>
                  <a:lnTo>
                    <a:pt x="310388" y="429895"/>
                  </a:lnTo>
                  <a:lnTo>
                    <a:pt x="361569" y="432777"/>
                  </a:lnTo>
                  <a:lnTo>
                    <a:pt x="410349" y="441286"/>
                  </a:lnTo>
                  <a:lnTo>
                    <a:pt x="456222" y="455282"/>
                  </a:lnTo>
                  <a:lnTo>
                    <a:pt x="498716" y="474611"/>
                  </a:lnTo>
                  <a:lnTo>
                    <a:pt x="537324" y="499084"/>
                  </a:lnTo>
                  <a:lnTo>
                    <a:pt x="571601" y="528574"/>
                  </a:lnTo>
                  <a:lnTo>
                    <a:pt x="607326" y="570687"/>
                  </a:lnTo>
                  <a:lnTo>
                    <a:pt x="636524" y="617499"/>
                  </a:lnTo>
                  <a:lnTo>
                    <a:pt x="659739" y="667169"/>
                  </a:lnTo>
                  <a:lnTo>
                    <a:pt x="677519" y="717854"/>
                  </a:lnTo>
                  <a:lnTo>
                    <a:pt x="690397" y="767727"/>
                  </a:lnTo>
                  <a:lnTo>
                    <a:pt x="698919" y="814959"/>
                  </a:lnTo>
                  <a:lnTo>
                    <a:pt x="703630" y="857681"/>
                  </a:lnTo>
                  <a:lnTo>
                    <a:pt x="705091" y="894080"/>
                  </a:lnTo>
                  <a:lnTo>
                    <a:pt x="705091" y="911479"/>
                  </a:lnTo>
                  <a:lnTo>
                    <a:pt x="704189" y="933386"/>
                  </a:lnTo>
                  <a:lnTo>
                    <a:pt x="703745" y="954976"/>
                  </a:lnTo>
                  <a:lnTo>
                    <a:pt x="705993" y="999375"/>
                  </a:lnTo>
                  <a:lnTo>
                    <a:pt x="715403" y="1049020"/>
                  </a:lnTo>
                  <a:lnTo>
                    <a:pt x="735558" y="1108265"/>
                  </a:lnTo>
                  <a:lnTo>
                    <a:pt x="770051" y="1181455"/>
                  </a:lnTo>
                  <a:lnTo>
                    <a:pt x="793800" y="1224635"/>
                  </a:lnTo>
                  <a:lnTo>
                    <a:pt x="822464" y="1272921"/>
                  </a:lnTo>
                  <a:lnTo>
                    <a:pt x="856500" y="1326883"/>
                  </a:lnTo>
                  <a:lnTo>
                    <a:pt x="896366" y="1387030"/>
                  </a:lnTo>
                  <a:lnTo>
                    <a:pt x="942505" y="1453934"/>
                  </a:lnTo>
                  <a:lnTo>
                    <a:pt x="995349" y="1528127"/>
                  </a:lnTo>
                  <a:lnTo>
                    <a:pt x="1055370" y="1610144"/>
                  </a:lnTo>
                  <a:lnTo>
                    <a:pt x="1123010" y="1700530"/>
                  </a:lnTo>
                  <a:lnTo>
                    <a:pt x="1160449" y="1752053"/>
                  </a:lnTo>
                  <a:lnTo>
                    <a:pt x="1192669" y="1802066"/>
                  </a:lnTo>
                  <a:lnTo>
                    <a:pt x="1219669" y="1850466"/>
                  </a:lnTo>
                  <a:lnTo>
                    <a:pt x="1241437" y="1897164"/>
                  </a:lnTo>
                  <a:lnTo>
                    <a:pt x="1257985" y="1942045"/>
                  </a:lnTo>
                  <a:lnTo>
                    <a:pt x="1269314" y="1985010"/>
                  </a:lnTo>
                  <a:lnTo>
                    <a:pt x="1275410" y="2025954"/>
                  </a:lnTo>
                  <a:lnTo>
                    <a:pt x="1276273" y="2064778"/>
                  </a:lnTo>
                  <a:lnTo>
                    <a:pt x="1271905" y="2101367"/>
                  </a:lnTo>
                  <a:lnTo>
                    <a:pt x="1242187" y="2177034"/>
                  </a:lnTo>
                  <a:lnTo>
                    <a:pt x="1214539" y="2214308"/>
                  </a:lnTo>
                  <a:lnTo>
                    <a:pt x="1180503" y="2247722"/>
                  </a:lnTo>
                  <a:lnTo>
                    <a:pt x="1141285" y="2277491"/>
                  </a:lnTo>
                  <a:lnTo>
                    <a:pt x="1098029" y="2303894"/>
                  </a:lnTo>
                  <a:lnTo>
                    <a:pt x="1051902" y="2327135"/>
                  </a:lnTo>
                  <a:lnTo>
                    <a:pt x="1004087" y="2347480"/>
                  </a:lnTo>
                  <a:lnTo>
                    <a:pt x="955751" y="2365171"/>
                  </a:lnTo>
                  <a:lnTo>
                    <a:pt x="908062" y="2380437"/>
                  </a:lnTo>
                  <a:lnTo>
                    <a:pt x="862190" y="2393531"/>
                  </a:lnTo>
                  <a:lnTo>
                    <a:pt x="819289" y="2404681"/>
                  </a:lnTo>
                  <a:lnTo>
                    <a:pt x="780554" y="2414143"/>
                  </a:lnTo>
                  <a:lnTo>
                    <a:pt x="763143" y="2419985"/>
                  </a:lnTo>
                  <a:lnTo>
                    <a:pt x="725043" y="2427681"/>
                  </a:lnTo>
                  <a:lnTo>
                    <a:pt x="689127" y="2433751"/>
                  </a:lnTo>
                  <a:lnTo>
                    <a:pt x="580720" y="2449271"/>
                  </a:lnTo>
                  <a:lnTo>
                    <a:pt x="539953" y="2456738"/>
                  </a:lnTo>
                  <a:lnTo>
                    <a:pt x="500862" y="2467076"/>
                  </a:lnTo>
                  <a:lnTo>
                    <a:pt x="462775" y="2481707"/>
                  </a:lnTo>
                  <a:lnTo>
                    <a:pt x="425005" y="2502065"/>
                  </a:lnTo>
                  <a:lnTo>
                    <a:pt x="386918" y="2529586"/>
                  </a:lnTo>
                  <a:lnTo>
                    <a:pt x="347827" y="2565692"/>
                  </a:lnTo>
                  <a:lnTo>
                    <a:pt x="307060" y="2611831"/>
                  </a:lnTo>
                  <a:lnTo>
                    <a:pt x="229971" y="2714904"/>
                  </a:lnTo>
                  <a:lnTo>
                    <a:pt x="193243" y="2756954"/>
                  </a:lnTo>
                  <a:lnTo>
                    <a:pt x="154597" y="2795651"/>
                  </a:lnTo>
                  <a:lnTo>
                    <a:pt x="114833" y="2831096"/>
                  </a:lnTo>
                  <a:lnTo>
                    <a:pt x="74752" y="2863405"/>
                  </a:lnTo>
                  <a:lnTo>
                    <a:pt x="35191" y="2892666"/>
                  </a:lnTo>
                  <a:lnTo>
                    <a:pt x="0" y="2916872"/>
                  </a:lnTo>
                  <a:lnTo>
                    <a:pt x="0" y="2986671"/>
                  </a:lnTo>
                  <a:lnTo>
                    <a:pt x="34937" y="2964929"/>
                  </a:lnTo>
                  <a:lnTo>
                    <a:pt x="74485" y="2937624"/>
                  </a:lnTo>
                  <a:lnTo>
                    <a:pt x="114998" y="2906776"/>
                  </a:lnTo>
                  <a:lnTo>
                    <a:pt x="155841" y="2872536"/>
                  </a:lnTo>
                  <a:lnTo>
                    <a:pt x="196418" y="2835033"/>
                  </a:lnTo>
                  <a:lnTo>
                    <a:pt x="236105" y="2794381"/>
                  </a:lnTo>
                  <a:lnTo>
                    <a:pt x="274294" y="2750731"/>
                  </a:lnTo>
                  <a:lnTo>
                    <a:pt x="310388" y="2704211"/>
                  </a:lnTo>
                  <a:lnTo>
                    <a:pt x="352196" y="2646489"/>
                  </a:lnTo>
                  <a:lnTo>
                    <a:pt x="391287" y="2602357"/>
                  </a:lnTo>
                  <a:lnTo>
                    <a:pt x="428739" y="2569641"/>
                  </a:lnTo>
                  <a:lnTo>
                    <a:pt x="465658" y="2546159"/>
                  </a:lnTo>
                  <a:lnTo>
                    <a:pt x="503110" y="2529763"/>
                  </a:lnTo>
                  <a:lnTo>
                    <a:pt x="542201" y="2518270"/>
                  </a:lnTo>
                  <a:lnTo>
                    <a:pt x="584009" y="2509494"/>
                  </a:lnTo>
                  <a:lnTo>
                    <a:pt x="629640" y="2501265"/>
                  </a:lnTo>
                  <a:lnTo>
                    <a:pt x="661289" y="2496705"/>
                  </a:lnTo>
                  <a:lnTo>
                    <a:pt x="695655" y="2491067"/>
                  </a:lnTo>
                  <a:lnTo>
                    <a:pt x="733298" y="2483256"/>
                  </a:lnTo>
                  <a:lnTo>
                    <a:pt x="774750" y="2472182"/>
                  </a:lnTo>
                  <a:lnTo>
                    <a:pt x="792162" y="2466340"/>
                  </a:lnTo>
                  <a:lnTo>
                    <a:pt x="830529" y="2457653"/>
                  </a:lnTo>
                  <a:lnTo>
                    <a:pt x="872693" y="2447429"/>
                  </a:lnTo>
                  <a:lnTo>
                    <a:pt x="917702" y="2435415"/>
                  </a:lnTo>
                  <a:lnTo>
                    <a:pt x="964590" y="2421293"/>
                  </a:lnTo>
                  <a:lnTo>
                    <a:pt x="1012418" y="2404808"/>
                  </a:lnTo>
                  <a:lnTo>
                    <a:pt x="1060221" y="2385657"/>
                  </a:lnTo>
                  <a:lnTo>
                    <a:pt x="1107071" y="2363546"/>
                  </a:lnTo>
                  <a:lnTo>
                    <a:pt x="1151991" y="2338209"/>
                  </a:lnTo>
                  <a:lnTo>
                    <a:pt x="1194054" y="2309355"/>
                  </a:lnTo>
                  <a:lnTo>
                    <a:pt x="1232293" y="2276703"/>
                  </a:lnTo>
                  <a:lnTo>
                    <a:pt x="1265758" y="2239949"/>
                  </a:lnTo>
                  <a:lnTo>
                    <a:pt x="1293495" y="2198827"/>
                  </a:lnTo>
                  <a:lnTo>
                    <a:pt x="1314577" y="2153031"/>
                  </a:lnTo>
                  <a:lnTo>
                    <a:pt x="1327607" y="2103031"/>
                  </a:lnTo>
                  <a:lnTo>
                    <a:pt x="1330871" y="2077212"/>
                  </a:lnTo>
                  <a:lnTo>
                    <a:pt x="1331976" y="2048637"/>
                  </a:lnTo>
                  <a:close/>
                </a:path>
                <a:path w="1576070" h="3616960">
                  <a:moveTo>
                    <a:pt x="1575816" y="1956308"/>
                  </a:moveTo>
                  <a:lnTo>
                    <a:pt x="1574711" y="1908314"/>
                  </a:lnTo>
                  <a:lnTo>
                    <a:pt x="1571447" y="1859762"/>
                  </a:lnTo>
                  <a:lnTo>
                    <a:pt x="1565998" y="1810118"/>
                  </a:lnTo>
                  <a:lnTo>
                    <a:pt x="1558417" y="1758823"/>
                  </a:lnTo>
                  <a:lnTo>
                    <a:pt x="1544510" y="1687677"/>
                  </a:lnTo>
                  <a:lnTo>
                    <a:pt x="1529041" y="1619986"/>
                  </a:lnTo>
                  <a:lnTo>
                    <a:pt x="1512214" y="1555699"/>
                  </a:lnTo>
                  <a:lnTo>
                    <a:pt x="1494218" y="1494739"/>
                  </a:lnTo>
                  <a:lnTo>
                    <a:pt x="1475282" y="1437043"/>
                  </a:lnTo>
                  <a:lnTo>
                    <a:pt x="1455597" y="1382547"/>
                  </a:lnTo>
                  <a:lnTo>
                    <a:pt x="1435354" y="1331188"/>
                  </a:lnTo>
                  <a:lnTo>
                    <a:pt x="1414780" y="1282877"/>
                  </a:lnTo>
                  <a:lnTo>
                    <a:pt x="1394066" y="1237564"/>
                  </a:lnTo>
                  <a:lnTo>
                    <a:pt x="1373416" y="1195184"/>
                  </a:lnTo>
                  <a:lnTo>
                    <a:pt x="1353045" y="1155649"/>
                  </a:lnTo>
                  <a:lnTo>
                    <a:pt x="1333144" y="1118908"/>
                  </a:lnTo>
                  <a:lnTo>
                    <a:pt x="1313929" y="1084884"/>
                  </a:lnTo>
                  <a:lnTo>
                    <a:pt x="1262418" y="998474"/>
                  </a:lnTo>
                  <a:lnTo>
                    <a:pt x="1242009" y="965809"/>
                  </a:lnTo>
                  <a:lnTo>
                    <a:pt x="1225423" y="937501"/>
                  </a:lnTo>
                  <a:lnTo>
                    <a:pt x="1214272" y="913561"/>
                  </a:lnTo>
                  <a:lnTo>
                    <a:pt x="1210195" y="893953"/>
                  </a:lnTo>
                  <a:lnTo>
                    <a:pt x="1206614" y="880770"/>
                  </a:lnTo>
                  <a:lnTo>
                    <a:pt x="1191818" y="836129"/>
                  </a:lnTo>
                  <a:lnTo>
                    <a:pt x="1167295" y="771334"/>
                  </a:lnTo>
                  <a:lnTo>
                    <a:pt x="1151534" y="732929"/>
                  </a:lnTo>
                  <a:lnTo>
                    <a:pt x="1133551" y="691362"/>
                  </a:lnTo>
                  <a:lnTo>
                    <a:pt x="1113383" y="647242"/>
                  </a:lnTo>
                  <a:lnTo>
                    <a:pt x="1091107" y="601218"/>
                  </a:lnTo>
                  <a:lnTo>
                    <a:pt x="1066800" y="553885"/>
                  </a:lnTo>
                  <a:lnTo>
                    <a:pt x="1040511" y="505879"/>
                  </a:lnTo>
                  <a:lnTo>
                    <a:pt x="1012317" y="457822"/>
                  </a:lnTo>
                  <a:lnTo>
                    <a:pt x="982281" y="410337"/>
                  </a:lnTo>
                  <a:lnTo>
                    <a:pt x="950468" y="364058"/>
                  </a:lnTo>
                  <a:lnTo>
                    <a:pt x="916940" y="319608"/>
                  </a:lnTo>
                  <a:lnTo>
                    <a:pt x="881761" y="277596"/>
                  </a:lnTo>
                  <a:lnTo>
                    <a:pt x="845007" y="238658"/>
                  </a:lnTo>
                  <a:lnTo>
                    <a:pt x="806742" y="203428"/>
                  </a:lnTo>
                  <a:lnTo>
                    <a:pt x="767029" y="172504"/>
                  </a:lnTo>
                  <a:lnTo>
                    <a:pt x="725932" y="146532"/>
                  </a:lnTo>
                  <a:lnTo>
                    <a:pt x="683514" y="126136"/>
                  </a:lnTo>
                  <a:lnTo>
                    <a:pt x="639851" y="111925"/>
                  </a:lnTo>
                  <a:lnTo>
                    <a:pt x="595007" y="104521"/>
                  </a:lnTo>
                  <a:lnTo>
                    <a:pt x="534377" y="99479"/>
                  </a:lnTo>
                  <a:lnTo>
                    <a:pt x="474637" y="93154"/>
                  </a:lnTo>
                  <a:lnTo>
                    <a:pt x="416179" y="85750"/>
                  </a:lnTo>
                  <a:lnTo>
                    <a:pt x="359422" y="77431"/>
                  </a:lnTo>
                  <a:lnTo>
                    <a:pt x="304761" y="68376"/>
                  </a:lnTo>
                  <a:lnTo>
                    <a:pt x="252603" y="58788"/>
                  </a:lnTo>
                  <a:lnTo>
                    <a:pt x="203339" y="48831"/>
                  </a:lnTo>
                  <a:lnTo>
                    <a:pt x="157378" y="38709"/>
                  </a:lnTo>
                  <a:lnTo>
                    <a:pt x="115125" y="28575"/>
                  </a:lnTo>
                  <a:lnTo>
                    <a:pt x="76987" y="18618"/>
                  </a:lnTo>
                  <a:lnTo>
                    <a:pt x="14643" y="0"/>
                  </a:lnTo>
                  <a:lnTo>
                    <a:pt x="14643" y="46482"/>
                  </a:lnTo>
                  <a:lnTo>
                    <a:pt x="3048" y="46482"/>
                  </a:lnTo>
                  <a:lnTo>
                    <a:pt x="43053" y="59283"/>
                  </a:lnTo>
                  <a:lnTo>
                    <a:pt x="87134" y="71539"/>
                  </a:lnTo>
                  <a:lnTo>
                    <a:pt x="134531" y="83197"/>
                  </a:lnTo>
                  <a:lnTo>
                    <a:pt x="184454" y="94183"/>
                  </a:lnTo>
                  <a:lnTo>
                    <a:pt x="236156" y="104444"/>
                  </a:lnTo>
                  <a:lnTo>
                    <a:pt x="288861" y="113919"/>
                  </a:lnTo>
                  <a:lnTo>
                    <a:pt x="341820" y="122555"/>
                  </a:lnTo>
                  <a:lnTo>
                    <a:pt x="394246" y="130276"/>
                  </a:lnTo>
                  <a:lnTo>
                    <a:pt x="445376" y="137033"/>
                  </a:lnTo>
                  <a:lnTo>
                    <a:pt x="494461" y="142760"/>
                  </a:lnTo>
                  <a:lnTo>
                    <a:pt x="540715" y="147396"/>
                  </a:lnTo>
                  <a:lnTo>
                    <a:pt x="583399" y="150876"/>
                  </a:lnTo>
                  <a:lnTo>
                    <a:pt x="624547" y="158153"/>
                  </a:lnTo>
                  <a:lnTo>
                    <a:pt x="665035" y="172821"/>
                  </a:lnTo>
                  <a:lnTo>
                    <a:pt x="704723" y="194183"/>
                  </a:lnTo>
                  <a:lnTo>
                    <a:pt x="743508" y="221500"/>
                  </a:lnTo>
                  <a:lnTo>
                    <a:pt x="781253" y="254050"/>
                  </a:lnTo>
                  <a:lnTo>
                    <a:pt x="817841" y="291096"/>
                  </a:lnTo>
                  <a:lnTo>
                    <a:pt x="853160" y="331927"/>
                  </a:lnTo>
                  <a:lnTo>
                    <a:pt x="887069" y="375818"/>
                  </a:lnTo>
                  <a:lnTo>
                    <a:pt x="919480" y="422033"/>
                  </a:lnTo>
                  <a:lnTo>
                    <a:pt x="950252" y="469849"/>
                  </a:lnTo>
                  <a:lnTo>
                    <a:pt x="979258" y="518541"/>
                  </a:lnTo>
                  <a:lnTo>
                    <a:pt x="1006398" y="567385"/>
                  </a:lnTo>
                  <a:lnTo>
                    <a:pt x="1031544" y="615657"/>
                  </a:lnTo>
                  <a:lnTo>
                    <a:pt x="1054557" y="662622"/>
                  </a:lnTo>
                  <a:lnTo>
                    <a:pt x="1075347" y="707555"/>
                  </a:lnTo>
                  <a:lnTo>
                    <a:pt x="1093774" y="749744"/>
                  </a:lnTo>
                  <a:lnTo>
                    <a:pt x="1109726" y="788441"/>
                  </a:lnTo>
                  <a:lnTo>
                    <a:pt x="1133716" y="852512"/>
                  </a:lnTo>
                  <a:lnTo>
                    <a:pt x="1146352" y="893953"/>
                  </a:lnTo>
                  <a:lnTo>
                    <a:pt x="1153871" y="917117"/>
                  </a:lnTo>
                  <a:lnTo>
                    <a:pt x="1167384" y="944054"/>
                  </a:lnTo>
                  <a:lnTo>
                    <a:pt x="1186345" y="976439"/>
                  </a:lnTo>
                  <a:lnTo>
                    <a:pt x="1226070" y="1042073"/>
                  </a:lnTo>
                  <a:lnTo>
                    <a:pt x="1243139" y="1070648"/>
                  </a:lnTo>
                  <a:lnTo>
                    <a:pt x="1280033" y="1135214"/>
                  </a:lnTo>
                  <a:lnTo>
                    <a:pt x="1299489" y="1171346"/>
                  </a:lnTo>
                  <a:lnTo>
                    <a:pt x="1319364" y="1210119"/>
                  </a:lnTo>
                  <a:lnTo>
                    <a:pt x="1339481" y="1251623"/>
                  </a:lnTo>
                  <a:lnTo>
                    <a:pt x="1359662" y="1295908"/>
                  </a:lnTo>
                  <a:lnTo>
                    <a:pt x="1379689" y="1343063"/>
                  </a:lnTo>
                  <a:lnTo>
                    <a:pt x="1399400" y="1393139"/>
                  </a:lnTo>
                  <a:lnTo>
                    <a:pt x="1418602" y="1446199"/>
                  </a:lnTo>
                  <a:lnTo>
                    <a:pt x="1437093" y="1502333"/>
                  </a:lnTo>
                  <a:lnTo>
                    <a:pt x="1454708" y="1561592"/>
                  </a:lnTo>
                  <a:lnTo>
                    <a:pt x="1471256" y="1624050"/>
                  </a:lnTo>
                  <a:lnTo>
                    <a:pt x="1486535" y="1689773"/>
                  </a:lnTo>
                  <a:lnTo>
                    <a:pt x="1500378" y="1758823"/>
                  </a:lnTo>
                  <a:lnTo>
                    <a:pt x="1510258" y="1820710"/>
                  </a:lnTo>
                  <a:lnTo>
                    <a:pt x="1516380" y="1880920"/>
                  </a:lnTo>
                  <a:lnTo>
                    <a:pt x="1518881" y="1939429"/>
                  </a:lnTo>
                  <a:lnTo>
                    <a:pt x="1517967" y="1996160"/>
                  </a:lnTo>
                  <a:lnTo>
                    <a:pt x="1513789" y="2051088"/>
                  </a:lnTo>
                  <a:lnTo>
                    <a:pt x="1506550" y="2104148"/>
                  </a:lnTo>
                  <a:lnTo>
                    <a:pt x="1496402" y="2155304"/>
                  </a:lnTo>
                  <a:lnTo>
                    <a:pt x="1483525" y="2204491"/>
                  </a:lnTo>
                  <a:lnTo>
                    <a:pt x="1468107" y="2251672"/>
                  </a:lnTo>
                  <a:lnTo>
                    <a:pt x="1450327" y="2296795"/>
                  </a:lnTo>
                  <a:lnTo>
                    <a:pt x="1430337" y="2339822"/>
                  </a:lnTo>
                  <a:lnTo>
                    <a:pt x="1408328" y="2380678"/>
                  </a:lnTo>
                  <a:lnTo>
                    <a:pt x="1384490" y="2419337"/>
                  </a:lnTo>
                  <a:lnTo>
                    <a:pt x="1358976" y="2455748"/>
                  </a:lnTo>
                  <a:lnTo>
                    <a:pt x="1331963" y="2489847"/>
                  </a:lnTo>
                  <a:lnTo>
                    <a:pt x="1303655" y="2521597"/>
                  </a:lnTo>
                  <a:lnTo>
                    <a:pt x="1274191" y="2550947"/>
                  </a:lnTo>
                  <a:lnTo>
                    <a:pt x="1243774" y="2577846"/>
                  </a:lnTo>
                  <a:lnTo>
                    <a:pt x="1212570" y="2602242"/>
                  </a:lnTo>
                  <a:lnTo>
                    <a:pt x="1180744" y="2624099"/>
                  </a:lnTo>
                  <a:lnTo>
                    <a:pt x="1115987" y="2659964"/>
                  </a:lnTo>
                  <a:lnTo>
                    <a:pt x="1050899" y="2685046"/>
                  </a:lnTo>
                  <a:lnTo>
                    <a:pt x="970699" y="2706014"/>
                  </a:lnTo>
                  <a:lnTo>
                    <a:pt x="923594" y="2722321"/>
                  </a:lnTo>
                  <a:lnTo>
                    <a:pt x="877455" y="2742082"/>
                  </a:lnTo>
                  <a:lnTo>
                    <a:pt x="832383" y="2765018"/>
                  </a:lnTo>
                  <a:lnTo>
                    <a:pt x="788492" y="2790888"/>
                  </a:lnTo>
                  <a:lnTo>
                    <a:pt x="745896" y="2819425"/>
                  </a:lnTo>
                  <a:lnTo>
                    <a:pt x="704697" y="2850362"/>
                  </a:lnTo>
                  <a:lnTo>
                    <a:pt x="665010" y="2883433"/>
                  </a:lnTo>
                  <a:lnTo>
                    <a:pt x="626922" y="2918383"/>
                  </a:lnTo>
                  <a:lnTo>
                    <a:pt x="590562" y="2954947"/>
                  </a:lnTo>
                  <a:lnTo>
                    <a:pt x="556031" y="2992856"/>
                  </a:lnTo>
                  <a:lnTo>
                    <a:pt x="523430" y="3031858"/>
                  </a:lnTo>
                  <a:lnTo>
                    <a:pt x="492874" y="3071672"/>
                  </a:lnTo>
                  <a:lnTo>
                    <a:pt x="464464" y="3112058"/>
                  </a:lnTo>
                  <a:lnTo>
                    <a:pt x="438302" y="3152737"/>
                  </a:lnTo>
                  <a:lnTo>
                    <a:pt x="414515" y="3193453"/>
                  </a:lnTo>
                  <a:lnTo>
                    <a:pt x="393204" y="3233940"/>
                  </a:lnTo>
                  <a:lnTo>
                    <a:pt x="374472" y="3273933"/>
                  </a:lnTo>
                  <a:lnTo>
                    <a:pt x="351853" y="3315766"/>
                  </a:lnTo>
                  <a:lnTo>
                    <a:pt x="323075" y="3354209"/>
                  </a:lnTo>
                  <a:lnTo>
                    <a:pt x="289280" y="3389376"/>
                  </a:lnTo>
                  <a:lnTo>
                    <a:pt x="251625" y="3421380"/>
                  </a:lnTo>
                  <a:lnTo>
                    <a:pt x="211251" y="3450310"/>
                  </a:lnTo>
                  <a:lnTo>
                    <a:pt x="169303" y="3476282"/>
                  </a:lnTo>
                  <a:lnTo>
                    <a:pt x="126949" y="3499383"/>
                  </a:lnTo>
                  <a:lnTo>
                    <a:pt x="85318" y="3519728"/>
                  </a:lnTo>
                  <a:lnTo>
                    <a:pt x="45567" y="3537432"/>
                  </a:lnTo>
                  <a:lnTo>
                    <a:pt x="8851" y="3552571"/>
                  </a:lnTo>
                  <a:lnTo>
                    <a:pt x="8851" y="3616452"/>
                  </a:lnTo>
                  <a:lnTo>
                    <a:pt x="83172" y="3587953"/>
                  </a:lnTo>
                  <a:lnTo>
                    <a:pt x="124688" y="3568954"/>
                  </a:lnTo>
                  <a:lnTo>
                    <a:pt x="167754" y="3546792"/>
                  </a:lnTo>
                  <a:lnTo>
                    <a:pt x="211328" y="3521456"/>
                  </a:lnTo>
                  <a:lnTo>
                    <a:pt x="254419" y="3492957"/>
                  </a:lnTo>
                  <a:lnTo>
                    <a:pt x="295998" y="3461296"/>
                  </a:lnTo>
                  <a:lnTo>
                    <a:pt x="335026" y="3426472"/>
                  </a:lnTo>
                  <a:lnTo>
                    <a:pt x="370497" y="3388487"/>
                  </a:lnTo>
                  <a:lnTo>
                    <a:pt x="401396" y="3347339"/>
                  </a:lnTo>
                  <a:lnTo>
                    <a:pt x="426707" y="3303016"/>
                  </a:lnTo>
                  <a:lnTo>
                    <a:pt x="446443" y="3263658"/>
                  </a:lnTo>
                  <a:lnTo>
                    <a:pt x="468718" y="3223653"/>
                  </a:lnTo>
                  <a:lnTo>
                    <a:pt x="493420" y="3183293"/>
                  </a:lnTo>
                  <a:lnTo>
                    <a:pt x="520446" y="3142919"/>
                  </a:lnTo>
                  <a:lnTo>
                    <a:pt x="549656" y="3102813"/>
                  </a:lnTo>
                  <a:lnTo>
                    <a:pt x="580948" y="3063316"/>
                  </a:lnTo>
                  <a:lnTo>
                    <a:pt x="614210" y="3024708"/>
                  </a:lnTo>
                  <a:lnTo>
                    <a:pt x="649325" y="2987332"/>
                  </a:lnTo>
                  <a:lnTo>
                    <a:pt x="686193" y="2951492"/>
                  </a:lnTo>
                  <a:lnTo>
                    <a:pt x="724687" y="2917494"/>
                  </a:lnTo>
                  <a:lnTo>
                    <a:pt x="764705" y="2885643"/>
                  </a:lnTo>
                  <a:lnTo>
                    <a:pt x="806119" y="2856268"/>
                  </a:lnTo>
                  <a:lnTo>
                    <a:pt x="848817" y="2829661"/>
                  </a:lnTo>
                  <a:lnTo>
                    <a:pt x="892708" y="2806154"/>
                  </a:lnTo>
                  <a:lnTo>
                    <a:pt x="937641" y="2786049"/>
                  </a:lnTo>
                  <a:lnTo>
                    <a:pt x="983538" y="2769666"/>
                  </a:lnTo>
                  <a:lnTo>
                    <a:pt x="1030274" y="2757297"/>
                  </a:lnTo>
                  <a:lnTo>
                    <a:pt x="1064552" y="2748648"/>
                  </a:lnTo>
                  <a:lnTo>
                    <a:pt x="1099210" y="2736951"/>
                  </a:lnTo>
                  <a:lnTo>
                    <a:pt x="1168920" y="2704693"/>
                  </a:lnTo>
                  <a:lnTo>
                    <a:pt x="1203579" y="2684246"/>
                  </a:lnTo>
                  <a:lnTo>
                    <a:pt x="1237843" y="2661005"/>
                  </a:lnTo>
                  <a:lnTo>
                    <a:pt x="1271524" y="2635021"/>
                  </a:lnTo>
                  <a:lnTo>
                    <a:pt x="1304442" y="2606344"/>
                  </a:lnTo>
                  <a:lnTo>
                    <a:pt x="1336382" y="2575052"/>
                  </a:lnTo>
                  <a:lnTo>
                    <a:pt x="1367167" y="2541193"/>
                  </a:lnTo>
                  <a:lnTo>
                    <a:pt x="1396606" y="2504833"/>
                  </a:lnTo>
                  <a:lnTo>
                    <a:pt x="1424482" y="2466009"/>
                  </a:lnTo>
                  <a:lnTo>
                    <a:pt x="1450632" y="2424811"/>
                  </a:lnTo>
                  <a:lnTo>
                    <a:pt x="1474851" y="2381288"/>
                  </a:lnTo>
                  <a:lnTo>
                    <a:pt x="1496936" y="2335492"/>
                  </a:lnTo>
                  <a:lnTo>
                    <a:pt x="1516697" y="2287486"/>
                  </a:lnTo>
                  <a:lnTo>
                    <a:pt x="1533956" y="2237321"/>
                  </a:lnTo>
                  <a:lnTo>
                    <a:pt x="1548511" y="2185073"/>
                  </a:lnTo>
                  <a:lnTo>
                    <a:pt x="1560169" y="2130780"/>
                  </a:lnTo>
                  <a:lnTo>
                    <a:pt x="1568729" y="2074519"/>
                  </a:lnTo>
                  <a:lnTo>
                    <a:pt x="1574012" y="2016353"/>
                  </a:lnTo>
                  <a:lnTo>
                    <a:pt x="1575816" y="195630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13247" y="3134867"/>
              <a:ext cx="2145792" cy="140055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377696" y="3529583"/>
              <a:ext cx="3034665" cy="762000"/>
            </a:xfrm>
            <a:custGeom>
              <a:avLst/>
              <a:gdLst/>
              <a:ahLst/>
              <a:cxnLst/>
              <a:rect l="l" t="t" r="r" b="b"/>
              <a:pathLst>
                <a:path w="3034665" h="762000">
                  <a:moveTo>
                    <a:pt x="3034283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3034283" y="762000"/>
                  </a:lnTo>
                  <a:lnTo>
                    <a:pt x="30342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502410" y="3706748"/>
            <a:ext cx="2552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</a:t>
            </a:r>
            <a:r>
              <a:rPr spc="-40" dirty="0"/>
              <a:t> </a:t>
            </a:r>
            <a:r>
              <a:rPr spc="-20" dirty="0"/>
              <a:t>PROJETO</a:t>
            </a:r>
            <a:r>
              <a:rPr spc="-30" dirty="0"/>
              <a:t> </a:t>
            </a:r>
            <a:r>
              <a:rPr i="1" spc="-5" dirty="0">
                <a:latin typeface="Calibri"/>
                <a:cs typeface="Calibri"/>
              </a:rPr>
              <a:t>USELESS</a:t>
            </a:r>
          </a:p>
        </p:txBody>
      </p:sp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42888" y="8156447"/>
            <a:ext cx="595884" cy="595884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3634994" y="8072373"/>
            <a:ext cx="3289935" cy="171068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31140" marR="508634">
              <a:lnSpc>
                <a:spcPct val="64400"/>
              </a:lnSpc>
              <a:spcBef>
                <a:spcPts val="865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5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spc="-39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A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810"/>
              </a:lnSpc>
              <a:tabLst>
                <a:tab pos="3119120" algn="l"/>
              </a:tabLst>
            </a:pPr>
            <a:r>
              <a:rPr sz="1100" u="heavy" dirty="0">
                <a:solidFill>
                  <a:srgbClr val="FFFFFF"/>
                </a:solidFill>
                <a:uFill>
                  <a:solidFill>
                    <a:srgbClr val="354F92"/>
                  </a:solidFill>
                </a:uFill>
                <a:latin typeface="Calibri"/>
                <a:cs typeface="Calibri"/>
              </a:rPr>
              <a:t> 	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Calibri"/>
              <a:cs typeface="Calibri"/>
            </a:endParaRPr>
          </a:p>
          <a:p>
            <a:pPr marL="231140" marR="5080" algn="just">
              <a:lnSpc>
                <a:spcPts val="120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404040"/>
                </a:solidFill>
                <a:latin typeface="Calibri"/>
                <a:cs typeface="Calibri"/>
              </a:rPr>
              <a:t>Useless</a:t>
            </a:r>
            <a:r>
              <a:rPr sz="1100" i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ajuda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pessoas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tomarem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medidas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 vida mais sustentável através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tutoriais,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workshops,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dicas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sobre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prevenção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desperdícios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alimentares,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reutilização,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segunda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moda de rua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indivíduos, escolas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ou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empresas.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620261" y="4946903"/>
            <a:ext cx="3940175" cy="611505"/>
            <a:chOff x="3620261" y="4946903"/>
            <a:chExt cx="3940175" cy="611505"/>
          </a:xfrm>
        </p:grpSpPr>
        <p:sp>
          <p:nvSpPr>
            <p:cNvPr id="34" name="object 34"/>
            <p:cNvSpPr/>
            <p:nvPr/>
          </p:nvSpPr>
          <p:spPr>
            <a:xfrm>
              <a:off x="3620261" y="5461253"/>
              <a:ext cx="3940175" cy="0"/>
            </a:xfrm>
            <a:custGeom>
              <a:avLst/>
              <a:gdLst/>
              <a:ahLst/>
              <a:cxnLst/>
              <a:rect l="l" t="t" r="r" b="b"/>
              <a:pathLst>
                <a:path w="3940175">
                  <a:moveTo>
                    <a:pt x="0" y="0"/>
                  </a:moveTo>
                  <a:lnTo>
                    <a:pt x="3940174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24827" y="4946903"/>
              <a:ext cx="611124" cy="611124"/>
            </a:xfrm>
            <a:prstGeom prst="rect">
              <a:avLst/>
            </a:prstGeom>
          </p:spPr>
        </p:pic>
      </p:grp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60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1540" cy="10692765"/>
            <a:chOff x="0" y="0"/>
            <a:chExt cx="2161540" cy="1069276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328" y="0"/>
              <a:ext cx="1823085" cy="10692765"/>
            </a:xfrm>
            <a:custGeom>
              <a:avLst/>
              <a:gdLst/>
              <a:ahLst/>
              <a:cxnLst/>
              <a:rect l="l" t="t" r="r" b="b"/>
              <a:pathLst>
                <a:path w="1823085" h="10692765">
                  <a:moveTo>
                    <a:pt x="0" y="10692383"/>
                  </a:moveTo>
                  <a:lnTo>
                    <a:pt x="1822704" y="10692383"/>
                  </a:lnTo>
                  <a:lnTo>
                    <a:pt x="1822704" y="0"/>
                  </a:lnTo>
                  <a:lnTo>
                    <a:pt x="0" y="0"/>
                  </a:lnTo>
                  <a:lnTo>
                    <a:pt x="0" y="106923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2891" y="4719827"/>
            <a:ext cx="1496567" cy="14859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3923" y="4719827"/>
            <a:ext cx="1495044" cy="148524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12891" y="3075431"/>
            <a:ext cx="1488947" cy="149504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71544" y="3067811"/>
            <a:ext cx="1479803" cy="148742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46251" y="1186941"/>
            <a:ext cx="2941955" cy="7205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Actividades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i="1" spc="-10" dirty="0">
                <a:solidFill>
                  <a:srgbClr val="404040"/>
                </a:solidFill>
                <a:latin typeface="Calibri"/>
                <a:cs typeface="Calibri"/>
              </a:rPr>
              <a:t>Useless</a:t>
            </a:r>
            <a:r>
              <a:rPr sz="1100" i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começou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iniciativa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paralela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chamada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'Sustainable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Fashion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Dublin',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quando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dupla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partilhava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interesse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moda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consumo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sustentáveis.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Contudo,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vez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despertos para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impactos negativos da indústria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moda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rápida, resolveram reformular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sua ação.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disse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Geraldine,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"é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inerentemente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insustentável concentrarmo-nos apenas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numa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área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vida", por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isso, após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 </a:t>
            </a:r>
            <a:r>
              <a:rPr sz="1100" i="1" spc="-5" dirty="0">
                <a:solidFill>
                  <a:srgbClr val="404040"/>
                </a:solidFill>
                <a:latin typeface="Calibri"/>
                <a:cs typeface="Calibri"/>
              </a:rPr>
              <a:t>rebranding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muito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trabalho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eventos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presença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meios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comunicação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social,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i="1" spc="-10" dirty="0">
                <a:solidFill>
                  <a:srgbClr val="404040"/>
                </a:solidFill>
                <a:latin typeface="Calibri"/>
                <a:cs typeface="Calibri"/>
              </a:rPr>
              <a:t>Useless </a:t>
            </a:r>
            <a:r>
              <a:rPr sz="1100" i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aborda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agora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questões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reciclagem,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desperdício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alimentos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lavagem ecológica por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grandes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empresas.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Realizam agora eventos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(incluindo 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mercado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velharias mensal!)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workshops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fornecem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vasta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gama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recursos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educativos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sensibilização,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incluindo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vídeos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bricolagem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tutoriais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costura,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receitas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cozinha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“em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lotes”, mergulhos profundos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justiça climática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reportagens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sobre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suas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marcas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sustentáveis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favoritas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Irlanda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só.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40005" marR="38100" indent="248285">
              <a:lnSpc>
                <a:spcPts val="1200"/>
              </a:lnSpc>
            </a:pP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" Não estamos a pedir que uma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pequena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quantidade</a:t>
            </a:r>
            <a:r>
              <a:rPr sz="1100" b="1" i="1" spc="-5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de</a:t>
            </a:r>
            <a:r>
              <a:rPr sz="1100" b="1" i="1" spc="-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pessoas</a:t>
            </a:r>
            <a:r>
              <a:rPr sz="1100" b="1" i="1" spc="-2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seja</a:t>
            </a:r>
            <a:r>
              <a:rPr sz="1100" b="1" i="1" spc="-3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“zero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desperdício”</a:t>
            </a:r>
            <a:r>
              <a:rPr sz="1100" b="1" i="1" spc="-4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ou </a:t>
            </a:r>
            <a:r>
              <a:rPr sz="1100" b="1" i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"100% sustentável". O que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queremos ver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é uma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enorme</a:t>
            </a:r>
            <a:r>
              <a:rPr sz="1100" b="1" i="1" spc="-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quantidade</a:t>
            </a:r>
            <a:r>
              <a:rPr sz="1100" b="1" i="1" spc="-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de</a:t>
            </a:r>
            <a:r>
              <a:rPr sz="1100" b="1" i="1" spc="-2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pessoas</a:t>
            </a:r>
            <a:r>
              <a:rPr sz="1100" b="1" i="1" spc="-2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fazer</a:t>
            </a:r>
            <a:r>
              <a:rPr sz="1100" b="1" i="1" spc="-3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mudanças</a:t>
            </a:r>
            <a:endParaRPr sz="1100">
              <a:latin typeface="Calibri"/>
              <a:cs typeface="Calibri"/>
            </a:endParaRPr>
          </a:p>
          <a:p>
            <a:pPr marL="12065" marR="5715" indent="-2540" algn="ctr">
              <a:lnSpc>
                <a:spcPts val="1200"/>
              </a:lnSpc>
            </a:pP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positivas incrementais de todas as formas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possíveis.</a:t>
            </a:r>
            <a:r>
              <a:rPr sz="1100" b="1" i="1" spc="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Portanto,</a:t>
            </a:r>
            <a:r>
              <a:rPr sz="1100" b="1" i="1" spc="1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se</a:t>
            </a:r>
            <a:r>
              <a:rPr sz="1100" b="1" i="1" spc="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é</a:t>
            </a:r>
            <a:r>
              <a:rPr sz="1100" b="1" i="1" spc="3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alguém que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se</a:t>
            </a:r>
            <a:r>
              <a:rPr sz="1100" b="1" i="1" spc="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sente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inútil</a:t>
            </a:r>
            <a:r>
              <a:rPr sz="1100" b="1" i="1" spc="-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-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basta</a:t>
            </a:r>
            <a:r>
              <a:rPr sz="1100" b="1" i="1" spc="-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começar</a:t>
            </a:r>
            <a:r>
              <a:rPr sz="1100" b="1" i="1" spc="-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“em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pequeno”.</a:t>
            </a:r>
            <a:r>
              <a:rPr sz="1100" b="1" i="1" spc="-4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Mantenha-o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185"/>
              </a:lnSpc>
            </a:pP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simples.</a:t>
            </a:r>
            <a:r>
              <a:rPr sz="1100" b="1" i="1" spc="-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Basta</a:t>
            </a:r>
            <a:r>
              <a:rPr sz="1100" b="1" i="1" spc="-3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usar</a:t>
            </a:r>
            <a:r>
              <a:rPr sz="1100" b="1" i="1" spc="-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menos"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Evidência</a:t>
            </a:r>
            <a:r>
              <a:rPr sz="1100" b="1" spc="-4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sucesso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Verão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2022,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i="1" spc="-10" dirty="0">
                <a:solidFill>
                  <a:srgbClr val="404040"/>
                </a:solidFill>
                <a:latin typeface="Calibri"/>
                <a:cs typeface="Calibri"/>
              </a:rPr>
              <a:t>Useless </a:t>
            </a:r>
            <a:r>
              <a:rPr sz="1100" i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acumulou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45.000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seguidores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online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realizam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semanalmente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eventos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esgotados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onde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aprendizes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têm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oportunidade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resolver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problemas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desperdício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entrar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contacto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os seus lados criativos.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abordagem positiva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acessível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ajudado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milhares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pessoas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fazerem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pequenas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mudanças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incrementais,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reduzirem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desperdício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sentirem-se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menos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inúteis.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4961" y="9144761"/>
            <a:ext cx="6072505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início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2018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fim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Lançado 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2018, 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 </a:t>
            </a:r>
            <a:r>
              <a:rPr sz="1100" i="1" spc="-10" dirty="0">
                <a:solidFill>
                  <a:srgbClr val="404040"/>
                </a:solidFill>
                <a:latin typeface="Calibri"/>
                <a:cs typeface="Calibri"/>
              </a:rPr>
              <a:t>Useless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passou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das principais vozes sobre sustentabilidade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baixo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desperdício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meios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comunicação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social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 Irlanda.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São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considerados líderes de pensamento na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Irlanda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têm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sido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convidados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falar em diferentes eventos de lançamento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nos meios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comunicação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social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nacionais,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particularmente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torno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reciclagem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movimentos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baixo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desperdício.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4961" y="385317"/>
            <a:ext cx="430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4961" y="8726169"/>
            <a:ext cx="5083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PERÍODO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IMPLEMENTAÇÃO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EB7339"/>
                </a:solidFill>
                <a:latin typeface="Calibri"/>
                <a:cs typeface="Calibri"/>
              </a:rPr>
              <a:t>(DATA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INÍCIO/FIM)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71544" y="1421891"/>
            <a:ext cx="1479803" cy="14859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12891" y="1420367"/>
            <a:ext cx="1495043" cy="148894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68241" y="6362699"/>
            <a:ext cx="3133598" cy="1485899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578358" y="399287"/>
            <a:ext cx="6991984" cy="8249920"/>
            <a:chOff x="578358" y="399287"/>
            <a:chExt cx="6991984" cy="8249920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26352" y="399287"/>
              <a:ext cx="595883" cy="59588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92074" y="881633"/>
              <a:ext cx="6969125" cy="17780"/>
            </a:xfrm>
            <a:custGeom>
              <a:avLst/>
              <a:gdLst/>
              <a:ahLst/>
              <a:cxnLst/>
              <a:rect l="l" t="t" r="r" b="b"/>
              <a:pathLst>
                <a:path w="6969125" h="17780">
                  <a:moveTo>
                    <a:pt x="0" y="17525"/>
                  </a:moveTo>
                  <a:lnTo>
                    <a:pt x="6968617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8358" y="8515349"/>
              <a:ext cx="5589270" cy="0"/>
            </a:xfrm>
            <a:custGeom>
              <a:avLst/>
              <a:gdLst/>
              <a:ahLst/>
              <a:cxnLst/>
              <a:rect l="l" t="t" r="r" b="b"/>
              <a:pathLst>
                <a:path w="5589270">
                  <a:moveTo>
                    <a:pt x="0" y="0"/>
                  </a:moveTo>
                  <a:lnTo>
                    <a:pt x="5588762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33872" y="8054339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59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80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60" y="297180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78661" y="8215995"/>
              <a:ext cx="315595" cy="300355"/>
            </a:xfrm>
            <a:custGeom>
              <a:avLst/>
              <a:gdLst/>
              <a:ahLst/>
              <a:cxnLst/>
              <a:rect l="l" t="t" r="r" b="b"/>
              <a:pathLst>
                <a:path w="315595" h="300354">
                  <a:moveTo>
                    <a:pt x="155644" y="0"/>
                  </a:moveTo>
                  <a:lnTo>
                    <a:pt x="95240" y="10175"/>
                  </a:lnTo>
                  <a:lnTo>
                    <a:pt x="55239" y="32962"/>
                  </a:lnTo>
                  <a:lnTo>
                    <a:pt x="25465" y="64959"/>
                  </a:lnTo>
                  <a:lnTo>
                    <a:pt x="6769" y="103441"/>
                  </a:lnTo>
                  <a:lnTo>
                    <a:pt x="0" y="145680"/>
                  </a:lnTo>
                  <a:lnTo>
                    <a:pt x="6008" y="188948"/>
                  </a:lnTo>
                  <a:lnTo>
                    <a:pt x="25644" y="230520"/>
                  </a:lnTo>
                  <a:lnTo>
                    <a:pt x="53838" y="261254"/>
                  </a:lnTo>
                  <a:lnTo>
                    <a:pt x="62093" y="251602"/>
                  </a:lnTo>
                  <a:lnTo>
                    <a:pt x="49193" y="239420"/>
                  </a:lnTo>
                  <a:lnTo>
                    <a:pt x="38138" y="226060"/>
                  </a:lnTo>
                  <a:lnTo>
                    <a:pt x="28964" y="211437"/>
                  </a:lnTo>
                  <a:lnTo>
                    <a:pt x="21707" y="195468"/>
                  </a:lnTo>
                  <a:lnTo>
                    <a:pt x="41519" y="185435"/>
                  </a:lnTo>
                  <a:lnTo>
                    <a:pt x="35804" y="174132"/>
                  </a:lnTo>
                  <a:lnTo>
                    <a:pt x="17770" y="183022"/>
                  </a:lnTo>
                  <a:lnTo>
                    <a:pt x="15450" y="172674"/>
                  </a:lnTo>
                  <a:lnTo>
                    <a:pt x="13881" y="162337"/>
                  </a:lnTo>
                  <a:lnTo>
                    <a:pt x="13145" y="151929"/>
                  </a:lnTo>
                  <a:lnTo>
                    <a:pt x="13325" y="141366"/>
                  </a:lnTo>
                  <a:lnTo>
                    <a:pt x="64379" y="141366"/>
                  </a:lnTo>
                  <a:lnTo>
                    <a:pt x="64379" y="128412"/>
                  </a:lnTo>
                  <a:lnTo>
                    <a:pt x="14722" y="128412"/>
                  </a:lnTo>
                  <a:lnTo>
                    <a:pt x="16808" y="117471"/>
                  </a:lnTo>
                  <a:lnTo>
                    <a:pt x="19691" y="106886"/>
                  </a:lnTo>
                  <a:lnTo>
                    <a:pt x="23455" y="96587"/>
                  </a:lnTo>
                  <a:lnTo>
                    <a:pt x="28184" y="86502"/>
                  </a:lnTo>
                  <a:lnTo>
                    <a:pt x="37074" y="92471"/>
                  </a:lnTo>
                  <a:lnTo>
                    <a:pt x="41773" y="95392"/>
                  </a:lnTo>
                  <a:lnTo>
                    <a:pt x="48885" y="84724"/>
                  </a:lnTo>
                  <a:lnTo>
                    <a:pt x="34661" y="75199"/>
                  </a:lnTo>
                  <a:lnTo>
                    <a:pt x="43265" y="63367"/>
                  </a:lnTo>
                  <a:lnTo>
                    <a:pt x="52917" y="52641"/>
                  </a:lnTo>
                  <a:lnTo>
                    <a:pt x="63665" y="43035"/>
                  </a:lnTo>
                  <a:lnTo>
                    <a:pt x="75555" y="34559"/>
                  </a:lnTo>
                  <a:lnTo>
                    <a:pt x="78730" y="39512"/>
                  </a:lnTo>
                  <a:lnTo>
                    <a:pt x="85080" y="48656"/>
                  </a:lnTo>
                  <a:lnTo>
                    <a:pt x="95748" y="41671"/>
                  </a:lnTo>
                  <a:lnTo>
                    <a:pt x="86731" y="28209"/>
                  </a:lnTo>
                  <a:lnTo>
                    <a:pt x="100007" y="22302"/>
                  </a:lnTo>
                  <a:lnTo>
                    <a:pt x="113592" y="17907"/>
                  </a:lnTo>
                  <a:lnTo>
                    <a:pt x="127558" y="15011"/>
                  </a:lnTo>
                  <a:lnTo>
                    <a:pt x="141976" y="13604"/>
                  </a:lnTo>
                  <a:lnTo>
                    <a:pt x="141976" y="64150"/>
                  </a:lnTo>
                  <a:lnTo>
                    <a:pt x="154930" y="64150"/>
                  </a:lnTo>
                  <a:lnTo>
                    <a:pt x="154930" y="13350"/>
                  </a:lnTo>
                  <a:lnTo>
                    <a:pt x="167249" y="14341"/>
                  </a:lnTo>
                  <a:lnTo>
                    <a:pt x="179282" y="16224"/>
                  </a:lnTo>
                  <a:lnTo>
                    <a:pt x="191077" y="19083"/>
                  </a:lnTo>
                  <a:lnTo>
                    <a:pt x="202682" y="23002"/>
                  </a:lnTo>
                  <a:lnTo>
                    <a:pt x="194554" y="35194"/>
                  </a:lnTo>
                  <a:lnTo>
                    <a:pt x="205222" y="42306"/>
                  </a:lnTo>
                  <a:lnTo>
                    <a:pt x="214620" y="28336"/>
                  </a:lnTo>
                  <a:lnTo>
                    <a:pt x="226086" y="33982"/>
                  </a:lnTo>
                  <a:lnTo>
                    <a:pt x="239576" y="42926"/>
                  </a:lnTo>
                  <a:lnTo>
                    <a:pt x="252303" y="53179"/>
                  </a:lnTo>
                  <a:lnTo>
                    <a:pt x="261483" y="62753"/>
                  </a:lnTo>
                  <a:lnTo>
                    <a:pt x="247894" y="71897"/>
                  </a:lnTo>
                  <a:lnTo>
                    <a:pt x="255006" y="82438"/>
                  </a:lnTo>
                  <a:lnTo>
                    <a:pt x="293195" y="113377"/>
                  </a:lnTo>
                  <a:lnTo>
                    <a:pt x="297932" y="128539"/>
                  </a:lnTo>
                  <a:lnTo>
                    <a:pt x="251704" y="128539"/>
                  </a:lnTo>
                  <a:lnTo>
                    <a:pt x="251704" y="141239"/>
                  </a:lnTo>
                  <a:lnTo>
                    <a:pt x="300726" y="141239"/>
                  </a:lnTo>
                  <a:lnTo>
                    <a:pt x="302185" y="151943"/>
                  </a:lnTo>
                  <a:lnTo>
                    <a:pt x="302869" y="162575"/>
                  </a:lnTo>
                  <a:lnTo>
                    <a:pt x="302673" y="173208"/>
                  </a:lnTo>
                  <a:lnTo>
                    <a:pt x="301488" y="183911"/>
                  </a:lnTo>
                  <a:lnTo>
                    <a:pt x="284851" y="179974"/>
                  </a:lnTo>
                  <a:lnTo>
                    <a:pt x="281803" y="192166"/>
                  </a:lnTo>
                  <a:lnTo>
                    <a:pt x="299583" y="196865"/>
                  </a:lnTo>
                  <a:lnTo>
                    <a:pt x="295739" y="212209"/>
                  </a:lnTo>
                  <a:lnTo>
                    <a:pt x="290455" y="226837"/>
                  </a:lnTo>
                  <a:lnTo>
                    <a:pt x="283670" y="240799"/>
                  </a:lnTo>
                  <a:lnTo>
                    <a:pt x="275326" y="254142"/>
                  </a:lnTo>
                  <a:lnTo>
                    <a:pt x="261102" y="244871"/>
                  </a:lnTo>
                  <a:lnTo>
                    <a:pt x="254117" y="255539"/>
                  </a:lnTo>
                  <a:lnTo>
                    <a:pt x="267833" y="264683"/>
                  </a:lnTo>
                  <a:lnTo>
                    <a:pt x="259197" y="273827"/>
                  </a:lnTo>
                  <a:lnTo>
                    <a:pt x="250434" y="282209"/>
                  </a:lnTo>
                  <a:lnTo>
                    <a:pt x="241036" y="290210"/>
                  </a:lnTo>
                  <a:lnTo>
                    <a:pt x="248529" y="300116"/>
                  </a:lnTo>
                  <a:lnTo>
                    <a:pt x="249418" y="299354"/>
                  </a:lnTo>
                  <a:lnTo>
                    <a:pt x="250053" y="299100"/>
                  </a:lnTo>
                  <a:lnTo>
                    <a:pt x="284428" y="263638"/>
                  </a:lnTo>
                  <a:lnTo>
                    <a:pt x="306012" y="224345"/>
                  </a:lnTo>
                  <a:lnTo>
                    <a:pt x="315143" y="180647"/>
                  </a:lnTo>
                  <a:lnTo>
                    <a:pt x="311521" y="132603"/>
                  </a:lnTo>
                  <a:lnTo>
                    <a:pt x="299012" y="93985"/>
                  </a:lnTo>
                  <a:lnTo>
                    <a:pt x="278501" y="61404"/>
                  </a:lnTo>
                  <a:lnTo>
                    <a:pt x="250371" y="34895"/>
                  </a:lnTo>
                  <a:lnTo>
                    <a:pt x="215001" y="14493"/>
                  </a:lnTo>
                  <a:lnTo>
                    <a:pt x="185519" y="4300"/>
                  </a:lnTo>
                  <a:lnTo>
                    <a:pt x="1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50279" y="8311959"/>
              <a:ext cx="153924" cy="23158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941568" y="8159495"/>
              <a:ext cx="380365" cy="363220"/>
            </a:xfrm>
            <a:custGeom>
              <a:avLst/>
              <a:gdLst/>
              <a:ahLst/>
              <a:cxnLst/>
              <a:rect l="l" t="t" r="r" b="b"/>
              <a:pathLst>
                <a:path w="380364" h="363220">
                  <a:moveTo>
                    <a:pt x="178816" y="210312"/>
                  </a:moveTo>
                  <a:lnTo>
                    <a:pt x="171577" y="210312"/>
                  </a:lnTo>
                  <a:lnTo>
                    <a:pt x="167259" y="210439"/>
                  </a:lnTo>
                  <a:lnTo>
                    <a:pt x="166243" y="210947"/>
                  </a:lnTo>
                  <a:lnTo>
                    <a:pt x="165862" y="211709"/>
                  </a:lnTo>
                  <a:lnTo>
                    <a:pt x="163703" y="214503"/>
                  </a:lnTo>
                  <a:lnTo>
                    <a:pt x="161798" y="214503"/>
                  </a:lnTo>
                  <a:lnTo>
                    <a:pt x="159766" y="211582"/>
                  </a:lnTo>
                  <a:lnTo>
                    <a:pt x="159385" y="210820"/>
                  </a:lnTo>
                  <a:lnTo>
                    <a:pt x="158242" y="210439"/>
                  </a:lnTo>
                  <a:lnTo>
                    <a:pt x="154051" y="210312"/>
                  </a:lnTo>
                  <a:lnTo>
                    <a:pt x="150622" y="210439"/>
                  </a:lnTo>
                  <a:lnTo>
                    <a:pt x="146812" y="210439"/>
                  </a:lnTo>
                  <a:lnTo>
                    <a:pt x="147193" y="220218"/>
                  </a:lnTo>
                  <a:lnTo>
                    <a:pt x="154178" y="227203"/>
                  </a:lnTo>
                  <a:lnTo>
                    <a:pt x="171704" y="226949"/>
                  </a:lnTo>
                  <a:lnTo>
                    <a:pt x="178562" y="219964"/>
                  </a:lnTo>
                  <a:lnTo>
                    <a:pt x="178816" y="210312"/>
                  </a:lnTo>
                  <a:close/>
                </a:path>
                <a:path w="380364" h="363220">
                  <a:moveTo>
                    <a:pt x="224536" y="210439"/>
                  </a:moveTo>
                  <a:lnTo>
                    <a:pt x="222758" y="210439"/>
                  </a:lnTo>
                  <a:lnTo>
                    <a:pt x="221107" y="210312"/>
                  </a:lnTo>
                  <a:lnTo>
                    <a:pt x="216154" y="210693"/>
                  </a:lnTo>
                  <a:lnTo>
                    <a:pt x="212471" y="209042"/>
                  </a:lnTo>
                  <a:lnTo>
                    <a:pt x="210058" y="213106"/>
                  </a:lnTo>
                  <a:lnTo>
                    <a:pt x="209677" y="213487"/>
                  </a:lnTo>
                  <a:lnTo>
                    <a:pt x="207264" y="212725"/>
                  </a:lnTo>
                  <a:lnTo>
                    <a:pt x="204978" y="211836"/>
                  </a:lnTo>
                  <a:lnTo>
                    <a:pt x="204216" y="210693"/>
                  </a:lnTo>
                  <a:lnTo>
                    <a:pt x="203200" y="210566"/>
                  </a:lnTo>
                  <a:lnTo>
                    <a:pt x="199771" y="210312"/>
                  </a:lnTo>
                  <a:lnTo>
                    <a:pt x="196342" y="210439"/>
                  </a:lnTo>
                  <a:lnTo>
                    <a:pt x="192532" y="210439"/>
                  </a:lnTo>
                  <a:lnTo>
                    <a:pt x="192913" y="220218"/>
                  </a:lnTo>
                  <a:lnTo>
                    <a:pt x="199771" y="227076"/>
                  </a:lnTo>
                  <a:lnTo>
                    <a:pt x="208661" y="227076"/>
                  </a:lnTo>
                  <a:lnTo>
                    <a:pt x="217424" y="226949"/>
                  </a:lnTo>
                  <a:lnTo>
                    <a:pt x="224282" y="219964"/>
                  </a:lnTo>
                  <a:lnTo>
                    <a:pt x="224536" y="210439"/>
                  </a:lnTo>
                  <a:close/>
                </a:path>
                <a:path w="380364" h="363220">
                  <a:moveTo>
                    <a:pt x="379984" y="28575"/>
                  </a:moveTo>
                  <a:lnTo>
                    <a:pt x="339471" y="1397"/>
                  </a:lnTo>
                  <a:lnTo>
                    <a:pt x="336931" y="0"/>
                  </a:lnTo>
                  <a:lnTo>
                    <a:pt x="329946" y="10414"/>
                  </a:lnTo>
                  <a:lnTo>
                    <a:pt x="349504" y="23622"/>
                  </a:lnTo>
                  <a:lnTo>
                    <a:pt x="349377" y="24511"/>
                  </a:lnTo>
                  <a:lnTo>
                    <a:pt x="180975" y="24511"/>
                  </a:lnTo>
                  <a:lnTo>
                    <a:pt x="163588" y="25209"/>
                  </a:lnTo>
                  <a:lnTo>
                    <a:pt x="113157" y="37084"/>
                  </a:lnTo>
                  <a:lnTo>
                    <a:pt x="71755" y="60096"/>
                  </a:lnTo>
                  <a:lnTo>
                    <a:pt x="38392" y="92367"/>
                  </a:lnTo>
                  <a:lnTo>
                    <a:pt x="14401" y="131762"/>
                  </a:lnTo>
                  <a:lnTo>
                    <a:pt x="1155" y="176187"/>
                  </a:lnTo>
                  <a:lnTo>
                    <a:pt x="0" y="223520"/>
                  </a:lnTo>
                  <a:lnTo>
                    <a:pt x="8724" y="263677"/>
                  </a:lnTo>
                  <a:lnTo>
                    <a:pt x="25285" y="299148"/>
                  </a:lnTo>
                  <a:lnTo>
                    <a:pt x="49479" y="329971"/>
                  </a:lnTo>
                  <a:lnTo>
                    <a:pt x="81153" y="356108"/>
                  </a:lnTo>
                  <a:lnTo>
                    <a:pt x="88392" y="360299"/>
                  </a:lnTo>
                  <a:lnTo>
                    <a:pt x="92202" y="362712"/>
                  </a:lnTo>
                  <a:lnTo>
                    <a:pt x="98552" y="351409"/>
                  </a:lnTo>
                  <a:lnTo>
                    <a:pt x="94615" y="349123"/>
                  </a:lnTo>
                  <a:lnTo>
                    <a:pt x="58394" y="320624"/>
                  </a:lnTo>
                  <a:lnTo>
                    <a:pt x="31915" y="284086"/>
                  </a:lnTo>
                  <a:lnTo>
                    <a:pt x="16141" y="242049"/>
                  </a:lnTo>
                  <a:lnTo>
                    <a:pt x="12039" y="197091"/>
                  </a:lnTo>
                  <a:lnTo>
                    <a:pt x="20574" y="151765"/>
                  </a:lnTo>
                  <a:lnTo>
                    <a:pt x="45059" y="104813"/>
                  </a:lnTo>
                  <a:lnTo>
                    <a:pt x="81635" y="68745"/>
                  </a:lnTo>
                  <a:lnTo>
                    <a:pt x="127533" y="45580"/>
                  </a:lnTo>
                  <a:lnTo>
                    <a:pt x="179959" y="37338"/>
                  </a:lnTo>
                  <a:lnTo>
                    <a:pt x="349377" y="37338"/>
                  </a:lnTo>
                  <a:lnTo>
                    <a:pt x="349504" y="38100"/>
                  </a:lnTo>
                  <a:lnTo>
                    <a:pt x="329946" y="51308"/>
                  </a:lnTo>
                  <a:lnTo>
                    <a:pt x="336931" y="61976"/>
                  </a:lnTo>
                  <a:lnTo>
                    <a:pt x="379984" y="33274"/>
                  </a:lnTo>
                  <a:lnTo>
                    <a:pt x="379984" y="28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60"/>
              </a:lnSpc>
            </a:pPr>
            <a:r>
              <a:rPr spc="-5" dirty="0"/>
              <a:t>61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9160" cy="10690860"/>
            <a:chOff x="0" y="0"/>
            <a:chExt cx="2169160" cy="1069086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947" y="0"/>
              <a:ext cx="1823085" cy="10690860"/>
            </a:xfrm>
            <a:custGeom>
              <a:avLst/>
              <a:gdLst/>
              <a:ahLst/>
              <a:cxnLst/>
              <a:rect l="l" t="t" r="r" b="b"/>
              <a:pathLst>
                <a:path w="1823085" h="10690860">
                  <a:moveTo>
                    <a:pt x="1822704" y="0"/>
                  </a:moveTo>
                  <a:lnTo>
                    <a:pt x="0" y="0"/>
                  </a:lnTo>
                  <a:lnTo>
                    <a:pt x="0" y="10690860"/>
                  </a:lnTo>
                  <a:lnTo>
                    <a:pt x="1822704" y="10690860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9287" y="1122044"/>
            <a:ext cx="6073140" cy="9556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Taz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Geraldine são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prova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impacto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 podemos alcançar através da utilização das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redes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sociais.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Começando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pelas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suas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áreas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conhecimento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olhando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onde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poderiam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ter</a:t>
            </a:r>
            <a:r>
              <a:rPr sz="1100" spc="2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maior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influência,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fizeram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crescer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comunidade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criadores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mudança.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" marR="7620" algn="just">
              <a:lnSpc>
                <a:spcPts val="1200"/>
              </a:lnSpc>
              <a:spcBef>
                <a:spcPts val="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 </a:t>
            </a:r>
            <a:r>
              <a:rPr sz="1100" i="1" spc="-10" dirty="0">
                <a:solidFill>
                  <a:srgbClr val="404040"/>
                </a:solidFill>
                <a:latin typeface="Calibri"/>
                <a:cs typeface="Calibri"/>
              </a:rPr>
              <a:t>Useless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inspiração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para outras pessoas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 possam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não saber por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onde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começar. Trabalhando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 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se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sabe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expandindo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esfera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influência,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podem-se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alcançar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resultados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extraordinários.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896" y="387222"/>
            <a:ext cx="1950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TRANSFERIBILIDADE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5564" y="8589111"/>
            <a:ext cx="996950" cy="43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9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4"/>
              </a:rPr>
              <a:t>Taz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4"/>
              </a:rPr>
              <a:t>Kelleher </a:t>
            </a:r>
            <a:r>
              <a:rPr sz="1100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Geral</a:t>
            </a: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d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i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n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e</a:t>
            </a: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Cart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85564" y="9367824"/>
            <a:ext cx="18129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The</a:t>
            </a:r>
            <a:r>
              <a:rPr sz="1100" u="sng" spc="-2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Useless</a:t>
            </a:r>
            <a:r>
              <a:rPr sz="1100" u="sng" spc="-4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Project</a:t>
            </a:r>
            <a:r>
              <a:rPr sz="1100" u="sng" spc="-4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(Instagram)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9708" y="8621369"/>
            <a:ext cx="2750820" cy="43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9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https://www.instagram.com/theuselessproject/ </a:t>
            </a:r>
            <a:r>
              <a:rPr sz="1100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Community</a:t>
            </a:r>
            <a:r>
              <a:rPr sz="1100" u="sng" spc="-4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Resource</a:t>
            </a:r>
            <a:r>
              <a:rPr sz="1100" u="sng" spc="-2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Network</a:t>
            </a:r>
            <a:r>
              <a:rPr sz="1100" u="sng" spc="-3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Ireland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9708" y="9028531"/>
            <a:ext cx="955040" cy="43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900"/>
              </a:lnSpc>
              <a:spcBef>
                <a:spcPts val="100"/>
              </a:spcBef>
            </a:pP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Ima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g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e</a:t>
            </a:r>
            <a:r>
              <a:rPr sz="1100" u="sng" spc="-2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Ma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g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a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z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i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n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e </a:t>
            </a:r>
            <a:r>
              <a:rPr sz="110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9"/>
              </a:rPr>
              <a:t>Dublin</a:t>
            </a:r>
            <a:r>
              <a:rPr sz="1100" u="sng" spc="-3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9"/>
              </a:rPr>
              <a:t>Live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5013" y="399287"/>
            <a:ext cx="7435215" cy="9485630"/>
            <a:chOff x="135013" y="399287"/>
            <a:chExt cx="7435215" cy="948563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5013" y="2971799"/>
              <a:ext cx="7424026" cy="44058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39595" y="3185159"/>
              <a:ext cx="5119116" cy="324154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76834" y="881633"/>
              <a:ext cx="6983730" cy="15240"/>
            </a:xfrm>
            <a:custGeom>
              <a:avLst/>
              <a:gdLst/>
              <a:ahLst/>
              <a:cxnLst/>
              <a:rect l="l" t="t" r="r" b="b"/>
              <a:pathLst>
                <a:path w="6983730" h="15240">
                  <a:moveTo>
                    <a:pt x="0" y="14858"/>
                  </a:moveTo>
                  <a:lnTo>
                    <a:pt x="6983349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40067" y="39928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55891" y="4983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4">
                  <a:moveTo>
                    <a:pt x="322072" y="0"/>
                  </a:moveTo>
                  <a:lnTo>
                    <a:pt x="67817" y="0"/>
                  </a:lnTo>
                  <a:lnTo>
                    <a:pt x="65024" y="3175"/>
                  </a:lnTo>
                  <a:lnTo>
                    <a:pt x="2793" y="65277"/>
                  </a:lnTo>
                  <a:lnTo>
                    <a:pt x="888" y="67055"/>
                  </a:lnTo>
                  <a:lnTo>
                    <a:pt x="0" y="68833"/>
                  </a:lnTo>
                  <a:lnTo>
                    <a:pt x="126" y="397763"/>
                  </a:lnTo>
                  <a:lnTo>
                    <a:pt x="322072" y="397763"/>
                  </a:lnTo>
                  <a:lnTo>
                    <a:pt x="322072" y="384682"/>
                  </a:lnTo>
                  <a:lnTo>
                    <a:pt x="13207" y="384682"/>
                  </a:lnTo>
                  <a:lnTo>
                    <a:pt x="13207" y="77088"/>
                  </a:lnTo>
                  <a:lnTo>
                    <a:pt x="77088" y="77088"/>
                  </a:lnTo>
                  <a:lnTo>
                    <a:pt x="77088" y="64388"/>
                  </a:lnTo>
                  <a:lnTo>
                    <a:pt x="60705" y="64388"/>
                  </a:lnTo>
                  <a:lnTo>
                    <a:pt x="24002" y="64261"/>
                  </a:lnTo>
                  <a:lnTo>
                    <a:pt x="22859" y="64134"/>
                  </a:lnTo>
                  <a:lnTo>
                    <a:pt x="64007" y="23113"/>
                  </a:lnTo>
                  <a:lnTo>
                    <a:pt x="77088" y="23113"/>
                  </a:lnTo>
                  <a:lnTo>
                    <a:pt x="77088" y="13207"/>
                  </a:lnTo>
                  <a:lnTo>
                    <a:pt x="322072" y="13207"/>
                  </a:lnTo>
                  <a:lnTo>
                    <a:pt x="322072" y="0"/>
                  </a:lnTo>
                  <a:close/>
                </a:path>
                <a:path w="399415" h="398144">
                  <a:moveTo>
                    <a:pt x="322072" y="323850"/>
                  </a:moveTo>
                  <a:lnTo>
                    <a:pt x="308736" y="323850"/>
                  </a:lnTo>
                  <a:lnTo>
                    <a:pt x="308736" y="384682"/>
                  </a:lnTo>
                  <a:lnTo>
                    <a:pt x="322072" y="384682"/>
                  </a:lnTo>
                  <a:lnTo>
                    <a:pt x="322072" y="323850"/>
                  </a:lnTo>
                  <a:close/>
                </a:path>
                <a:path w="399415" h="398144">
                  <a:moveTo>
                    <a:pt x="322072" y="13207"/>
                  </a:moveTo>
                  <a:lnTo>
                    <a:pt x="308990" y="13207"/>
                  </a:lnTo>
                  <a:lnTo>
                    <a:pt x="308990" y="239902"/>
                  </a:lnTo>
                  <a:lnTo>
                    <a:pt x="308101" y="242061"/>
                  </a:lnTo>
                  <a:lnTo>
                    <a:pt x="235203" y="314832"/>
                  </a:lnTo>
                  <a:lnTo>
                    <a:pt x="233425" y="316483"/>
                  </a:lnTo>
                  <a:lnTo>
                    <a:pt x="232155" y="318769"/>
                  </a:lnTo>
                  <a:lnTo>
                    <a:pt x="231521" y="321055"/>
                  </a:lnTo>
                  <a:lnTo>
                    <a:pt x="227804" y="333755"/>
                  </a:lnTo>
                  <a:lnTo>
                    <a:pt x="220633" y="358901"/>
                  </a:lnTo>
                  <a:lnTo>
                    <a:pt x="217169" y="370966"/>
                  </a:lnTo>
                  <a:lnTo>
                    <a:pt x="216915" y="372236"/>
                  </a:lnTo>
                  <a:lnTo>
                    <a:pt x="216560" y="373760"/>
                  </a:lnTo>
                  <a:lnTo>
                    <a:pt x="216153" y="375284"/>
                  </a:lnTo>
                  <a:lnTo>
                    <a:pt x="221487" y="373760"/>
                  </a:lnTo>
                  <a:lnTo>
                    <a:pt x="226313" y="372236"/>
                  </a:lnTo>
                  <a:lnTo>
                    <a:pt x="231139" y="370966"/>
                  </a:lnTo>
                  <a:lnTo>
                    <a:pt x="270001" y="359536"/>
                  </a:lnTo>
                  <a:lnTo>
                    <a:pt x="272414" y="358901"/>
                  </a:lnTo>
                  <a:lnTo>
                    <a:pt x="274827" y="357377"/>
                  </a:lnTo>
                  <a:lnTo>
                    <a:pt x="275844" y="356361"/>
                  </a:lnTo>
                  <a:lnTo>
                    <a:pt x="234823" y="356361"/>
                  </a:lnTo>
                  <a:lnTo>
                    <a:pt x="237108" y="348360"/>
                  </a:lnTo>
                  <a:lnTo>
                    <a:pt x="241173" y="333755"/>
                  </a:lnTo>
                  <a:lnTo>
                    <a:pt x="267598" y="333755"/>
                  </a:lnTo>
                  <a:lnTo>
                    <a:pt x="274475" y="326897"/>
                  </a:lnTo>
                  <a:lnTo>
                    <a:pt x="253873" y="326897"/>
                  </a:lnTo>
                  <a:lnTo>
                    <a:pt x="252222" y="324992"/>
                  </a:lnTo>
                  <a:lnTo>
                    <a:pt x="250062" y="322833"/>
                  </a:lnTo>
                  <a:lnTo>
                    <a:pt x="248284" y="320801"/>
                  </a:lnTo>
                  <a:lnTo>
                    <a:pt x="339851" y="229615"/>
                  </a:lnTo>
                  <a:lnTo>
                    <a:pt x="358989" y="229615"/>
                  </a:lnTo>
                  <a:lnTo>
                    <a:pt x="356950" y="227583"/>
                  </a:lnTo>
                  <a:lnTo>
                    <a:pt x="322452" y="227583"/>
                  </a:lnTo>
                  <a:lnTo>
                    <a:pt x="322325" y="226440"/>
                  </a:lnTo>
                  <a:lnTo>
                    <a:pt x="322072" y="225805"/>
                  </a:lnTo>
                  <a:lnTo>
                    <a:pt x="322072" y="13207"/>
                  </a:lnTo>
                  <a:close/>
                </a:path>
                <a:path w="399415" h="398144">
                  <a:moveTo>
                    <a:pt x="267598" y="333755"/>
                  </a:moveTo>
                  <a:lnTo>
                    <a:pt x="241173" y="333755"/>
                  </a:lnTo>
                  <a:lnTo>
                    <a:pt x="246760" y="339216"/>
                  </a:lnTo>
                  <a:lnTo>
                    <a:pt x="251967" y="344424"/>
                  </a:lnTo>
                  <a:lnTo>
                    <a:pt x="257301" y="349884"/>
                  </a:lnTo>
                  <a:lnTo>
                    <a:pt x="242950" y="354075"/>
                  </a:lnTo>
                  <a:lnTo>
                    <a:pt x="234823" y="356361"/>
                  </a:lnTo>
                  <a:lnTo>
                    <a:pt x="275844" y="356361"/>
                  </a:lnTo>
                  <a:lnTo>
                    <a:pt x="283751" y="348636"/>
                  </a:lnTo>
                  <a:lnTo>
                    <a:pt x="289264" y="343153"/>
                  </a:lnTo>
                  <a:lnTo>
                    <a:pt x="270001" y="343153"/>
                  </a:lnTo>
                  <a:lnTo>
                    <a:pt x="265937" y="339089"/>
                  </a:lnTo>
                  <a:lnTo>
                    <a:pt x="264159" y="337184"/>
                  </a:lnTo>
                  <a:lnTo>
                    <a:pt x="267598" y="333755"/>
                  </a:lnTo>
                  <a:close/>
                </a:path>
                <a:path w="399415" h="398144">
                  <a:moveTo>
                    <a:pt x="386877" y="245999"/>
                  </a:moveTo>
                  <a:lnTo>
                    <a:pt x="355600" y="245999"/>
                  </a:lnTo>
                  <a:lnTo>
                    <a:pt x="357377" y="247650"/>
                  </a:lnTo>
                  <a:lnTo>
                    <a:pt x="359536" y="249935"/>
                  </a:lnTo>
                  <a:lnTo>
                    <a:pt x="361441" y="251840"/>
                  </a:lnTo>
                  <a:lnTo>
                    <a:pt x="270001" y="343153"/>
                  </a:lnTo>
                  <a:lnTo>
                    <a:pt x="289264" y="343153"/>
                  </a:lnTo>
                  <a:lnTo>
                    <a:pt x="307212" y="325246"/>
                  </a:lnTo>
                  <a:lnTo>
                    <a:pt x="308736" y="323850"/>
                  </a:lnTo>
                  <a:lnTo>
                    <a:pt x="322072" y="323850"/>
                  </a:lnTo>
                  <a:lnTo>
                    <a:pt x="322072" y="311403"/>
                  </a:lnTo>
                  <a:lnTo>
                    <a:pt x="322833" y="309625"/>
                  </a:lnTo>
                  <a:lnTo>
                    <a:pt x="384809" y="248157"/>
                  </a:lnTo>
                  <a:lnTo>
                    <a:pt x="386877" y="245999"/>
                  </a:lnTo>
                  <a:close/>
                </a:path>
                <a:path w="399415" h="398144">
                  <a:moveTo>
                    <a:pt x="358989" y="229615"/>
                  </a:moveTo>
                  <a:lnTo>
                    <a:pt x="339851" y="229615"/>
                  </a:lnTo>
                  <a:lnTo>
                    <a:pt x="343915" y="233679"/>
                  </a:lnTo>
                  <a:lnTo>
                    <a:pt x="345693" y="235330"/>
                  </a:lnTo>
                  <a:lnTo>
                    <a:pt x="253873" y="326897"/>
                  </a:lnTo>
                  <a:lnTo>
                    <a:pt x="274475" y="326897"/>
                  </a:lnTo>
                  <a:lnTo>
                    <a:pt x="355600" y="245999"/>
                  </a:lnTo>
                  <a:lnTo>
                    <a:pt x="386877" y="245999"/>
                  </a:lnTo>
                  <a:lnTo>
                    <a:pt x="389447" y="243314"/>
                  </a:lnTo>
                  <a:lnTo>
                    <a:pt x="390360" y="242188"/>
                  </a:lnTo>
                  <a:lnTo>
                    <a:pt x="371601" y="242188"/>
                  </a:lnTo>
                  <a:lnTo>
                    <a:pt x="358989" y="229615"/>
                  </a:lnTo>
                  <a:close/>
                </a:path>
                <a:path w="399415" h="398144">
                  <a:moveTo>
                    <a:pt x="392118" y="203326"/>
                  </a:moveTo>
                  <a:lnTo>
                    <a:pt x="366394" y="203326"/>
                  </a:lnTo>
                  <a:lnTo>
                    <a:pt x="375792" y="204088"/>
                  </a:lnTo>
                  <a:lnTo>
                    <a:pt x="381634" y="210057"/>
                  </a:lnTo>
                  <a:lnTo>
                    <a:pt x="387350" y="215772"/>
                  </a:lnTo>
                  <a:lnTo>
                    <a:pt x="387984" y="225425"/>
                  </a:lnTo>
                  <a:lnTo>
                    <a:pt x="379222" y="235457"/>
                  </a:lnTo>
                  <a:lnTo>
                    <a:pt x="375157" y="238759"/>
                  </a:lnTo>
                  <a:lnTo>
                    <a:pt x="371601" y="242188"/>
                  </a:lnTo>
                  <a:lnTo>
                    <a:pt x="390360" y="242188"/>
                  </a:lnTo>
                  <a:lnTo>
                    <a:pt x="393620" y="238172"/>
                  </a:lnTo>
                  <a:lnTo>
                    <a:pt x="397007" y="232531"/>
                  </a:lnTo>
                  <a:lnTo>
                    <a:pt x="399196" y="226440"/>
                  </a:lnTo>
                  <a:lnTo>
                    <a:pt x="399287" y="216788"/>
                  </a:lnTo>
                  <a:lnTo>
                    <a:pt x="398906" y="216153"/>
                  </a:lnTo>
                  <a:lnTo>
                    <a:pt x="398652" y="215518"/>
                  </a:lnTo>
                  <a:lnTo>
                    <a:pt x="398525" y="214756"/>
                  </a:lnTo>
                  <a:lnTo>
                    <a:pt x="392118" y="203326"/>
                  </a:lnTo>
                  <a:close/>
                </a:path>
                <a:path w="399415" h="398144">
                  <a:moveTo>
                    <a:pt x="363378" y="193147"/>
                  </a:moveTo>
                  <a:lnTo>
                    <a:pt x="349503" y="200786"/>
                  </a:lnTo>
                  <a:lnTo>
                    <a:pt x="343334" y="206829"/>
                  </a:lnTo>
                  <a:lnTo>
                    <a:pt x="324888" y="225258"/>
                  </a:lnTo>
                  <a:lnTo>
                    <a:pt x="324230" y="225805"/>
                  </a:lnTo>
                  <a:lnTo>
                    <a:pt x="322452" y="227583"/>
                  </a:lnTo>
                  <a:lnTo>
                    <a:pt x="356950" y="227583"/>
                  </a:lnTo>
                  <a:lnTo>
                    <a:pt x="348996" y="219709"/>
                  </a:lnTo>
                  <a:lnTo>
                    <a:pt x="352551" y="216153"/>
                  </a:lnTo>
                  <a:lnTo>
                    <a:pt x="355980" y="211962"/>
                  </a:lnTo>
                  <a:lnTo>
                    <a:pt x="360044" y="208660"/>
                  </a:lnTo>
                  <a:lnTo>
                    <a:pt x="366394" y="203326"/>
                  </a:lnTo>
                  <a:lnTo>
                    <a:pt x="392118" y="203326"/>
                  </a:lnTo>
                  <a:lnTo>
                    <a:pt x="390794" y="200965"/>
                  </a:lnTo>
                  <a:lnTo>
                    <a:pt x="378110" y="193484"/>
                  </a:lnTo>
                  <a:lnTo>
                    <a:pt x="363378" y="193147"/>
                  </a:lnTo>
                  <a:close/>
                </a:path>
                <a:path w="399415" h="398144">
                  <a:moveTo>
                    <a:pt x="77088" y="23113"/>
                  </a:moveTo>
                  <a:lnTo>
                    <a:pt x="64007" y="23113"/>
                  </a:lnTo>
                  <a:lnTo>
                    <a:pt x="64134" y="24002"/>
                  </a:lnTo>
                  <a:lnTo>
                    <a:pt x="64388" y="24891"/>
                  </a:lnTo>
                  <a:lnTo>
                    <a:pt x="64388" y="60705"/>
                  </a:lnTo>
                  <a:lnTo>
                    <a:pt x="64515" y="63500"/>
                  </a:lnTo>
                  <a:lnTo>
                    <a:pt x="63626" y="64388"/>
                  </a:lnTo>
                  <a:lnTo>
                    <a:pt x="77088" y="64388"/>
                  </a:lnTo>
                  <a:lnTo>
                    <a:pt x="77088" y="231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81927" y="522731"/>
              <a:ext cx="269621" cy="34885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76071" y="8420099"/>
              <a:ext cx="6412865" cy="1458595"/>
            </a:xfrm>
            <a:custGeom>
              <a:avLst/>
              <a:gdLst/>
              <a:ahLst/>
              <a:cxnLst/>
              <a:rect l="l" t="t" r="r" b="b"/>
              <a:pathLst>
                <a:path w="6412865" h="1458595">
                  <a:moveTo>
                    <a:pt x="3848100" y="749807"/>
                  </a:moveTo>
                  <a:lnTo>
                    <a:pt x="6412610" y="749807"/>
                  </a:lnTo>
                </a:path>
                <a:path w="6412865" h="1458595">
                  <a:moveTo>
                    <a:pt x="0" y="0"/>
                  </a:moveTo>
                  <a:lnTo>
                    <a:pt x="6412357" y="0"/>
                  </a:lnTo>
                </a:path>
                <a:path w="6412865" h="1458595">
                  <a:moveTo>
                    <a:pt x="3848100" y="1458467"/>
                  </a:moveTo>
                  <a:lnTo>
                    <a:pt x="6412610" y="1458467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97375" y="8327897"/>
              <a:ext cx="896619" cy="218440"/>
            </a:xfrm>
            <a:custGeom>
              <a:avLst/>
              <a:gdLst/>
              <a:ahLst/>
              <a:cxnLst/>
              <a:rect l="l" t="t" r="r" b="b"/>
              <a:pathLst>
                <a:path w="896620" h="218440">
                  <a:moveTo>
                    <a:pt x="896112" y="0"/>
                  </a:moveTo>
                  <a:lnTo>
                    <a:pt x="848868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848868" y="217932"/>
                  </a:lnTo>
                  <a:lnTo>
                    <a:pt x="896112" y="217932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715374" y="8308593"/>
            <a:ext cx="2580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CONTACTO</a:t>
            </a:r>
            <a:r>
              <a:rPr sz="1400" b="1" spc="-2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12996" y="9062211"/>
            <a:ext cx="1156970" cy="218440"/>
          </a:xfrm>
          <a:custGeom>
            <a:avLst/>
            <a:gdLst/>
            <a:ahLst/>
            <a:cxnLst/>
            <a:rect l="l" t="t" r="r" b="b"/>
            <a:pathLst>
              <a:path w="1156970" h="218440">
                <a:moveTo>
                  <a:pt x="1156716" y="0"/>
                </a:move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1156716" y="217932"/>
                </a:lnTo>
                <a:lnTo>
                  <a:pt x="115671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412996" y="9042603"/>
            <a:ext cx="11582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1F1F1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GANI</a:t>
            </a:r>
            <a:r>
              <a:rPr sz="1400" b="1" spc="-15" dirty="0">
                <a:solidFill>
                  <a:srgbClr val="F1F1F1"/>
                </a:solidFill>
                <a:latin typeface="Calibri"/>
                <a:cs typeface="Calibri"/>
              </a:rPr>
              <a:t>ZA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Ç</a:t>
            </a:r>
            <a:r>
              <a:rPr sz="1400" b="1" spc="-25" dirty="0">
                <a:solidFill>
                  <a:srgbClr val="F1F1F1"/>
                </a:solidFill>
                <a:latin typeface="Calibri"/>
                <a:cs typeface="Calibri"/>
              </a:rPr>
              <a:t>Ã</a:t>
            </a: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97375" y="9774592"/>
            <a:ext cx="559435" cy="218440"/>
          </a:xfrm>
          <a:custGeom>
            <a:avLst/>
            <a:gdLst/>
            <a:ahLst/>
            <a:cxnLst/>
            <a:rect l="l" t="t" r="r" b="b"/>
            <a:pathLst>
              <a:path w="559435" h="218440">
                <a:moveTo>
                  <a:pt x="559308" y="0"/>
                </a:moveTo>
                <a:lnTo>
                  <a:pt x="512064" y="0"/>
                </a:ln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512064" y="217932"/>
                </a:lnTo>
                <a:lnTo>
                  <a:pt x="559308" y="217932"/>
                </a:lnTo>
                <a:lnTo>
                  <a:pt x="559308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385564" y="9654747"/>
            <a:ext cx="1654175" cy="58801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894"/>
              </a:spcBef>
            </a:pP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13"/>
              </a:rPr>
              <a:t>info@theuselessproject.com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11898" y="8327897"/>
            <a:ext cx="1903730" cy="218440"/>
          </a:xfrm>
          <a:custGeom>
            <a:avLst/>
            <a:gdLst/>
            <a:ahLst/>
            <a:cxnLst/>
            <a:rect l="l" t="t" r="r" b="b"/>
            <a:pathLst>
              <a:path w="1903730" h="218440">
                <a:moveTo>
                  <a:pt x="1903476" y="0"/>
                </a:moveTo>
                <a:lnTo>
                  <a:pt x="0" y="0"/>
                </a:lnTo>
                <a:lnTo>
                  <a:pt x="0" y="217932"/>
                </a:lnTo>
                <a:lnTo>
                  <a:pt x="1903476" y="217932"/>
                </a:lnTo>
                <a:lnTo>
                  <a:pt x="190347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11898" y="8308593"/>
            <a:ext cx="3585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LIGAÇÕES</a:t>
            </a:r>
            <a:r>
              <a:rPr sz="14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INFORMATIVAS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60"/>
              </a:lnSpc>
            </a:pPr>
            <a:r>
              <a:rPr spc="-5" dirty="0"/>
              <a:t>62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2816" y="10045114"/>
            <a:ext cx="484505" cy="327025"/>
            <a:chOff x="432816" y="10045114"/>
            <a:chExt cx="484505" cy="327025"/>
          </a:xfrm>
        </p:grpSpPr>
        <p:sp>
          <p:nvSpPr>
            <p:cNvPr id="8" name="object 8"/>
            <p:cNvSpPr/>
            <p:nvPr/>
          </p:nvSpPr>
          <p:spPr>
            <a:xfrm>
              <a:off x="432816" y="10045114"/>
              <a:ext cx="484505" cy="327025"/>
            </a:xfrm>
            <a:custGeom>
              <a:avLst/>
              <a:gdLst/>
              <a:ahLst/>
              <a:cxnLst/>
              <a:rect l="l" t="t" r="r" b="b"/>
              <a:pathLst>
                <a:path w="484505" h="327025">
                  <a:moveTo>
                    <a:pt x="484491" y="0"/>
                  </a:moveTo>
                  <a:lnTo>
                    <a:pt x="0" y="0"/>
                  </a:lnTo>
                  <a:lnTo>
                    <a:pt x="0" y="326620"/>
                  </a:lnTo>
                  <a:lnTo>
                    <a:pt x="484491" y="326620"/>
                  </a:lnTo>
                  <a:lnTo>
                    <a:pt x="484491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16393" y="0"/>
                  </a:move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9945" y="18337"/>
                  </a:lnTo>
                  <a:lnTo>
                    <a:pt x="6311" y="29655"/>
                  </a:lnTo>
                  <a:lnTo>
                    <a:pt x="16393" y="22884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lnTo>
                    <a:pt x="27981" y="10986"/>
                  </a:lnTo>
                  <a:lnTo>
                    <a:pt x="20516" y="10842"/>
                  </a:lnTo>
                  <a:lnTo>
                    <a:pt x="1639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32983" y="11130"/>
                  </a:moveTo>
                  <a:lnTo>
                    <a:pt x="27981" y="10986"/>
                  </a:lnTo>
                  <a:lnTo>
                    <a:pt x="20516" y="10842"/>
                  </a:lnTo>
                  <a:lnTo>
                    <a:pt x="17996" y="4266"/>
                  </a:lnTo>
                  <a:lnTo>
                    <a:pt x="16393" y="0"/>
                  </a:ln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4064" y="14082"/>
                  </a:lnTo>
                  <a:lnTo>
                    <a:pt x="9945" y="18337"/>
                  </a:lnTo>
                  <a:lnTo>
                    <a:pt x="7757" y="25109"/>
                  </a:lnTo>
                  <a:lnTo>
                    <a:pt x="6311" y="29655"/>
                  </a:lnTo>
                  <a:lnTo>
                    <a:pt x="10238" y="26995"/>
                  </a:lnTo>
                  <a:lnTo>
                    <a:pt x="16393" y="22884"/>
                  </a:lnTo>
                  <a:lnTo>
                    <a:pt x="22549" y="26995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23" y="10085947"/>
              <a:ext cx="217734" cy="84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6540" y="0"/>
                  </a:move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lnTo>
                    <a:pt x="26677" y="29647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22701" y="26986"/>
                  </a:moveTo>
                  <a:lnTo>
                    <a:pt x="26677" y="29647"/>
                  </a:lnTo>
                  <a:lnTo>
                    <a:pt x="25224" y="25100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78" y="10243079"/>
              <a:ext cx="217605" cy="840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1073" y="10024689"/>
            <a:ext cx="1005205" cy="361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80"/>
              </a:spcBef>
            </a:pP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Co-funded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by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 E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s</a:t>
            </a:r>
            <a:r>
              <a:rPr sz="750" spc="15" dirty="0">
                <a:solidFill>
                  <a:srgbClr val="2C48A2"/>
                </a:solidFill>
                <a:latin typeface="Arial MT"/>
                <a:cs typeface="Arial MT"/>
              </a:rPr>
              <a:t>m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s+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Pro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g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amme 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spc="-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034" y="164763"/>
            <a:ext cx="1644190" cy="93996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2808731"/>
            <a:ext cx="3502660" cy="6992620"/>
            <a:chOff x="0" y="2808731"/>
            <a:chExt cx="3502660" cy="6992620"/>
          </a:xfrm>
        </p:grpSpPr>
        <p:sp>
          <p:nvSpPr>
            <p:cNvPr id="18" name="object 18"/>
            <p:cNvSpPr/>
            <p:nvPr/>
          </p:nvSpPr>
          <p:spPr>
            <a:xfrm>
              <a:off x="0" y="2808731"/>
              <a:ext cx="3502660" cy="6992620"/>
            </a:xfrm>
            <a:custGeom>
              <a:avLst/>
              <a:gdLst/>
              <a:ahLst/>
              <a:cxnLst/>
              <a:rect l="l" t="t" r="r" b="b"/>
              <a:pathLst>
                <a:path w="3502660" h="6992620">
                  <a:moveTo>
                    <a:pt x="3502152" y="0"/>
                  </a:moveTo>
                  <a:lnTo>
                    <a:pt x="0" y="0"/>
                  </a:lnTo>
                  <a:lnTo>
                    <a:pt x="0" y="6992111"/>
                  </a:lnTo>
                  <a:lnTo>
                    <a:pt x="3502152" y="6992111"/>
                  </a:lnTo>
                  <a:lnTo>
                    <a:pt x="3502152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55929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1317" y="4751577"/>
              <a:ext cx="1004569" cy="233679"/>
            </a:xfrm>
            <a:custGeom>
              <a:avLst/>
              <a:gdLst/>
              <a:ahLst/>
              <a:cxnLst/>
              <a:rect l="l" t="t" r="r" b="b"/>
              <a:pathLst>
                <a:path w="1004569" h="233679">
                  <a:moveTo>
                    <a:pt x="954024" y="0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42672" y="233172"/>
                  </a:lnTo>
                  <a:lnTo>
                    <a:pt x="954024" y="233172"/>
                  </a:lnTo>
                  <a:lnTo>
                    <a:pt x="954024" y="0"/>
                  </a:lnTo>
                  <a:close/>
                </a:path>
                <a:path w="1004569" h="233679">
                  <a:moveTo>
                    <a:pt x="1004316" y="0"/>
                  </a:moveTo>
                  <a:lnTo>
                    <a:pt x="954036" y="0"/>
                  </a:lnTo>
                  <a:lnTo>
                    <a:pt x="954036" y="233172"/>
                  </a:lnTo>
                  <a:lnTo>
                    <a:pt x="1004316" y="233172"/>
                  </a:lnTo>
                  <a:lnTo>
                    <a:pt x="1004316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-12700" y="4731765"/>
            <a:ext cx="3517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6575" algn="l"/>
                <a:tab pos="3504565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15" dirty="0">
                <a:solidFill>
                  <a:srgbClr val="F1F1F1"/>
                </a:solidFill>
                <a:latin typeface="Calibri"/>
                <a:cs typeface="Calibri"/>
              </a:rPr>
              <a:t>CATEGORIA</a:t>
            </a:r>
            <a:r>
              <a:rPr sz="1500" b="1" strike="sngStrike" spc="-15" dirty="0">
                <a:solidFill>
                  <a:srgbClr val="EB7339"/>
                </a:solidFill>
                <a:latin typeface="Calibri"/>
                <a:cs typeface="Calibri"/>
              </a:rPr>
              <a:t>.	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8883" y="5036057"/>
            <a:ext cx="2827020" cy="3327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33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Programas comunitários de gestão/reciclagem de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resíduos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1317" y="5418073"/>
            <a:ext cx="2185670" cy="233679"/>
          </a:xfrm>
          <a:custGeom>
            <a:avLst/>
            <a:gdLst/>
            <a:ahLst/>
            <a:cxnLst/>
            <a:rect l="l" t="t" r="r" b="b"/>
            <a:pathLst>
              <a:path w="2185670" h="233679">
                <a:moveTo>
                  <a:pt x="2135124" y="0"/>
                </a:moveTo>
                <a:lnTo>
                  <a:pt x="42672" y="0"/>
                </a:lnTo>
                <a:lnTo>
                  <a:pt x="0" y="0"/>
                </a:lnTo>
                <a:lnTo>
                  <a:pt x="0" y="233172"/>
                </a:lnTo>
                <a:lnTo>
                  <a:pt x="42672" y="233172"/>
                </a:lnTo>
                <a:lnTo>
                  <a:pt x="2135124" y="233172"/>
                </a:lnTo>
                <a:lnTo>
                  <a:pt x="2135124" y="0"/>
                </a:lnTo>
                <a:close/>
              </a:path>
              <a:path w="2185670" h="233679">
                <a:moveTo>
                  <a:pt x="2185428" y="0"/>
                </a:moveTo>
                <a:lnTo>
                  <a:pt x="2135136" y="0"/>
                </a:lnTo>
                <a:lnTo>
                  <a:pt x="2135136" y="233172"/>
                </a:lnTo>
                <a:lnTo>
                  <a:pt x="2185428" y="233172"/>
                </a:lnTo>
                <a:lnTo>
                  <a:pt x="2185428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11555" y="5398388"/>
            <a:ext cx="21691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LOCALIZAÇÃO</a:t>
            </a:r>
            <a:r>
              <a:rPr sz="1500" b="1" spc="-4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1F1F1"/>
                </a:solidFill>
                <a:latin typeface="Calibri"/>
                <a:cs typeface="Calibri"/>
              </a:rPr>
              <a:t>DA</a:t>
            </a:r>
            <a:r>
              <a:rPr sz="1500" b="1" spc="-2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F1F1F1"/>
                </a:solidFill>
                <a:latin typeface="Calibri"/>
                <a:cs typeface="Calibri"/>
              </a:rPr>
              <a:t>PRÁTICA</a:t>
            </a:r>
            <a:r>
              <a:rPr sz="1500" b="1" spc="-15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8883" y="5702553"/>
            <a:ext cx="16611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Ballyleague,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Co.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Roscommon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1317" y="6137528"/>
            <a:ext cx="2032000" cy="233679"/>
          </a:xfrm>
          <a:custGeom>
            <a:avLst/>
            <a:gdLst/>
            <a:ahLst/>
            <a:cxnLst/>
            <a:rect l="l" t="t" r="r" b="b"/>
            <a:pathLst>
              <a:path w="2032000" h="233679">
                <a:moveTo>
                  <a:pt x="1981200" y="0"/>
                </a:moveTo>
                <a:lnTo>
                  <a:pt x="42672" y="0"/>
                </a:lnTo>
                <a:lnTo>
                  <a:pt x="0" y="0"/>
                </a:lnTo>
                <a:lnTo>
                  <a:pt x="0" y="233172"/>
                </a:lnTo>
                <a:lnTo>
                  <a:pt x="42672" y="233172"/>
                </a:lnTo>
                <a:lnTo>
                  <a:pt x="1981200" y="233172"/>
                </a:lnTo>
                <a:lnTo>
                  <a:pt x="1981200" y="0"/>
                </a:lnTo>
                <a:close/>
              </a:path>
              <a:path w="2032000" h="233679">
                <a:moveTo>
                  <a:pt x="2031504" y="0"/>
                </a:moveTo>
                <a:lnTo>
                  <a:pt x="1981212" y="0"/>
                </a:lnTo>
                <a:lnTo>
                  <a:pt x="1981212" y="233172"/>
                </a:lnTo>
                <a:lnTo>
                  <a:pt x="2031504" y="233172"/>
                </a:lnTo>
                <a:lnTo>
                  <a:pt x="2031504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-12700" y="6118097"/>
            <a:ext cx="35147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6575" algn="l"/>
                <a:tab pos="3501390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5" dirty="0">
                <a:solidFill>
                  <a:srgbClr val="F1F1F1"/>
                </a:solidFill>
                <a:latin typeface="Calibri"/>
                <a:cs typeface="Calibri"/>
              </a:rPr>
              <a:t>PROBLEM</a:t>
            </a:r>
            <a:r>
              <a:rPr sz="1500" b="1" strike="sngStrike" spc="-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trike="sngStrike" spc="-35" dirty="0">
                <a:solidFill>
                  <a:srgbClr val="F1F1F1"/>
                </a:solidFill>
                <a:latin typeface="Calibri"/>
                <a:cs typeface="Calibri"/>
              </a:rPr>
              <a:t>THAT</a:t>
            </a:r>
            <a:r>
              <a:rPr sz="1500" b="1" strike="sngStrike" spc="-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trike="sngStrike" spc="-20" dirty="0">
                <a:solidFill>
                  <a:srgbClr val="F1F1F1"/>
                </a:solidFill>
                <a:latin typeface="Calibri"/>
                <a:cs typeface="Calibri"/>
              </a:rPr>
              <a:t>TACKLES</a:t>
            </a:r>
            <a:r>
              <a:rPr sz="1500" b="1" strike="sngStrike" spc="-20" dirty="0">
                <a:solidFill>
                  <a:srgbClr val="EB7339"/>
                </a:solidFill>
                <a:latin typeface="Calibri"/>
                <a:cs typeface="Calibri"/>
              </a:rPr>
              <a:t>.	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9727" y="6547866"/>
            <a:ext cx="2694940" cy="103187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just">
              <a:lnSpc>
                <a:spcPct val="83300"/>
              </a:lnSpc>
              <a:spcBef>
                <a:spcPts val="32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falta de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um compostor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base comunitária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neste local específico.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Por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conseguinte, antes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desta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iniciativa,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grandes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quantidades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material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orgânico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iam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aterros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para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eliminação.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Havia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também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necessidade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realização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programa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formação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abrangente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compostagem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comunitária.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70452" y="5638291"/>
            <a:ext cx="3071495" cy="9556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 grupo comunitário voluntário que trabalha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cidades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limpas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variedade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desenvolvimento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aldeias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Ballyleague,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fronteira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 Roscommon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-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Longford.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Existe 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grupo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central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12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membros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geral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presta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assistência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consoante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necessário.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59529" y="4683378"/>
            <a:ext cx="2129790" cy="65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86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ASSOCIAÇÃO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VOLUNTARIADO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OU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PESSOAS</a:t>
            </a:r>
            <a:r>
              <a:rPr sz="1800" b="1" spc="-7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ENVOLVIDAS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59529" y="7768843"/>
            <a:ext cx="3071495" cy="18707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Ballyleague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desenvolveu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instalações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compostagem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comunitária centralizadas que servem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aldeia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desviam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quantidades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significativas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materiais orgânicos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eliminação.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compostagem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local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nível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comunitário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produz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muitos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outros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benefícios: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inclusão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capacitação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social,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consciência ecológica,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solos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locais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melhorados,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segurança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alimentar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menos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desertos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alimentares,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menos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tráfego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camiões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transportar lixo, mais empregos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locais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maior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know-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competências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compostagem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na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comunidade,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reforçada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geração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seguinte.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0" y="624839"/>
            <a:ext cx="7559040" cy="3850004"/>
            <a:chOff x="0" y="624839"/>
            <a:chExt cx="7559040" cy="3850004"/>
          </a:xfrm>
        </p:grpSpPr>
        <p:sp>
          <p:nvSpPr>
            <p:cNvPr id="33" name="object 33"/>
            <p:cNvSpPr/>
            <p:nvPr/>
          </p:nvSpPr>
          <p:spPr>
            <a:xfrm>
              <a:off x="3501771" y="2809493"/>
              <a:ext cx="4057650" cy="1664970"/>
            </a:xfrm>
            <a:custGeom>
              <a:avLst/>
              <a:gdLst/>
              <a:ahLst/>
              <a:cxnLst/>
              <a:rect l="l" t="t" r="r" b="b"/>
              <a:pathLst>
                <a:path w="4057650" h="1664970">
                  <a:moveTo>
                    <a:pt x="0" y="1664970"/>
                  </a:moveTo>
                  <a:lnTo>
                    <a:pt x="4057269" y="1664970"/>
                  </a:lnTo>
                  <a:lnTo>
                    <a:pt x="4057269" y="0"/>
                  </a:lnTo>
                  <a:lnTo>
                    <a:pt x="0" y="0"/>
                  </a:lnTo>
                  <a:lnTo>
                    <a:pt x="0" y="16649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20723"/>
              <a:ext cx="7559040" cy="325374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0" y="624839"/>
              <a:ext cx="1576070" cy="3616960"/>
            </a:xfrm>
            <a:custGeom>
              <a:avLst/>
              <a:gdLst/>
              <a:ahLst/>
              <a:cxnLst/>
              <a:rect l="l" t="t" r="r" b="b"/>
              <a:pathLst>
                <a:path w="1576070" h="3616960">
                  <a:moveTo>
                    <a:pt x="705612" y="1816735"/>
                  </a:moveTo>
                  <a:lnTo>
                    <a:pt x="701421" y="1768106"/>
                  </a:lnTo>
                  <a:lnTo>
                    <a:pt x="688873" y="1720316"/>
                  </a:lnTo>
                  <a:lnTo>
                    <a:pt x="667969" y="1674190"/>
                  </a:lnTo>
                  <a:lnTo>
                    <a:pt x="638695" y="1630578"/>
                  </a:lnTo>
                  <a:lnTo>
                    <a:pt x="601052" y="1590294"/>
                  </a:lnTo>
                  <a:lnTo>
                    <a:pt x="555891" y="1540459"/>
                  </a:lnTo>
                  <a:lnTo>
                    <a:pt x="517169" y="1486357"/>
                  </a:lnTo>
                  <a:lnTo>
                    <a:pt x="484390" y="1429258"/>
                  </a:lnTo>
                  <a:lnTo>
                    <a:pt x="457073" y="1370418"/>
                  </a:lnTo>
                  <a:lnTo>
                    <a:pt x="434695" y="1311097"/>
                  </a:lnTo>
                  <a:lnTo>
                    <a:pt x="416788" y="1252550"/>
                  </a:lnTo>
                  <a:lnTo>
                    <a:pt x="402831" y="1196047"/>
                  </a:lnTo>
                  <a:lnTo>
                    <a:pt x="392353" y="1142822"/>
                  </a:lnTo>
                  <a:lnTo>
                    <a:pt x="384835" y="1094155"/>
                  </a:lnTo>
                  <a:lnTo>
                    <a:pt x="379806" y="1051293"/>
                  </a:lnTo>
                  <a:lnTo>
                    <a:pt x="375183" y="988009"/>
                  </a:lnTo>
                  <a:lnTo>
                    <a:pt x="374523" y="963041"/>
                  </a:lnTo>
                  <a:lnTo>
                    <a:pt x="374192" y="957046"/>
                  </a:lnTo>
                  <a:lnTo>
                    <a:pt x="364629" y="890828"/>
                  </a:lnTo>
                  <a:lnTo>
                    <a:pt x="345325" y="818680"/>
                  </a:lnTo>
                  <a:lnTo>
                    <a:pt x="330073" y="777862"/>
                  </a:lnTo>
                  <a:lnTo>
                    <a:pt x="310299" y="735507"/>
                  </a:lnTo>
                  <a:lnTo>
                    <a:pt x="285432" y="692835"/>
                  </a:lnTo>
                  <a:lnTo>
                    <a:pt x="254889" y="651065"/>
                  </a:lnTo>
                  <a:lnTo>
                    <a:pt x="218109" y="611403"/>
                  </a:lnTo>
                  <a:lnTo>
                    <a:pt x="174510" y="575094"/>
                  </a:lnTo>
                  <a:lnTo>
                    <a:pt x="123494" y="543331"/>
                  </a:lnTo>
                  <a:lnTo>
                    <a:pt x="64503" y="517347"/>
                  </a:lnTo>
                  <a:lnTo>
                    <a:pt x="0" y="499211"/>
                  </a:lnTo>
                  <a:lnTo>
                    <a:pt x="0" y="556387"/>
                  </a:lnTo>
                  <a:lnTo>
                    <a:pt x="2755" y="556387"/>
                  </a:lnTo>
                  <a:lnTo>
                    <a:pt x="67525" y="577811"/>
                  </a:lnTo>
                  <a:lnTo>
                    <a:pt x="122923" y="606221"/>
                  </a:lnTo>
                  <a:lnTo>
                    <a:pt x="169684" y="640168"/>
                  </a:lnTo>
                  <a:lnTo>
                    <a:pt x="208521" y="678180"/>
                  </a:lnTo>
                  <a:lnTo>
                    <a:pt x="240169" y="718820"/>
                  </a:lnTo>
                  <a:lnTo>
                    <a:pt x="265353" y="760615"/>
                  </a:lnTo>
                  <a:lnTo>
                    <a:pt x="284822" y="802106"/>
                  </a:lnTo>
                  <a:lnTo>
                    <a:pt x="299300" y="841832"/>
                  </a:lnTo>
                  <a:lnTo>
                    <a:pt x="316166" y="910183"/>
                  </a:lnTo>
                  <a:lnTo>
                    <a:pt x="321805" y="953985"/>
                  </a:lnTo>
                  <a:lnTo>
                    <a:pt x="322237" y="963041"/>
                  </a:lnTo>
                  <a:lnTo>
                    <a:pt x="322237" y="971550"/>
                  </a:lnTo>
                  <a:lnTo>
                    <a:pt x="322541" y="989457"/>
                  </a:lnTo>
                  <a:lnTo>
                    <a:pt x="325945" y="1049515"/>
                  </a:lnTo>
                  <a:lnTo>
                    <a:pt x="329971" y="1089723"/>
                  </a:lnTo>
                  <a:lnTo>
                    <a:pt x="336169" y="1135405"/>
                  </a:lnTo>
                  <a:lnTo>
                    <a:pt x="345008" y="1185570"/>
                  </a:lnTo>
                  <a:lnTo>
                    <a:pt x="356933" y="1239253"/>
                  </a:lnTo>
                  <a:lnTo>
                    <a:pt x="372414" y="1295463"/>
                  </a:lnTo>
                  <a:lnTo>
                    <a:pt x="391934" y="1353223"/>
                  </a:lnTo>
                  <a:lnTo>
                    <a:pt x="415950" y="1411554"/>
                  </a:lnTo>
                  <a:lnTo>
                    <a:pt x="444919" y="1469466"/>
                  </a:lnTo>
                  <a:lnTo>
                    <a:pt x="479298" y="1525993"/>
                  </a:lnTo>
                  <a:lnTo>
                    <a:pt x="519569" y="1580146"/>
                  </a:lnTo>
                  <a:lnTo>
                    <a:pt x="566204" y="1630934"/>
                  </a:lnTo>
                  <a:lnTo>
                    <a:pt x="597611" y="1666760"/>
                  </a:lnTo>
                  <a:lnTo>
                    <a:pt x="621919" y="1704517"/>
                  </a:lnTo>
                  <a:lnTo>
                    <a:pt x="638810" y="1744205"/>
                  </a:lnTo>
                  <a:lnTo>
                    <a:pt x="647954" y="1785835"/>
                  </a:lnTo>
                  <a:lnTo>
                    <a:pt x="649033" y="1829396"/>
                  </a:lnTo>
                  <a:lnTo>
                    <a:pt x="641718" y="1874901"/>
                  </a:lnTo>
                  <a:lnTo>
                    <a:pt x="627570" y="1921497"/>
                  </a:lnTo>
                  <a:lnTo>
                    <a:pt x="606679" y="1966912"/>
                  </a:lnTo>
                  <a:lnTo>
                    <a:pt x="579920" y="2010664"/>
                  </a:lnTo>
                  <a:lnTo>
                    <a:pt x="548220" y="2052256"/>
                  </a:lnTo>
                  <a:lnTo>
                    <a:pt x="512470" y="2091207"/>
                  </a:lnTo>
                  <a:lnTo>
                    <a:pt x="473583" y="2127021"/>
                  </a:lnTo>
                  <a:lnTo>
                    <a:pt x="432473" y="2159203"/>
                  </a:lnTo>
                  <a:lnTo>
                    <a:pt x="390029" y="2187270"/>
                  </a:lnTo>
                  <a:lnTo>
                    <a:pt x="347179" y="2210739"/>
                  </a:lnTo>
                  <a:lnTo>
                    <a:pt x="304812" y="2229104"/>
                  </a:lnTo>
                  <a:lnTo>
                    <a:pt x="253631" y="2250694"/>
                  </a:lnTo>
                  <a:lnTo>
                    <a:pt x="204787" y="2275128"/>
                  </a:lnTo>
                  <a:lnTo>
                    <a:pt x="158483" y="2301684"/>
                  </a:lnTo>
                  <a:lnTo>
                    <a:pt x="114935" y="2329675"/>
                  </a:lnTo>
                  <a:lnTo>
                    <a:pt x="74320" y="2358377"/>
                  </a:lnTo>
                  <a:lnTo>
                    <a:pt x="36868" y="2387066"/>
                  </a:lnTo>
                  <a:lnTo>
                    <a:pt x="2755" y="2415032"/>
                  </a:lnTo>
                  <a:lnTo>
                    <a:pt x="2755" y="2496312"/>
                  </a:lnTo>
                  <a:lnTo>
                    <a:pt x="30784" y="2469210"/>
                  </a:lnTo>
                  <a:lnTo>
                    <a:pt x="62471" y="2440673"/>
                  </a:lnTo>
                  <a:lnTo>
                    <a:pt x="97713" y="2411450"/>
                  </a:lnTo>
                  <a:lnTo>
                    <a:pt x="136359" y="2382304"/>
                  </a:lnTo>
                  <a:lnTo>
                    <a:pt x="178257" y="2353983"/>
                  </a:lnTo>
                  <a:lnTo>
                    <a:pt x="223304" y="2327224"/>
                  </a:lnTo>
                  <a:lnTo>
                    <a:pt x="271335" y="2302789"/>
                  </a:lnTo>
                  <a:lnTo>
                    <a:pt x="322237" y="2281428"/>
                  </a:lnTo>
                  <a:lnTo>
                    <a:pt x="360603" y="2266226"/>
                  </a:lnTo>
                  <a:lnTo>
                    <a:pt x="399821" y="2246922"/>
                  </a:lnTo>
                  <a:lnTo>
                    <a:pt x="439216" y="2223795"/>
                  </a:lnTo>
                  <a:lnTo>
                    <a:pt x="478205" y="2197100"/>
                  </a:lnTo>
                  <a:lnTo>
                    <a:pt x="516140" y="2167090"/>
                  </a:lnTo>
                  <a:lnTo>
                    <a:pt x="552399" y="2134044"/>
                  </a:lnTo>
                  <a:lnTo>
                    <a:pt x="586359" y="2098217"/>
                  </a:lnTo>
                  <a:lnTo>
                    <a:pt x="617397" y="2059876"/>
                  </a:lnTo>
                  <a:lnTo>
                    <a:pt x="644893" y="2019261"/>
                  </a:lnTo>
                  <a:lnTo>
                    <a:pt x="668197" y="1976640"/>
                  </a:lnTo>
                  <a:lnTo>
                    <a:pt x="686714" y="1932292"/>
                  </a:lnTo>
                  <a:lnTo>
                    <a:pt x="699808" y="1886458"/>
                  </a:lnTo>
                  <a:lnTo>
                    <a:pt x="705510" y="1834172"/>
                  </a:lnTo>
                  <a:lnTo>
                    <a:pt x="705612" y="1816735"/>
                  </a:lnTo>
                  <a:close/>
                </a:path>
                <a:path w="1576070" h="3616960">
                  <a:moveTo>
                    <a:pt x="1331976" y="2048637"/>
                  </a:moveTo>
                  <a:lnTo>
                    <a:pt x="1323428" y="1971840"/>
                  </a:lnTo>
                  <a:lnTo>
                    <a:pt x="1312837" y="1931098"/>
                  </a:lnTo>
                  <a:lnTo>
                    <a:pt x="1298079" y="1888909"/>
                  </a:lnTo>
                  <a:lnTo>
                    <a:pt x="1279220" y="1845398"/>
                  </a:lnTo>
                  <a:lnTo>
                    <a:pt x="1256296" y="1800644"/>
                  </a:lnTo>
                  <a:lnTo>
                    <a:pt x="1229360" y="1754746"/>
                  </a:lnTo>
                  <a:lnTo>
                    <a:pt x="1198460" y="1707794"/>
                  </a:lnTo>
                  <a:lnTo>
                    <a:pt x="1163650" y="1659890"/>
                  </a:lnTo>
                  <a:lnTo>
                    <a:pt x="1097838" y="1572298"/>
                  </a:lnTo>
                  <a:lnTo>
                    <a:pt x="1039444" y="1492885"/>
                  </a:lnTo>
                  <a:lnTo>
                    <a:pt x="988034" y="1421142"/>
                  </a:lnTo>
                  <a:lnTo>
                    <a:pt x="943152" y="1356537"/>
                  </a:lnTo>
                  <a:lnTo>
                    <a:pt x="904379" y="1298562"/>
                  </a:lnTo>
                  <a:lnTo>
                    <a:pt x="871270" y="1246695"/>
                  </a:lnTo>
                  <a:lnTo>
                    <a:pt x="843394" y="1200404"/>
                  </a:lnTo>
                  <a:lnTo>
                    <a:pt x="820318" y="1159192"/>
                  </a:lnTo>
                  <a:lnTo>
                    <a:pt x="801598" y="1122527"/>
                  </a:lnTo>
                  <a:lnTo>
                    <a:pt x="775487" y="1060767"/>
                  </a:lnTo>
                  <a:lnTo>
                    <a:pt x="761580" y="1010958"/>
                  </a:lnTo>
                  <a:lnTo>
                    <a:pt x="756386" y="968946"/>
                  </a:lnTo>
                  <a:lnTo>
                    <a:pt x="755980" y="949579"/>
                  </a:lnTo>
                  <a:lnTo>
                    <a:pt x="756437" y="930592"/>
                  </a:lnTo>
                  <a:lnTo>
                    <a:pt x="757339" y="911479"/>
                  </a:lnTo>
                  <a:lnTo>
                    <a:pt x="757339" y="894080"/>
                  </a:lnTo>
                  <a:lnTo>
                    <a:pt x="755408" y="822452"/>
                  </a:lnTo>
                  <a:lnTo>
                    <a:pt x="749376" y="778484"/>
                  </a:lnTo>
                  <a:lnTo>
                    <a:pt x="739343" y="730935"/>
                  </a:lnTo>
                  <a:lnTo>
                    <a:pt x="724801" y="681189"/>
                  </a:lnTo>
                  <a:lnTo>
                    <a:pt x="705307" y="630631"/>
                  </a:lnTo>
                  <a:lnTo>
                    <a:pt x="680364" y="580644"/>
                  </a:lnTo>
                  <a:lnTo>
                    <a:pt x="649490" y="532625"/>
                  </a:lnTo>
                  <a:lnTo>
                    <a:pt x="612228" y="487934"/>
                  </a:lnTo>
                  <a:lnTo>
                    <a:pt x="576287" y="455612"/>
                  </a:lnTo>
                  <a:lnTo>
                    <a:pt x="538035" y="428383"/>
                  </a:lnTo>
                  <a:lnTo>
                    <a:pt x="497230" y="406336"/>
                  </a:lnTo>
                  <a:lnTo>
                    <a:pt x="453682" y="389559"/>
                  </a:lnTo>
                  <a:lnTo>
                    <a:pt x="407200" y="378155"/>
                  </a:lnTo>
                  <a:lnTo>
                    <a:pt x="363651" y="372948"/>
                  </a:lnTo>
                  <a:lnTo>
                    <a:pt x="304584" y="371856"/>
                  </a:lnTo>
                  <a:lnTo>
                    <a:pt x="235864" y="372948"/>
                  </a:lnTo>
                  <a:lnTo>
                    <a:pt x="174726" y="370814"/>
                  </a:lnTo>
                  <a:lnTo>
                    <a:pt x="121018" y="366102"/>
                  </a:lnTo>
                  <a:lnTo>
                    <a:pt x="74549" y="359448"/>
                  </a:lnTo>
                  <a:lnTo>
                    <a:pt x="35191" y="351497"/>
                  </a:lnTo>
                  <a:lnTo>
                    <a:pt x="2755" y="342900"/>
                  </a:lnTo>
                  <a:lnTo>
                    <a:pt x="2755" y="400939"/>
                  </a:lnTo>
                  <a:lnTo>
                    <a:pt x="40055" y="409130"/>
                  </a:lnTo>
                  <a:lnTo>
                    <a:pt x="82511" y="416191"/>
                  </a:lnTo>
                  <a:lnTo>
                    <a:pt x="130441" y="421944"/>
                  </a:lnTo>
                  <a:lnTo>
                    <a:pt x="184188" y="426262"/>
                  </a:lnTo>
                  <a:lnTo>
                    <a:pt x="244055" y="428967"/>
                  </a:lnTo>
                  <a:lnTo>
                    <a:pt x="310388" y="429895"/>
                  </a:lnTo>
                  <a:lnTo>
                    <a:pt x="361569" y="432777"/>
                  </a:lnTo>
                  <a:lnTo>
                    <a:pt x="410349" y="441286"/>
                  </a:lnTo>
                  <a:lnTo>
                    <a:pt x="456222" y="455282"/>
                  </a:lnTo>
                  <a:lnTo>
                    <a:pt x="498716" y="474611"/>
                  </a:lnTo>
                  <a:lnTo>
                    <a:pt x="537324" y="499084"/>
                  </a:lnTo>
                  <a:lnTo>
                    <a:pt x="571601" y="528574"/>
                  </a:lnTo>
                  <a:lnTo>
                    <a:pt x="607326" y="570687"/>
                  </a:lnTo>
                  <a:lnTo>
                    <a:pt x="636524" y="617499"/>
                  </a:lnTo>
                  <a:lnTo>
                    <a:pt x="659739" y="667169"/>
                  </a:lnTo>
                  <a:lnTo>
                    <a:pt x="677519" y="717854"/>
                  </a:lnTo>
                  <a:lnTo>
                    <a:pt x="690397" y="767727"/>
                  </a:lnTo>
                  <a:lnTo>
                    <a:pt x="698919" y="814959"/>
                  </a:lnTo>
                  <a:lnTo>
                    <a:pt x="703630" y="857681"/>
                  </a:lnTo>
                  <a:lnTo>
                    <a:pt x="705091" y="894080"/>
                  </a:lnTo>
                  <a:lnTo>
                    <a:pt x="705091" y="911479"/>
                  </a:lnTo>
                  <a:lnTo>
                    <a:pt x="704189" y="933386"/>
                  </a:lnTo>
                  <a:lnTo>
                    <a:pt x="703745" y="954976"/>
                  </a:lnTo>
                  <a:lnTo>
                    <a:pt x="705993" y="999375"/>
                  </a:lnTo>
                  <a:lnTo>
                    <a:pt x="715403" y="1049020"/>
                  </a:lnTo>
                  <a:lnTo>
                    <a:pt x="735558" y="1108265"/>
                  </a:lnTo>
                  <a:lnTo>
                    <a:pt x="770051" y="1181455"/>
                  </a:lnTo>
                  <a:lnTo>
                    <a:pt x="793800" y="1224635"/>
                  </a:lnTo>
                  <a:lnTo>
                    <a:pt x="822464" y="1272921"/>
                  </a:lnTo>
                  <a:lnTo>
                    <a:pt x="856500" y="1326883"/>
                  </a:lnTo>
                  <a:lnTo>
                    <a:pt x="896366" y="1387030"/>
                  </a:lnTo>
                  <a:lnTo>
                    <a:pt x="942505" y="1453934"/>
                  </a:lnTo>
                  <a:lnTo>
                    <a:pt x="995349" y="1528127"/>
                  </a:lnTo>
                  <a:lnTo>
                    <a:pt x="1055370" y="1610144"/>
                  </a:lnTo>
                  <a:lnTo>
                    <a:pt x="1123010" y="1700530"/>
                  </a:lnTo>
                  <a:lnTo>
                    <a:pt x="1160449" y="1752053"/>
                  </a:lnTo>
                  <a:lnTo>
                    <a:pt x="1192669" y="1802066"/>
                  </a:lnTo>
                  <a:lnTo>
                    <a:pt x="1219669" y="1850466"/>
                  </a:lnTo>
                  <a:lnTo>
                    <a:pt x="1241437" y="1897164"/>
                  </a:lnTo>
                  <a:lnTo>
                    <a:pt x="1257985" y="1942045"/>
                  </a:lnTo>
                  <a:lnTo>
                    <a:pt x="1269314" y="1985010"/>
                  </a:lnTo>
                  <a:lnTo>
                    <a:pt x="1275410" y="2025954"/>
                  </a:lnTo>
                  <a:lnTo>
                    <a:pt x="1276273" y="2064778"/>
                  </a:lnTo>
                  <a:lnTo>
                    <a:pt x="1271905" y="2101367"/>
                  </a:lnTo>
                  <a:lnTo>
                    <a:pt x="1242187" y="2177034"/>
                  </a:lnTo>
                  <a:lnTo>
                    <a:pt x="1214539" y="2214308"/>
                  </a:lnTo>
                  <a:lnTo>
                    <a:pt x="1180503" y="2247722"/>
                  </a:lnTo>
                  <a:lnTo>
                    <a:pt x="1141285" y="2277491"/>
                  </a:lnTo>
                  <a:lnTo>
                    <a:pt x="1098029" y="2303894"/>
                  </a:lnTo>
                  <a:lnTo>
                    <a:pt x="1051902" y="2327135"/>
                  </a:lnTo>
                  <a:lnTo>
                    <a:pt x="1004087" y="2347480"/>
                  </a:lnTo>
                  <a:lnTo>
                    <a:pt x="955751" y="2365171"/>
                  </a:lnTo>
                  <a:lnTo>
                    <a:pt x="908062" y="2380437"/>
                  </a:lnTo>
                  <a:lnTo>
                    <a:pt x="862190" y="2393531"/>
                  </a:lnTo>
                  <a:lnTo>
                    <a:pt x="819289" y="2404681"/>
                  </a:lnTo>
                  <a:lnTo>
                    <a:pt x="780554" y="2414143"/>
                  </a:lnTo>
                  <a:lnTo>
                    <a:pt x="763143" y="2419985"/>
                  </a:lnTo>
                  <a:lnTo>
                    <a:pt x="725043" y="2427681"/>
                  </a:lnTo>
                  <a:lnTo>
                    <a:pt x="689127" y="2433751"/>
                  </a:lnTo>
                  <a:lnTo>
                    <a:pt x="580720" y="2449271"/>
                  </a:lnTo>
                  <a:lnTo>
                    <a:pt x="539953" y="2456738"/>
                  </a:lnTo>
                  <a:lnTo>
                    <a:pt x="500862" y="2467076"/>
                  </a:lnTo>
                  <a:lnTo>
                    <a:pt x="462775" y="2481707"/>
                  </a:lnTo>
                  <a:lnTo>
                    <a:pt x="425005" y="2502065"/>
                  </a:lnTo>
                  <a:lnTo>
                    <a:pt x="386918" y="2529586"/>
                  </a:lnTo>
                  <a:lnTo>
                    <a:pt x="347827" y="2565692"/>
                  </a:lnTo>
                  <a:lnTo>
                    <a:pt x="307060" y="2611831"/>
                  </a:lnTo>
                  <a:lnTo>
                    <a:pt x="229971" y="2714904"/>
                  </a:lnTo>
                  <a:lnTo>
                    <a:pt x="193243" y="2756954"/>
                  </a:lnTo>
                  <a:lnTo>
                    <a:pt x="154597" y="2795651"/>
                  </a:lnTo>
                  <a:lnTo>
                    <a:pt x="114833" y="2831096"/>
                  </a:lnTo>
                  <a:lnTo>
                    <a:pt x="74752" y="2863405"/>
                  </a:lnTo>
                  <a:lnTo>
                    <a:pt x="35191" y="2892666"/>
                  </a:lnTo>
                  <a:lnTo>
                    <a:pt x="0" y="2916872"/>
                  </a:lnTo>
                  <a:lnTo>
                    <a:pt x="0" y="2986671"/>
                  </a:lnTo>
                  <a:lnTo>
                    <a:pt x="34937" y="2964929"/>
                  </a:lnTo>
                  <a:lnTo>
                    <a:pt x="74485" y="2937624"/>
                  </a:lnTo>
                  <a:lnTo>
                    <a:pt x="114998" y="2906776"/>
                  </a:lnTo>
                  <a:lnTo>
                    <a:pt x="155841" y="2872536"/>
                  </a:lnTo>
                  <a:lnTo>
                    <a:pt x="196418" y="2835033"/>
                  </a:lnTo>
                  <a:lnTo>
                    <a:pt x="236105" y="2794381"/>
                  </a:lnTo>
                  <a:lnTo>
                    <a:pt x="274294" y="2750731"/>
                  </a:lnTo>
                  <a:lnTo>
                    <a:pt x="310388" y="2704211"/>
                  </a:lnTo>
                  <a:lnTo>
                    <a:pt x="352196" y="2646489"/>
                  </a:lnTo>
                  <a:lnTo>
                    <a:pt x="391287" y="2602357"/>
                  </a:lnTo>
                  <a:lnTo>
                    <a:pt x="428739" y="2569641"/>
                  </a:lnTo>
                  <a:lnTo>
                    <a:pt x="465658" y="2546159"/>
                  </a:lnTo>
                  <a:lnTo>
                    <a:pt x="503110" y="2529763"/>
                  </a:lnTo>
                  <a:lnTo>
                    <a:pt x="542201" y="2518270"/>
                  </a:lnTo>
                  <a:lnTo>
                    <a:pt x="584009" y="2509494"/>
                  </a:lnTo>
                  <a:lnTo>
                    <a:pt x="629640" y="2501265"/>
                  </a:lnTo>
                  <a:lnTo>
                    <a:pt x="661289" y="2496705"/>
                  </a:lnTo>
                  <a:lnTo>
                    <a:pt x="695655" y="2491067"/>
                  </a:lnTo>
                  <a:lnTo>
                    <a:pt x="733298" y="2483256"/>
                  </a:lnTo>
                  <a:lnTo>
                    <a:pt x="774750" y="2472182"/>
                  </a:lnTo>
                  <a:lnTo>
                    <a:pt x="792162" y="2466340"/>
                  </a:lnTo>
                  <a:lnTo>
                    <a:pt x="830529" y="2457653"/>
                  </a:lnTo>
                  <a:lnTo>
                    <a:pt x="872693" y="2447429"/>
                  </a:lnTo>
                  <a:lnTo>
                    <a:pt x="917702" y="2435415"/>
                  </a:lnTo>
                  <a:lnTo>
                    <a:pt x="964590" y="2421293"/>
                  </a:lnTo>
                  <a:lnTo>
                    <a:pt x="1012418" y="2404808"/>
                  </a:lnTo>
                  <a:lnTo>
                    <a:pt x="1060221" y="2385657"/>
                  </a:lnTo>
                  <a:lnTo>
                    <a:pt x="1107071" y="2363546"/>
                  </a:lnTo>
                  <a:lnTo>
                    <a:pt x="1151991" y="2338209"/>
                  </a:lnTo>
                  <a:lnTo>
                    <a:pt x="1194054" y="2309355"/>
                  </a:lnTo>
                  <a:lnTo>
                    <a:pt x="1232293" y="2276703"/>
                  </a:lnTo>
                  <a:lnTo>
                    <a:pt x="1265758" y="2239949"/>
                  </a:lnTo>
                  <a:lnTo>
                    <a:pt x="1293495" y="2198827"/>
                  </a:lnTo>
                  <a:lnTo>
                    <a:pt x="1314577" y="2153031"/>
                  </a:lnTo>
                  <a:lnTo>
                    <a:pt x="1327607" y="2103031"/>
                  </a:lnTo>
                  <a:lnTo>
                    <a:pt x="1330871" y="2077212"/>
                  </a:lnTo>
                  <a:lnTo>
                    <a:pt x="1331976" y="2048637"/>
                  </a:lnTo>
                  <a:close/>
                </a:path>
                <a:path w="1576070" h="3616960">
                  <a:moveTo>
                    <a:pt x="1575816" y="1956308"/>
                  </a:moveTo>
                  <a:lnTo>
                    <a:pt x="1574711" y="1908314"/>
                  </a:lnTo>
                  <a:lnTo>
                    <a:pt x="1571447" y="1859762"/>
                  </a:lnTo>
                  <a:lnTo>
                    <a:pt x="1565998" y="1810118"/>
                  </a:lnTo>
                  <a:lnTo>
                    <a:pt x="1558417" y="1758823"/>
                  </a:lnTo>
                  <a:lnTo>
                    <a:pt x="1544510" y="1687677"/>
                  </a:lnTo>
                  <a:lnTo>
                    <a:pt x="1529041" y="1619986"/>
                  </a:lnTo>
                  <a:lnTo>
                    <a:pt x="1512214" y="1555699"/>
                  </a:lnTo>
                  <a:lnTo>
                    <a:pt x="1494218" y="1494739"/>
                  </a:lnTo>
                  <a:lnTo>
                    <a:pt x="1475282" y="1437043"/>
                  </a:lnTo>
                  <a:lnTo>
                    <a:pt x="1455597" y="1382547"/>
                  </a:lnTo>
                  <a:lnTo>
                    <a:pt x="1435354" y="1331188"/>
                  </a:lnTo>
                  <a:lnTo>
                    <a:pt x="1414780" y="1282877"/>
                  </a:lnTo>
                  <a:lnTo>
                    <a:pt x="1394066" y="1237564"/>
                  </a:lnTo>
                  <a:lnTo>
                    <a:pt x="1373416" y="1195184"/>
                  </a:lnTo>
                  <a:lnTo>
                    <a:pt x="1353045" y="1155649"/>
                  </a:lnTo>
                  <a:lnTo>
                    <a:pt x="1333144" y="1118908"/>
                  </a:lnTo>
                  <a:lnTo>
                    <a:pt x="1313929" y="1084884"/>
                  </a:lnTo>
                  <a:lnTo>
                    <a:pt x="1262418" y="998474"/>
                  </a:lnTo>
                  <a:lnTo>
                    <a:pt x="1242009" y="965809"/>
                  </a:lnTo>
                  <a:lnTo>
                    <a:pt x="1225423" y="937501"/>
                  </a:lnTo>
                  <a:lnTo>
                    <a:pt x="1214272" y="913561"/>
                  </a:lnTo>
                  <a:lnTo>
                    <a:pt x="1210195" y="893953"/>
                  </a:lnTo>
                  <a:lnTo>
                    <a:pt x="1206614" y="880770"/>
                  </a:lnTo>
                  <a:lnTo>
                    <a:pt x="1191818" y="836129"/>
                  </a:lnTo>
                  <a:lnTo>
                    <a:pt x="1167295" y="771334"/>
                  </a:lnTo>
                  <a:lnTo>
                    <a:pt x="1151534" y="732929"/>
                  </a:lnTo>
                  <a:lnTo>
                    <a:pt x="1133551" y="691362"/>
                  </a:lnTo>
                  <a:lnTo>
                    <a:pt x="1113383" y="647242"/>
                  </a:lnTo>
                  <a:lnTo>
                    <a:pt x="1091107" y="601218"/>
                  </a:lnTo>
                  <a:lnTo>
                    <a:pt x="1066800" y="553885"/>
                  </a:lnTo>
                  <a:lnTo>
                    <a:pt x="1040511" y="505879"/>
                  </a:lnTo>
                  <a:lnTo>
                    <a:pt x="1012317" y="457822"/>
                  </a:lnTo>
                  <a:lnTo>
                    <a:pt x="982281" y="410337"/>
                  </a:lnTo>
                  <a:lnTo>
                    <a:pt x="950468" y="364058"/>
                  </a:lnTo>
                  <a:lnTo>
                    <a:pt x="916940" y="319608"/>
                  </a:lnTo>
                  <a:lnTo>
                    <a:pt x="881761" y="277596"/>
                  </a:lnTo>
                  <a:lnTo>
                    <a:pt x="845007" y="238658"/>
                  </a:lnTo>
                  <a:lnTo>
                    <a:pt x="806742" y="203428"/>
                  </a:lnTo>
                  <a:lnTo>
                    <a:pt x="767029" y="172504"/>
                  </a:lnTo>
                  <a:lnTo>
                    <a:pt x="725932" y="146532"/>
                  </a:lnTo>
                  <a:lnTo>
                    <a:pt x="683514" y="126136"/>
                  </a:lnTo>
                  <a:lnTo>
                    <a:pt x="639851" y="111925"/>
                  </a:lnTo>
                  <a:lnTo>
                    <a:pt x="595007" y="104521"/>
                  </a:lnTo>
                  <a:lnTo>
                    <a:pt x="534377" y="99479"/>
                  </a:lnTo>
                  <a:lnTo>
                    <a:pt x="474637" y="93154"/>
                  </a:lnTo>
                  <a:lnTo>
                    <a:pt x="416179" y="85750"/>
                  </a:lnTo>
                  <a:lnTo>
                    <a:pt x="359422" y="77431"/>
                  </a:lnTo>
                  <a:lnTo>
                    <a:pt x="304761" y="68376"/>
                  </a:lnTo>
                  <a:lnTo>
                    <a:pt x="252603" y="58788"/>
                  </a:lnTo>
                  <a:lnTo>
                    <a:pt x="203339" y="48831"/>
                  </a:lnTo>
                  <a:lnTo>
                    <a:pt x="157378" y="38709"/>
                  </a:lnTo>
                  <a:lnTo>
                    <a:pt x="115125" y="28575"/>
                  </a:lnTo>
                  <a:lnTo>
                    <a:pt x="76987" y="18618"/>
                  </a:lnTo>
                  <a:lnTo>
                    <a:pt x="14643" y="0"/>
                  </a:lnTo>
                  <a:lnTo>
                    <a:pt x="14643" y="46482"/>
                  </a:lnTo>
                  <a:lnTo>
                    <a:pt x="3048" y="46482"/>
                  </a:lnTo>
                  <a:lnTo>
                    <a:pt x="43053" y="59283"/>
                  </a:lnTo>
                  <a:lnTo>
                    <a:pt x="87134" y="71539"/>
                  </a:lnTo>
                  <a:lnTo>
                    <a:pt x="134531" y="83197"/>
                  </a:lnTo>
                  <a:lnTo>
                    <a:pt x="184454" y="94183"/>
                  </a:lnTo>
                  <a:lnTo>
                    <a:pt x="236156" y="104444"/>
                  </a:lnTo>
                  <a:lnTo>
                    <a:pt x="288861" y="113919"/>
                  </a:lnTo>
                  <a:lnTo>
                    <a:pt x="341820" y="122555"/>
                  </a:lnTo>
                  <a:lnTo>
                    <a:pt x="394246" y="130276"/>
                  </a:lnTo>
                  <a:lnTo>
                    <a:pt x="445376" y="137033"/>
                  </a:lnTo>
                  <a:lnTo>
                    <a:pt x="494461" y="142760"/>
                  </a:lnTo>
                  <a:lnTo>
                    <a:pt x="540715" y="147396"/>
                  </a:lnTo>
                  <a:lnTo>
                    <a:pt x="583399" y="150876"/>
                  </a:lnTo>
                  <a:lnTo>
                    <a:pt x="624547" y="158153"/>
                  </a:lnTo>
                  <a:lnTo>
                    <a:pt x="665035" y="172821"/>
                  </a:lnTo>
                  <a:lnTo>
                    <a:pt x="704723" y="194183"/>
                  </a:lnTo>
                  <a:lnTo>
                    <a:pt x="743508" y="221500"/>
                  </a:lnTo>
                  <a:lnTo>
                    <a:pt x="781253" y="254050"/>
                  </a:lnTo>
                  <a:lnTo>
                    <a:pt x="817841" y="291096"/>
                  </a:lnTo>
                  <a:lnTo>
                    <a:pt x="853160" y="331927"/>
                  </a:lnTo>
                  <a:lnTo>
                    <a:pt x="887069" y="375818"/>
                  </a:lnTo>
                  <a:lnTo>
                    <a:pt x="919480" y="422033"/>
                  </a:lnTo>
                  <a:lnTo>
                    <a:pt x="950252" y="469849"/>
                  </a:lnTo>
                  <a:lnTo>
                    <a:pt x="979258" y="518541"/>
                  </a:lnTo>
                  <a:lnTo>
                    <a:pt x="1006398" y="567385"/>
                  </a:lnTo>
                  <a:lnTo>
                    <a:pt x="1031544" y="615657"/>
                  </a:lnTo>
                  <a:lnTo>
                    <a:pt x="1054557" y="662622"/>
                  </a:lnTo>
                  <a:lnTo>
                    <a:pt x="1075347" y="707555"/>
                  </a:lnTo>
                  <a:lnTo>
                    <a:pt x="1093774" y="749744"/>
                  </a:lnTo>
                  <a:lnTo>
                    <a:pt x="1109726" y="788441"/>
                  </a:lnTo>
                  <a:lnTo>
                    <a:pt x="1133716" y="852512"/>
                  </a:lnTo>
                  <a:lnTo>
                    <a:pt x="1146352" y="893953"/>
                  </a:lnTo>
                  <a:lnTo>
                    <a:pt x="1153871" y="917117"/>
                  </a:lnTo>
                  <a:lnTo>
                    <a:pt x="1167384" y="944054"/>
                  </a:lnTo>
                  <a:lnTo>
                    <a:pt x="1186345" y="976439"/>
                  </a:lnTo>
                  <a:lnTo>
                    <a:pt x="1226070" y="1042073"/>
                  </a:lnTo>
                  <a:lnTo>
                    <a:pt x="1243139" y="1070648"/>
                  </a:lnTo>
                  <a:lnTo>
                    <a:pt x="1280033" y="1135214"/>
                  </a:lnTo>
                  <a:lnTo>
                    <a:pt x="1299489" y="1171346"/>
                  </a:lnTo>
                  <a:lnTo>
                    <a:pt x="1319364" y="1210119"/>
                  </a:lnTo>
                  <a:lnTo>
                    <a:pt x="1339481" y="1251623"/>
                  </a:lnTo>
                  <a:lnTo>
                    <a:pt x="1359662" y="1295908"/>
                  </a:lnTo>
                  <a:lnTo>
                    <a:pt x="1379689" y="1343063"/>
                  </a:lnTo>
                  <a:lnTo>
                    <a:pt x="1399400" y="1393139"/>
                  </a:lnTo>
                  <a:lnTo>
                    <a:pt x="1418602" y="1446199"/>
                  </a:lnTo>
                  <a:lnTo>
                    <a:pt x="1437093" y="1502333"/>
                  </a:lnTo>
                  <a:lnTo>
                    <a:pt x="1454708" y="1561592"/>
                  </a:lnTo>
                  <a:lnTo>
                    <a:pt x="1471256" y="1624050"/>
                  </a:lnTo>
                  <a:lnTo>
                    <a:pt x="1486535" y="1689773"/>
                  </a:lnTo>
                  <a:lnTo>
                    <a:pt x="1500378" y="1758823"/>
                  </a:lnTo>
                  <a:lnTo>
                    <a:pt x="1510258" y="1820710"/>
                  </a:lnTo>
                  <a:lnTo>
                    <a:pt x="1516380" y="1880920"/>
                  </a:lnTo>
                  <a:lnTo>
                    <a:pt x="1518881" y="1939429"/>
                  </a:lnTo>
                  <a:lnTo>
                    <a:pt x="1517967" y="1996160"/>
                  </a:lnTo>
                  <a:lnTo>
                    <a:pt x="1513789" y="2051088"/>
                  </a:lnTo>
                  <a:lnTo>
                    <a:pt x="1506550" y="2104148"/>
                  </a:lnTo>
                  <a:lnTo>
                    <a:pt x="1496402" y="2155304"/>
                  </a:lnTo>
                  <a:lnTo>
                    <a:pt x="1483525" y="2204491"/>
                  </a:lnTo>
                  <a:lnTo>
                    <a:pt x="1468107" y="2251672"/>
                  </a:lnTo>
                  <a:lnTo>
                    <a:pt x="1450327" y="2296795"/>
                  </a:lnTo>
                  <a:lnTo>
                    <a:pt x="1430337" y="2339822"/>
                  </a:lnTo>
                  <a:lnTo>
                    <a:pt x="1408328" y="2380678"/>
                  </a:lnTo>
                  <a:lnTo>
                    <a:pt x="1384490" y="2419337"/>
                  </a:lnTo>
                  <a:lnTo>
                    <a:pt x="1358976" y="2455748"/>
                  </a:lnTo>
                  <a:lnTo>
                    <a:pt x="1331963" y="2489847"/>
                  </a:lnTo>
                  <a:lnTo>
                    <a:pt x="1303655" y="2521597"/>
                  </a:lnTo>
                  <a:lnTo>
                    <a:pt x="1274191" y="2550947"/>
                  </a:lnTo>
                  <a:lnTo>
                    <a:pt x="1243774" y="2577846"/>
                  </a:lnTo>
                  <a:lnTo>
                    <a:pt x="1212570" y="2602242"/>
                  </a:lnTo>
                  <a:lnTo>
                    <a:pt x="1180744" y="2624099"/>
                  </a:lnTo>
                  <a:lnTo>
                    <a:pt x="1115987" y="2659964"/>
                  </a:lnTo>
                  <a:lnTo>
                    <a:pt x="1050899" y="2685046"/>
                  </a:lnTo>
                  <a:lnTo>
                    <a:pt x="970699" y="2706014"/>
                  </a:lnTo>
                  <a:lnTo>
                    <a:pt x="923594" y="2722321"/>
                  </a:lnTo>
                  <a:lnTo>
                    <a:pt x="877455" y="2742082"/>
                  </a:lnTo>
                  <a:lnTo>
                    <a:pt x="832383" y="2765018"/>
                  </a:lnTo>
                  <a:lnTo>
                    <a:pt x="788492" y="2790888"/>
                  </a:lnTo>
                  <a:lnTo>
                    <a:pt x="745896" y="2819425"/>
                  </a:lnTo>
                  <a:lnTo>
                    <a:pt x="704697" y="2850362"/>
                  </a:lnTo>
                  <a:lnTo>
                    <a:pt x="665010" y="2883433"/>
                  </a:lnTo>
                  <a:lnTo>
                    <a:pt x="626922" y="2918383"/>
                  </a:lnTo>
                  <a:lnTo>
                    <a:pt x="590562" y="2954947"/>
                  </a:lnTo>
                  <a:lnTo>
                    <a:pt x="556031" y="2992856"/>
                  </a:lnTo>
                  <a:lnTo>
                    <a:pt x="523430" y="3031858"/>
                  </a:lnTo>
                  <a:lnTo>
                    <a:pt x="492874" y="3071672"/>
                  </a:lnTo>
                  <a:lnTo>
                    <a:pt x="464464" y="3112058"/>
                  </a:lnTo>
                  <a:lnTo>
                    <a:pt x="438302" y="3152737"/>
                  </a:lnTo>
                  <a:lnTo>
                    <a:pt x="414515" y="3193453"/>
                  </a:lnTo>
                  <a:lnTo>
                    <a:pt x="393204" y="3233940"/>
                  </a:lnTo>
                  <a:lnTo>
                    <a:pt x="374472" y="3273933"/>
                  </a:lnTo>
                  <a:lnTo>
                    <a:pt x="351853" y="3315766"/>
                  </a:lnTo>
                  <a:lnTo>
                    <a:pt x="323075" y="3354209"/>
                  </a:lnTo>
                  <a:lnTo>
                    <a:pt x="289280" y="3389376"/>
                  </a:lnTo>
                  <a:lnTo>
                    <a:pt x="251625" y="3421380"/>
                  </a:lnTo>
                  <a:lnTo>
                    <a:pt x="211251" y="3450310"/>
                  </a:lnTo>
                  <a:lnTo>
                    <a:pt x="169303" y="3476282"/>
                  </a:lnTo>
                  <a:lnTo>
                    <a:pt x="126949" y="3499383"/>
                  </a:lnTo>
                  <a:lnTo>
                    <a:pt x="85318" y="3519728"/>
                  </a:lnTo>
                  <a:lnTo>
                    <a:pt x="45567" y="3537432"/>
                  </a:lnTo>
                  <a:lnTo>
                    <a:pt x="8851" y="3552571"/>
                  </a:lnTo>
                  <a:lnTo>
                    <a:pt x="8851" y="3616452"/>
                  </a:lnTo>
                  <a:lnTo>
                    <a:pt x="83172" y="3587953"/>
                  </a:lnTo>
                  <a:lnTo>
                    <a:pt x="124688" y="3568954"/>
                  </a:lnTo>
                  <a:lnTo>
                    <a:pt x="167754" y="3546792"/>
                  </a:lnTo>
                  <a:lnTo>
                    <a:pt x="211328" y="3521456"/>
                  </a:lnTo>
                  <a:lnTo>
                    <a:pt x="254419" y="3492957"/>
                  </a:lnTo>
                  <a:lnTo>
                    <a:pt x="295998" y="3461296"/>
                  </a:lnTo>
                  <a:lnTo>
                    <a:pt x="335026" y="3426472"/>
                  </a:lnTo>
                  <a:lnTo>
                    <a:pt x="370497" y="3388487"/>
                  </a:lnTo>
                  <a:lnTo>
                    <a:pt x="401396" y="3347339"/>
                  </a:lnTo>
                  <a:lnTo>
                    <a:pt x="426707" y="3303016"/>
                  </a:lnTo>
                  <a:lnTo>
                    <a:pt x="446443" y="3263658"/>
                  </a:lnTo>
                  <a:lnTo>
                    <a:pt x="468718" y="3223653"/>
                  </a:lnTo>
                  <a:lnTo>
                    <a:pt x="493420" y="3183293"/>
                  </a:lnTo>
                  <a:lnTo>
                    <a:pt x="520446" y="3142919"/>
                  </a:lnTo>
                  <a:lnTo>
                    <a:pt x="549656" y="3102813"/>
                  </a:lnTo>
                  <a:lnTo>
                    <a:pt x="580948" y="3063316"/>
                  </a:lnTo>
                  <a:lnTo>
                    <a:pt x="614210" y="3024708"/>
                  </a:lnTo>
                  <a:lnTo>
                    <a:pt x="649325" y="2987332"/>
                  </a:lnTo>
                  <a:lnTo>
                    <a:pt x="686193" y="2951492"/>
                  </a:lnTo>
                  <a:lnTo>
                    <a:pt x="724687" y="2917494"/>
                  </a:lnTo>
                  <a:lnTo>
                    <a:pt x="764705" y="2885643"/>
                  </a:lnTo>
                  <a:lnTo>
                    <a:pt x="806119" y="2856268"/>
                  </a:lnTo>
                  <a:lnTo>
                    <a:pt x="848817" y="2829661"/>
                  </a:lnTo>
                  <a:lnTo>
                    <a:pt x="892708" y="2806154"/>
                  </a:lnTo>
                  <a:lnTo>
                    <a:pt x="937641" y="2786049"/>
                  </a:lnTo>
                  <a:lnTo>
                    <a:pt x="983538" y="2769666"/>
                  </a:lnTo>
                  <a:lnTo>
                    <a:pt x="1030274" y="2757297"/>
                  </a:lnTo>
                  <a:lnTo>
                    <a:pt x="1064552" y="2748648"/>
                  </a:lnTo>
                  <a:lnTo>
                    <a:pt x="1099210" y="2736951"/>
                  </a:lnTo>
                  <a:lnTo>
                    <a:pt x="1168920" y="2704693"/>
                  </a:lnTo>
                  <a:lnTo>
                    <a:pt x="1203579" y="2684246"/>
                  </a:lnTo>
                  <a:lnTo>
                    <a:pt x="1237843" y="2661005"/>
                  </a:lnTo>
                  <a:lnTo>
                    <a:pt x="1271524" y="2635021"/>
                  </a:lnTo>
                  <a:lnTo>
                    <a:pt x="1304442" y="2606344"/>
                  </a:lnTo>
                  <a:lnTo>
                    <a:pt x="1336382" y="2575052"/>
                  </a:lnTo>
                  <a:lnTo>
                    <a:pt x="1367167" y="2541193"/>
                  </a:lnTo>
                  <a:lnTo>
                    <a:pt x="1396606" y="2504833"/>
                  </a:lnTo>
                  <a:lnTo>
                    <a:pt x="1424482" y="2466009"/>
                  </a:lnTo>
                  <a:lnTo>
                    <a:pt x="1450632" y="2424811"/>
                  </a:lnTo>
                  <a:lnTo>
                    <a:pt x="1474851" y="2381288"/>
                  </a:lnTo>
                  <a:lnTo>
                    <a:pt x="1496936" y="2335492"/>
                  </a:lnTo>
                  <a:lnTo>
                    <a:pt x="1516697" y="2287486"/>
                  </a:lnTo>
                  <a:lnTo>
                    <a:pt x="1533956" y="2237321"/>
                  </a:lnTo>
                  <a:lnTo>
                    <a:pt x="1548511" y="2185073"/>
                  </a:lnTo>
                  <a:lnTo>
                    <a:pt x="1560169" y="2130780"/>
                  </a:lnTo>
                  <a:lnTo>
                    <a:pt x="1568729" y="2074519"/>
                  </a:lnTo>
                  <a:lnTo>
                    <a:pt x="1574012" y="2016353"/>
                  </a:lnTo>
                  <a:lnTo>
                    <a:pt x="1575816" y="195630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77696" y="3529583"/>
              <a:ext cx="5325110" cy="762000"/>
            </a:xfrm>
            <a:custGeom>
              <a:avLst/>
              <a:gdLst/>
              <a:ahLst/>
              <a:cxnLst/>
              <a:rect l="l" t="t" r="r" b="b"/>
              <a:pathLst>
                <a:path w="5325109" h="762000">
                  <a:moveTo>
                    <a:pt x="5324856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5324856" y="762000"/>
                  </a:lnTo>
                  <a:lnTo>
                    <a:pt x="5324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INICIATIVA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30" dirty="0"/>
              <a:t>COMPOSTAGEM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502410" y="3821429"/>
            <a:ext cx="41040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EB7339"/>
                </a:solidFill>
                <a:latin typeface="Calibri"/>
                <a:cs typeface="Calibri"/>
              </a:rPr>
              <a:t>COMUNITÁRIA</a:t>
            </a:r>
            <a:r>
              <a:rPr sz="2400" b="1" spc="-4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24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EB7339"/>
                </a:solidFill>
                <a:latin typeface="Calibri"/>
                <a:cs typeface="Calibri"/>
              </a:rPr>
              <a:t>BALLYLEAGUE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42888" y="7069835"/>
            <a:ext cx="595884" cy="595884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3634994" y="6985507"/>
            <a:ext cx="3132455" cy="5943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31140" marR="351155">
              <a:lnSpc>
                <a:spcPct val="64400"/>
              </a:lnSpc>
              <a:spcBef>
                <a:spcPts val="865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5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spc="-39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A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925"/>
              </a:lnSpc>
              <a:tabLst>
                <a:tab pos="3119120" algn="l"/>
              </a:tabLst>
            </a:pPr>
            <a:r>
              <a:rPr sz="1100" u="heavy" dirty="0">
                <a:solidFill>
                  <a:srgbClr val="FFFFFF"/>
                </a:solidFill>
                <a:uFill>
                  <a:solidFill>
                    <a:srgbClr val="354F92"/>
                  </a:solidFill>
                </a:uFill>
                <a:latin typeface="Calibri"/>
                <a:cs typeface="Calibri"/>
              </a:rPr>
              <a:t> 	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620261" y="4946903"/>
            <a:ext cx="3940175" cy="611505"/>
            <a:chOff x="3620261" y="4946903"/>
            <a:chExt cx="3940175" cy="611505"/>
          </a:xfrm>
        </p:grpSpPr>
        <p:sp>
          <p:nvSpPr>
            <p:cNvPr id="42" name="object 42"/>
            <p:cNvSpPr/>
            <p:nvPr/>
          </p:nvSpPr>
          <p:spPr>
            <a:xfrm>
              <a:off x="3620261" y="5461253"/>
              <a:ext cx="3940175" cy="0"/>
            </a:xfrm>
            <a:custGeom>
              <a:avLst/>
              <a:gdLst/>
              <a:ahLst/>
              <a:cxnLst/>
              <a:rect l="l" t="t" r="r" b="b"/>
              <a:pathLst>
                <a:path w="3940175">
                  <a:moveTo>
                    <a:pt x="0" y="0"/>
                  </a:moveTo>
                  <a:lnTo>
                    <a:pt x="3940174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4827" y="4946903"/>
              <a:ext cx="611124" cy="611124"/>
            </a:xfrm>
            <a:prstGeom prst="rect">
              <a:avLst/>
            </a:prstGeom>
          </p:spPr>
        </p:pic>
      </p:grp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60"/>
              </a:lnSpc>
            </a:pPr>
            <a:r>
              <a:rPr spc="-5" dirty="0"/>
              <a:t>63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1540" cy="10692765"/>
            <a:chOff x="0" y="0"/>
            <a:chExt cx="2161540" cy="1069276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328" y="0"/>
              <a:ext cx="1823085" cy="10692765"/>
            </a:xfrm>
            <a:custGeom>
              <a:avLst/>
              <a:gdLst/>
              <a:ahLst/>
              <a:cxnLst/>
              <a:rect l="l" t="t" r="r" b="b"/>
              <a:pathLst>
                <a:path w="1823085" h="10692765">
                  <a:moveTo>
                    <a:pt x="0" y="10692383"/>
                  </a:moveTo>
                  <a:lnTo>
                    <a:pt x="1822704" y="10692383"/>
                  </a:lnTo>
                  <a:lnTo>
                    <a:pt x="1822704" y="0"/>
                  </a:lnTo>
                  <a:lnTo>
                    <a:pt x="0" y="0"/>
                  </a:lnTo>
                  <a:lnTo>
                    <a:pt x="0" y="106923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71245" y="1134618"/>
            <a:ext cx="2941955" cy="6508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compostagem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pequena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escala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 medida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base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local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envolve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participação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suportada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programa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educação.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Quando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materiais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são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1245" y="1744218"/>
            <a:ext cx="2941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6445" algn="l"/>
                <a:tab pos="1002665" algn="l"/>
                <a:tab pos="1967864" algn="l"/>
                <a:tab pos="2390140" algn="l"/>
                <a:tab pos="278828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rec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	e	tra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ara	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ra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1245" y="1896618"/>
            <a:ext cx="294322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processamento,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poucos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ou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nenhuns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destes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benefícios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são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realizados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nível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1245" y="2201671"/>
            <a:ext cx="2941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1959" algn="l"/>
                <a:tab pos="713105" algn="l"/>
                <a:tab pos="1365885" algn="l"/>
                <a:tab pos="1809114" algn="l"/>
                <a:tab pos="2165985" algn="l"/>
                <a:tab pos="243903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cal,	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	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trár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	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	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ç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õ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1245" y="2354071"/>
            <a:ext cx="8001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comunitárias.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1245" y="2658871"/>
            <a:ext cx="294195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  <a:tabLst>
                <a:tab pos="335280" algn="l"/>
                <a:tab pos="1068705" algn="l"/>
                <a:tab pos="1774189" algn="l"/>
                <a:tab pos="2014855" algn="l"/>
                <a:tab pos="2785110" algn="l"/>
              </a:tabLst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s	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p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ri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n</a:t>
            </a:r>
            <a:r>
              <a:rPr sz="1100" b="1" spc="5" dirty="0">
                <a:solidFill>
                  <a:srgbClr val="EB7339"/>
                </a:solidFill>
                <a:latin typeface="Calibri"/>
                <a:cs typeface="Calibri"/>
              </a:rPr>
              <a:t>c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p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ai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s	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o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b</a:t>
            </a:r>
            <a:r>
              <a:rPr sz="1100" b="1" spc="5" dirty="0">
                <a:solidFill>
                  <a:srgbClr val="EB7339"/>
                </a:solidFill>
                <a:latin typeface="Calibri"/>
                <a:cs typeface="Calibri"/>
              </a:rPr>
              <a:t>j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ti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v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s	e	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tivi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s	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  compostagem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comunitária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são: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1245" y="3116071"/>
            <a:ext cx="29406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  <a:tab pos="861060" algn="l"/>
                <a:tab pos="1776095" algn="l"/>
                <a:tab pos="2089785" algn="l"/>
                <a:tab pos="273494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Rec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	recu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era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	Os	resí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	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sã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3457" y="3268471"/>
            <a:ext cx="276923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reduzidos;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restos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alimentares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outros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materiais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orgânicos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são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desviados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eliminação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1245" y="3573271"/>
            <a:ext cx="2941955" cy="4918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algn="just">
              <a:lnSpc>
                <a:spcPts val="126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compostados.</a:t>
            </a:r>
            <a:endParaRPr sz="1100">
              <a:latin typeface="Calibri"/>
              <a:cs typeface="Calibri"/>
            </a:endParaRPr>
          </a:p>
          <a:p>
            <a:pPr marL="184785" marR="5080" indent="-172720" algn="just">
              <a:lnSpc>
                <a:spcPts val="1200"/>
              </a:lnSpc>
              <a:spcBef>
                <a:spcPts val="80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Localmente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 circuito fechado: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materiais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orgânicos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bem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comunidade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são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gerados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reciclados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compostagem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dentro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mesma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comunidade.</a:t>
            </a:r>
            <a:endParaRPr sz="1100">
              <a:latin typeface="Calibri"/>
              <a:cs typeface="Calibri"/>
            </a:endParaRPr>
          </a:p>
          <a:p>
            <a:pPr marL="184785" marR="5080" indent="-172720" algn="just">
              <a:lnSpc>
                <a:spcPts val="1200"/>
              </a:lnSpc>
              <a:spcBef>
                <a:spcPts val="5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materiais orgânicos são devolvidos aos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solos: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composto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utilizado para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melhorar 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solos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locais,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apoiar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produção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local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alimentos,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184785" marR="5080" algn="just">
              <a:lnSpc>
                <a:spcPts val="1200"/>
              </a:lnSpc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conservar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ecologia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natural,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melhorando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estrutura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solo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mantendo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nutrientes,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carbono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microrganismos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solo..</a:t>
            </a:r>
            <a:endParaRPr sz="1100">
              <a:latin typeface="Calibri"/>
              <a:cs typeface="Calibri"/>
            </a:endParaRPr>
          </a:p>
          <a:p>
            <a:pPr marL="184785" marR="5080" indent="-172720" algn="just">
              <a:lnSpc>
                <a:spcPts val="1200"/>
              </a:lnSpc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Escala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comunitária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diversificada: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infraestruturas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compostagem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diversas,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distribuídas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sustentáveis;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sistemas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são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dimensionados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satisfazer as necessidades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uma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comunidade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predefinida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Ballyleague</a:t>
            </a:r>
            <a:endParaRPr sz="1100">
              <a:latin typeface="Calibri"/>
              <a:cs typeface="Calibri"/>
            </a:endParaRPr>
          </a:p>
          <a:p>
            <a:pPr marL="184785" marR="5080" indent="-172720" algn="just">
              <a:lnSpc>
                <a:spcPts val="1200"/>
              </a:lnSpc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Ballyleague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está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empenhada,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capacitada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educada: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programação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compostagem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envolve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educa</a:t>
            </a:r>
            <a:r>
              <a:rPr sz="1100" spc="2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comunidade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pensamento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sistemas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alimentares,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gestão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recursos,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ou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sustentabilidade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comunitária,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mesmo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tempo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fornece</a:t>
            </a:r>
            <a:endParaRPr sz="1100">
              <a:latin typeface="Calibri"/>
              <a:cs typeface="Calibri"/>
            </a:endParaRPr>
          </a:p>
          <a:p>
            <a:pPr marL="184785" marR="5080" algn="just">
              <a:lnSpc>
                <a:spcPts val="1200"/>
              </a:lnSpc>
              <a:spcBef>
                <a:spcPts val="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soluções que capacitam indivíduos, empresas,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instituições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capturar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resíduos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orgânicos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retê-los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recurso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comunitário.</a:t>
            </a:r>
            <a:endParaRPr sz="1100">
              <a:latin typeface="Calibri"/>
              <a:cs typeface="Calibri"/>
            </a:endParaRPr>
          </a:p>
          <a:p>
            <a:pPr marL="184785" marR="5080" indent="-172720" algn="just">
              <a:lnSpc>
                <a:spcPts val="1200"/>
              </a:lnSpc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Apoio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comunidade: alinha-se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objetivos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(tais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solos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saudáveis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programa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Irlanda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saudável)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apoiado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pela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serve.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inverso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também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verdade;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programa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comunitário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compostagem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apoia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bem-estar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social,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económico,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ambiental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comunidade.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02202" y="1134618"/>
            <a:ext cx="15201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Partilha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Aprendizagem</a:t>
            </a:r>
            <a:r>
              <a:rPr sz="11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02202" y="1439418"/>
            <a:ext cx="294068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Gerry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Trimble,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Presidente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Comité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Renovação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Ballyleague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Tidy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Towns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diz: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23538" y="1896618"/>
            <a:ext cx="2896235" cy="15659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indent="1270" algn="ctr">
              <a:lnSpc>
                <a:spcPct val="90900"/>
              </a:lnSpc>
              <a:spcBef>
                <a:spcPts val="225"/>
              </a:spcBef>
            </a:pP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“a formação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permitiu-me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compreender que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materiais diferentes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se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decompõem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a ritmos </a:t>
            </a:r>
            <a:r>
              <a:rPr sz="1100" b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diferentes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e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que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a erva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por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si só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não fornece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composto mas misturada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com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folhas atrai os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vermes da terra,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o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que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permite a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produção de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composto. Fazer composto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é um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processo: ao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transformar ervas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e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folhas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em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composto poupou- </a:t>
            </a:r>
            <a:r>
              <a:rPr sz="1100" b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nos muito dinheiro, uma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vez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que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já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não temos de </a:t>
            </a:r>
            <a:r>
              <a:rPr sz="1100" b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comprar composto para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o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nosso trabalho na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355092"/>
                </a:solidFill>
                <a:latin typeface="Calibri"/>
                <a:cs typeface="Calibri"/>
              </a:rPr>
              <a:t>cidade</a:t>
            </a:r>
            <a:r>
              <a:rPr sz="1100" b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55092"/>
                </a:solidFill>
                <a:latin typeface="Calibri"/>
                <a:cs typeface="Calibri"/>
              </a:rPr>
              <a:t>limpa.”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64864" y="6784847"/>
            <a:ext cx="1495043" cy="148590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12308" y="3477767"/>
            <a:ext cx="1496567" cy="149504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04688" y="5138927"/>
            <a:ext cx="1496567" cy="313181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80103" y="3496182"/>
            <a:ext cx="1464564" cy="3122549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92886" y="9863124"/>
            <a:ext cx="1459865" cy="499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início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1/4/2018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fim</a:t>
            </a:r>
            <a:r>
              <a:rPr sz="11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13/5/2022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4961" y="385317"/>
            <a:ext cx="430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4961" y="9217253"/>
            <a:ext cx="5083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PERÍODO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IMPLEMENTAÇÃO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EB7339"/>
                </a:solidFill>
                <a:latin typeface="Calibri"/>
                <a:cs typeface="Calibri"/>
              </a:rPr>
              <a:t>(DATA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INÍCIO/FIM)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78358" y="399287"/>
            <a:ext cx="6991984" cy="8699500"/>
            <a:chOff x="578358" y="399287"/>
            <a:chExt cx="6991984" cy="8699500"/>
          </a:xfrm>
        </p:grpSpPr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6352" y="399287"/>
              <a:ext cx="595883" cy="59588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92074" y="881633"/>
              <a:ext cx="6969125" cy="17780"/>
            </a:xfrm>
            <a:custGeom>
              <a:avLst/>
              <a:gdLst/>
              <a:ahLst/>
              <a:cxnLst/>
              <a:rect l="l" t="t" r="r" b="b"/>
              <a:pathLst>
                <a:path w="6969125" h="17780">
                  <a:moveTo>
                    <a:pt x="0" y="17525"/>
                  </a:moveTo>
                  <a:lnTo>
                    <a:pt x="6968617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8358" y="8964930"/>
              <a:ext cx="5589270" cy="0"/>
            </a:xfrm>
            <a:custGeom>
              <a:avLst/>
              <a:gdLst/>
              <a:ahLst/>
              <a:cxnLst/>
              <a:rect l="l" t="t" r="r" b="b"/>
              <a:pathLst>
                <a:path w="5589270">
                  <a:moveTo>
                    <a:pt x="0" y="0"/>
                  </a:moveTo>
                  <a:lnTo>
                    <a:pt x="5588762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3872" y="8503919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59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59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60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78661" y="8664067"/>
              <a:ext cx="315595" cy="301625"/>
            </a:xfrm>
            <a:custGeom>
              <a:avLst/>
              <a:gdLst/>
              <a:ahLst/>
              <a:cxnLst/>
              <a:rect l="l" t="t" r="r" b="b"/>
              <a:pathLst>
                <a:path w="315595" h="301625">
                  <a:moveTo>
                    <a:pt x="155644" y="0"/>
                  </a:moveTo>
                  <a:lnTo>
                    <a:pt x="95240" y="10287"/>
                  </a:lnTo>
                  <a:lnTo>
                    <a:pt x="55239" y="33166"/>
                  </a:lnTo>
                  <a:lnTo>
                    <a:pt x="25465" y="65306"/>
                  </a:lnTo>
                  <a:lnTo>
                    <a:pt x="6769" y="103965"/>
                  </a:lnTo>
                  <a:lnTo>
                    <a:pt x="0" y="146402"/>
                  </a:lnTo>
                  <a:lnTo>
                    <a:pt x="6008" y="189877"/>
                  </a:lnTo>
                  <a:lnTo>
                    <a:pt x="25644" y="231648"/>
                  </a:lnTo>
                  <a:lnTo>
                    <a:pt x="53838" y="262636"/>
                  </a:lnTo>
                  <a:lnTo>
                    <a:pt x="62093" y="252857"/>
                  </a:lnTo>
                  <a:lnTo>
                    <a:pt x="49193" y="240579"/>
                  </a:lnTo>
                  <a:lnTo>
                    <a:pt x="38138" y="227123"/>
                  </a:lnTo>
                  <a:lnTo>
                    <a:pt x="28964" y="212405"/>
                  </a:lnTo>
                  <a:lnTo>
                    <a:pt x="21707" y="196342"/>
                  </a:lnTo>
                  <a:lnTo>
                    <a:pt x="41519" y="186436"/>
                  </a:lnTo>
                  <a:lnTo>
                    <a:pt x="35804" y="175006"/>
                  </a:lnTo>
                  <a:lnTo>
                    <a:pt x="17770" y="183896"/>
                  </a:lnTo>
                  <a:lnTo>
                    <a:pt x="15450" y="173543"/>
                  </a:lnTo>
                  <a:lnTo>
                    <a:pt x="13881" y="163179"/>
                  </a:lnTo>
                  <a:lnTo>
                    <a:pt x="13145" y="152695"/>
                  </a:lnTo>
                  <a:lnTo>
                    <a:pt x="13325" y="141986"/>
                  </a:lnTo>
                  <a:lnTo>
                    <a:pt x="64379" y="141986"/>
                  </a:lnTo>
                  <a:lnTo>
                    <a:pt x="64379" y="129032"/>
                  </a:lnTo>
                  <a:lnTo>
                    <a:pt x="14722" y="129032"/>
                  </a:lnTo>
                  <a:lnTo>
                    <a:pt x="16808" y="118016"/>
                  </a:lnTo>
                  <a:lnTo>
                    <a:pt x="19691" y="107394"/>
                  </a:lnTo>
                  <a:lnTo>
                    <a:pt x="23455" y="97081"/>
                  </a:lnTo>
                  <a:lnTo>
                    <a:pt x="28184" y="86995"/>
                  </a:lnTo>
                  <a:lnTo>
                    <a:pt x="41773" y="95885"/>
                  </a:lnTo>
                  <a:lnTo>
                    <a:pt x="48885" y="85090"/>
                  </a:lnTo>
                  <a:lnTo>
                    <a:pt x="34661" y="75565"/>
                  </a:lnTo>
                  <a:lnTo>
                    <a:pt x="43265" y="63656"/>
                  </a:lnTo>
                  <a:lnTo>
                    <a:pt x="52917" y="52879"/>
                  </a:lnTo>
                  <a:lnTo>
                    <a:pt x="63665" y="43221"/>
                  </a:lnTo>
                  <a:lnTo>
                    <a:pt x="75555" y="34671"/>
                  </a:lnTo>
                  <a:lnTo>
                    <a:pt x="85080" y="48895"/>
                  </a:lnTo>
                  <a:lnTo>
                    <a:pt x="95748" y="41783"/>
                  </a:lnTo>
                  <a:lnTo>
                    <a:pt x="127558" y="15051"/>
                  </a:lnTo>
                  <a:lnTo>
                    <a:pt x="141976" y="13716"/>
                  </a:lnTo>
                  <a:lnTo>
                    <a:pt x="141976" y="64516"/>
                  </a:lnTo>
                  <a:lnTo>
                    <a:pt x="154930" y="64516"/>
                  </a:lnTo>
                  <a:lnTo>
                    <a:pt x="154930" y="13335"/>
                  </a:lnTo>
                  <a:lnTo>
                    <a:pt x="167249" y="14398"/>
                  </a:lnTo>
                  <a:lnTo>
                    <a:pt x="179282" y="16319"/>
                  </a:lnTo>
                  <a:lnTo>
                    <a:pt x="191077" y="19192"/>
                  </a:lnTo>
                  <a:lnTo>
                    <a:pt x="202682" y="23114"/>
                  </a:lnTo>
                  <a:lnTo>
                    <a:pt x="194554" y="35433"/>
                  </a:lnTo>
                  <a:lnTo>
                    <a:pt x="205222" y="42418"/>
                  </a:lnTo>
                  <a:lnTo>
                    <a:pt x="214620" y="28448"/>
                  </a:lnTo>
                  <a:lnTo>
                    <a:pt x="226086" y="34113"/>
                  </a:lnTo>
                  <a:lnTo>
                    <a:pt x="239576" y="43100"/>
                  </a:lnTo>
                  <a:lnTo>
                    <a:pt x="252303" y="53397"/>
                  </a:lnTo>
                  <a:lnTo>
                    <a:pt x="261483" y="62992"/>
                  </a:lnTo>
                  <a:lnTo>
                    <a:pt x="247894" y="72263"/>
                  </a:lnTo>
                  <a:lnTo>
                    <a:pt x="255006" y="82931"/>
                  </a:lnTo>
                  <a:lnTo>
                    <a:pt x="293195" y="113920"/>
                  </a:lnTo>
                  <a:lnTo>
                    <a:pt x="297932" y="129159"/>
                  </a:lnTo>
                  <a:lnTo>
                    <a:pt x="251704" y="129159"/>
                  </a:lnTo>
                  <a:lnTo>
                    <a:pt x="251704" y="141859"/>
                  </a:lnTo>
                  <a:lnTo>
                    <a:pt x="300726" y="141859"/>
                  </a:lnTo>
                  <a:lnTo>
                    <a:pt x="302185" y="152657"/>
                  </a:lnTo>
                  <a:lnTo>
                    <a:pt x="302869" y="163385"/>
                  </a:lnTo>
                  <a:lnTo>
                    <a:pt x="302673" y="174113"/>
                  </a:lnTo>
                  <a:lnTo>
                    <a:pt x="301488" y="184912"/>
                  </a:lnTo>
                  <a:lnTo>
                    <a:pt x="284851" y="180975"/>
                  </a:lnTo>
                  <a:lnTo>
                    <a:pt x="281803" y="193167"/>
                  </a:lnTo>
                  <a:lnTo>
                    <a:pt x="299583" y="197739"/>
                  </a:lnTo>
                  <a:lnTo>
                    <a:pt x="295739" y="213177"/>
                  </a:lnTo>
                  <a:lnTo>
                    <a:pt x="290455" y="227901"/>
                  </a:lnTo>
                  <a:lnTo>
                    <a:pt x="283670" y="241958"/>
                  </a:lnTo>
                  <a:lnTo>
                    <a:pt x="275326" y="255397"/>
                  </a:lnTo>
                  <a:lnTo>
                    <a:pt x="261102" y="246126"/>
                  </a:lnTo>
                  <a:lnTo>
                    <a:pt x="254117" y="256794"/>
                  </a:lnTo>
                  <a:lnTo>
                    <a:pt x="267833" y="266065"/>
                  </a:lnTo>
                  <a:lnTo>
                    <a:pt x="259197" y="275209"/>
                  </a:lnTo>
                  <a:lnTo>
                    <a:pt x="250434" y="283591"/>
                  </a:lnTo>
                  <a:lnTo>
                    <a:pt x="241036" y="291592"/>
                  </a:lnTo>
                  <a:lnTo>
                    <a:pt x="248529" y="301625"/>
                  </a:lnTo>
                  <a:lnTo>
                    <a:pt x="249418" y="300863"/>
                  </a:lnTo>
                  <a:lnTo>
                    <a:pt x="250053" y="300609"/>
                  </a:lnTo>
                  <a:lnTo>
                    <a:pt x="284428" y="265009"/>
                  </a:lnTo>
                  <a:lnTo>
                    <a:pt x="306012" y="225520"/>
                  </a:lnTo>
                  <a:lnTo>
                    <a:pt x="315143" y="181602"/>
                  </a:lnTo>
                  <a:lnTo>
                    <a:pt x="311521" y="133350"/>
                  </a:lnTo>
                  <a:lnTo>
                    <a:pt x="299012" y="94470"/>
                  </a:lnTo>
                  <a:lnTo>
                    <a:pt x="278501" y="61674"/>
                  </a:lnTo>
                  <a:lnTo>
                    <a:pt x="250371" y="34998"/>
                  </a:lnTo>
                  <a:lnTo>
                    <a:pt x="215001" y="14478"/>
                  </a:lnTo>
                  <a:lnTo>
                    <a:pt x="185519" y="4286"/>
                  </a:lnTo>
                  <a:lnTo>
                    <a:pt x="1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50279" y="8761539"/>
              <a:ext cx="153924" cy="2315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941568" y="8609075"/>
              <a:ext cx="380365" cy="361315"/>
            </a:xfrm>
            <a:custGeom>
              <a:avLst/>
              <a:gdLst/>
              <a:ahLst/>
              <a:cxnLst/>
              <a:rect l="l" t="t" r="r" b="b"/>
              <a:pathLst>
                <a:path w="380364" h="361315">
                  <a:moveTo>
                    <a:pt x="178816" y="210312"/>
                  </a:moveTo>
                  <a:lnTo>
                    <a:pt x="171577" y="210312"/>
                  </a:lnTo>
                  <a:lnTo>
                    <a:pt x="167259" y="210439"/>
                  </a:lnTo>
                  <a:lnTo>
                    <a:pt x="166243" y="210947"/>
                  </a:lnTo>
                  <a:lnTo>
                    <a:pt x="165862" y="211709"/>
                  </a:lnTo>
                  <a:lnTo>
                    <a:pt x="163703" y="214503"/>
                  </a:lnTo>
                  <a:lnTo>
                    <a:pt x="161798" y="214503"/>
                  </a:lnTo>
                  <a:lnTo>
                    <a:pt x="159766" y="211582"/>
                  </a:lnTo>
                  <a:lnTo>
                    <a:pt x="159385" y="210820"/>
                  </a:lnTo>
                  <a:lnTo>
                    <a:pt x="158242" y="210439"/>
                  </a:lnTo>
                  <a:lnTo>
                    <a:pt x="154051" y="210312"/>
                  </a:lnTo>
                  <a:lnTo>
                    <a:pt x="150622" y="210439"/>
                  </a:lnTo>
                  <a:lnTo>
                    <a:pt x="146812" y="210439"/>
                  </a:lnTo>
                  <a:lnTo>
                    <a:pt x="147193" y="220218"/>
                  </a:lnTo>
                  <a:lnTo>
                    <a:pt x="154178" y="227203"/>
                  </a:lnTo>
                  <a:lnTo>
                    <a:pt x="171704" y="226949"/>
                  </a:lnTo>
                  <a:lnTo>
                    <a:pt x="178562" y="219964"/>
                  </a:lnTo>
                  <a:lnTo>
                    <a:pt x="178816" y="210312"/>
                  </a:lnTo>
                  <a:close/>
                </a:path>
                <a:path w="380364" h="361315">
                  <a:moveTo>
                    <a:pt x="224536" y="210439"/>
                  </a:moveTo>
                  <a:lnTo>
                    <a:pt x="222758" y="210439"/>
                  </a:lnTo>
                  <a:lnTo>
                    <a:pt x="221107" y="210312"/>
                  </a:lnTo>
                  <a:lnTo>
                    <a:pt x="216154" y="210693"/>
                  </a:lnTo>
                  <a:lnTo>
                    <a:pt x="212471" y="209042"/>
                  </a:lnTo>
                  <a:lnTo>
                    <a:pt x="210058" y="213106"/>
                  </a:lnTo>
                  <a:lnTo>
                    <a:pt x="209677" y="213487"/>
                  </a:lnTo>
                  <a:lnTo>
                    <a:pt x="207264" y="212725"/>
                  </a:lnTo>
                  <a:lnTo>
                    <a:pt x="204978" y="211836"/>
                  </a:lnTo>
                  <a:lnTo>
                    <a:pt x="204216" y="210693"/>
                  </a:lnTo>
                  <a:lnTo>
                    <a:pt x="203200" y="210566"/>
                  </a:lnTo>
                  <a:lnTo>
                    <a:pt x="199771" y="210312"/>
                  </a:lnTo>
                  <a:lnTo>
                    <a:pt x="196342" y="210439"/>
                  </a:lnTo>
                  <a:lnTo>
                    <a:pt x="192532" y="210439"/>
                  </a:lnTo>
                  <a:lnTo>
                    <a:pt x="192913" y="220218"/>
                  </a:lnTo>
                  <a:lnTo>
                    <a:pt x="199771" y="227076"/>
                  </a:lnTo>
                  <a:lnTo>
                    <a:pt x="208661" y="227076"/>
                  </a:lnTo>
                  <a:lnTo>
                    <a:pt x="217424" y="226949"/>
                  </a:lnTo>
                  <a:lnTo>
                    <a:pt x="224282" y="219964"/>
                  </a:lnTo>
                  <a:lnTo>
                    <a:pt x="224536" y="210439"/>
                  </a:lnTo>
                  <a:close/>
                </a:path>
                <a:path w="380364" h="361315">
                  <a:moveTo>
                    <a:pt x="379984" y="28448"/>
                  </a:moveTo>
                  <a:lnTo>
                    <a:pt x="339471" y="1397"/>
                  </a:lnTo>
                  <a:lnTo>
                    <a:pt x="336931" y="0"/>
                  </a:lnTo>
                  <a:lnTo>
                    <a:pt x="329946" y="10414"/>
                  </a:lnTo>
                  <a:lnTo>
                    <a:pt x="349504" y="23495"/>
                  </a:lnTo>
                  <a:lnTo>
                    <a:pt x="349377" y="24384"/>
                  </a:lnTo>
                  <a:lnTo>
                    <a:pt x="180975" y="24384"/>
                  </a:lnTo>
                  <a:lnTo>
                    <a:pt x="163588" y="25082"/>
                  </a:lnTo>
                  <a:lnTo>
                    <a:pt x="113157" y="36957"/>
                  </a:lnTo>
                  <a:lnTo>
                    <a:pt x="71755" y="59880"/>
                  </a:lnTo>
                  <a:lnTo>
                    <a:pt x="38392" y="92024"/>
                  </a:lnTo>
                  <a:lnTo>
                    <a:pt x="14401" y="131279"/>
                  </a:lnTo>
                  <a:lnTo>
                    <a:pt x="1155" y="175514"/>
                  </a:lnTo>
                  <a:lnTo>
                    <a:pt x="0" y="222631"/>
                  </a:lnTo>
                  <a:lnTo>
                    <a:pt x="8724" y="262597"/>
                  </a:lnTo>
                  <a:lnTo>
                    <a:pt x="25285" y="297903"/>
                  </a:lnTo>
                  <a:lnTo>
                    <a:pt x="49479" y="328561"/>
                  </a:lnTo>
                  <a:lnTo>
                    <a:pt x="81153" y="354584"/>
                  </a:lnTo>
                  <a:lnTo>
                    <a:pt x="88392" y="358775"/>
                  </a:lnTo>
                  <a:lnTo>
                    <a:pt x="92202" y="361188"/>
                  </a:lnTo>
                  <a:lnTo>
                    <a:pt x="98552" y="350012"/>
                  </a:lnTo>
                  <a:lnTo>
                    <a:pt x="94615" y="347726"/>
                  </a:lnTo>
                  <a:lnTo>
                    <a:pt x="58394" y="319328"/>
                  </a:lnTo>
                  <a:lnTo>
                    <a:pt x="31915" y="282892"/>
                  </a:lnTo>
                  <a:lnTo>
                    <a:pt x="16141" y="240995"/>
                  </a:lnTo>
                  <a:lnTo>
                    <a:pt x="12039" y="196176"/>
                  </a:lnTo>
                  <a:lnTo>
                    <a:pt x="20574" y="151003"/>
                  </a:lnTo>
                  <a:lnTo>
                    <a:pt x="45059" y="104368"/>
                  </a:lnTo>
                  <a:lnTo>
                    <a:pt x="81635" y="68491"/>
                  </a:lnTo>
                  <a:lnTo>
                    <a:pt x="127533" y="45427"/>
                  </a:lnTo>
                  <a:lnTo>
                    <a:pt x="179959" y="37211"/>
                  </a:lnTo>
                  <a:lnTo>
                    <a:pt x="349377" y="37211"/>
                  </a:lnTo>
                  <a:lnTo>
                    <a:pt x="349504" y="37973"/>
                  </a:lnTo>
                  <a:lnTo>
                    <a:pt x="329946" y="51181"/>
                  </a:lnTo>
                  <a:lnTo>
                    <a:pt x="336931" y="61722"/>
                  </a:lnTo>
                  <a:lnTo>
                    <a:pt x="379984" y="33147"/>
                  </a:lnTo>
                  <a:lnTo>
                    <a:pt x="379984" y="284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176261" y="10349738"/>
            <a:ext cx="16510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64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9160" cy="10690860"/>
            <a:chOff x="0" y="0"/>
            <a:chExt cx="2169160" cy="1069086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947" y="0"/>
              <a:ext cx="1823085" cy="10690860"/>
            </a:xfrm>
            <a:custGeom>
              <a:avLst/>
              <a:gdLst/>
              <a:ahLst/>
              <a:cxnLst/>
              <a:rect l="l" t="t" r="r" b="b"/>
              <a:pathLst>
                <a:path w="1823085" h="10690860">
                  <a:moveTo>
                    <a:pt x="1822704" y="0"/>
                  </a:moveTo>
                  <a:lnTo>
                    <a:pt x="0" y="0"/>
                  </a:lnTo>
                  <a:lnTo>
                    <a:pt x="0" y="10690860"/>
                  </a:lnTo>
                  <a:lnTo>
                    <a:pt x="1822704" y="10690860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9287" y="1048287"/>
            <a:ext cx="5775325" cy="209677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85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Dezasseis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membros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aldeia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foram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qualificados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tornarem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compositores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competentes.</a:t>
            </a:r>
            <a:endParaRPr sz="1100">
              <a:latin typeface="Calibri"/>
              <a:cs typeface="Calibri"/>
            </a:endParaRPr>
          </a:p>
          <a:p>
            <a:pPr marL="184785" marR="5080" indent="-172720" algn="just">
              <a:lnSpc>
                <a:spcPts val="1200"/>
              </a:lnSpc>
              <a:spcBef>
                <a:spcPts val="1220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programa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comunitário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compostagem tem poupado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às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“cidades arrumadas” (programa Tidy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towns)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locais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enorme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quantidade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dinheiro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todos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anos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compra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composto.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EB7339"/>
              </a:buClr>
              <a:buFont typeface="Arial MT"/>
              <a:buChar char="•"/>
            </a:pPr>
            <a:endParaRPr sz="950">
              <a:latin typeface="Calibri"/>
              <a:cs typeface="Calibri"/>
            </a:endParaRPr>
          </a:p>
          <a:p>
            <a:pPr marL="184785" marR="5080" indent="-172720" algn="just">
              <a:lnSpc>
                <a:spcPts val="1200"/>
              </a:lnSpc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composto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produzido reduziu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necessidade de fertilizantes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químicos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produz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erva 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plantas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maior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rendimento.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EB7339"/>
              </a:buClr>
              <a:buFont typeface="Arial MT"/>
              <a:buChar char="•"/>
            </a:pPr>
            <a:endParaRPr sz="950">
              <a:latin typeface="Calibri"/>
              <a:cs typeface="Calibri"/>
            </a:endParaRPr>
          </a:p>
          <a:p>
            <a:pPr marL="184785" marR="5080" indent="-172720" algn="just">
              <a:lnSpc>
                <a:spcPts val="1200"/>
              </a:lnSpc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iniciativa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compostagem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comunitária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Ballyleague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utiliza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boas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práticas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compostagem,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minimizando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assim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emissões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gases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efeito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estufa.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utilização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composto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proporciona inúmeros benefícios de gases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efeito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estufa, tanto diretamente através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sequestro de carbono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indiretamente através da melhoria da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saúde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solo,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redução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perda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solo,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aumento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infiltração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armazenamento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água,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redução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outras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entradas.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896" y="387222"/>
            <a:ext cx="515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EVIDÊNCIAS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SUCESSO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(RESULTADOS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ALCANÇADOS)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5980" y="8945117"/>
            <a:ext cx="29610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Ballyleague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village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renewal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tidy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towns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committee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5980" y="9653117"/>
            <a:ext cx="18738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4"/>
              </a:rPr>
              <a:t>keepballyleaguetidy@gmail.com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65320" y="3226307"/>
            <a:ext cx="3093720" cy="4428744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567308" y="399287"/>
            <a:ext cx="7002780" cy="7787640"/>
            <a:chOff x="567308" y="399287"/>
            <a:chExt cx="7002780" cy="778764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123" y="3236975"/>
              <a:ext cx="3630167" cy="21092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839" y="5544311"/>
              <a:ext cx="3616452" cy="210921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76833" y="881633"/>
              <a:ext cx="6983730" cy="15240"/>
            </a:xfrm>
            <a:custGeom>
              <a:avLst/>
              <a:gdLst/>
              <a:ahLst/>
              <a:cxnLst/>
              <a:rect l="l" t="t" r="r" b="b"/>
              <a:pathLst>
                <a:path w="6983730" h="15240">
                  <a:moveTo>
                    <a:pt x="0" y="14858"/>
                  </a:moveTo>
                  <a:lnTo>
                    <a:pt x="6983349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40068" y="39928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55892" y="4983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4">
                  <a:moveTo>
                    <a:pt x="322072" y="0"/>
                  </a:moveTo>
                  <a:lnTo>
                    <a:pt x="67817" y="0"/>
                  </a:lnTo>
                  <a:lnTo>
                    <a:pt x="65024" y="3175"/>
                  </a:lnTo>
                  <a:lnTo>
                    <a:pt x="2793" y="65277"/>
                  </a:lnTo>
                  <a:lnTo>
                    <a:pt x="888" y="67055"/>
                  </a:lnTo>
                  <a:lnTo>
                    <a:pt x="0" y="68833"/>
                  </a:lnTo>
                  <a:lnTo>
                    <a:pt x="126" y="397763"/>
                  </a:lnTo>
                  <a:lnTo>
                    <a:pt x="322072" y="397763"/>
                  </a:lnTo>
                  <a:lnTo>
                    <a:pt x="322072" y="384682"/>
                  </a:lnTo>
                  <a:lnTo>
                    <a:pt x="13207" y="384682"/>
                  </a:lnTo>
                  <a:lnTo>
                    <a:pt x="13207" y="77088"/>
                  </a:lnTo>
                  <a:lnTo>
                    <a:pt x="77088" y="77088"/>
                  </a:lnTo>
                  <a:lnTo>
                    <a:pt x="77088" y="64388"/>
                  </a:lnTo>
                  <a:lnTo>
                    <a:pt x="60705" y="64388"/>
                  </a:lnTo>
                  <a:lnTo>
                    <a:pt x="24002" y="64261"/>
                  </a:lnTo>
                  <a:lnTo>
                    <a:pt x="22859" y="64134"/>
                  </a:lnTo>
                  <a:lnTo>
                    <a:pt x="64007" y="23113"/>
                  </a:lnTo>
                  <a:lnTo>
                    <a:pt x="77088" y="23113"/>
                  </a:lnTo>
                  <a:lnTo>
                    <a:pt x="77088" y="13207"/>
                  </a:lnTo>
                  <a:lnTo>
                    <a:pt x="322072" y="13207"/>
                  </a:lnTo>
                  <a:lnTo>
                    <a:pt x="322072" y="0"/>
                  </a:lnTo>
                  <a:close/>
                </a:path>
                <a:path w="399415" h="398144">
                  <a:moveTo>
                    <a:pt x="322072" y="323850"/>
                  </a:moveTo>
                  <a:lnTo>
                    <a:pt x="308736" y="323850"/>
                  </a:lnTo>
                  <a:lnTo>
                    <a:pt x="308736" y="384682"/>
                  </a:lnTo>
                  <a:lnTo>
                    <a:pt x="322072" y="384682"/>
                  </a:lnTo>
                  <a:lnTo>
                    <a:pt x="322072" y="323850"/>
                  </a:lnTo>
                  <a:close/>
                </a:path>
                <a:path w="399415" h="398144">
                  <a:moveTo>
                    <a:pt x="322072" y="13207"/>
                  </a:moveTo>
                  <a:lnTo>
                    <a:pt x="308990" y="13207"/>
                  </a:lnTo>
                  <a:lnTo>
                    <a:pt x="308990" y="239902"/>
                  </a:lnTo>
                  <a:lnTo>
                    <a:pt x="308101" y="242061"/>
                  </a:lnTo>
                  <a:lnTo>
                    <a:pt x="235203" y="314832"/>
                  </a:lnTo>
                  <a:lnTo>
                    <a:pt x="233425" y="316483"/>
                  </a:lnTo>
                  <a:lnTo>
                    <a:pt x="232155" y="318769"/>
                  </a:lnTo>
                  <a:lnTo>
                    <a:pt x="231521" y="321055"/>
                  </a:lnTo>
                  <a:lnTo>
                    <a:pt x="227804" y="333755"/>
                  </a:lnTo>
                  <a:lnTo>
                    <a:pt x="220633" y="358901"/>
                  </a:lnTo>
                  <a:lnTo>
                    <a:pt x="217169" y="370966"/>
                  </a:lnTo>
                  <a:lnTo>
                    <a:pt x="216915" y="372236"/>
                  </a:lnTo>
                  <a:lnTo>
                    <a:pt x="216560" y="373760"/>
                  </a:lnTo>
                  <a:lnTo>
                    <a:pt x="216153" y="375284"/>
                  </a:lnTo>
                  <a:lnTo>
                    <a:pt x="221487" y="373760"/>
                  </a:lnTo>
                  <a:lnTo>
                    <a:pt x="226313" y="372236"/>
                  </a:lnTo>
                  <a:lnTo>
                    <a:pt x="231139" y="370966"/>
                  </a:lnTo>
                  <a:lnTo>
                    <a:pt x="270001" y="359536"/>
                  </a:lnTo>
                  <a:lnTo>
                    <a:pt x="272414" y="358901"/>
                  </a:lnTo>
                  <a:lnTo>
                    <a:pt x="274827" y="357377"/>
                  </a:lnTo>
                  <a:lnTo>
                    <a:pt x="275844" y="356361"/>
                  </a:lnTo>
                  <a:lnTo>
                    <a:pt x="234823" y="356361"/>
                  </a:lnTo>
                  <a:lnTo>
                    <a:pt x="237108" y="348360"/>
                  </a:lnTo>
                  <a:lnTo>
                    <a:pt x="241173" y="333755"/>
                  </a:lnTo>
                  <a:lnTo>
                    <a:pt x="267598" y="333755"/>
                  </a:lnTo>
                  <a:lnTo>
                    <a:pt x="274475" y="326897"/>
                  </a:lnTo>
                  <a:lnTo>
                    <a:pt x="253873" y="326897"/>
                  </a:lnTo>
                  <a:lnTo>
                    <a:pt x="252222" y="324992"/>
                  </a:lnTo>
                  <a:lnTo>
                    <a:pt x="250062" y="322833"/>
                  </a:lnTo>
                  <a:lnTo>
                    <a:pt x="248284" y="320801"/>
                  </a:lnTo>
                  <a:lnTo>
                    <a:pt x="339851" y="229615"/>
                  </a:lnTo>
                  <a:lnTo>
                    <a:pt x="358989" y="229615"/>
                  </a:lnTo>
                  <a:lnTo>
                    <a:pt x="356950" y="227583"/>
                  </a:lnTo>
                  <a:lnTo>
                    <a:pt x="322452" y="227583"/>
                  </a:lnTo>
                  <a:lnTo>
                    <a:pt x="322325" y="226440"/>
                  </a:lnTo>
                  <a:lnTo>
                    <a:pt x="322072" y="225805"/>
                  </a:lnTo>
                  <a:lnTo>
                    <a:pt x="322072" y="13207"/>
                  </a:lnTo>
                  <a:close/>
                </a:path>
                <a:path w="399415" h="398144">
                  <a:moveTo>
                    <a:pt x="267598" y="333755"/>
                  </a:moveTo>
                  <a:lnTo>
                    <a:pt x="241173" y="333755"/>
                  </a:lnTo>
                  <a:lnTo>
                    <a:pt x="246760" y="339216"/>
                  </a:lnTo>
                  <a:lnTo>
                    <a:pt x="251967" y="344424"/>
                  </a:lnTo>
                  <a:lnTo>
                    <a:pt x="257301" y="349884"/>
                  </a:lnTo>
                  <a:lnTo>
                    <a:pt x="242950" y="354075"/>
                  </a:lnTo>
                  <a:lnTo>
                    <a:pt x="234823" y="356361"/>
                  </a:lnTo>
                  <a:lnTo>
                    <a:pt x="275844" y="356361"/>
                  </a:lnTo>
                  <a:lnTo>
                    <a:pt x="283751" y="348636"/>
                  </a:lnTo>
                  <a:lnTo>
                    <a:pt x="289264" y="343153"/>
                  </a:lnTo>
                  <a:lnTo>
                    <a:pt x="270001" y="343153"/>
                  </a:lnTo>
                  <a:lnTo>
                    <a:pt x="265937" y="339089"/>
                  </a:lnTo>
                  <a:lnTo>
                    <a:pt x="264159" y="337184"/>
                  </a:lnTo>
                  <a:lnTo>
                    <a:pt x="267598" y="333755"/>
                  </a:lnTo>
                  <a:close/>
                </a:path>
                <a:path w="399415" h="398144">
                  <a:moveTo>
                    <a:pt x="386877" y="245999"/>
                  </a:moveTo>
                  <a:lnTo>
                    <a:pt x="355600" y="245999"/>
                  </a:lnTo>
                  <a:lnTo>
                    <a:pt x="357377" y="247650"/>
                  </a:lnTo>
                  <a:lnTo>
                    <a:pt x="359536" y="249935"/>
                  </a:lnTo>
                  <a:lnTo>
                    <a:pt x="361441" y="251840"/>
                  </a:lnTo>
                  <a:lnTo>
                    <a:pt x="270001" y="343153"/>
                  </a:lnTo>
                  <a:lnTo>
                    <a:pt x="289264" y="343153"/>
                  </a:lnTo>
                  <a:lnTo>
                    <a:pt x="307212" y="325246"/>
                  </a:lnTo>
                  <a:lnTo>
                    <a:pt x="308736" y="323850"/>
                  </a:lnTo>
                  <a:lnTo>
                    <a:pt x="322072" y="323850"/>
                  </a:lnTo>
                  <a:lnTo>
                    <a:pt x="322072" y="311403"/>
                  </a:lnTo>
                  <a:lnTo>
                    <a:pt x="322833" y="309625"/>
                  </a:lnTo>
                  <a:lnTo>
                    <a:pt x="384809" y="248157"/>
                  </a:lnTo>
                  <a:lnTo>
                    <a:pt x="386877" y="245999"/>
                  </a:lnTo>
                  <a:close/>
                </a:path>
                <a:path w="399415" h="398144">
                  <a:moveTo>
                    <a:pt x="358989" y="229615"/>
                  </a:moveTo>
                  <a:lnTo>
                    <a:pt x="339851" y="229615"/>
                  </a:lnTo>
                  <a:lnTo>
                    <a:pt x="343915" y="233679"/>
                  </a:lnTo>
                  <a:lnTo>
                    <a:pt x="345693" y="235330"/>
                  </a:lnTo>
                  <a:lnTo>
                    <a:pt x="253873" y="326897"/>
                  </a:lnTo>
                  <a:lnTo>
                    <a:pt x="274475" y="326897"/>
                  </a:lnTo>
                  <a:lnTo>
                    <a:pt x="355600" y="245999"/>
                  </a:lnTo>
                  <a:lnTo>
                    <a:pt x="386877" y="245999"/>
                  </a:lnTo>
                  <a:lnTo>
                    <a:pt x="389447" y="243314"/>
                  </a:lnTo>
                  <a:lnTo>
                    <a:pt x="390360" y="242188"/>
                  </a:lnTo>
                  <a:lnTo>
                    <a:pt x="371601" y="242188"/>
                  </a:lnTo>
                  <a:lnTo>
                    <a:pt x="358989" y="229615"/>
                  </a:lnTo>
                  <a:close/>
                </a:path>
                <a:path w="399415" h="398144">
                  <a:moveTo>
                    <a:pt x="392118" y="203326"/>
                  </a:moveTo>
                  <a:lnTo>
                    <a:pt x="366394" y="203326"/>
                  </a:lnTo>
                  <a:lnTo>
                    <a:pt x="375792" y="204088"/>
                  </a:lnTo>
                  <a:lnTo>
                    <a:pt x="381634" y="210057"/>
                  </a:lnTo>
                  <a:lnTo>
                    <a:pt x="387350" y="215772"/>
                  </a:lnTo>
                  <a:lnTo>
                    <a:pt x="387984" y="225425"/>
                  </a:lnTo>
                  <a:lnTo>
                    <a:pt x="379222" y="235457"/>
                  </a:lnTo>
                  <a:lnTo>
                    <a:pt x="375157" y="238759"/>
                  </a:lnTo>
                  <a:lnTo>
                    <a:pt x="371601" y="242188"/>
                  </a:lnTo>
                  <a:lnTo>
                    <a:pt x="390360" y="242188"/>
                  </a:lnTo>
                  <a:lnTo>
                    <a:pt x="393620" y="238172"/>
                  </a:lnTo>
                  <a:lnTo>
                    <a:pt x="397007" y="232531"/>
                  </a:lnTo>
                  <a:lnTo>
                    <a:pt x="399196" y="226440"/>
                  </a:lnTo>
                  <a:lnTo>
                    <a:pt x="399287" y="216788"/>
                  </a:lnTo>
                  <a:lnTo>
                    <a:pt x="398906" y="216153"/>
                  </a:lnTo>
                  <a:lnTo>
                    <a:pt x="398652" y="215518"/>
                  </a:lnTo>
                  <a:lnTo>
                    <a:pt x="398525" y="214756"/>
                  </a:lnTo>
                  <a:lnTo>
                    <a:pt x="392118" y="203326"/>
                  </a:lnTo>
                  <a:close/>
                </a:path>
                <a:path w="399415" h="398144">
                  <a:moveTo>
                    <a:pt x="363378" y="193147"/>
                  </a:moveTo>
                  <a:lnTo>
                    <a:pt x="349503" y="200786"/>
                  </a:lnTo>
                  <a:lnTo>
                    <a:pt x="343334" y="206829"/>
                  </a:lnTo>
                  <a:lnTo>
                    <a:pt x="324888" y="225258"/>
                  </a:lnTo>
                  <a:lnTo>
                    <a:pt x="324230" y="225805"/>
                  </a:lnTo>
                  <a:lnTo>
                    <a:pt x="322452" y="227583"/>
                  </a:lnTo>
                  <a:lnTo>
                    <a:pt x="356950" y="227583"/>
                  </a:lnTo>
                  <a:lnTo>
                    <a:pt x="348996" y="219709"/>
                  </a:lnTo>
                  <a:lnTo>
                    <a:pt x="352551" y="216153"/>
                  </a:lnTo>
                  <a:lnTo>
                    <a:pt x="355980" y="211962"/>
                  </a:lnTo>
                  <a:lnTo>
                    <a:pt x="360044" y="208660"/>
                  </a:lnTo>
                  <a:lnTo>
                    <a:pt x="366394" y="203326"/>
                  </a:lnTo>
                  <a:lnTo>
                    <a:pt x="392118" y="203326"/>
                  </a:lnTo>
                  <a:lnTo>
                    <a:pt x="390794" y="200965"/>
                  </a:lnTo>
                  <a:lnTo>
                    <a:pt x="378110" y="193484"/>
                  </a:lnTo>
                  <a:lnTo>
                    <a:pt x="363378" y="193147"/>
                  </a:lnTo>
                  <a:close/>
                </a:path>
                <a:path w="399415" h="398144">
                  <a:moveTo>
                    <a:pt x="77088" y="23113"/>
                  </a:moveTo>
                  <a:lnTo>
                    <a:pt x="64007" y="23113"/>
                  </a:lnTo>
                  <a:lnTo>
                    <a:pt x="64134" y="24002"/>
                  </a:lnTo>
                  <a:lnTo>
                    <a:pt x="64388" y="24891"/>
                  </a:lnTo>
                  <a:lnTo>
                    <a:pt x="64388" y="60705"/>
                  </a:lnTo>
                  <a:lnTo>
                    <a:pt x="64515" y="63500"/>
                  </a:lnTo>
                  <a:lnTo>
                    <a:pt x="63626" y="64388"/>
                  </a:lnTo>
                  <a:lnTo>
                    <a:pt x="77088" y="64388"/>
                  </a:lnTo>
                  <a:lnTo>
                    <a:pt x="77088" y="231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81926" y="522731"/>
              <a:ext cx="269621" cy="34885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18387" y="8060435"/>
              <a:ext cx="2606040" cy="0"/>
            </a:xfrm>
            <a:custGeom>
              <a:avLst/>
              <a:gdLst/>
              <a:ahLst/>
              <a:cxnLst/>
              <a:rect l="l" t="t" r="r" b="b"/>
              <a:pathLst>
                <a:path w="2606040">
                  <a:moveTo>
                    <a:pt x="0" y="0"/>
                  </a:moveTo>
                  <a:lnTo>
                    <a:pt x="2606040" y="0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1898" y="7968868"/>
              <a:ext cx="852169" cy="218440"/>
            </a:xfrm>
            <a:custGeom>
              <a:avLst/>
              <a:gdLst/>
              <a:ahLst/>
              <a:cxnLst/>
              <a:rect l="l" t="t" r="r" b="b"/>
              <a:pathLst>
                <a:path w="852169" h="218440">
                  <a:moveTo>
                    <a:pt x="851916" y="0"/>
                  </a:moveTo>
                  <a:lnTo>
                    <a:pt x="132588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132588" y="217932"/>
                  </a:lnTo>
                  <a:lnTo>
                    <a:pt x="851916" y="217932"/>
                  </a:lnTo>
                  <a:lnTo>
                    <a:pt x="851916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13536" y="8645905"/>
            <a:ext cx="2598420" cy="218440"/>
          </a:xfrm>
          <a:prstGeom prst="rect">
            <a:avLst/>
          </a:prstGeom>
          <a:solidFill>
            <a:srgbClr val="EB7339"/>
          </a:solidFill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635"/>
              </a:lnSpc>
              <a:tabLst>
                <a:tab pos="2590165" algn="l"/>
              </a:tabLst>
            </a:pPr>
            <a:r>
              <a:rPr sz="1400" b="1" strike="sngStrike" spc="-5" dirty="0">
                <a:solidFill>
                  <a:srgbClr val="F1F1F1"/>
                </a:solidFill>
                <a:latin typeface="Calibri"/>
                <a:cs typeface="Calibri"/>
              </a:rPr>
              <a:t>ORGANIZAÇÃO	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76261" y="10349738"/>
            <a:ext cx="16510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65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2789" y="9353905"/>
            <a:ext cx="2604135" cy="218440"/>
          </a:xfrm>
          <a:prstGeom prst="rect">
            <a:avLst/>
          </a:prstGeom>
          <a:solidFill>
            <a:srgbClr val="EB7339"/>
          </a:solidFill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635"/>
              </a:lnSpc>
              <a:tabLst>
                <a:tab pos="2590800" algn="l"/>
              </a:tabLst>
            </a:pPr>
            <a:r>
              <a:rPr sz="1400" b="1" strike="sngStrike" dirty="0">
                <a:solidFill>
                  <a:srgbClr val="F1F1F1"/>
                </a:solidFill>
                <a:latin typeface="Calibri"/>
                <a:cs typeface="Calibri"/>
              </a:rPr>
              <a:t>EMAIL	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1898" y="7949565"/>
            <a:ext cx="1613535" cy="522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1F1F1"/>
                </a:solidFill>
                <a:latin typeface="Calibri"/>
                <a:cs typeface="Calibri"/>
              </a:rPr>
              <a:t>CONTACTO</a:t>
            </a:r>
            <a:endParaRPr sz="14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910"/>
              </a:spcBef>
            </a:pPr>
            <a:r>
              <a:rPr sz="1100" dirty="0">
                <a:latin typeface="Calibri"/>
                <a:cs typeface="Calibri"/>
              </a:rPr>
              <a:t>Gerry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Trimble,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Chairperson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2816" y="10045114"/>
            <a:ext cx="484505" cy="327025"/>
            <a:chOff x="432816" y="10045114"/>
            <a:chExt cx="484505" cy="327025"/>
          </a:xfrm>
        </p:grpSpPr>
        <p:sp>
          <p:nvSpPr>
            <p:cNvPr id="8" name="object 8"/>
            <p:cNvSpPr/>
            <p:nvPr/>
          </p:nvSpPr>
          <p:spPr>
            <a:xfrm>
              <a:off x="432816" y="10045114"/>
              <a:ext cx="484505" cy="327025"/>
            </a:xfrm>
            <a:custGeom>
              <a:avLst/>
              <a:gdLst/>
              <a:ahLst/>
              <a:cxnLst/>
              <a:rect l="l" t="t" r="r" b="b"/>
              <a:pathLst>
                <a:path w="484505" h="327025">
                  <a:moveTo>
                    <a:pt x="484491" y="0"/>
                  </a:moveTo>
                  <a:lnTo>
                    <a:pt x="0" y="0"/>
                  </a:lnTo>
                  <a:lnTo>
                    <a:pt x="0" y="326620"/>
                  </a:lnTo>
                  <a:lnTo>
                    <a:pt x="484491" y="326620"/>
                  </a:lnTo>
                  <a:lnTo>
                    <a:pt x="484491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16393" y="0"/>
                  </a:move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9945" y="18337"/>
                  </a:lnTo>
                  <a:lnTo>
                    <a:pt x="6311" y="29655"/>
                  </a:lnTo>
                  <a:lnTo>
                    <a:pt x="16393" y="22884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lnTo>
                    <a:pt x="27981" y="10986"/>
                  </a:lnTo>
                  <a:lnTo>
                    <a:pt x="20516" y="10842"/>
                  </a:lnTo>
                  <a:lnTo>
                    <a:pt x="1639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32983" y="11130"/>
                  </a:moveTo>
                  <a:lnTo>
                    <a:pt x="27981" y="10986"/>
                  </a:lnTo>
                  <a:lnTo>
                    <a:pt x="20516" y="10842"/>
                  </a:lnTo>
                  <a:lnTo>
                    <a:pt x="17996" y="4266"/>
                  </a:lnTo>
                  <a:lnTo>
                    <a:pt x="16393" y="0"/>
                  </a:ln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4064" y="14082"/>
                  </a:lnTo>
                  <a:lnTo>
                    <a:pt x="9945" y="18337"/>
                  </a:lnTo>
                  <a:lnTo>
                    <a:pt x="7757" y="25109"/>
                  </a:lnTo>
                  <a:lnTo>
                    <a:pt x="6311" y="29655"/>
                  </a:lnTo>
                  <a:lnTo>
                    <a:pt x="10238" y="26995"/>
                  </a:lnTo>
                  <a:lnTo>
                    <a:pt x="16393" y="22884"/>
                  </a:lnTo>
                  <a:lnTo>
                    <a:pt x="22549" y="26995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23" y="10085947"/>
              <a:ext cx="217734" cy="84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6540" y="0"/>
                  </a:move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lnTo>
                    <a:pt x="26677" y="29647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22701" y="26986"/>
                  </a:moveTo>
                  <a:lnTo>
                    <a:pt x="26677" y="29647"/>
                  </a:lnTo>
                  <a:lnTo>
                    <a:pt x="25224" y="25100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78" y="10243079"/>
              <a:ext cx="217605" cy="840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1073" y="10024689"/>
            <a:ext cx="1005205" cy="361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80"/>
              </a:spcBef>
            </a:pP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Co-funded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by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 E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s</a:t>
            </a:r>
            <a:r>
              <a:rPr sz="750" spc="15" dirty="0">
                <a:solidFill>
                  <a:srgbClr val="2C48A2"/>
                </a:solidFill>
                <a:latin typeface="Arial MT"/>
                <a:cs typeface="Arial MT"/>
              </a:rPr>
              <a:t>m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s+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Pro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g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amme 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spc="-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034" y="164763"/>
            <a:ext cx="1644190" cy="93996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2808731"/>
            <a:ext cx="3502660" cy="6992620"/>
            <a:chOff x="0" y="2808731"/>
            <a:chExt cx="3502660" cy="6992620"/>
          </a:xfrm>
        </p:grpSpPr>
        <p:sp>
          <p:nvSpPr>
            <p:cNvPr id="18" name="object 18"/>
            <p:cNvSpPr/>
            <p:nvPr/>
          </p:nvSpPr>
          <p:spPr>
            <a:xfrm>
              <a:off x="0" y="2808731"/>
              <a:ext cx="3502660" cy="6992620"/>
            </a:xfrm>
            <a:custGeom>
              <a:avLst/>
              <a:gdLst/>
              <a:ahLst/>
              <a:cxnLst/>
              <a:rect l="l" t="t" r="r" b="b"/>
              <a:pathLst>
                <a:path w="3502660" h="6992620">
                  <a:moveTo>
                    <a:pt x="3502152" y="0"/>
                  </a:moveTo>
                  <a:lnTo>
                    <a:pt x="0" y="0"/>
                  </a:lnTo>
                  <a:lnTo>
                    <a:pt x="0" y="6992111"/>
                  </a:lnTo>
                  <a:lnTo>
                    <a:pt x="3502152" y="6992111"/>
                  </a:lnTo>
                  <a:lnTo>
                    <a:pt x="3502152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55929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1317" y="4751577"/>
              <a:ext cx="2185670" cy="1619250"/>
            </a:xfrm>
            <a:custGeom>
              <a:avLst/>
              <a:gdLst/>
              <a:ahLst/>
              <a:cxnLst/>
              <a:rect l="l" t="t" r="r" b="b"/>
              <a:pathLst>
                <a:path w="2185670" h="1619250">
                  <a:moveTo>
                    <a:pt x="954024" y="0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42672" y="233172"/>
                  </a:lnTo>
                  <a:lnTo>
                    <a:pt x="954024" y="233172"/>
                  </a:lnTo>
                  <a:lnTo>
                    <a:pt x="954024" y="0"/>
                  </a:lnTo>
                  <a:close/>
                </a:path>
                <a:path w="2185670" h="1619250">
                  <a:moveTo>
                    <a:pt x="1004316" y="0"/>
                  </a:moveTo>
                  <a:lnTo>
                    <a:pt x="954036" y="0"/>
                  </a:lnTo>
                  <a:lnTo>
                    <a:pt x="954036" y="233172"/>
                  </a:lnTo>
                  <a:lnTo>
                    <a:pt x="1004316" y="233172"/>
                  </a:lnTo>
                  <a:lnTo>
                    <a:pt x="1004316" y="0"/>
                  </a:lnTo>
                  <a:close/>
                </a:path>
                <a:path w="2185670" h="1619250">
                  <a:moveTo>
                    <a:pt x="1598676" y="1385951"/>
                  </a:moveTo>
                  <a:lnTo>
                    <a:pt x="42672" y="1385951"/>
                  </a:lnTo>
                  <a:lnTo>
                    <a:pt x="0" y="1385951"/>
                  </a:lnTo>
                  <a:lnTo>
                    <a:pt x="0" y="1619123"/>
                  </a:lnTo>
                  <a:lnTo>
                    <a:pt x="42672" y="1619123"/>
                  </a:lnTo>
                  <a:lnTo>
                    <a:pt x="1598676" y="1619123"/>
                  </a:lnTo>
                  <a:lnTo>
                    <a:pt x="1598676" y="1385951"/>
                  </a:lnTo>
                  <a:close/>
                </a:path>
                <a:path w="2185670" h="1619250">
                  <a:moveTo>
                    <a:pt x="1648980" y="1385951"/>
                  </a:moveTo>
                  <a:lnTo>
                    <a:pt x="1598688" y="1385951"/>
                  </a:lnTo>
                  <a:lnTo>
                    <a:pt x="1598688" y="1619123"/>
                  </a:lnTo>
                  <a:lnTo>
                    <a:pt x="1648980" y="1619123"/>
                  </a:lnTo>
                  <a:lnTo>
                    <a:pt x="1648980" y="1385951"/>
                  </a:lnTo>
                  <a:close/>
                </a:path>
                <a:path w="2185670" h="1619250">
                  <a:moveTo>
                    <a:pt x="2135124" y="666496"/>
                  </a:moveTo>
                  <a:lnTo>
                    <a:pt x="42672" y="666496"/>
                  </a:lnTo>
                  <a:lnTo>
                    <a:pt x="0" y="666496"/>
                  </a:lnTo>
                  <a:lnTo>
                    <a:pt x="0" y="899668"/>
                  </a:lnTo>
                  <a:lnTo>
                    <a:pt x="42672" y="899668"/>
                  </a:lnTo>
                  <a:lnTo>
                    <a:pt x="2135124" y="899668"/>
                  </a:lnTo>
                  <a:lnTo>
                    <a:pt x="2135124" y="666496"/>
                  </a:lnTo>
                  <a:close/>
                </a:path>
                <a:path w="2185670" h="1619250">
                  <a:moveTo>
                    <a:pt x="2185428" y="666496"/>
                  </a:moveTo>
                  <a:lnTo>
                    <a:pt x="2135136" y="666496"/>
                  </a:lnTo>
                  <a:lnTo>
                    <a:pt x="2135136" y="899668"/>
                  </a:lnTo>
                  <a:lnTo>
                    <a:pt x="2185428" y="899668"/>
                  </a:lnTo>
                  <a:lnTo>
                    <a:pt x="2185428" y="666496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859529" y="5597778"/>
            <a:ext cx="30721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MISSÃO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CASCAS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SOLIDÁRIAS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A3838"/>
                </a:solidFill>
                <a:latin typeface="Calibri"/>
                <a:cs typeface="Calibri"/>
              </a:rPr>
              <a:t>(MCS)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 é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uma</a:t>
            </a:r>
            <a:r>
              <a:rPr sz="10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iniciativa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de 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cidadania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A3838"/>
                </a:solidFill>
                <a:latin typeface="Calibri"/>
                <a:cs typeface="Calibri"/>
              </a:rPr>
              <a:t>ativa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 e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ambiental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desenvolvida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pela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empresa 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municipal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de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resíduos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Gesamb.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O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projeto,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pioneiro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3A3838"/>
                </a:solidFill>
                <a:latin typeface="Calibri"/>
                <a:cs typeface="Calibri"/>
              </a:rPr>
              <a:t>na </a:t>
            </a:r>
            <a:r>
              <a:rPr sz="1000" spc="-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região,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tem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como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objetivo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principal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encorajar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as 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populações e organizações 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locais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a adotarem hábitos de 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reciclagem</a:t>
            </a:r>
            <a:r>
              <a:rPr sz="1000" spc="14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dos</a:t>
            </a:r>
            <a:r>
              <a:rPr sz="1000" spc="14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resíduos</a:t>
            </a:r>
            <a:r>
              <a:rPr sz="1000" spc="14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orgânicos</a:t>
            </a:r>
            <a:r>
              <a:rPr sz="1000" spc="15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que</a:t>
            </a:r>
            <a:r>
              <a:rPr sz="1000" spc="14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produzem</a:t>
            </a:r>
            <a:r>
              <a:rPr sz="1000" spc="15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(cascas </a:t>
            </a:r>
            <a:r>
              <a:rPr sz="1000" spc="-2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de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frutas,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legumes,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caules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e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folhas),</a:t>
            </a:r>
            <a:r>
              <a:rPr sz="10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contribuindo</a:t>
            </a:r>
            <a:r>
              <a:rPr sz="1000" spc="2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3A3838"/>
                </a:solidFill>
                <a:latin typeface="Calibri"/>
                <a:cs typeface="Calibri"/>
              </a:rPr>
              <a:t>ao </a:t>
            </a:r>
            <a:r>
              <a:rPr sz="1000" spc="-10" dirty="0">
                <a:solidFill>
                  <a:srgbClr val="3A3838"/>
                </a:solidFill>
                <a:latin typeface="Calibri"/>
                <a:cs typeface="Calibri"/>
              </a:rPr>
              <a:t> mesmo</a:t>
            </a:r>
            <a:r>
              <a:rPr sz="1000" spc="2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tempo</a:t>
            </a:r>
            <a:r>
              <a:rPr sz="10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A3838"/>
                </a:solidFill>
                <a:latin typeface="Calibri"/>
                <a:cs typeface="Calibri"/>
              </a:rPr>
              <a:t>para ajudar aqueles que mais necessitam.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59529" y="4683378"/>
            <a:ext cx="2129790" cy="65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86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ASSOCIAÇÃO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VOLUNTARIADO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OU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PESSOAS</a:t>
            </a:r>
            <a:r>
              <a:rPr sz="1800" b="1" spc="-7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ENVOLVIDAS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-12700" y="4628923"/>
            <a:ext cx="3517900" cy="3434079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536575" algn="l"/>
                <a:tab pos="3504565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15" dirty="0">
                <a:solidFill>
                  <a:srgbClr val="F1F1F1"/>
                </a:solidFill>
                <a:latin typeface="Calibri"/>
                <a:cs typeface="Calibri"/>
              </a:rPr>
              <a:t>CATEGORIA</a:t>
            </a:r>
            <a:r>
              <a:rPr sz="1500" b="1" strike="sngStrike" spc="-15" dirty="0">
                <a:solidFill>
                  <a:srgbClr val="EB7339"/>
                </a:solidFill>
                <a:latin typeface="Calibri"/>
                <a:cs typeface="Calibri"/>
              </a:rPr>
              <a:t>.	</a:t>
            </a:r>
            <a:endParaRPr sz="1500">
              <a:latin typeface="Calibri"/>
              <a:cs typeface="Calibri"/>
            </a:endParaRPr>
          </a:p>
          <a:p>
            <a:pPr marL="494030" marR="213995">
              <a:lnSpc>
                <a:spcPts val="1090"/>
              </a:lnSpc>
              <a:spcBef>
                <a:spcPts val="82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Programas comunitários de gestão/reciclagem de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resíduos</a:t>
            </a:r>
            <a:endParaRPr sz="1100">
              <a:latin typeface="Calibri"/>
              <a:cs typeface="Calibri"/>
            </a:endParaRPr>
          </a:p>
          <a:p>
            <a:pPr marL="536575">
              <a:lnSpc>
                <a:spcPct val="100000"/>
              </a:lnSpc>
              <a:spcBef>
                <a:spcPts val="440"/>
              </a:spcBef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LOCALIZAÇÃO</a:t>
            </a:r>
            <a:r>
              <a:rPr sz="1500" b="1" spc="-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1F1F1"/>
                </a:solidFill>
                <a:latin typeface="Calibri"/>
                <a:cs typeface="Calibri"/>
              </a:rPr>
              <a:t>DA</a:t>
            </a:r>
            <a:r>
              <a:rPr sz="1500" b="1" spc="-15" dirty="0">
                <a:solidFill>
                  <a:srgbClr val="F1F1F1"/>
                </a:solidFill>
                <a:latin typeface="Calibri"/>
                <a:cs typeface="Calibri"/>
              </a:rPr>
              <a:t> PRÁTICA</a:t>
            </a:r>
            <a:r>
              <a:rPr sz="1500" b="1" spc="-15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494030" marR="496570">
              <a:lnSpc>
                <a:spcPts val="1090"/>
              </a:lnSpc>
              <a:spcBef>
                <a:spcPts val="83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Portugal,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Distrito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Évora,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municípios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11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distrito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  <a:tabLst>
                <a:tab pos="536575" algn="l"/>
                <a:tab pos="3501390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5" dirty="0">
                <a:solidFill>
                  <a:srgbClr val="F1F1F1"/>
                </a:solidFill>
                <a:latin typeface="Calibri"/>
                <a:cs typeface="Calibri"/>
              </a:rPr>
              <a:t>PROBLEMA</a:t>
            </a:r>
            <a:r>
              <a:rPr sz="1500" b="1" strike="sngStrike" spc="-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trike="sngStrike" spc="-10" dirty="0">
                <a:solidFill>
                  <a:srgbClr val="F1F1F1"/>
                </a:solidFill>
                <a:latin typeface="Calibri"/>
                <a:cs typeface="Calibri"/>
              </a:rPr>
              <a:t>VISADO	</a:t>
            </a:r>
            <a:endParaRPr sz="1500">
              <a:latin typeface="Calibri"/>
              <a:cs typeface="Calibri"/>
            </a:endParaRPr>
          </a:p>
          <a:p>
            <a:pPr marL="494030" marR="193040" algn="just">
              <a:lnSpc>
                <a:spcPts val="1090"/>
              </a:lnSpc>
              <a:spcBef>
                <a:spcPts val="122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Fala-se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vez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mais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resíduos</a:t>
            </a:r>
            <a:r>
              <a:rPr sz="11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alimentares.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média,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Portugal,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cidadão</a:t>
            </a: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desperdiça</a:t>
            </a:r>
            <a:endParaRPr sz="1100">
              <a:latin typeface="Calibri"/>
              <a:cs typeface="Calibri"/>
            </a:endParaRPr>
          </a:p>
          <a:p>
            <a:pPr marL="494030" marR="193675" algn="just">
              <a:lnSpc>
                <a:spcPct val="83300"/>
              </a:lnSpc>
              <a:spcBef>
                <a:spcPts val="1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183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quilos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alimentos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ano.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valores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portugueses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estão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10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quilos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acima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média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europeia,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representa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desperdício</a:t>
            </a:r>
            <a:r>
              <a:rPr sz="110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173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quilos de alimentos, por habitante, por ano.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empresa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pretende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mudar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situação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fazer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diferença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ambiental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social através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reciclagem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restos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fruta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legumes através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compostagem,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num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ambiente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urbano,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prestação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apoio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social.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624839"/>
            <a:ext cx="7559040" cy="3850004"/>
            <a:chOff x="0" y="624839"/>
            <a:chExt cx="7559040" cy="3850004"/>
          </a:xfrm>
        </p:grpSpPr>
        <p:sp>
          <p:nvSpPr>
            <p:cNvPr id="25" name="object 25"/>
            <p:cNvSpPr/>
            <p:nvPr/>
          </p:nvSpPr>
          <p:spPr>
            <a:xfrm>
              <a:off x="3501771" y="2809493"/>
              <a:ext cx="4057650" cy="1664970"/>
            </a:xfrm>
            <a:custGeom>
              <a:avLst/>
              <a:gdLst/>
              <a:ahLst/>
              <a:cxnLst/>
              <a:rect l="l" t="t" r="r" b="b"/>
              <a:pathLst>
                <a:path w="4057650" h="1664970">
                  <a:moveTo>
                    <a:pt x="0" y="1664970"/>
                  </a:moveTo>
                  <a:lnTo>
                    <a:pt x="4057269" y="1664970"/>
                  </a:lnTo>
                  <a:lnTo>
                    <a:pt x="4057269" y="0"/>
                  </a:lnTo>
                  <a:lnTo>
                    <a:pt x="0" y="0"/>
                  </a:lnTo>
                  <a:lnTo>
                    <a:pt x="0" y="16649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20723"/>
              <a:ext cx="7559040" cy="325374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0" y="624839"/>
              <a:ext cx="1576070" cy="3616960"/>
            </a:xfrm>
            <a:custGeom>
              <a:avLst/>
              <a:gdLst/>
              <a:ahLst/>
              <a:cxnLst/>
              <a:rect l="l" t="t" r="r" b="b"/>
              <a:pathLst>
                <a:path w="1576070" h="3616960">
                  <a:moveTo>
                    <a:pt x="705612" y="1816735"/>
                  </a:moveTo>
                  <a:lnTo>
                    <a:pt x="701421" y="1768106"/>
                  </a:lnTo>
                  <a:lnTo>
                    <a:pt x="688873" y="1720316"/>
                  </a:lnTo>
                  <a:lnTo>
                    <a:pt x="667969" y="1674190"/>
                  </a:lnTo>
                  <a:lnTo>
                    <a:pt x="638695" y="1630578"/>
                  </a:lnTo>
                  <a:lnTo>
                    <a:pt x="601052" y="1590294"/>
                  </a:lnTo>
                  <a:lnTo>
                    <a:pt x="555891" y="1540459"/>
                  </a:lnTo>
                  <a:lnTo>
                    <a:pt x="517169" y="1486357"/>
                  </a:lnTo>
                  <a:lnTo>
                    <a:pt x="484390" y="1429258"/>
                  </a:lnTo>
                  <a:lnTo>
                    <a:pt x="457073" y="1370418"/>
                  </a:lnTo>
                  <a:lnTo>
                    <a:pt x="434695" y="1311097"/>
                  </a:lnTo>
                  <a:lnTo>
                    <a:pt x="416788" y="1252550"/>
                  </a:lnTo>
                  <a:lnTo>
                    <a:pt x="402831" y="1196047"/>
                  </a:lnTo>
                  <a:lnTo>
                    <a:pt x="392353" y="1142822"/>
                  </a:lnTo>
                  <a:lnTo>
                    <a:pt x="384835" y="1094155"/>
                  </a:lnTo>
                  <a:lnTo>
                    <a:pt x="379806" y="1051293"/>
                  </a:lnTo>
                  <a:lnTo>
                    <a:pt x="375183" y="988009"/>
                  </a:lnTo>
                  <a:lnTo>
                    <a:pt x="374523" y="963041"/>
                  </a:lnTo>
                  <a:lnTo>
                    <a:pt x="374192" y="957046"/>
                  </a:lnTo>
                  <a:lnTo>
                    <a:pt x="364629" y="890828"/>
                  </a:lnTo>
                  <a:lnTo>
                    <a:pt x="345325" y="818680"/>
                  </a:lnTo>
                  <a:lnTo>
                    <a:pt x="330073" y="777862"/>
                  </a:lnTo>
                  <a:lnTo>
                    <a:pt x="310299" y="735507"/>
                  </a:lnTo>
                  <a:lnTo>
                    <a:pt x="285432" y="692835"/>
                  </a:lnTo>
                  <a:lnTo>
                    <a:pt x="254889" y="651065"/>
                  </a:lnTo>
                  <a:lnTo>
                    <a:pt x="218109" y="611403"/>
                  </a:lnTo>
                  <a:lnTo>
                    <a:pt x="174510" y="575094"/>
                  </a:lnTo>
                  <a:lnTo>
                    <a:pt x="123494" y="543331"/>
                  </a:lnTo>
                  <a:lnTo>
                    <a:pt x="64503" y="517347"/>
                  </a:lnTo>
                  <a:lnTo>
                    <a:pt x="0" y="499211"/>
                  </a:lnTo>
                  <a:lnTo>
                    <a:pt x="0" y="556387"/>
                  </a:lnTo>
                  <a:lnTo>
                    <a:pt x="2755" y="556387"/>
                  </a:lnTo>
                  <a:lnTo>
                    <a:pt x="67525" y="577811"/>
                  </a:lnTo>
                  <a:lnTo>
                    <a:pt x="122923" y="606221"/>
                  </a:lnTo>
                  <a:lnTo>
                    <a:pt x="169684" y="640168"/>
                  </a:lnTo>
                  <a:lnTo>
                    <a:pt x="208521" y="678180"/>
                  </a:lnTo>
                  <a:lnTo>
                    <a:pt x="240169" y="718820"/>
                  </a:lnTo>
                  <a:lnTo>
                    <a:pt x="265353" y="760615"/>
                  </a:lnTo>
                  <a:lnTo>
                    <a:pt x="284822" y="802106"/>
                  </a:lnTo>
                  <a:lnTo>
                    <a:pt x="299300" y="841832"/>
                  </a:lnTo>
                  <a:lnTo>
                    <a:pt x="316166" y="910183"/>
                  </a:lnTo>
                  <a:lnTo>
                    <a:pt x="321805" y="953985"/>
                  </a:lnTo>
                  <a:lnTo>
                    <a:pt x="322237" y="963041"/>
                  </a:lnTo>
                  <a:lnTo>
                    <a:pt x="322237" y="971550"/>
                  </a:lnTo>
                  <a:lnTo>
                    <a:pt x="322541" y="989457"/>
                  </a:lnTo>
                  <a:lnTo>
                    <a:pt x="325945" y="1049515"/>
                  </a:lnTo>
                  <a:lnTo>
                    <a:pt x="329971" y="1089723"/>
                  </a:lnTo>
                  <a:lnTo>
                    <a:pt x="336169" y="1135405"/>
                  </a:lnTo>
                  <a:lnTo>
                    <a:pt x="345008" y="1185570"/>
                  </a:lnTo>
                  <a:lnTo>
                    <a:pt x="356933" y="1239253"/>
                  </a:lnTo>
                  <a:lnTo>
                    <a:pt x="372414" y="1295463"/>
                  </a:lnTo>
                  <a:lnTo>
                    <a:pt x="391934" y="1353223"/>
                  </a:lnTo>
                  <a:lnTo>
                    <a:pt x="415950" y="1411554"/>
                  </a:lnTo>
                  <a:lnTo>
                    <a:pt x="444919" y="1469466"/>
                  </a:lnTo>
                  <a:lnTo>
                    <a:pt x="479298" y="1525993"/>
                  </a:lnTo>
                  <a:lnTo>
                    <a:pt x="519569" y="1580146"/>
                  </a:lnTo>
                  <a:lnTo>
                    <a:pt x="566204" y="1630934"/>
                  </a:lnTo>
                  <a:lnTo>
                    <a:pt x="597611" y="1666760"/>
                  </a:lnTo>
                  <a:lnTo>
                    <a:pt x="621919" y="1704517"/>
                  </a:lnTo>
                  <a:lnTo>
                    <a:pt x="638810" y="1744205"/>
                  </a:lnTo>
                  <a:lnTo>
                    <a:pt x="647954" y="1785835"/>
                  </a:lnTo>
                  <a:lnTo>
                    <a:pt x="649033" y="1829396"/>
                  </a:lnTo>
                  <a:lnTo>
                    <a:pt x="641718" y="1874901"/>
                  </a:lnTo>
                  <a:lnTo>
                    <a:pt x="627570" y="1921497"/>
                  </a:lnTo>
                  <a:lnTo>
                    <a:pt x="606679" y="1966912"/>
                  </a:lnTo>
                  <a:lnTo>
                    <a:pt x="579920" y="2010664"/>
                  </a:lnTo>
                  <a:lnTo>
                    <a:pt x="548220" y="2052256"/>
                  </a:lnTo>
                  <a:lnTo>
                    <a:pt x="512470" y="2091207"/>
                  </a:lnTo>
                  <a:lnTo>
                    <a:pt x="473583" y="2127021"/>
                  </a:lnTo>
                  <a:lnTo>
                    <a:pt x="432473" y="2159203"/>
                  </a:lnTo>
                  <a:lnTo>
                    <a:pt x="390029" y="2187270"/>
                  </a:lnTo>
                  <a:lnTo>
                    <a:pt x="347179" y="2210739"/>
                  </a:lnTo>
                  <a:lnTo>
                    <a:pt x="304812" y="2229104"/>
                  </a:lnTo>
                  <a:lnTo>
                    <a:pt x="253631" y="2250694"/>
                  </a:lnTo>
                  <a:lnTo>
                    <a:pt x="204787" y="2275128"/>
                  </a:lnTo>
                  <a:lnTo>
                    <a:pt x="158483" y="2301684"/>
                  </a:lnTo>
                  <a:lnTo>
                    <a:pt x="114935" y="2329675"/>
                  </a:lnTo>
                  <a:lnTo>
                    <a:pt x="74320" y="2358377"/>
                  </a:lnTo>
                  <a:lnTo>
                    <a:pt x="36868" y="2387066"/>
                  </a:lnTo>
                  <a:lnTo>
                    <a:pt x="2755" y="2415032"/>
                  </a:lnTo>
                  <a:lnTo>
                    <a:pt x="2755" y="2496312"/>
                  </a:lnTo>
                  <a:lnTo>
                    <a:pt x="30784" y="2469210"/>
                  </a:lnTo>
                  <a:lnTo>
                    <a:pt x="62471" y="2440673"/>
                  </a:lnTo>
                  <a:lnTo>
                    <a:pt x="97713" y="2411450"/>
                  </a:lnTo>
                  <a:lnTo>
                    <a:pt x="136359" y="2382304"/>
                  </a:lnTo>
                  <a:lnTo>
                    <a:pt x="178257" y="2353983"/>
                  </a:lnTo>
                  <a:lnTo>
                    <a:pt x="223304" y="2327224"/>
                  </a:lnTo>
                  <a:lnTo>
                    <a:pt x="271335" y="2302789"/>
                  </a:lnTo>
                  <a:lnTo>
                    <a:pt x="322237" y="2281428"/>
                  </a:lnTo>
                  <a:lnTo>
                    <a:pt x="360603" y="2266226"/>
                  </a:lnTo>
                  <a:lnTo>
                    <a:pt x="399821" y="2246922"/>
                  </a:lnTo>
                  <a:lnTo>
                    <a:pt x="439216" y="2223795"/>
                  </a:lnTo>
                  <a:lnTo>
                    <a:pt x="478205" y="2197100"/>
                  </a:lnTo>
                  <a:lnTo>
                    <a:pt x="516140" y="2167090"/>
                  </a:lnTo>
                  <a:lnTo>
                    <a:pt x="552399" y="2134044"/>
                  </a:lnTo>
                  <a:lnTo>
                    <a:pt x="586359" y="2098217"/>
                  </a:lnTo>
                  <a:lnTo>
                    <a:pt x="617397" y="2059876"/>
                  </a:lnTo>
                  <a:lnTo>
                    <a:pt x="644893" y="2019261"/>
                  </a:lnTo>
                  <a:lnTo>
                    <a:pt x="668197" y="1976640"/>
                  </a:lnTo>
                  <a:lnTo>
                    <a:pt x="686714" y="1932292"/>
                  </a:lnTo>
                  <a:lnTo>
                    <a:pt x="699808" y="1886458"/>
                  </a:lnTo>
                  <a:lnTo>
                    <a:pt x="705510" y="1834172"/>
                  </a:lnTo>
                  <a:lnTo>
                    <a:pt x="705612" y="1816735"/>
                  </a:lnTo>
                  <a:close/>
                </a:path>
                <a:path w="1576070" h="3616960">
                  <a:moveTo>
                    <a:pt x="1331976" y="2048637"/>
                  </a:moveTo>
                  <a:lnTo>
                    <a:pt x="1323428" y="1971840"/>
                  </a:lnTo>
                  <a:lnTo>
                    <a:pt x="1312837" y="1931098"/>
                  </a:lnTo>
                  <a:lnTo>
                    <a:pt x="1298079" y="1888909"/>
                  </a:lnTo>
                  <a:lnTo>
                    <a:pt x="1279220" y="1845398"/>
                  </a:lnTo>
                  <a:lnTo>
                    <a:pt x="1256296" y="1800644"/>
                  </a:lnTo>
                  <a:lnTo>
                    <a:pt x="1229360" y="1754746"/>
                  </a:lnTo>
                  <a:lnTo>
                    <a:pt x="1198460" y="1707794"/>
                  </a:lnTo>
                  <a:lnTo>
                    <a:pt x="1163650" y="1659890"/>
                  </a:lnTo>
                  <a:lnTo>
                    <a:pt x="1097838" y="1572298"/>
                  </a:lnTo>
                  <a:lnTo>
                    <a:pt x="1039444" y="1492885"/>
                  </a:lnTo>
                  <a:lnTo>
                    <a:pt x="988034" y="1421142"/>
                  </a:lnTo>
                  <a:lnTo>
                    <a:pt x="943152" y="1356537"/>
                  </a:lnTo>
                  <a:lnTo>
                    <a:pt x="904379" y="1298562"/>
                  </a:lnTo>
                  <a:lnTo>
                    <a:pt x="871270" y="1246695"/>
                  </a:lnTo>
                  <a:lnTo>
                    <a:pt x="843394" y="1200404"/>
                  </a:lnTo>
                  <a:lnTo>
                    <a:pt x="820318" y="1159192"/>
                  </a:lnTo>
                  <a:lnTo>
                    <a:pt x="801598" y="1122527"/>
                  </a:lnTo>
                  <a:lnTo>
                    <a:pt x="775487" y="1060767"/>
                  </a:lnTo>
                  <a:lnTo>
                    <a:pt x="761580" y="1010958"/>
                  </a:lnTo>
                  <a:lnTo>
                    <a:pt x="756386" y="968946"/>
                  </a:lnTo>
                  <a:lnTo>
                    <a:pt x="755980" y="949579"/>
                  </a:lnTo>
                  <a:lnTo>
                    <a:pt x="756437" y="930592"/>
                  </a:lnTo>
                  <a:lnTo>
                    <a:pt x="757339" y="911479"/>
                  </a:lnTo>
                  <a:lnTo>
                    <a:pt x="757339" y="894080"/>
                  </a:lnTo>
                  <a:lnTo>
                    <a:pt x="755408" y="822452"/>
                  </a:lnTo>
                  <a:lnTo>
                    <a:pt x="749376" y="778484"/>
                  </a:lnTo>
                  <a:lnTo>
                    <a:pt x="739343" y="730935"/>
                  </a:lnTo>
                  <a:lnTo>
                    <a:pt x="724801" y="681189"/>
                  </a:lnTo>
                  <a:lnTo>
                    <a:pt x="705307" y="630631"/>
                  </a:lnTo>
                  <a:lnTo>
                    <a:pt x="680364" y="580644"/>
                  </a:lnTo>
                  <a:lnTo>
                    <a:pt x="649490" y="532625"/>
                  </a:lnTo>
                  <a:lnTo>
                    <a:pt x="612228" y="487934"/>
                  </a:lnTo>
                  <a:lnTo>
                    <a:pt x="576287" y="455612"/>
                  </a:lnTo>
                  <a:lnTo>
                    <a:pt x="538035" y="428383"/>
                  </a:lnTo>
                  <a:lnTo>
                    <a:pt x="497230" y="406336"/>
                  </a:lnTo>
                  <a:lnTo>
                    <a:pt x="453682" y="389559"/>
                  </a:lnTo>
                  <a:lnTo>
                    <a:pt x="407200" y="378155"/>
                  </a:lnTo>
                  <a:lnTo>
                    <a:pt x="363651" y="372948"/>
                  </a:lnTo>
                  <a:lnTo>
                    <a:pt x="304584" y="371856"/>
                  </a:lnTo>
                  <a:lnTo>
                    <a:pt x="235864" y="372948"/>
                  </a:lnTo>
                  <a:lnTo>
                    <a:pt x="174726" y="370814"/>
                  </a:lnTo>
                  <a:lnTo>
                    <a:pt x="121018" y="366102"/>
                  </a:lnTo>
                  <a:lnTo>
                    <a:pt x="74549" y="359448"/>
                  </a:lnTo>
                  <a:lnTo>
                    <a:pt x="35191" y="351497"/>
                  </a:lnTo>
                  <a:lnTo>
                    <a:pt x="2755" y="342900"/>
                  </a:lnTo>
                  <a:lnTo>
                    <a:pt x="2755" y="400939"/>
                  </a:lnTo>
                  <a:lnTo>
                    <a:pt x="40055" y="409130"/>
                  </a:lnTo>
                  <a:lnTo>
                    <a:pt x="82511" y="416191"/>
                  </a:lnTo>
                  <a:lnTo>
                    <a:pt x="130441" y="421944"/>
                  </a:lnTo>
                  <a:lnTo>
                    <a:pt x="184188" y="426262"/>
                  </a:lnTo>
                  <a:lnTo>
                    <a:pt x="244055" y="428967"/>
                  </a:lnTo>
                  <a:lnTo>
                    <a:pt x="310388" y="429895"/>
                  </a:lnTo>
                  <a:lnTo>
                    <a:pt x="361569" y="432777"/>
                  </a:lnTo>
                  <a:lnTo>
                    <a:pt x="410349" y="441286"/>
                  </a:lnTo>
                  <a:lnTo>
                    <a:pt x="456222" y="455282"/>
                  </a:lnTo>
                  <a:lnTo>
                    <a:pt x="498716" y="474611"/>
                  </a:lnTo>
                  <a:lnTo>
                    <a:pt x="537324" y="499084"/>
                  </a:lnTo>
                  <a:lnTo>
                    <a:pt x="571601" y="528574"/>
                  </a:lnTo>
                  <a:lnTo>
                    <a:pt x="607326" y="570687"/>
                  </a:lnTo>
                  <a:lnTo>
                    <a:pt x="636524" y="617499"/>
                  </a:lnTo>
                  <a:lnTo>
                    <a:pt x="659739" y="667169"/>
                  </a:lnTo>
                  <a:lnTo>
                    <a:pt x="677519" y="717854"/>
                  </a:lnTo>
                  <a:lnTo>
                    <a:pt x="690397" y="767727"/>
                  </a:lnTo>
                  <a:lnTo>
                    <a:pt x="698919" y="814959"/>
                  </a:lnTo>
                  <a:lnTo>
                    <a:pt x="703630" y="857681"/>
                  </a:lnTo>
                  <a:lnTo>
                    <a:pt x="705091" y="894080"/>
                  </a:lnTo>
                  <a:lnTo>
                    <a:pt x="705091" y="911479"/>
                  </a:lnTo>
                  <a:lnTo>
                    <a:pt x="704189" y="933386"/>
                  </a:lnTo>
                  <a:lnTo>
                    <a:pt x="703745" y="954976"/>
                  </a:lnTo>
                  <a:lnTo>
                    <a:pt x="705993" y="999375"/>
                  </a:lnTo>
                  <a:lnTo>
                    <a:pt x="715403" y="1049020"/>
                  </a:lnTo>
                  <a:lnTo>
                    <a:pt x="735558" y="1108265"/>
                  </a:lnTo>
                  <a:lnTo>
                    <a:pt x="770051" y="1181455"/>
                  </a:lnTo>
                  <a:lnTo>
                    <a:pt x="793800" y="1224635"/>
                  </a:lnTo>
                  <a:lnTo>
                    <a:pt x="822464" y="1272921"/>
                  </a:lnTo>
                  <a:lnTo>
                    <a:pt x="856500" y="1326883"/>
                  </a:lnTo>
                  <a:lnTo>
                    <a:pt x="896366" y="1387030"/>
                  </a:lnTo>
                  <a:lnTo>
                    <a:pt x="942505" y="1453934"/>
                  </a:lnTo>
                  <a:lnTo>
                    <a:pt x="995349" y="1528127"/>
                  </a:lnTo>
                  <a:lnTo>
                    <a:pt x="1055370" y="1610144"/>
                  </a:lnTo>
                  <a:lnTo>
                    <a:pt x="1123010" y="1700530"/>
                  </a:lnTo>
                  <a:lnTo>
                    <a:pt x="1160449" y="1752053"/>
                  </a:lnTo>
                  <a:lnTo>
                    <a:pt x="1192669" y="1802066"/>
                  </a:lnTo>
                  <a:lnTo>
                    <a:pt x="1219669" y="1850466"/>
                  </a:lnTo>
                  <a:lnTo>
                    <a:pt x="1241437" y="1897164"/>
                  </a:lnTo>
                  <a:lnTo>
                    <a:pt x="1257985" y="1942045"/>
                  </a:lnTo>
                  <a:lnTo>
                    <a:pt x="1269314" y="1985010"/>
                  </a:lnTo>
                  <a:lnTo>
                    <a:pt x="1275410" y="2025954"/>
                  </a:lnTo>
                  <a:lnTo>
                    <a:pt x="1276273" y="2064778"/>
                  </a:lnTo>
                  <a:lnTo>
                    <a:pt x="1271905" y="2101367"/>
                  </a:lnTo>
                  <a:lnTo>
                    <a:pt x="1242187" y="2177034"/>
                  </a:lnTo>
                  <a:lnTo>
                    <a:pt x="1214539" y="2214308"/>
                  </a:lnTo>
                  <a:lnTo>
                    <a:pt x="1180503" y="2247722"/>
                  </a:lnTo>
                  <a:lnTo>
                    <a:pt x="1141285" y="2277491"/>
                  </a:lnTo>
                  <a:lnTo>
                    <a:pt x="1098029" y="2303894"/>
                  </a:lnTo>
                  <a:lnTo>
                    <a:pt x="1051902" y="2327135"/>
                  </a:lnTo>
                  <a:lnTo>
                    <a:pt x="1004087" y="2347480"/>
                  </a:lnTo>
                  <a:lnTo>
                    <a:pt x="955751" y="2365171"/>
                  </a:lnTo>
                  <a:lnTo>
                    <a:pt x="908062" y="2380437"/>
                  </a:lnTo>
                  <a:lnTo>
                    <a:pt x="862190" y="2393531"/>
                  </a:lnTo>
                  <a:lnTo>
                    <a:pt x="819289" y="2404681"/>
                  </a:lnTo>
                  <a:lnTo>
                    <a:pt x="780554" y="2414143"/>
                  </a:lnTo>
                  <a:lnTo>
                    <a:pt x="763143" y="2419985"/>
                  </a:lnTo>
                  <a:lnTo>
                    <a:pt x="725043" y="2427681"/>
                  </a:lnTo>
                  <a:lnTo>
                    <a:pt x="689127" y="2433751"/>
                  </a:lnTo>
                  <a:lnTo>
                    <a:pt x="580720" y="2449271"/>
                  </a:lnTo>
                  <a:lnTo>
                    <a:pt x="539953" y="2456738"/>
                  </a:lnTo>
                  <a:lnTo>
                    <a:pt x="500862" y="2467076"/>
                  </a:lnTo>
                  <a:lnTo>
                    <a:pt x="462775" y="2481707"/>
                  </a:lnTo>
                  <a:lnTo>
                    <a:pt x="425005" y="2502065"/>
                  </a:lnTo>
                  <a:lnTo>
                    <a:pt x="386918" y="2529586"/>
                  </a:lnTo>
                  <a:lnTo>
                    <a:pt x="347827" y="2565692"/>
                  </a:lnTo>
                  <a:lnTo>
                    <a:pt x="307060" y="2611831"/>
                  </a:lnTo>
                  <a:lnTo>
                    <a:pt x="229971" y="2714904"/>
                  </a:lnTo>
                  <a:lnTo>
                    <a:pt x="193243" y="2756954"/>
                  </a:lnTo>
                  <a:lnTo>
                    <a:pt x="154597" y="2795651"/>
                  </a:lnTo>
                  <a:lnTo>
                    <a:pt x="114833" y="2831096"/>
                  </a:lnTo>
                  <a:lnTo>
                    <a:pt x="74752" y="2863405"/>
                  </a:lnTo>
                  <a:lnTo>
                    <a:pt x="35191" y="2892666"/>
                  </a:lnTo>
                  <a:lnTo>
                    <a:pt x="0" y="2916872"/>
                  </a:lnTo>
                  <a:lnTo>
                    <a:pt x="0" y="2986671"/>
                  </a:lnTo>
                  <a:lnTo>
                    <a:pt x="34937" y="2964929"/>
                  </a:lnTo>
                  <a:lnTo>
                    <a:pt x="74485" y="2937624"/>
                  </a:lnTo>
                  <a:lnTo>
                    <a:pt x="114998" y="2906776"/>
                  </a:lnTo>
                  <a:lnTo>
                    <a:pt x="155841" y="2872536"/>
                  </a:lnTo>
                  <a:lnTo>
                    <a:pt x="196418" y="2835033"/>
                  </a:lnTo>
                  <a:lnTo>
                    <a:pt x="236105" y="2794381"/>
                  </a:lnTo>
                  <a:lnTo>
                    <a:pt x="274294" y="2750731"/>
                  </a:lnTo>
                  <a:lnTo>
                    <a:pt x="310388" y="2704211"/>
                  </a:lnTo>
                  <a:lnTo>
                    <a:pt x="352196" y="2646489"/>
                  </a:lnTo>
                  <a:lnTo>
                    <a:pt x="391287" y="2602357"/>
                  </a:lnTo>
                  <a:lnTo>
                    <a:pt x="428739" y="2569641"/>
                  </a:lnTo>
                  <a:lnTo>
                    <a:pt x="465658" y="2546159"/>
                  </a:lnTo>
                  <a:lnTo>
                    <a:pt x="503110" y="2529763"/>
                  </a:lnTo>
                  <a:lnTo>
                    <a:pt x="542201" y="2518270"/>
                  </a:lnTo>
                  <a:lnTo>
                    <a:pt x="584009" y="2509494"/>
                  </a:lnTo>
                  <a:lnTo>
                    <a:pt x="629640" y="2501265"/>
                  </a:lnTo>
                  <a:lnTo>
                    <a:pt x="661289" y="2496705"/>
                  </a:lnTo>
                  <a:lnTo>
                    <a:pt x="695655" y="2491067"/>
                  </a:lnTo>
                  <a:lnTo>
                    <a:pt x="733298" y="2483256"/>
                  </a:lnTo>
                  <a:lnTo>
                    <a:pt x="774750" y="2472182"/>
                  </a:lnTo>
                  <a:lnTo>
                    <a:pt x="792162" y="2466340"/>
                  </a:lnTo>
                  <a:lnTo>
                    <a:pt x="830529" y="2457653"/>
                  </a:lnTo>
                  <a:lnTo>
                    <a:pt x="872693" y="2447429"/>
                  </a:lnTo>
                  <a:lnTo>
                    <a:pt x="917702" y="2435415"/>
                  </a:lnTo>
                  <a:lnTo>
                    <a:pt x="964590" y="2421293"/>
                  </a:lnTo>
                  <a:lnTo>
                    <a:pt x="1012418" y="2404808"/>
                  </a:lnTo>
                  <a:lnTo>
                    <a:pt x="1060221" y="2385657"/>
                  </a:lnTo>
                  <a:lnTo>
                    <a:pt x="1107071" y="2363546"/>
                  </a:lnTo>
                  <a:lnTo>
                    <a:pt x="1151991" y="2338209"/>
                  </a:lnTo>
                  <a:lnTo>
                    <a:pt x="1194054" y="2309355"/>
                  </a:lnTo>
                  <a:lnTo>
                    <a:pt x="1232293" y="2276703"/>
                  </a:lnTo>
                  <a:lnTo>
                    <a:pt x="1265758" y="2239949"/>
                  </a:lnTo>
                  <a:lnTo>
                    <a:pt x="1293495" y="2198827"/>
                  </a:lnTo>
                  <a:lnTo>
                    <a:pt x="1314577" y="2153031"/>
                  </a:lnTo>
                  <a:lnTo>
                    <a:pt x="1327607" y="2103031"/>
                  </a:lnTo>
                  <a:lnTo>
                    <a:pt x="1330871" y="2077212"/>
                  </a:lnTo>
                  <a:lnTo>
                    <a:pt x="1331976" y="2048637"/>
                  </a:lnTo>
                  <a:close/>
                </a:path>
                <a:path w="1576070" h="3616960">
                  <a:moveTo>
                    <a:pt x="1575816" y="1956308"/>
                  </a:moveTo>
                  <a:lnTo>
                    <a:pt x="1574711" y="1908314"/>
                  </a:lnTo>
                  <a:lnTo>
                    <a:pt x="1571447" y="1859762"/>
                  </a:lnTo>
                  <a:lnTo>
                    <a:pt x="1565998" y="1810118"/>
                  </a:lnTo>
                  <a:lnTo>
                    <a:pt x="1558417" y="1758823"/>
                  </a:lnTo>
                  <a:lnTo>
                    <a:pt x="1544510" y="1687677"/>
                  </a:lnTo>
                  <a:lnTo>
                    <a:pt x="1529041" y="1619986"/>
                  </a:lnTo>
                  <a:lnTo>
                    <a:pt x="1512214" y="1555699"/>
                  </a:lnTo>
                  <a:lnTo>
                    <a:pt x="1494218" y="1494739"/>
                  </a:lnTo>
                  <a:lnTo>
                    <a:pt x="1475282" y="1437043"/>
                  </a:lnTo>
                  <a:lnTo>
                    <a:pt x="1455597" y="1382547"/>
                  </a:lnTo>
                  <a:lnTo>
                    <a:pt x="1435354" y="1331188"/>
                  </a:lnTo>
                  <a:lnTo>
                    <a:pt x="1414780" y="1282877"/>
                  </a:lnTo>
                  <a:lnTo>
                    <a:pt x="1394066" y="1237564"/>
                  </a:lnTo>
                  <a:lnTo>
                    <a:pt x="1373416" y="1195184"/>
                  </a:lnTo>
                  <a:lnTo>
                    <a:pt x="1353045" y="1155649"/>
                  </a:lnTo>
                  <a:lnTo>
                    <a:pt x="1333144" y="1118908"/>
                  </a:lnTo>
                  <a:lnTo>
                    <a:pt x="1313929" y="1084884"/>
                  </a:lnTo>
                  <a:lnTo>
                    <a:pt x="1262418" y="998474"/>
                  </a:lnTo>
                  <a:lnTo>
                    <a:pt x="1242009" y="965809"/>
                  </a:lnTo>
                  <a:lnTo>
                    <a:pt x="1225423" y="937501"/>
                  </a:lnTo>
                  <a:lnTo>
                    <a:pt x="1214272" y="913561"/>
                  </a:lnTo>
                  <a:lnTo>
                    <a:pt x="1210195" y="893953"/>
                  </a:lnTo>
                  <a:lnTo>
                    <a:pt x="1206614" y="880770"/>
                  </a:lnTo>
                  <a:lnTo>
                    <a:pt x="1191818" y="836129"/>
                  </a:lnTo>
                  <a:lnTo>
                    <a:pt x="1167295" y="771334"/>
                  </a:lnTo>
                  <a:lnTo>
                    <a:pt x="1151534" y="732929"/>
                  </a:lnTo>
                  <a:lnTo>
                    <a:pt x="1133551" y="691362"/>
                  </a:lnTo>
                  <a:lnTo>
                    <a:pt x="1113383" y="647242"/>
                  </a:lnTo>
                  <a:lnTo>
                    <a:pt x="1091107" y="601218"/>
                  </a:lnTo>
                  <a:lnTo>
                    <a:pt x="1066800" y="553885"/>
                  </a:lnTo>
                  <a:lnTo>
                    <a:pt x="1040511" y="505879"/>
                  </a:lnTo>
                  <a:lnTo>
                    <a:pt x="1012317" y="457822"/>
                  </a:lnTo>
                  <a:lnTo>
                    <a:pt x="982281" y="410337"/>
                  </a:lnTo>
                  <a:lnTo>
                    <a:pt x="950468" y="364058"/>
                  </a:lnTo>
                  <a:lnTo>
                    <a:pt x="916940" y="319608"/>
                  </a:lnTo>
                  <a:lnTo>
                    <a:pt x="881761" y="277596"/>
                  </a:lnTo>
                  <a:lnTo>
                    <a:pt x="845007" y="238658"/>
                  </a:lnTo>
                  <a:lnTo>
                    <a:pt x="806742" y="203428"/>
                  </a:lnTo>
                  <a:lnTo>
                    <a:pt x="767029" y="172504"/>
                  </a:lnTo>
                  <a:lnTo>
                    <a:pt x="725932" y="146532"/>
                  </a:lnTo>
                  <a:lnTo>
                    <a:pt x="683514" y="126136"/>
                  </a:lnTo>
                  <a:lnTo>
                    <a:pt x="639851" y="111925"/>
                  </a:lnTo>
                  <a:lnTo>
                    <a:pt x="595007" y="104521"/>
                  </a:lnTo>
                  <a:lnTo>
                    <a:pt x="534377" y="99479"/>
                  </a:lnTo>
                  <a:lnTo>
                    <a:pt x="474637" y="93154"/>
                  </a:lnTo>
                  <a:lnTo>
                    <a:pt x="416179" y="85750"/>
                  </a:lnTo>
                  <a:lnTo>
                    <a:pt x="359422" y="77431"/>
                  </a:lnTo>
                  <a:lnTo>
                    <a:pt x="304761" y="68376"/>
                  </a:lnTo>
                  <a:lnTo>
                    <a:pt x="252603" y="58788"/>
                  </a:lnTo>
                  <a:lnTo>
                    <a:pt x="203339" y="48831"/>
                  </a:lnTo>
                  <a:lnTo>
                    <a:pt x="157378" y="38709"/>
                  </a:lnTo>
                  <a:lnTo>
                    <a:pt x="115125" y="28575"/>
                  </a:lnTo>
                  <a:lnTo>
                    <a:pt x="76987" y="18618"/>
                  </a:lnTo>
                  <a:lnTo>
                    <a:pt x="14643" y="0"/>
                  </a:lnTo>
                  <a:lnTo>
                    <a:pt x="14643" y="46482"/>
                  </a:lnTo>
                  <a:lnTo>
                    <a:pt x="3048" y="46482"/>
                  </a:lnTo>
                  <a:lnTo>
                    <a:pt x="43053" y="59283"/>
                  </a:lnTo>
                  <a:lnTo>
                    <a:pt x="87134" y="71539"/>
                  </a:lnTo>
                  <a:lnTo>
                    <a:pt x="134531" y="83197"/>
                  </a:lnTo>
                  <a:lnTo>
                    <a:pt x="184454" y="94183"/>
                  </a:lnTo>
                  <a:lnTo>
                    <a:pt x="236156" y="104444"/>
                  </a:lnTo>
                  <a:lnTo>
                    <a:pt x="288861" y="113919"/>
                  </a:lnTo>
                  <a:lnTo>
                    <a:pt x="341820" y="122555"/>
                  </a:lnTo>
                  <a:lnTo>
                    <a:pt x="394246" y="130276"/>
                  </a:lnTo>
                  <a:lnTo>
                    <a:pt x="445376" y="137033"/>
                  </a:lnTo>
                  <a:lnTo>
                    <a:pt x="494461" y="142760"/>
                  </a:lnTo>
                  <a:lnTo>
                    <a:pt x="540715" y="147396"/>
                  </a:lnTo>
                  <a:lnTo>
                    <a:pt x="583399" y="150876"/>
                  </a:lnTo>
                  <a:lnTo>
                    <a:pt x="624547" y="158153"/>
                  </a:lnTo>
                  <a:lnTo>
                    <a:pt x="665035" y="172821"/>
                  </a:lnTo>
                  <a:lnTo>
                    <a:pt x="704723" y="194183"/>
                  </a:lnTo>
                  <a:lnTo>
                    <a:pt x="743508" y="221500"/>
                  </a:lnTo>
                  <a:lnTo>
                    <a:pt x="781253" y="254050"/>
                  </a:lnTo>
                  <a:lnTo>
                    <a:pt x="817841" y="291096"/>
                  </a:lnTo>
                  <a:lnTo>
                    <a:pt x="853160" y="331927"/>
                  </a:lnTo>
                  <a:lnTo>
                    <a:pt x="887069" y="375818"/>
                  </a:lnTo>
                  <a:lnTo>
                    <a:pt x="919480" y="422033"/>
                  </a:lnTo>
                  <a:lnTo>
                    <a:pt x="950252" y="469849"/>
                  </a:lnTo>
                  <a:lnTo>
                    <a:pt x="979258" y="518541"/>
                  </a:lnTo>
                  <a:lnTo>
                    <a:pt x="1006398" y="567385"/>
                  </a:lnTo>
                  <a:lnTo>
                    <a:pt x="1031544" y="615657"/>
                  </a:lnTo>
                  <a:lnTo>
                    <a:pt x="1054557" y="662622"/>
                  </a:lnTo>
                  <a:lnTo>
                    <a:pt x="1075347" y="707555"/>
                  </a:lnTo>
                  <a:lnTo>
                    <a:pt x="1093774" y="749744"/>
                  </a:lnTo>
                  <a:lnTo>
                    <a:pt x="1109726" y="788441"/>
                  </a:lnTo>
                  <a:lnTo>
                    <a:pt x="1133716" y="852512"/>
                  </a:lnTo>
                  <a:lnTo>
                    <a:pt x="1146352" y="893953"/>
                  </a:lnTo>
                  <a:lnTo>
                    <a:pt x="1153871" y="917117"/>
                  </a:lnTo>
                  <a:lnTo>
                    <a:pt x="1167384" y="944054"/>
                  </a:lnTo>
                  <a:lnTo>
                    <a:pt x="1186345" y="976439"/>
                  </a:lnTo>
                  <a:lnTo>
                    <a:pt x="1226070" y="1042073"/>
                  </a:lnTo>
                  <a:lnTo>
                    <a:pt x="1243139" y="1070648"/>
                  </a:lnTo>
                  <a:lnTo>
                    <a:pt x="1280033" y="1135214"/>
                  </a:lnTo>
                  <a:lnTo>
                    <a:pt x="1299489" y="1171346"/>
                  </a:lnTo>
                  <a:lnTo>
                    <a:pt x="1319364" y="1210119"/>
                  </a:lnTo>
                  <a:lnTo>
                    <a:pt x="1339481" y="1251623"/>
                  </a:lnTo>
                  <a:lnTo>
                    <a:pt x="1359662" y="1295908"/>
                  </a:lnTo>
                  <a:lnTo>
                    <a:pt x="1379689" y="1343063"/>
                  </a:lnTo>
                  <a:lnTo>
                    <a:pt x="1399400" y="1393139"/>
                  </a:lnTo>
                  <a:lnTo>
                    <a:pt x="1418602" y="1446199"/>
                  </a:lnTo>
                  <a:lnTo>
                    <a:pt x="1437093" y="1502333"/>
                  </a:lnTo>
                  <a:lnTo>
                    <a:pt x="1454708" y="1561592"/>
                  </a:lnTo>
                  <a:lnTo>
                    <a:pt x="1471256" y="1624050"/>
                  </a:lnTo>
                  <a:lnTo>
                    <a:pt x="1486535" y="1689773"/>
                  </a:lnTo>
                  <a:lnTo>
                    <a:pt x="1500378" y="1758823"/>
                  </a:lnTo>
                  <a:lnTo>
                    <a:pt x="1510258" y="1820710"/>
                  </a:lnTo>
                  <a:lnTo>
                    <a:pt x="1516380" y="1880920"/>
                  </a:lnTo>
                  <a:lnTo>
                    <a:pt x="1518881" y="1939429"/>
                  </a:lnTo>
                  <a:lnTo>
                    <a:pt x="1517967" y="1996160"/>
                  </a:lnTo>
                  <a:lnTo>
                    <a:pt x="1513789" y="2051088"/>
                  </a:lnTo>
                  <a:lnTo>
                    <a:pt x="1506550" y="2104148"/>
                  </a:lnTo>
                  <a:lnTo>
                    <a:pt x="1496402" y="2155304"/>
                  </a:lnTo>
                  <a:lnTo>
                    <a:pt x="1483525" y="2204491"/>
                  </a:lnTo>
                  <a:lnTo>
                    <a:pt x="1468107" y="2251672"/>
                  </a:lnTo>
                  <a:lnTo>
                    <a:pt x="1450327" y="2296795"/>
                  </a:lnTo>
                  <a:lnTo>
                    <a:pt x="1430337" y="2339822"/>
                  </a:lnTo>
                  <a:lnTo>
                    <a:pt x="1408328" y="2380678"/>
                  </a:lnTo>
                  <a:lnTo>
                    <a:pt x="1384490" y="2419337"/>
                  </a:lnTo>
                  <a:lnTo>
                    <a:pt x="1358976" y="2455748"/>
                  </a:lnTo>
                  <a:lnTo>
                    <a:pt x="1331963" y="2489847"/>
                  </a:lnTo>
                  <a:lnTo>
                    <a:pt x="1303655" y="2521597"/>
                  </a:lnTo>
                  <a:lnTo>
                    <a:pt x="1274191" y="2550947"/>
                  </a:lnTo>
                  <a:lnTo>
                    <a:pt x="1243774" y="2577846"/>
                  </a:lnTo>
                  <a:lnTo>
                    <a:pt x="1212570" y="2602242"/>
                  </a:lnTo>
                  <a:lnTo>
                    <a:pt x="1180744" y="2624099"/>
                  </a:lnTo>
                  <a:lnTo>
                    <a:pt x="1115987" y="2659964"/>
                  </a:lnTo>
                  <a:lnTo>
                    <a:pt x="1050899" y="2685046"/>
                  </a:lnTo>
                  <a:lnTo>
                    <a:pt x="970699" y="2706014"/>
                  </a:lnTo>
                  <a:lnTo>
                    <a:pt x="923594" y="2722321"/>
                  </a:lnTo>
                  <a:lnTo>
                    <a:pt x="877455" y="2742082"/>
                  </a:lnTo>
                  <a:lnTo>
                    <a:pt x="832383" y="2765018"/>
                  </a:lnTo>
                  <a:lnTo>
                    <a:pt x="788492" y="2790888"/>
                  </a:lnTo>
                  <a:lnTo>
                    <a:pt x="745896" y="2819425"/>
                  </a:lnTo>
                  <a:lnTo>
                    <a:pt x="704697" y="2850362"/>
                  </a:lnTo>
                  <a:lnTo>
                    <a:pt x="665010" y="2883433"/>
                  </a:lnTo>
                  <a:lnTo>
                    <a:pt x="626922" y="2918383"/>
                  </a:lnTo>
                  <a:lnTo>
                    <a:pt x="590562" y="2954947"/>
                  </a:lnTo>
                  <a:lnTo>
                    <a:pt x="556031" y="2992856"/>
                  </a:lnTo>
                  <a:lnTo>
                    <a:pt x="523430" y="3031858"/>
                  </a:lnTo>
                  <a:lnTo>
                    <a:pt x="492874" y="3071672"/>
                  </a:lnTo>
                  <a:lnTo>
                    <a:pt x="464464" y="3112058"/>
                  </a:lnTo>
                  <a:lnTo>
                    <a:pt x="438302" y="3152737"/>
                  </a:lnTo>
                  <a:lnTo>
                    <a:pt x="414515" y="3193453"/>
                  </a:lnTo>
                  <a:lnTo>
                    <a:pt x="393204" y="3233940"/>
                  </a:lnTo>
                  <a:lnTo>
                    <a:pt x="374472" y="3273933"/>
                  </a:lnTo>
                  <a:lnTo>
                    <a:pt x="351853" y="3315766"/>
                  </a:lnTo>
                  <a:lnTo>
                    <a:pt x="323075" y="3354209"/>
                  </a:lnTo>
                  <a:lnTo>
                    <a:pt x="289280" y="3389376"/>
                  </a:lnTo>
                  <a:lnTo>
                    <a:pt x="251625" y="3421380"/>
                  </a:lnTo>
                  <a:lnTo>
                    <a:pt x="211251" y="3450310"/>
                  </a:lnTo>
                  <a:lnTo>
                    <a:pt x="169303" y="3476282"/>
                  </a:lnTo>
                  <a:lnTo>
                    <a:pt x="126949" y="3499383"/>
                  </a:lnTo>
                  <a:lnTo>
                    <a:pt x="85318" y="3519728"/>
                  </a:lnTo>
                  <a:lnTo>
                    <a:pt x="45567" y="3537432"/>
                  </a:lnTo>
                  <a:lnTo>
                    <a:pt x="8851" y="3552571"/>
                  </a:lnTo>
                  <a:lnTo>
                    <a:pt x="8851" y="3616452"/>
                  </a:lnTo>
                  <a:lnTo>
                    <a:pt x="83172" y="3587953"/>
                  </a:lnTo>
                  <a:lnTo>
                    <a:pt x="124688" y="3568954"/>
                  </a:lnTo>
                  <a:lnTo>
                    <a:pt x="167754" y="3546792"/>
                  </a:lnTo>
                  <a:lnTo>
                    <a:pt x="211328" y="3521456"/>
                  </a:lnTo>
                  <a:lnTo>
                    <a:pt x="254419" y="3492957"/>
                  </a:lnTo>
                  <a:lnTo>
                    <a:pt x="295998" y="3461296"/>
                  </a:lnTo>
                  <a:lnTo>
                    <a:pt x="335026" y="3426472"/>
                  </a:lnTo>
                  <a:lnTo>
                    <a:pt x="370497" y="3388487"/>
                  </a:lnTo>
                  <a:lnTo>
                    <a:pt x="401396" y="3347339"/>
                  </a:lnTo>
                  <a:lnTo>
                    <a:pt x="426707" y="3303016"/>
                  </a:lnTo>
                  <a:lnTo>
                    <a:pt x="446443" y="3263658"/>
                  </a:lnTo>
                  <a:lnTo>
                    <a:pt x="468718" y="3223653"/>
                  </a:lnTo>
                  <a:lnTo>
                    <a:pt x="493420" y="3183293"/>
                  </a:lnTo>
                  <a:lnTo>
                    <a:pt x="520446" y="3142919"/>
                  </a:lnTo>
                  <a:lnTo>
                    <a:pt x="549656" y="3102813"/>
                  </a:lnTo>
                  <a:lnTo>
                    <a:pt x="580948" y="3063316"/>
                  </a:lnTo>
                  <a:lnTo>
                    <a:pt x="614210" y="3024708"/>
                  </a:lnTo>
                  <a:lnTo>
                    <a:pt x="649325" y="2987332"/>
                  </a:lnTo>
                  <a:lnTo>
                    <a:pt x="686193" y="2951492"/>
                  </a:lnTo>
                  <a:lnTo>
                    <a:pt x="724687" y="2917494"/>
                  </a:lnTo>
                  <a:lnTo>
                    <a:pt x="764705" y="2885643"/>
                  </a:lnTo>
                  <a:lnTo>
                    <a:pt x="806119" y="2856268"/>
                  </a:lnTo>
                  <a:lnTo>
                    <a:pt x="848817" y="2829661"/>
                  </a:lnTo>
                  <a:lnTo>
                    <a:pt x="892708" y="2806154"/>
                  </a:lnTo>
                  <a:lnTo>
                    <a:pt x="937641" y="2786049"/>
                  </a:lnTo>
                  <a:lnTo>
                    <a:pt x="983538" y="2769666"/>
                  </a:lnTo>
                  <a:lnTo>
                    <a:pt x="1030274" y="2757297"/>
                  </a:lnTo>
                  <a:lnTo>
                    <a:pt x="1064552" y="2748648"/>
                  </a:lnTo>
                  <a:lnTo>
                    <a:pt x="1099210" y="2736951"/>
                  </a:lnTo>
                  <a:lnTo>
                    <a:pt x="1168920" y="2704693"/>
                  </a:lnTo>
                  <a:lnTo>
                    <a:pt x="1203579" y="2684246"/>
                  </a:lnTo>
                  <a:lnTo>
                    <a:pt x="1237843" y="2661005"/>
                  </a:lnTo>
                  <a:lnTo>
                    <a:pt x="1271524" y="2635021"/>
                  </a:lnTo>
                  <a:lnTo>
                    <a:pt x="1304442" y="2606344"/>
                  </a:lnTo>
                  <a:lnTo>
                    <a:pt x="1336382" y="2575052"/>
                  </a:lnTo>
                  <a:lnTo>
                    <a:pt x="1367167" y="2541193"/>
                  </a:lnTo>
                  <a:lnTo>
                    <a:pt x="1396606" y="2504833"/>
                  </a:lnTo>
                  <a:lnTo>
                    <a:pt x="1424482" y="2466009"/>
                  </a:lnTo>
                  <a:lnTo>
                    <a:pt x="1450632" y="2424811"/>
                  </a:lnTo>
                  <a:lnTo>
                    <a:pt x="1474851" y="2381288"/>
                  </a:lnTo>
                  <a:lnTo>
                    <a:pt x="1496936" y="2335492"/>
                  </a:lnTo>
                  <a:lnTo>
                    <a:pt x="1516697" y="2287486"/>
                  </a:lnTo>
                  <a:lnTo>
                    <a:pt x="1533956" y="2237321"/>
                  </a:lnTo>
                  <a:lnTo>
                    <a:pt x="1548511" y="2185073"/>
                  </a:lnTo>
                  <a:lnTo>
                    <a:pt x="1560169" y="2130780"/>
                  </a:lnTo>
                  <a:lnTo>
                    <a:pt x="1568729" y="2074519"/>
                  </a:lnTo>
                  <a:lnTo>
                    <a:pt x="1574012" y="2016353"/>
                  </a:lnTo>
                  <a:lnTo>
                    <a:pt x="1575816" y="195630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7696" y="3529583"/>
              <a:ext cx="4758055" cy="762000"/>
            </a:xfrm>
            <a:custGeom>
              <a:avLst/>
              <a:gdLst/>
              <a:ahLst/>
              <a:cxnLst/>
              <a:rect l="l" t="t" r="r" b="b"/>
              <a:pathLst>
                <a:path w="4758055" h="762000">
                  <a:moveTo>
                    <a:pt x="4757928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4757928" y="762000"/>
                  </a:lnTo>
                  <a:lnTo>
                    <a:pt x="47579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848480" y="7808214"/>
            <a:ext cx="307149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Desde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ano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passado,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Alentejo,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qualquer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cidadão,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empresa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ou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organização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pode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apoiar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crianças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adultos </a:t>
            </a:r>
            <a:r>
              <a:rPr sz="1000" spc="-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0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deficiência,</a:t>
            </a:r>
            <a:r>
              <a:rPr sz="10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simplesmente</a:t>
            </a:r>
            <a:r>
              <a:rPr sz="10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reciclando</a:t>
            </a:r>
            <a:r>
              <a:rPr sz="10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0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suas</a:t>
            </a:r>
            <a:r>
              <a:rPr sz="10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cascas </a:t>
            </a:r>
            <a:r>
              <a:rPr sz="1000" spc="-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frutas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legumes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menos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desperdício,</a:t>
            </a:r>
            <a:r>
              <a:rPr sz="10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0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apoio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social.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quantidade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resíduos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orgânicos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cidadãos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separam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depositam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equipamento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doméstico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comunitário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distribuído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instalado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distrito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Évora </a:t>
            </a:r>
            <a:r>
              <a:rPr sz="1000" spc="-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representa um valor, que será posteriormente convertido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apoio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monetário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às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Instituições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Privadas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Solidariedade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Social,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cujo trabalho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se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centra na prestação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 cuidados</a:t>
            </a:r>
            <a:r>
              <a:rPr sz="1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pessoas</a:t>
            </a:r>
            <a:r>
              <a:rPr sz="1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com deficiência.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502410" y="3706748"/>
            <a:ext cx="4502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MISSÃO</a:t>
            </a:r>
            <a:r>
              <a:rPr spc="-20" dirty="0"/>
              <a:t> </a:t>
            </a:r>
            <a:r>
              <a:rPr spc="-5" dirty="0"/>
              <a:t>CASCAS</a:t>
            </a:r>
            <a:r>
              <a:rPr spc="-25" dirty="0"/>
              <a:t> </a:t>
            </a:r>
            <a:r>
              <a:rPr spc="-10" dirty="0"/>
              <a:t>SOLIDÁRIAS</a:t>
            </a:r>
            <a:r>
              <a:rPr spc="-30" dirty="0"/>
              <a:t> </a:t>
            </a:r>
            <a:r>
              <a:rPr dirty="0"/>
              <a:t>(MCS)</a:t>
            </a:r>
          </a:p>
        </p:txBody>
      </p:sp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42888" y="7120127"/>
            <a:ext cx="595884" cy="597407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3634994" y="7036688"/>
            <a:ext cx="3132455" cy="60642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31140" marR="351155">
              <a:lnSpc>
                <a:spcPct val="64400"/>
              </a:lnSpc>
              <a:spcBef>
                <a:spcPts val="865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5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spc="-39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A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019"/>
              </a:lnSpc>
              <a:tabLst>
                <a:tab pos="3119120" algn="l"/>
              </a:tabLst>
            </a:pPr>
            <a:r>
              <a:rPr sz="1100" u="heavy" dirty="0">
                <a:solidFill>
                  <a:srgbClr val="FFFFFF"/>
                </a:solidFill>
                <a:uFill>
                  <a:solidFill>
                    <a:srgbClr val="354F92"/>
                  </a:solidFill>
                </a:uFill>
                <a:latin typeface="Calibri"/>
                <a:cs typeface="Calibri"/>
              </a:rPr>
              <a:t> 	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620261" y="4946903"/>
            <a:ext cx="3940175" cy="611505"/>
            <a:chOff x="3620261" y="4946903"/>
            <a:chExt cx="3940175" cy="611505"/>
          </a:xfrm>
        </p:grpSpPr>
        <p:sp>
          <p:nvSpPr>
            <p:cNvPr id="34" name="object 34"/>
            <p:cNvSpPr/>
            <p:nvPr/>
          </p:nvSpPr>
          <p:spPr>
            <a:xfrm>
              <a:off x="3620261" y="5461253"/>
              <a:ext cx="3940175" cy="0"/>
            </a:xfrm>
            <a:custGeom>
              <a:avLst/>
              <a:gdLst/>
              <a:ahLst/>
              <a:cxnLst/>
              <a:rect l="l" t="t" r="r" b="b"/>
              <a:pathLst>
                <a:path w="3940175">
                  <a:moveTo>
                    <a:pt x="0" y="0"/>
                  </a:moveTo>
                  <a:lnTo>
                    <a:pt x="3940174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4827" y="4946903"/>
              <a:ext cx="611124" cy="611124"/>
            </a:xfrm>
            <a:prstGeom prst="rect">
              <a:avLst/>
            </a:prstGeom>
          </p:spPr>
        </p:pic>
      </p:grp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51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1540" cy="10692765"/>
            <a:chOff x="0" y="0"/>
            <a:chExt cx="2161540" cy="1069276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328" y="0"/>
              <a:ext cx="1823085" cy="10692765"/>
            </a:xfrm>
            <a:custGeom>
              <a:avLst/>
              <a:gdLst/>
              <a:ahLst/>
              <a:cxnLst/>
              <a:rect l="l" t="t" r="r" b="b"/>
              <a:pathLst>
                <a:path w="1823085" h="10692765">
                  <a:moveTo>
                    <a:pt x="0" y="10692383"/>
                  </a:moveTo>
                  <a:lnTo>
                    <a:pt x="1822704" y="10692383"/>
                  </a:lnTo>
                  <a:lnTo>
                    <a:pt x="1822704" y="0"/>
                  </a:lnTo>
                  <a:lnTo>
                    <a:pt x="0" y="0"/>
                  </a:lnTo>
                  <a:lnTo>
                    <a:pt x="0" y="106923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46251" y="1186941"/>
            <a:ext cx="2942590" cy="11087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MCS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conseguiu entregar mais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300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compositores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domésticos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 último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trimestre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2021 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ainda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há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lista de cidadãos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empresas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 espera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sua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vez.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Este ano,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objetivo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fornecer compostores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comunitários.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Estes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são,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certa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medida,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equivalentes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aos "ecopontos" na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rua.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diferença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que,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vez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embalagens,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pessoas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depositam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6251" y="2254122"/>
            <a:ext cx="2942590" cy="537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resí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du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â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ic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 marR="5715" algn="just">
              <a:lnSpc>
                <a:spcPts val="1200"/>
              </a:lnSpc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Atualmente, nesta fase-piloto, há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total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28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compositores comunitários espalhados pelas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zonas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povoadas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12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municípios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distrito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Évora.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Calibri"/>
              <a:cs typeface="Calibri"/>
            </a:endParaRPr>
          </a:p>
          <a:p>
            <a:pPr marL="12700" marR="5715" algn="just">
              <a:lnSpc>
                <a:spcPct val="90900"/>
              </a:lnSpc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juntarem-se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à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compostagem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comunitária,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pessoas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estão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retirar camiões da estrada (recolha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resíduos), valorizando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recurso que de outra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desperdiçado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e,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sobretudo,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participando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ativamente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restabelecimento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equilíbrio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ambiental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região.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Partilha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Aprendizagem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Gilda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Matos,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funcionária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sénior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GESAMB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diz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44450" marR="41275" indent="-635" algn="ctr">
              <a:lnSpc>
                <a:spcPts val="1200"/>
              </a:lnSpc>
            </a:pP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“Descobrimos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que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desde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que o MCS começou, e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depois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de todo o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esforço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da campanha porta-a-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porta,</a:t>
            </a:r>
            <a:r>
              <a:rPr sz="1100" b="1" i="1" spc="-4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rua-a-rua,</a:t>
            </a:r>
            <a:r>
              <a:rPr sz="1100" b="1" i="1" spc="-5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casa-a-casa</a:t>
            </a:r>
            <a:r>
              <a:rPr sz="1100" b="1" i="1" spc="-5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pelos</a:t>
            </a:r>
            <a:r>
              <a:rPr sz="1100" b="1" i="1" spc="-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12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municípios </a:t>
            </a:r>
            <a:r>
              <a:rPr sz="1100" b="1" i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abrangidos pelo serviço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GESAMB, temos tido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um </a:t>
            </a:r>
            <a:r>
              <a:rPr sz="1100" b="1" i="1" spc="1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número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recorde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de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pedidos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online de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compositores domésticos. Há 167 pessoas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elegíveis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 5 instituições à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espera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da sua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vez.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todos</a:t>
            </a:r>
            <a:r>
              <a:rPr sz="1100" b="1" i="1" spc="-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os dias</a:t>
            </a:r>
            <a:r>
              <a:rPr sz="1100" b="1" i="1" spc="-2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recebemos</a:t>
            </a:r>
            <a:r>
              <a:rPr sz="1100" b="1" i="1" spc="-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mais</a:t>
            </a:r>
            <a:r>
              <a:rPr sz="1100" b="1" i="1" spc="-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pedidos”.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Transferibilidade</a:t>
            </a:r>
            <a:r>
              <a:rPr sz="1100" b="1" spc="-4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solução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pioneira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região,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provavelmente também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país, 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 pode ditar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sucesso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Compostagem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Comunitária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nível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nacional.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Está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preparar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terreno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municípios perpetuem estes procedimentos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boas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práticas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nas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suas</a:t>
            </a:r>
            <a:r>
              <a:rPr sz="11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comunidades,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através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dos 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77436" y="1186941"/>
            <a:ext cx="2941955" cy="9563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just">
              <a:lnSpc>
                <a:spcPct val="91000"/>
              </a:lnSpc>
              <a:spcBef>
                <a:spcPts val="22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próprios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meios.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futuro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próximo,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espera-se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que os residentes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associações cívicas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assumam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compromisso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favor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sua comunidade.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MCS 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apenas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início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movimento que fará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diferença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distrito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Évora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espera-se,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ecoará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todo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país.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4961" y="385317"/>
            <a:ext cx="430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4961" y="8948419"/>
            <a:ext cx="5083175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PERÍODO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IMPLEMENTAÇÃO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EB7339"/>
                </a:solidFill>
                <a:latin typeface="Calibri"/>
                <a:cs typeface="Calibri"/>
              </a:rPr>
              <a:t>(DATA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INÍCIO/FIM)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início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1/6/2021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fim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0208" y="2679191"/>
            <a:ext cx="3119628" cy="4875276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578358" y="399287"/>
            <a:ext cx="6991984" cy="8521065"/>
            <a:chOff x="578358" y="399287"/>
            <a:chExt cx="6991984" cy="852106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6352" y="399287"/>
              <a:ext cx="595883" cy="59588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92074" y="881633"/>
              <a:ext cx="6969125" cy="17780"/>
            </a:xfrm>
            <a:custGeom>
              <a:avLst/>
              <a:gdLst/>
              <a:ahLst/>
              <a:cxnLst/>
              <a:rect l="l" t="t" r="r" b="b"/>
              <a:pathLst>
                <a:path w="6969125" h="17780">
                  <a:moveTo>
                    <a:pt x="0" y="17525"/>
                  </a:moveTo>
                  <a:lnTo>
                    <a:pt x="6968617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8358" y="8786621"/>
              <a:ext cx="5589270" cy="0"/>
            </a:xfrm>
            <a:custGeom>
              <a:avLst/>
              <a:gdLst/>
              <a:ahLst/>
              <a:cxnLst/>
              <a:rect l="l" t="t" r="r" b="b"/>
              <a:pathLst>
                <a:path w="5589270">
                  <a:moveTo>
                    <a:pt x="0" y="0"/>
                  </a:moveTo>
                  <a:lnTo>
                    <a:pt x="5588762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33872" y="8325611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59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80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60" y="297180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78661" y="8487282"/>
              <a:ext cx="315595" cy="301625"/>
            </a:xfrm>
            <a:custGeom>
              <a:avLst/>
              <a:gdLst/>
              <a:ahLst/>
              <a:cxnLst/>
              <a:rect l="l" t="t" r="r" b="b"/>
              <a:pathLst>
                <a:path w="315595" h="301625">
                  <a:moveTo>
                    <a:pt x="155644" y="0"/>
                  </a:moveTo>
                  <a:lnTo>
                    <a:pt x="95240" y="10287"/>
                  </a:lnTo>
                  <a:lnTo>
                    <a:pt x="55239" y="33166"/>
                  </a:lnTo>
                  <a:lnTo>
                    <a:pt x="25465" y="65306"/>
                  </a:lnTo>
                  <a:lnTo>
                    <a:pt x="6769" y="103965"/>
                  </a:lnTo>
                  <a:lnTo>
                    <a:pt x="0" y="146402"/>
                  </a:lnTo>
                  <a:lnTo>
                    <a:pt x="6008" y="189877"/>
                  </a:lnTo>
                  <a:lnTo>
                    <a:pt x="25644" y="231648"/>
                  </a:lnTo>
                  <a:lnTo>
                    <a:pt x="53838" y="262636"/>
                  </a:lnTo>
                  <a:lnTo>
                    <a:pt x="62093" y="252856"/>
                  </a:lnTo>
                  <a:lnTo>
                    <a:pt x="49193" y="240579"/>
                  </a:lnTo>
                  <a:lnTo>
                    <a:pt x="38138" y="227123"/>
                  </a:lnTo>
                  <a:lnTo>
                    <a:pt x="28964" y="212405"/>
                  </a:lnTo>
                  <a:lnTo>
                    <a:pt x="21707" y="196342"/>
                  </a:lnTo>
                  <a:lnTo>
                    <a:pt x="41519" y="186436"/>
                  </a:lnTo>
                  <a:lnTo>
                    <a:pt x="35804" y="175006"/>
                  </a:lnTo>
                  <a:lnTo>
                    <a:pt x="17770" y="183895"/>
                  </a:lnTo>
                  <a:lnTo>
                    <a:pt x="15450" y="173543"/>
                  </a:lnTo>
                  <a:lnTo>
                    <a:pt x="13881" y="163179"/>
                  </a:lnTo>
                  <a:lnTo>
                    <a:pt x="13145" y="152695"/>
                  </a:lnTo>
                  <a:lnTo>
                    <a:pt x="13325" y="141986"/>
                  </a:lnTo>
                  <a:lnTo>
                    <a:pt x="64379" y="141986"/>
                  </a:lnTo>
                  <a:lnTo>
                    <a:pt x="64379" y="129031"/>
                  </a:lnTo>
                  <a:lnTo>
                    <a:pt x="14722" y="129031"/>
                  </a:lnTo>
                  <a:lnTo>
                    <a:pt x="16808" y="118016"/>
                  </a:lnTo>
                  <a:lnTo>
                    <a:pt x="19691" y="107394"/>
                  </a:lnTo>
                  <a:lnTo>
                    <a:pt x="23455" y="97081"/>
                  </a:lnTo>
                  <a:lnTo>
                    <a:pt x="28184" y="86994"/>
                  </a:lnTo>
                  <a:lnTo>
                    <a:pt x="41773" y="95884"/>
                  </a:lnTo>
                  <a:lnTo>
                    <a:pt x="48885" y="85089"/>
                  </a:lnTo>
                  <a:lnTo>
                    <a:pt x="34661" y="75564"/>
                  </a:lnTo>
                  <a:lnTo>
                    <a:pt x="43265" y="63656"/>
                  </a:lnTo>
                  <a:lnTo>
                    <a:pt x="52917" y="52879"/>
                  </a:lnTo>
                  <a:lnTo>
                    <a:pt x="63665" y="43221"/>
                  </a:lnTo>
                  <a:lnTo>
                    <a:pt x="75555" y="34670"/>
                  </a:lnTo>
                  <a:lnTo>
                    <a:pt x="85080" y="48894"/>
                  </a:lnTo>
                  <a:lnTo>
                    <a:pt x="95748" y="41782"/>
                  </a:lnTo>
                  <a:lnTo>
                    <a:pt x="127558" y="15051"/>
                  </a:lnTo>
                  <a:lnTo>
                    <a:pt x="141976" y="13715"/>
                  </a:lnTo>
                  <a:lnTo>
                    <a:pt x="141976" y="64515"/>
                  </a:lnTo>
                  <a:lnTo>
                    <a:pt x="154930" y="64515"/>
                  </a:lnTo>
                  <a:lnTo>
                    <a:pt x="154930" y="13334"/>
                  </a:lnTo>
                  <a:lnTo>
                    <a:pt x="167249" y="14398"/>
                  </a:lnTo>
                  <a:lnTo>
                    <a:pt x="179282" y="16319"/>
                  </a:lnTo>
                  <a:lnTo>
                    <a:pt x="191077" y="19192"/>
                  </a:lnTo>
                  <a:lnTo>
                    <a:pt x="202682" y="23113"/>
                  </a:lnTo>
                  <a:lnTo>
                    <a:pt x="194554" y="35432"/>
                  </a:lnTo>
                  <a:lnTo>
                    <a:pt x="205222" y="42418"/>
                  </a:lnTo>
                  <a:lnTo>
                    <a:pt x="214620" y="28448"/>
                  </a:lnTo>
                  <a:lnTo>
                    <a:pt x="226086" y="34113"/>
                  </a:lnTo>
                  <a:lnTo>
                    <a:pt x="239576" y="43100"/>
                  </a:lnTo>
                  <a:lnTo>
                    <a:pt x="252303" y="53397"/>
                  </a:lnTo>
                  <a:lnTo>
                    <a:pt x="261483" y="62992"/>
                  </a:lnTo>
                  <a:lnTo>
                    <a:pt x="247894" y="72262"/>
                  </a:lnTo>
                  <a:lnTo>
                    <a:pt x="255006" y="82931"/>
                  </a:lnTo>
                  <a:lnTo>
                    <a:pt x="293195" y="113920"/>
                  </a:lnTo>
                  <a:lnTo>
                    <a:pt x="297932" y="129158"/>
                  </a:lnTo>
                  <a:lnTo>
                    <a:pt x="251704" y="129158"/>
                  </a:lnTo>
                  <a:lnTo>
                    <a:pt x="251704" y="141858"/>
                  </a:lnTo>
                  <a:lnTo>
                    <a:pt x="300726" y="141858"/>
                  </a:lnTo>
                  <a:lnTo>
                    <a:pt x="302185" y="152657"/>
                  </a:lnTo>
                  <a:lnTo>
                    <a:pt x="302869" y="163385"/>
                  </a:lnTo>
                  <a:lnTo>
                    <a:pt x="302673" y="174113"/>
                  </a:lnTo>
                  <a:lnTo>
                    <a:pt x="301488" y="184912"/>
                  </a:lnTo>
                  <a:lnTo>
                    <a:pt x="284851" y="180975"/>
                  </a:lnTo>
                  <a:lnTo>
                    <a:pt x="281803" y="193167"/>
                  </a:lnTo>
                  <a:lnTo>
                    <a:pt x="299583" y="197738"/>
                  </a:lnTo>
                  <a:lnTo>
                    <a:pt x="295739" y="213177"/>
                  </a:lnTo>
                  <a:lnTo>
                    <a:pt x="290455" y="227901"/>
                  </a:lnTo>
                  <a:lnTo>
                    <a:pt x="283670" y="241958"/>
                  </a:lnTo>
                  <a:lnTo>
                    <a:pt x="275326" y="255396"/>
                  </a:lnTo>
                  <a:lnTo>
                    <a:pt x="261102" y="246125"/>
                  </a:lnTo>
                  <a:lnTo>
                    <a:pt x="254117" y="256794"/>
                  </a:lnTo>
                  <a:lnTo>
                    <a:pt x="267833" y="266064"/>
                  </a:lnTo>
                  <a:lnTo>
                    <a:pt x="259197" y="275208"/>
                  </a:lnTo>
                  <a:lnTo>
                    <a:pt x="250434" y="283590"/>
                  </a:lnTo>
                  <a:lnTo>
                    <a:pt x="241036" y="291592"/>
                  </a:lnTo>
                  <a:lnTo>
                    <a:pt x="248529" y="301625"/>
                  </a:lnTo>
                  <a:lnTo>
                    <a:pt x="249418" y="300863"/>
                  </a:lnTo>
                  <a:lnTo>
                    <a:pt x="250053" y="300608"/>
                  </a:lnTo>
                  <a:lnTo>
                    <a:pt x="284428" y="265009"/>
                  </a:lnTo>
                  <a:lnTo>
                    <a:pt x="306012" y="225520"/>
                  </a:lnTo>
                  <a:lnTo>
                    <a:pt x="315143" y="181602"/>
                  </a:lnTo>
                  <a:lnTo>
                    <a:pt x="311521" y="133350"/>
                  </a:lnTo>
                  <a:lnTo>
                    <a:pt x="299012" y="94470"/>
                  </a:lnTo>
                  <a:lnTo>
                    <a:pt x="278501" y="61674"/>
                  </a:lnTo>
                  <a:lnTo>
                    <a:pt x="250371" y="34998"/>
                  </a:lnTo>
                  <a:lnTo>
                    <a:pt x="215001" y="14477"/>
                  </a:lnTo>
                  <a:lnTo>
                    <a:pt x="185519" y="4286"/>
                  </a:lnTo>
                  <a:lnTo>
                    <a:pt x="1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0279" y="8584723"/>
              <a:ext cx="153924" cy="23009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941568" y="8430767"/>
              <a:ext cx="380365" cy="363220"/>
            </a:xfrm>
            <a:custGeom>
              <a:avLst/>
              <a:gdLst/>
              <a:ahLst/>
              <a:cxnLst/>
              <a:rect l="l" t="t" r="r" b="b"/>
              <a:pathLst>
                <a:path w="380364" h="363220">
                  <a:moveTo>
                    <a:pt x="178816" y="210312"/>
                  </a:moveTo>
                  <a:lnTo>
                    <a:pt x="171577" y="210312"/>
                  </a:lnTo>
                  <a:lnTo>
                    <a:pt x="167259" y="210439"/>
                  </a:lnTo>
                  <a:lnTo>
                    <a:pt x="166243" y="210947"/>
                  </a:lnTo>
                  <a:lnTo>
                    <a:pt x="165862" y="211709"/>
                  </a:lnTo>
                  <a:lnTo>
                    <a:pt x="163703" y="214503"/>
                  </a:lnTo>
                  <a:lnTo>
                    <a:pt x="161798" y="214503"/>
                  </a:lnTo>
                  <a:lnTo>
                    <a:pt x="159766" y="211582"/>
                  </a:lnTo>
                  <a:lnTo>
                    <a:pt x="159385" y="210820"/>
                  </a:lnTo>
                  <a:lnTo>
                    <a:pt x="158242" y="210439"/>
                  </a:lnTo>
                  <a:lnTo>
                    <a:pt x="154051" y="210312"/>
                  </a:lnTo>
                  <a:lnTo>
                    <a:pt x="150622" y="210439"/>
                  </a:lnTo>
                  <a:lnTo>
                    <a:pt x="146812" y="210439"/>
                  </a:lnTo>
                  <a:lnTo>
                    <a:pt x="147193" y="220218"/>
                  </a:lnTo>
                  <a:lnTo>
                    <a:pt x="154178" y="227203"/>
                  </a:lnTo>
                  <a:lnTo>
                    <a:pt x="171704" y="226949"/>
                  </a:lnTo>
                  <a:lnTo>
                    <a:pt x="178562" y="219964"/>
                  </a:lnTo>
                  <a:lnTo>
                    <a:pt x="178816" y="210312"/>
                  </a:lnTo>
                  <a:close/>
                </a:path>
                <a:path w="380364" h="363220">
                  <a:moveTo>
                    <a:pt x="224536" y="210439"/>
                  </a:moveTo>
                  <a:lnTo>
                    <a:pt x="222758" y="210439"/>
                  </a:lnTo>
                  <a:lnTo>
                    <a:pt x="221107" y="210312"/>
                  </a:lnTo>
                  <a:lnTo>
                    <a:pt x="216154" y="210693"/>
                  </a:lnTo>
                  <a:lnTo>
                    <a:pt x="212471" y="209042"/>
                  </a:lnTo>
                  <a:lnTo>
                    <a:pt x="210058" y="213106"/>
                  </a:lnTo>
                  <a:lnTo>
                    <a:pt x="209677" y="213487"/>
                  </a:lnTo>
                  <a:lnTo>
                    <a:pt x="207264" y="212725"/>
                  </a:lnTo>
                  <a:lnTo>
                    <a:pt x="204978" y="211836"/>
                  </a:lnTo>
                  <a:lnTo>
                    <a:pt x="204216" y="210693"/>
                  </a:lnTo>
                  <a:lnTo>
                    <a:pt x="203200" y="210566"/>
                  </a:lnTo>
                  <a:lnTo>
                    <a:pt x="199771" y="210312"/>
                  </a:lnTo>
                  <a:lnTo>
                    <a:pt x="196342" y="210439"/>
                  </a:lnTo>
                  <a:lnTo>
                    <a:pt x="192532" y="210439"/>
                  </a:lnTo>
                  <a:lnTo>
                    <a:pt x="192913" y="220218"/>
                  </a:lnTo>
                  <a:lnTo>
                    <a:pt x="199771" y="227076"/>
                  </a:lnTo>
                  <a:lnTo>
                    <a:pt x="208661" y="227076"/>
                  </a:lnTo>
                  <a:lnTo>
                    <a:pt x="217424" y="226949"/>
                  </a:lnTo>
                  <a:lnTo>
                    <a:pt x="224282" y="219964"/>
                  </a:lnTo>
                  <a:lnTo>
                    <a:pt x="224536" y="210439"/>
                  </a:lnTo>
                  <a:close/>
                </a:path>
                <a:path w="380364" h="363220">
                  <a:moveTo>
                    <a:pt x="379984" y="28575"/>
                  </a:moveTo>
                  <a:lnTo>
                    <a:pt x="339471" y="1397"/>
                  </a:lnTo>
                  <a:lnTo>
                    <a:pt x="336931" y="0"/>
                  </a:lnTo>
                  <a:lnTo>
                    <a:pt x="329946" y="10414"/>
                  </a:lnTo>
                  <a:lnTo>
                    <a:pt x="349504" y="23622"/>
                  </a:lnTo>
                  <a:lnTo>
                    <a:pt x="349377" y="24511"/>
                  </a:lnTo>
                  <a:lnTo>
                    <a:pt x="180975" y="24511"/>
                  </a:lnTo>
                  <a:lnTo>
                    <a:pt x="163588" y="25209"/>
                  </a:lnTo>
                  <a:lnTo>
                    <a:pt x="113157" y="37084"/>
                  </a:lnTo>
                  <a:lnTo>
                    <a:pt x="71755" y="60096"/>
                  </a:lnTo>
                  <a:lnTo>
                    <a:pt x="38392" y="92367"/>
                  </a:lnTo>
                  <a:lnTo>
                    <a:pt x="14401" y="131762"/>
                  </a:lnTo>
                  <a:lnTo>
                    <a:pt x="1155" y="176187"/>
                  </a:lnTo>
                  <a:lnTo>
                    <a:pt x="0" y="223520"/>
                  </a:lnTo>
                  <a:lnTo>
                    <a:pt x="8724" y="263677"/>
                  </a:lnTo>
                  <a:lnTo>
                    <a:pt x="25285" y="299148"/>
                  </a:lnTo>
                  <a:lnTo>
                    <a:pt x="49479" y="329971"/>
                  </a:lnTo>
                  <a:lnTo>
                    <a:pt x="81153" y="356108"/>
                  </a:lnTo>
                  <a:lnTo>
                    <a:pt x="88392" y="360299"/>
                  </a:lnTo>
                  <a:lnTo>
                    <a:pt x="92202" y="362712"/>
                  </a:lnTo>
                  <a:lnTo>
                    <a:pt x="98552" y="351409"/>
                  </a:lnTo>
                  <a:lnTo>
                    <a:pt x="94615" y="349123"/>
                  </a:lnTo>
                  <a:lnTo>
                    <a:pt x="58394" y="320624"/>
                  </a:lnTo>
                  <a:lnTo>
                    <a:pt x="31915" y="284086"/>
                  </a:lnTo>
                  <a:lnTo>
                    <a:pt x="16141" y="242049"/>
                  </a:lnTo>
                  <a:lnTo>
                    <a:pt x="12039" y="197091"/>
                  </a:lnTo>
                  <a:lnTo>
                    <a:pt x="20574" y="151765"/>
                  </a:lnTo>
                  <a:lnTo>
                    <a:pt x="45059" y="104813"/>
                  </a:lnTo>
                  <a:lnTo>
                    <a:pt x="81635" y="68745"/>
                  </a:lnTo>
                  <a:lnTo>
                    <a:pt x="127533" y="45580"/>
                  </a:lnTo>
                  <a:lnTo>
                    <a:pt x="179959" y="37338"/>
                  </a:lnTo>
                  <a:lnTo>
                    <a:pt x="349377" y="37338"/>
                  </a:lnTo>
                  <a:lnTo>
                    <a:pt x="349504" y="38100"/>
                  </a:lnTo>
                  <a:lnTo>
                    <a:pt x="329946" y="51308"/>
                  </a:lnTo>
                  <a:lnTo>
                    <a:pt x="336931" y="61976"/>
                  </a:lnTo>
                  <a:lnTo>
                    <a:pt x="379984" y="33274"/>
                  </a:lnTo>
                  <a:lnTo>
                    <a:pt x="379984" y="28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52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9160" cy="10690860"/>
            <a:chOff x="0" y="0"/>
            <a:chExt cx="2169160" cy="1069086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947" y="0"/>
              <a:ext cx="1823085" cy="10690860"/>
            </a:xfrm>
            <a:custGeom>
              <a:avLst/>
              <a:gdLst/>
              <a:ahLst/>
              <a:cxnLst/>
              <a:rect l="l" t="t" r="r" b="b"/>
              <a:pathLst>
                <a:path w="1823085" h="10690860">
                  <a:moveTo>
                    <a:pt x="1822704" y="0"/>
                  </a:moveTo>
                  <a:lnTo>
                    <a:pt x="0" y="0"/>
                  </a:lnTo>
                  <a:lnTo>
                    <a:pt x="0" y="10690860"/>
                  </a:lnTo>
                  <a:lnTo>
                    <a:pt x="1822704" y="10690860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9287" y="1122044"/>
            <a:ext cx="6073140" cy="1108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715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MCS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conseguiu entregar mais de 300 compositores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domésticos no último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trimestre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2021.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partir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Fevereiro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2022,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novo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projeto-piloto está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instalar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28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ilhas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compostagem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comunitárias em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12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municípios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distrito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Évora,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algumas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quais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já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estão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cheias.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  <a:spcBef>
                <a:spcPts val="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âmbito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desta iniciativa,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24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funcionários municipais (dos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12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municípios) receberam formação específica.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Verificarão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semanalmente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ilhas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comunitárias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compostagem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divulgarão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boas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práticas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compostagem,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tornando-se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assim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Guias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Compostagem.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896" y="387222"/>
            <a:ext cx="515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EVIDÊNCIAS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SUCESSO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(RESULTADOS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ALCANÇADOS)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5564" y="8679560"/>
            <a:ext cx="7131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Gilda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Matos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85564" y="9346183"/>
            <a:ext cx="523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GES</a:t>
            </a:r>
            <a:r>
              <a:rPr sz="1100" spc="-10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MB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9708" y="8659114"/>
            <a:ext cx="25711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Re-Plant!</a:t>
            </a:r>
            <a:r>
              <a:rPr sz="11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-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Composting</a:t>
            </a:r>
            <a:r>
              <a:rPr sz="1100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is</a:t>
            </a:r>
            <a:r>
              <a:rPr sz="11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back.</a:t>
            </a:r>
            <a:r>
              <a:rPr sz="11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(re-planta.pt)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9708" y="9117838"/>
            <a:ext cx="280987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Mission</a:t>
            </a:r>
            <a:r>
              <a:rPr sz="1100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solidary</a:t>
            </a:r>
            <a:r>
              <a:rPr sz="11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shells</a:t>
            </a:r>
            <a:r>
              <a:rPr sz="11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-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Institutional</a:t>
            </a:r>
            <a:r>
              <a:rPr sz="11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Portal</a:t>
            </a:r>
            <a:r>
              <a:rPr sz="1100" u="sng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of</a:t>
            </a:r>
            <a:r>
              <a:rPr sz="11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the </a:t>
            </a:r>
            <a:r>
              <a:rPr sz="1100" spc="-23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Municipality</a:t>
            </a:r>
            <a:r>
              <a:rPr sz="11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of</a:t>
            </a:r>
            <a:r>
              <a:rPr sz="11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Mourão</a:t>
            </a:r>
            <a:r>
              <a:rPr sz="11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(cm-mourao.pt)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67308" y="399287"/>
            <a:ext cx="7002780" cy="9485630"/>
            <a:chOff x="567308" y="399287"/>
            <a:chExt cx="7002780" cy="948563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123" y="2866643"/>
              <a:ext cx="6947916" cy="441655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76833" y="881633"/>
              <a:ext cx="6983730" cy="15240"/>
            </a:xfrm>
            <a:custGeom>
              <a:avLst/>
              <a:gdLst/>
              <a:ahLst/>
              <a:cxnLst/>
              <a:rect l="l" t="t" r="r" b="b"/>
              <a:pathLst>
                <a:path w="6983730" h="15240">
                  <a:moveTo>
                    <a:pt x="0" y="14858"/>
                  </a:moveTo>
                  <a:lnTo>
                    <a:pt x="6983349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40068" y="39928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55892" y="4983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4">
                  <a:moveTo>
                    <a:pt x="322072" y="0"/>
                  </a:moveTo>
                  <a:lnTo>
                    <a:pt x="67817" y="0"/>
                  </a:lnTo>
                  <a:lnTo>
                    <a:pt x="65024" y="3175"/>
                  </a:lnTo>
                  <a:lnTo>
                    <a:pt x="2793" y="65277"/>
                  </a:lnTo>
                  <a:lnTo>
                    <a:pt x="888" y="67055"/>
                  </a:lnTo>
                  <a:lnTo>
                    <a:pt x="0" y="68833"/>
                  </a:lnTo>
                  <a:lnTo>
                    <a:pt x="126" y="397763"/>
                  </a:lnTo>
                  <a:lnTo>
                    <a:pt x="322072" y="397763"/>
                  </a:lnTo>
                  <a:lnTo>
                    <a:pt x="322072" y="384682"/>
                  </a:lnTo>
                  <a:lnTo>
                    <a:pt x="13207" y="384682"/>
                  </a:lnTo>
                  <a:lnTo>
                    <a:pt x="13207" y="77088"/>
                  </a:lnTo>
                  <a:lnTo>
                    <a:pt x="77088" y="77088"/>
                  </a:lnTo>
                  <a:lnTo>
                    <a:pt x="77088" y="64388"/>
                  </a:lnTo>
                  <a:lnTo>
                    <a:pt x="60705" y="64388"/>
                  </a:lnTo>
                  <a:lnTo>
                    <a:pt x="24002" y="64261"/>
                  </a:lnTo>
                  <a:lnTo>
                    <a:pt x="22859" y="64134"/>
                  </a:lnTo>
                  <a:lnTo>
                    <a:pt x="64007" y="23113"/>
                  </a:lnTo>
                  <a:lnTo>
                    <a:pt x="77088" y="23113"/>
                  </a:lnTo>
                  <a:lnTo>
                    <a:pt x="77088" y="13207"/>
                  </a:lnTo>
                  <a:lnTo>
                    <a:pt x="322072" y="13207"/>
                  </a:lnTo>
                  <a:lnTo>
                    <a:pt x="322072" y="0"/>
                  </a:lnTo>
                  <a:close/>
                </a:path>
                <a:path w="399415" h="398144">
                  <a:moveTo>
                    <a:pt x="322072" y="323850"/>
                  </a:moveTo>
                  <a:lnTo>
                    <a:pt x="308736" y="323850"/>
                  </a:lnTo>
                  <a:lnTo>
                    <a:pt x="308736" y="384682"/>
                  </a:lnTo>
                  <a:lnTo>
                    <a:pt x="322072" y="384682"/>
                  </a:lnTo>
                  <a:lnTo>
                    <a:pt x="322072" y="323850"/>
                  </a:lnTo>
                  <a:close/>
                </a:path>
                <a:path w="399415" h="398144">
                  <a:moveTo>
                    <a:pt x="322072" y="13207"/>
                  </a:moveTo>
                  <a:lnTo>
                    <a:pt x="308990" y="13207"/>
                  </a:lnTo>
                  <a:lnTo>
                    <a:pt x="308990" y="239902"/>
                  </a:lnTo>
                  <a:lnTo>
                    <a:pt x="308101" y="242061"/>
                  </a:lnTo>
                  <a:lnTo>
                    <a:pt x="235203" y="314832"/>
                  </a:lnTo>
                  <a:lnTo>
                    <a:pt x="233425" y="316483"/>
                  </a:lnTo>
                  <a:lnTo>
                    <a:pt x="232155" y="318769"/>
                  </a:lnTo>
                  <a:lnTo>
                    <a:pt x="231521" y="321055"/>
                  </a:lnTo>
                  <a:lnTo>
                    <a:pt x="227804" y="333755"/>
                  </a:lnTo>
                  <a:lnTo>
                    <a:pt x="220633" y="358901"/>
                  </a:lnTo>
                  <a:lnTo>
                    <a:pt x="217169" y="370966"/>
                  </a:lnTo>
                  <a:lnTo>
                    <a:pt x="216915" y="372236"/>
                  </a:lnTo>
                  <a:lnTo>
                    <a:pt x="216560" y="373760"/>
                  </a:lnTo>
                  <a:lnTo>
                    <a:pt x="216153" y="375284"/>
                  </a:lnTo>
                  <a:lnTo>
                    <a:pt x="221487" y="373760"/>
                  </a:lnTo>
                  <a:lnTo>
                    <a:pt x="226313" y="372236"/>
                  </a:lnTo>
                  <a:lnTo>
                    <a:pt x="231139" y="370966"/>
                  </a:lnTo>
                  <a:lnTo>
                    <a:pt x="270001" y="359536"/>
                  </a:lnTo>
                  <a:lnTo>
                    <a:pt x="272414" y="358901"/>
                  </a:lnTo>
                  <a:lnTo>
                    <a:pt x="274827" y="357377"/>
                  </a:lnTo>
                  <a:lnTo>
                    <a:pt x="275844" y="356361"/>
                  </a:lnTo>
                  <a:lnTo>
                    <a:pt x="234823" y="356361"/>
                  </a:lnTo>
                  <a:lnTo>
                    <a:pt x="237108" y="348360"/>
                  </a:lnTo>
                  <a:lnTo>
                    <a:pt x="241173" y="333755"/>
                  </a:lnTo>
                  <a:lnTo>
                    <a:pt x="267598" y="333755"/>
                  </a:lnTo>
                  <a:lnTo>
                    <a:pt x="274475" y="326897"/>
                  </a:lnTo>
                  <a:lnTo>
                    <a:pt x="253873" y="326897"/>
                  </a:lnTo>
                  <a:lnTo>
                    <a:pt x="252222" y="324992"/>
                  </a:lnTo>
                  <a:lnTo>
                    <a:pt x="250062" y="322833"/>
                  </a:lnTo>
                  <a:lnTo>
                    <a:pt x="248284" y="320801"/>
                  </a:lnTo>
                  <a:lnTo>
                    <a:pt x="339851" y="229615"/>
                  </a:lnTo>
                  <a:lnTo>
                    <a:pt x="358989" y="229615"/>
                  </a:lnTo>
                  <a:lnTo>
                    <a:pt x="356950" y="227583"/>
                  </a:lnTo>
                  <a:lnTo>
                    <a:pt x="322452" y="227583"/>
                  </a:lnTo>
                  <a:lnTo>
                    <a:pt x="322325" y="226440"/>
                  </a:lnTo>
                  <a:lnTo>
                    <a:pt x="322072" y="225805"/>
                  </a:lnTo>
                  <a:lnTo>
                    <a:pt x="322072" y="13207"/>
                  </a:lnTo>
                  <a:close/>
                </a:path>
                <a:path w="399415" h="398144">
                  <a:moveTo>
                    <a:pt x="267598" y="333755"/>
                  </a:moveTo>
                  <a:lnTo>
                    <a:pt x="241173" y="333755"/>
                  </a:lnTo>
                  <a:lnTo>
                    <a:pt x="246760" y="339216"/>
                  </a:lnTo>
                  <a:lnTo>
                    <a:pt x="251967" y="344424"/>
                  </a:lnTo>
                  <a:lnTo>
                    <a:pt x="257301" y="349884"/>
                  </a:lnTo>
                  <a:lnTo>
                    <a:pt x="242950" y="354075"/>
                  </a:lnTo>
                  <a:lnTo>
                    <a:pt x="234823" y="356361"/>
                  </a:lnTo>
                  <a:lnTo>
                    <a:pt x="275844" y="356361"/>
                  </a:lnTo>
                  <a:lnTo>
                    <a:pt x="283751" y="348636"/>
                  </a:lnTo>
                  <a:lnTo>
                    <a:pt x="289264" y="343153"/>
                  </a:lnTo>
                  <a:lnTo>
                    <a:pt x="270001" y="343153"/>
                  </a:lnTo>
                  <a:lnTo>
                    <a:pt x="265937" y="339089"/>
                  </a:lnTo>
                  <a:lnTo>
                    <a:pt x="264159" y="337184"/>
                  </a:lnTo>
                  <a:lnTo>
                    <a:pt x="267598" y="333755"/>
                  </a:lnTo>
                  <a:close/>
                </a:path>
                <a:path w="399415" h="398144">
                  <a:moveTo>
                    <a:pt x="386877" y="245999"/>
                  </a:moveTo>
                  <a:lnTo>
                    <a:pt x="355600" y="245999"/>
                  </a:lnTo>
                  <a:lnTo>
                    <a:pt x="357377" y="247650"/>
                  </a:lnTo>
                  <a:lnTo>
                    <a:pt x="359536" y="249935"/>
                  </a:lnTo>
                  <a:lnTo>
                    <a:pt x="361441" y="251840"/>
                  </a:lnTo>
                  <a:lnTo>
                    <a:pt x="270001" y="343153"/>
                  </a:lnTo>
                  <a:lnTo>
                    <a:pt x="289264" y="343153"/>
                  </a:lnTo>
                  <a:lnTo>
                    <a:pt x="307212" y="325246"/>
                  </a:lnTo>
                  <a:lnTo>
                    <a:pt x="308736" y="323850"/>
                  </a:lnTo>
                  <a:lnTo>
                    <a:pt x="322072" y="323850"/>
                  </a:lnTo>
                  <a:lnTo>
                    <a:pt x="322072" y="311403"/>
                  </a:lnTo>
                  <a:lnTo>
                    <a:pt x="322833" y="309625"/>
                  </a:lnTo>
                  <a:lnTo>
                    <a:pt x="384809" y="248157"/>
                  </a:lnTo>
                  <a:lnTo>
                    <a:pt x="386877" y="245999"/>
                  </a:lnTo>
                  <a:close/>
                </a:path>
                <a:path w="399415" h="398144">
                  <a:moveTo>
                    <a:pt x="358989" y="229615"/>
                  </a:moveTo>
                  <a:lnTo>
                    <a:pt x="339851" y="229615"/>
                  </a:lnTo>
                  <a:lnTo>
                    <a:pt x="343915" y="233679"/>
                  </a:lnTo>
                  <a:lnTo>
                    <a:pt x="345693" y="235330"/>
                  </a:lnTo>
                  <a:lnTo>
                    <a:pt x="253873" y="326897"/>
                  </a:lnTo>
                  <a:lnTo>
                    <a:pt x="274475" y="326897"/>
                  </a:lnTo>
                  <a:lnTo>
                    <a:pt x="355600" y="245999"/>
                  </a:lnTo>
                  <a:lnTo>
                    <a:pt x="386877" y="245999"/>
                  </a:lnTo>
                  <a:lnTo>
                    <a:pt x="389447" y="243314"/>
                  </a:lnTo>
                  <a:lnTo>
                    <a:pt x="390360" y="242188"/>
                  </a:lnTo>
                  <a:lnTo>
                    <a:pt x="371601" y="242188"/>
                  </a:lnTo>
                  <a:lnTo>
                    <a:pt x="358989" y="229615"/>
                  </a:lnTo>
                  <a:close/>
                </a:path>
                <a:path w="399415" h="398144">
                  <a:moveTo>
                    <a:pt x="392118" y="203326"/>
                  </a:moveTo>
                  <a:lnTo>
                    <a:pt x="366394" y="203326"/>
                  </a:lnTo>
                  <a:lnTo>
                    <a:pt x="375792" y="204088"/>
                  </a:lnTo>
                  <a:lnTo>
                    <a:pt x="381634" y="210057"/>
                  </a:lnTo>
                  <a:lnTo>
                    <a:pt x="387350" y="215772"/>
                  </a:lnTo>
                  <a:lnTo>
                    <a:pt x="387984" y="225425"/>
                  </a:lnTo>
                  <a:lnTo>
                    <a:pt x="379222" y="235457"/>
                  </a:lnTo>
                  <a:lnTo>
                    <a:pt x="375157" y="238759"/>
                  </a:lnTo>
                  <a:lnTo>
                    <a:pt x="371601" y="242188"/>
                  </a:lnTo>
                  <a:lnTo>
                    <a:pt x="390360" y="242188"/>
                  </a:lnTo>
                  <a:lnTo>
                    <a:pt x="393620" y="238172"/>
                  </a:lnTo>
                  <a:lnTo>
                    <a:pt x="397007" y="232531"/>
                  </a:lnTo>
                  <a:lnTo>
                    <a:pt x="399196" y="226440"/>
                  </a:lnTo>
                  <a:lnTo>
                    <a:pt x="399287" y="216788"/>
                  </a:lnTo>
                  <a:lnTo>
                    <a:pt x="398906" y="216153"/>
                  </a:lnTo>
                  <a:lnTo>
                    <a:pt x="398652" y="215518"/>
                  </a:lnTo>
                  <a:lnTo>
                    <a:pt x="398525" y="214756"/>
                  </a:lnTo>
                  <a:lnTo>
                    <a:pt x="392118" y="203326"/>
                  </a:lnTo>
                  <a:close/>
                </a:path>
                <a:path w="399415" h="398144">
                  <a:moveTo>
                    <a:pt x="363378" y="193147"/>
                  </a:moveTo>
                  <a:lnTo>
                    <a:pt x="349503" y="200786"/>
                  </a:lnTo>
                  <a:lnTo>
                    <a:pt x="343334" y="206829"/>
                  </a:lnTo>
                  <a:lnTo>
                    <a:pt x="324888" y="225258"/>
                  </a:lnTo>
                  <a:lnTo>
                    <a:pt x="324230" y="225805"/>
                  </a:lnTo>
                  <a:lnTo>
                    <a:pt x="322452" y="227583"/>
                  </a:lnTo>
                  <a:lnTo>
                    <a:pt x="356950" y="227583"/>
                  </a:lnTo>
                  <a:lnTo>
                    <a:pt x="348996" y="219709"/>
                  </a:lnTo>
                  <a:lnTo>
                    <a:pt x="352551" y="216153"/>
                  </a:lnTo>
                  <a:lnTo>
                    <a:pt x="355980" y="211962"/>
                  </a:lnTo>
                  <a:lnTo>
                    <a:pt x="360044" y="208660"/>
                  </a:lnTo>
                  <a:lnTo>
                    <a:pt x="366394" y="203326"/>
                  </a:lnTo>
                  <a:lnTo>
                    <a:pt x="392118" y="203326"/>
                  </a:lnTo>
                  <a:lnTo>
                    <a:pt x="390794" y="200965"/>
                  </a:lnTo>
                  <a:lnTo>
                    <a:pt x="378110" y="193484"/>
                  </a:lnTo>
                  <a:lnTo>
                    <a:pt x="363378" y="193147"/>
                  </a:lnTo>
                  <a:close/>
                </a:path>
                <a:path w="399415" h="398144">
                  <a:moveTo>
                    <a:pt x="77088" y="23113"/>
                  </a:moveTo>
                  <a:lnTo>
                    <a:pt x="64007" y="23113"/>
                  </a:lnTo>
                  <a:lnTo>
                    <a:pt x="64134" y="24002"/>
                  </a:lnTo>
                  <a:lnTo>
                    <a:pt x="64388" y="24891"/>
                  </a:lnTo>
                  <a:lnTo>
                    <a:pt x="64388" y="60705"/>
                  </a:lnTo>
                  <a:lnTo>
                    <a:pt x="64515" y="63500"/>
                  </a:lnTo>
                  <a:lnTo>
                    <a:pt x="63626" y="64388"/>
                  </a:lnTo>
                  <a:lnTo>
                    <a:pt x="77088" y="64388"/>
                  </a:lnTo>
                  <a:lnTo>
                    <a:pt x="77088" y="231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81926" y="522731"/>
              <a:ext cx="269621" cy="34885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76071" y="8420099"/>
              <a:ext cx="6412865" cy="1458595"/>
            </a:xfrm>
            <a:custGeom>
              <a:avLst/>
              <a:gdLst/>
              <a:ahLst/>
              <a:cxnLst/>
              <a:rect l="l" t="t" r="r" b="b"/>
              <a:pathLst>
                <a:path w="6412865" h="1458595">
                  <a:moveTo>
                    <a:pt x="3848100" y="749807"/>
                  </a:moveTo>
                  <a:lnTo>
                    <a:pt x="6412610" y="749807"/>
                  </a:lnTo>
                </a:path>
                <a:path w="6412865" h="1458595">
                  <a:moveTo>
                    <a:pt x="0" y="0"/>
                  </a:moveTo>
                  <a:lnTo>
                    <a:pt x="6412357" y="0"/>
                  </a:lnTo>
                </a:path>
                <a:path w="6412865" h="1458595">
                  <a:moveTo>
                    <a:pt x="3848100" y="1458467"/>
                  </a:moveTo>
                  <a:lnTo>
                    <a:pt x="6412610" y="1458467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97375" y="8327897"/>
              <a:ext cx="896619" cy="218440"/>
            </a:xfrm>
            <a:custGeom>
              <a:avLst/>
              <a:gdLst/>
              <a:ahLst/>
              <a:cxnLst/>
              <a:rect l="l" t="t" r="r" b="b"/>
              <a:pathLst>
                <a:path w="896620" h="218440">
                  <a:moveTo>
                    <a:pt x="896112" y="0"/>
                  </a:moveTo>
                  <a:lnTo>
                    <a:pt x="848868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848868" y="217932"/>
                  </a:lnTo>
                  <a:lnTo>
                    <a:pt x="896112" y="217932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715374" y="8308593"/>
            <a:ext cx="2580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CONTACTO</a:t>
            </a:r>
            <a:r>
              <a:rPr sz="1400" b="1" spc="-2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412996" y="9062211"/>
            <a:ext cx="1201420" cy="218440"/>
          </a:xfrm>
          <a:custGeom>
            <a:avLst/>
            <a:gdLst/>
            <a:ahLst/>
            <a:cxnLst/>
            <a:rect l="l" t="t" r="r" b="b"/>
            <a:pathLst>
              <a:path w="1201420" h="218440">
                <a:moveTo>
                  <a:pt x="1200912" y="0"/>
                </a:moveTo>
                <a:lnTo>
                  <a:pt x="1153668" y="0"/>
                </a:ln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1153668" y="217932"/>
                </a:lnTo>
                <a:lnTo>
                  <a:pt x="1200912" y="217932"/>
                </a:lnTo>
                <a:lnTo>
                  <a:pt x="1200912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412996" y="9042603"/>
            <a:ext cx="12033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1F1F1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GANI</a:t>
            </a:r>
            <a:r>
              <a:rPr sz="1400" b="1" spc="-15" dirty="0">
                <a:solidFill>
                  <a:srgbClr val="F1F1F1"/>
                </a:solidFill>
                <a:latin typeface="Calibri"/>
                <a:cs typeface="Calibri"/>
              </a:rPr>
              <a:t>ZA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Ç</a:t>
            </a:r>
            <a:r>
              <a:rPr sz="1400" b="1" spc="-25" dirty="0">
                <a:solidFill>
                  <a:srgbClr val="F1F1F1"/>
                </a:solidFill>
                <a:latin typeface="Calibri"/>
                <a:cs typeface="Calibri"/>
              </a:rPr>
              <a:t>ÃO</a:t>
            </a:r>
            <a:r>
              <a:rPr sz="1400" b="1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97375" y="9774592"/>
            <a:ext cx="559435" cy="218440"/>
          </a:xfrm>
          <a:custGeom>
            <a:avLst/>
            <a:gdLst/>
            <a:ahLst/>
            <a:cxnLst/>
            <a:rect l="l" t="t" r="r" b="b"/>
            <a:pathLst>
              <a:path w="559435" h="218440">
                <a:moveTo>
                  <a:pt x="559308" y="0"/>
                </a:moveTo>
                <a:lnTo>
                  <a:pt x="512064" y="0"/>
                </a:ln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512064" y="217932"/>
                </a:lnTo>
                <a:lnTo>
                  <a:pt x="559308" y="217932"/>
                </a:lnTo>
                <a:lnTo>
                  <a:pt x="559308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385564" y="9647770"/>
            <a:ext cx="1033144" cy="60071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950"/>
              </a:spcBef>
            </a:pP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geral@gesamb.pt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11898" y="8327897"/>
            <a:ext cx="1903730" cy="218440"/>
          </a:xfrm>
          <a:custGeom>
            <a:avLst/>
            <a:gdLst/>
            <a:ahLst/>
            <a:cxnLst/>
            <a:rect l="l" t="t" r="r" b="b"/>
            <a:pathLst>
              <a:path w="1903730" h="218440">
                <a:moveTo>
                  <a:pt x="1903476" y="0"/>
                </a:moveTo>
                <a:lnTo>
                  <a:pt x="0" y="0"/>
                </a:lnTo>
                <a:lnTo>
                  <a:pt x="0" y="217932"/>
                </a:lnTo>
                <a:lnTo>
                  <a:pt x="1903476" y="217932"/>
                </a:lnTo>
                <a:lnTo>
                  <a:pt x="190347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11898" y="8308593"/>
            <a:ext cx="3585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LIGAÇÕES</a:t>
            </a:r>
            <a:r>
              <a:rPr sz="14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INFORMATIVAS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53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2816" y="10045114"/>
            <a:ext cx="484505" cy="327025"/>
            <a:chOff x="432816" y="10045114"/>
            <a:chExt cx="484505" cy="327025"/>
          </a:xfrm>
        </p:grpSpPr>
        <p:sp>
          <p:nvSpPr>
            <p:cNvPr id="8" name="object 8"/>
            <p:cNvSpPr/>
            <p:nvPr/>
          </p:nvSpPr>
          <p:spPr>
            <a:xfrm>
              <a:off x="432816" y="10045114"/>
              <a:ext cx="484505" cy="327025"/>
            </a:xfrm>
            <a:custGeom>
              <a:avLst/>
              <a:gdLst/>
              <a:ahLst/>
              <a:cxnLst/>
              <a:rect l="l" t="t" r="r" b="b"/>
              <a:pathLst>
                <a:path w="484505" h="327025">
                  <a:moveTo>
                    <a:pt x="484491" y="0"/>
                  </a:moveTo>
                  <a:lnTo>
                    <a:pt x="0" y="0"/>
                  </a:lnTo>
                  <a:lnTo>
                    <a:pt x="0" y="326620"/>
                  </a:lnTo>
                  <a:lnTo>
                    <a:pt x="484491" y="326620"/>
                  </a:lnTo>
                  <a:lnTo>
                    <a:pt x="484491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16393" y="0"/>
                  </a:move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9945" y="18337"/>
                  </a:lnTo>
                  <a:lnTo>
                    <a:pt x="6311" y="29655"/>
                  </a:lnTo>
                  <a:lnTo>
                    <a:pt x="16393" y="22884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lnTo>
                    <a:pt x="27981" y="10986"/>
                  </a:lnTo>
                  <a:lnTo>
                    <a:pt x="20516" y="10842"/>
                  </a:lnTo>
                  <a:lnTo>
                    <a:pt x="1639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32983" y="11130"/>
                  </a:moveTo>
                  <a:lnTo>
                    <a:pt x="27981" y="10986"/>
                  </a:lnTo>
                  <a:lnTo>
                    <a:pt x="20516" y="10842"/>
                  </a:lnTo>
                  <a:lnTo>
                    <a:pt x="17996" y="4266"/>
                  </a:lnTo>
                  <a:lnTo>
                    <a:pt x="16393" y="0"/>
                  </a:ln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4064" y="14082"/>
                  </a:lnTo>
                  <a:lnTo>
                    <a:pt x="9945" y="18337"/>
                  </a:lnTo>
                  <a:lnTo>
                    <a:pt x="7757" y="25109"/>
                  </a:lnTo>
                  <a:lnTo>
                    <a:pt x="6311" y="29655"/>
                  </a:lnTo>
                  <a:lnTo>
                    <a:pt x="10238" y="26995"/>
                  </a:lnTo>
                  <a:lnTo>
                    <a:pt x="16393" y="22884"/>
                  </a:lnTo>
                  <a:lnTo>
                    <a:pt x="22549" y="26995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23" y="10085947"/>
              <a:ext cx="217734" cy="84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6540" y="0"/>
                  </a:move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lnTo>
                    <a:pt x="26677" y="29647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22701" y="26986"/>
                  </a:moveTo>
                  <a:lnTo>
                    <a:pt x="26677" y="29647"/>
                  </a:lnTo>
                  <a:lnTo>
                    <a:pt x="25224" y="25100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78" y="10243079"/>
              <a:ext cx="217605" cy="840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1073" y="10024689"/>
            <a:ext cx="1005205" cy="361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80"/>
              </a:spcBef>
            </a:pP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Co-funded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by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 E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s</a:t>
            </a:r>
            <a:r>
              <a:rPr sz="750" spc="15" dirty="0">
                <a:solidFill>
                  <a:srgbClr val="2C48A2"/>
                </a:solidFill>
                <a:latin typeface="Arial MT"/>
                <a:cs typeface="Arial MT"/>
              </a:rPr>
              <a:t>m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s+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Pro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g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amme 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spc="-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034" y="164763"/>
            <a:ext cx="1644190" cy="93996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2808731"/>
            <a:ext cx="3502660" cy="6992620"/>
            <a:chOff x="0" y="2808731"/>
            <a:chExt cx="3502660" cy="6992620"/>
          </a:xfrm>
        </p:grpSpPr>
        <p:sp>
          <p:nvSpPr>
            <p:cNvPr id="18" name="object 18"/>
            <p:cNvSpPr/>
            <p:nvPr/>
          </p:nvSpPr>
          <p:spPr>
            <a:xfrm>
              <a:off x="0" y="2808731"/>
              <a:ext cx="3502660" cy="6992620"/>
            </a:xfrm>
            <a:custGeom>
              <a:avLst/>
              <a:gdLst/>
              <a:ahLst/>
              <a:cxnLst/>
              <a:rect l="l" t="t" r="r" b="b"/>
              <a:pathLst>
                <a:path w="3502660" h="6992620">
                  <a:moveTo>
                    <a:pt x="3502152" y="0"/>
                  </a:moveTo>
                  <a:lnTo>
                    <a:pt x="0" y="0"/>
                  </a:lnTo>
                  <a:lnTo>
                    <a:pt x="0" y="6992111"/>
                  </a:lnTo>
                  <a:lnTo>
                    <a:pt x="3502152" y="6992111"/>
                  </a:lnTo>
                  <a:lnTo>
                    <a:pt x="3502152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55929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1317" y="4751577"/>
              <a:ext cx="2185670" cy="1619250"/>
            </a:xfrm>
            <a:custGeom>
              <a:avLst/>
              <a:gdLst/>
              <a:ahLst/>
              <a:cxnLst/>
              <a:rect l="l" t="t" r="r" b="b"/>
              <a:pathLst>
                <a:path w="2185670" h="1619250">
                  <a:moveTo>
                    <a:pt x="954024" y="0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42672" y="233172"/>
                  </a:lnTo>
                  <a:lnTo>
                    <a:pt x="954024" y="233172"/>
                  </a:lnTo>
                  <a:lnTo>
                    <a:pt x="954024" y="0"/>
                  </a:lnTo>
                  <a:close/>
                </a:path>
                <a:path w="2185670" h="1619250">
                  <a:moveTo>
                    <a:pt x="1004316" y="0"/>
                  </a:moveTo>
                  <a:lnTo>
                    <a:pt x="954036" y="0"/>
                  </a:lnTo>
                  <a:lnTo>
                    <a:pt x="954036" y="233172"/>
                  </a:lnTo>
                  <a:lnTo>
                    <a:pt x="1004316" y="233172"/>
                  </a:lnTo>
                  <a:lnTo>
                    <a:pt x="1004316" y="0"/>
                  </a:lnTo>
                  <a:close/>
                </a:path>
                <a:path w="2185670" h="1619250">
                  <a:moveTo>
                    <a:pt x="1598676" y="1385951"/>
                  </a:moveTo>
                  <a:lnTo>
                    <a:pt x="42672" y="1385951"/>
                  </a:lnTo>
                  <a:lnTo>
                    <a:pt x="0" y="1385951"/>
                  </a:lnTo>
                  <a:lnTo>
                    <a:pt x="0" y="1619123"/>
                  </a:lnTo>
                  <a:lnTo>
                    <a:pt x="42672" y="1619123"/>
                  </a:lnTo>
                  <a:lnTo>
                    <a:pt x="1598676" y="1619123"/>
                  </a:lnTo>
                  <a:lnTo>
                    <a:pt x="1598676" y="1385951"/>
                  </a:lnTo>
                  <a:close/>
                </a:path>
                <a:path w="2185670" h="1619250">
                  <a:moveTo>
                    <a:pt x="1648980" y="1385951"/>
                  </a:moveTo>
                  <a:lnTo>
                    <a:pt x="1598688" y="1385951"/>
                  </a:lnTo>
                  <a:lnTo>
                    <a:pt x="1598688" y="1619123"/>
                  </a:lnTo>
                  <a:lnTo>
                    <a:pt x="1648980" y="1619123"/>
                  </a:lnTo>
                  <a:lnTo>
                    <a:pt x="1648980" y="1385951"/>
                  </a:lnTo>
                  <a:close/>
                </a:path>
                <a:path w="2185670" h="1619250">
                  <a:moveTo>
                    <a:pt x="2135124" y="666496"/>
                  </a:moveTo>
                  <a:lnTo>
                    <a:pt x="42672" y="666496"/>
                  </a:lnTo>
                  <a:lnTo>
                    <a:pt x="0" y="666496"/>
                  </a:lnTo>
                  <a:lnTo>
                    <a:pt x="0" y="899668"/>
                  </a:lnTo>
                  <a:lnTo>
                    <a:pt x="42672" y="899668"/>
                  </a:lnTo>
                  <a:lnTo>
                    <a:pt x="2135124" y="899668"/>
                  </a:lnTo>
                  <a:lnTo>
                    <a:pt x="2135124" y="666496"/>
                  </a:lnTo>
                  <a:close/>
                </a:path>
                <a:path w="2185670" h="1619250">
                  <a:moveTo>
                    <a:pt x="2185428" y="666496"/>
                  </a:moveTo>
                  <a:lnTo>
                    <a:pt x="2135136" y="666496"/>
                  </a:lnTo>
                  <a:lnTo>
                    <a:pt x="2135136" y="899668"/>
                  </a:lnTo>
                  <a:lnTo>
                    <a:pt x="2185428" y="899668"/>
                  </a:lnTo>
                  <a:lnTo>
                    <a:pt x="2185428" y="666496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859529" y="5631306"/>
            <a:ext cx="3071495" cy="12611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iniciativa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Green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Soap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projeto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inspirado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realizado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pela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ONG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"Clean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Hands",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primeira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empresa de reciclagem de sabão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Grécia,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fundada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2012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quatro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jovens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entusiastas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cidade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fronteiriça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Florina,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noroeste da Macedónia.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ONG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"Clean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Hands"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trabalha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dezenas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voluntários,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aceita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doações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público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coopera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atualmente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cerca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100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hotéis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Grécia.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59529" y="4683378"/>
            <a:ext cx="2129790" cy="65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86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ASSOCIAÇÃO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VOLUNTARIADO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OU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PESSOAS</a:t>
            </a:r>
            <a:r>
              <a:rPr sz="1800" b="1" spc="-7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ENVOLVIDAS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-12700" y="4628923"/>
            <a:ext cx="3517900" cy="273558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536575" algn="l"/>
                <a:tab pos="3504565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15" dirty="0">
                <a:solidFill>
                  <a:srgbClr val="F1F1F1"/>
                </a:solidFill>
                <a:latin typeface="Calibri"/>
                <a:cs typeface="Calibri"/>
              </a:rPr>
              <a:t>CATEGORIA</a:t>
            </a:r>
            <a:r>
              <a:rPr sz="1500" b="1" strike="sngStrike" spc="-15" dirty="0">
                <a:solidFill>
                  <a:srgbClr val="EB7339"/>
                </a:solidFill>
                <a:latin typeface="Calibri"/>
                <a:cs typeface="Calibri"/>
              </a:rPr>
              <a:t>.	</a:t>
            </a:r>
            <a:endParaRPr sz="1500">
              <a:latin typeface="Calibri"/>
              <a:cs typeface="Calibri"/>
            </a:endParaRPr>
          </a:p>
          <a:p>
            <a:pPr marL="494030" marR="213995">
              <a:lnSpc>
                <a:spcPts val="1090"/>
              </a:lnSpc>
              <a:spcBef>
                <a:spcPts val="82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Programas comunitários de gestão/reciclagem de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resíduos</a:t>
            </a:r>
            <a:endParaRPr sz="1100">
              <a:latin typeface="Calibri"/>
              <a:cs typeface="Calibri"/>
            </a:endParaRPr>
          </a:p>
          <a:p>
            <a:pPr marL="536575">
              <a:lnSpc>
                <a:spcPct val="100000"/>
              </a:lnSpc>
              <a:spcBef>
                <a:spcPts val="440"/>
              </a:spcBef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LOCALIZAÇÃO</a:t>
            </a:r>
            <a:r>
              <a:rPr sz="1500" b="1" spc="-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1F1F1"/>
                </a:solidFill>
                <a:latin typeface="Calibri"/>
                <a:cs typeface="Calibri"/>
              </a:rPr>
              <a:t>DA</a:t>
            </a:r>
            <a:r>
              <a:rPr sz="1500" b="1" spc="-15" dirty="0">
                <a:solidFill>
                  <a:srgbClr val="F1F1F1"/>
                </a:solidFill>
                <a:latin typeface="Calibri"/>
                <a:cs typeface="Calibri"/>
              </a:rPr>
              <a:t> PRÁTICA</a:t>
            </a:r>
            <a:r>
              <a:rPr sz="1500" b="1" spc="-15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494030" marR="779145">
              <a:lnSpc>
                <a:spcPts val="1090"/>
              </a:lnSpc>
              <a:spcBef>
                <a:spcPts val="83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35,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Konstantinou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Karamanli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St.,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Florina,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Macedónia</a:t>
            </a:r>
            <a:r>
              <a:rPr sz="1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Ocidental,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Grécia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  <a:tabLst>
                <a:tab pos="536575" algn="l"/>
                <a:tab pos="3501390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5" dirty="0">
                <a:solidFill>
                  <a:srgbClr val="F1F1F1"/>
                </a:solidFill>
                <a:latin typeface="Calibri"/>
                <a:cs typeface="Calibri"/>
              </a:rPr>
              <a:t>PROBLEMA</a:t>
            </a:r>
            <a:r>
              <a:rPr sz="1500" b="1" strike="sngStrike" spc="-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trike="sngStrike" spc="-10" dirty="0">
                <a:solidFill>
                  <a:srgbClr val="F1F1F1"/>
                </a:solidFill>
                <a:latin typeface="Calibri"/>
                <a:cs typeface="Calibri"/>
              </a:rPr>
              <a:t>VISADO	</a:t>
            </a:r>
            <a:endParaRPr sz="1500">
              <a:latin typeface="Calibri"/>
              <a:cs typeface="Calibri"/>
            </a:endParaRPr>
          </a:p>
          <a:p>
            <a:pPr marL="494030" marR="194310" algn="just">
              <a:lnSpc>
                <a:spcPct val="83300"/>
              </a:lnSpc>
              <a:spcBef>
                <a:spcPts val="121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Centenas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sabonetes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usados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resíduos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embalagens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sabão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produzidos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todos</a:t>
            </a:r>
            <a:r>
              <a:rPr sz="110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os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dias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em quartos de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hotel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todo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país,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maior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intensidade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durante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meses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Verão,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quando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maioria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hotéis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está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tradicionalmente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transbordar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turistas.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624839"/>
            <a:ext cx="7559040" cy="3850004"/>
            <a:chOff x="0" y="624839"/>
            <a:chExt cx="7559040" cy="3850004"/>
          </a:xfrm>
        </p:grpSpPr>
        <p:sp>
          <p:nvSpPr>
            <p:cNvPr id="25" name="object 25"/>
            <p:cNvSpPr/>
            <p:nvPr/>
          </p:nvSpPr>
          <p:spPr>
            <a:xfrm>
              <a:off x="3501771" y="2809493"/>
              <a:ext cx="4057650" cy="1664970"/>
            </a:xfrm>
            <a:custGeom>
              <a:avLst/>
              <a:gdLst/>
              <a:ahLst/>
              <a:cxnLst/>
              <a:rect l="l" t="t" r="r" b="b"/>
              <a:pathLst>
                <a:path w="4057650" h="1664970">
                  <a:moveTo>
                    <a:pt x="0" y="1664970"/>
                  </a:moveTo>
                  <a:lnTo>
                    <a:pt x="4057269" y="1664970"/>
                  </a:lnTo>
                  <a:lnTo>
                    <a:pt x="4057269" y="0"/>
                  </a:lnTo>
                  <a:lnTo>
                    <a:pt x="0" y="0"/>
                  </a:lnTo>
                  <a:lnTo>
                    <a:pt x="0" y="16649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20723"/>
              <a:ext cx="7559040" cy="325374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0" y="624839"/>
              <a:ext cx="1576070" cy="3616960"/>
            </a:xfrm>
            <a:custGeom>
              <a:avLst/>
              <a:gdLst/>
              <a:ahLst/>
              <a:cxnLst/>
              <a:rect l="l" t="t" r="r" b="b"/>
              <a:pathLst>
                <a:path w="1576070" h="3616960">
                  <a:moveTo>
                    <a:pt x="705612" y="1816735"/>
                  </a:moveTo>
                  <a:lnTo>
                    <a:pt x="701421" y="1768106"/>
                  </a:lnTo>
                  <a:lnTo>
                    <a:pt x="688873" y="1720316"/>
                  </a:lnTo>
                  <a:lnTo>
                    <a:pt x="667969" y="1674190"/>
                  </a:lnTo>
                  <a:lnTo>
                    <a:pt x="638695" y="1630578"/>
                  </a:lnTo>
                  <a:lnTo>
                    <a:pt x="601052" y="1590294"/>
                  </a:lnTo>
                  <a:lnTo>
                    <a:pt x="555891" y="1540459"/>
                  </a:lnTo>
                  <a:lnTo>
                    <a:pt x="517169" y="1486357"/>
                  </a:lnTo>
                  <a:lnTo>
                    <a:pt x="484390" y="1429258"/>
                  </a:lnTo>
                  <a:lnTo>
                    <a:pt x="457073" y="1370418"/>
                  </a:lnTo>
                  <a:lnTo>
                    <a:pt x="434695" y="1311097"/>
                  </a:lnTo>
                  <a:lnTo>
                    <a:pt x="416788" y="1252550"/>
                  </a:lnTo>
                  <a:lnTo>
                    <a:pt x="402831" y="1196047"/>
                  </a:lnTo>
                  <a:lnTo>
                    <a:pt x="392353" y="1142822"/>
                  </a:lnTo>
                  <a:lnTo>
                    <a:pt x="384835" y="1094155"/>
                  </a:lnTo>
                  <a:lnTo>
                    <a:pt x="379806" y="1051293"/>
                  </a:lnTo>
                  <a:lnTo>
                    <a:pt x="375183" y="988009"/>
                  </a:lnTo>
                  <a:lnTo>
                    <a:pt x="374523" y="963041"/>
                  </a:lnTo>
                  <a:lnTo>
                    <a:pt x="374192" y="957046"/>
                  </a:lnTo>
                  <a:lnTo>
                    <a:pt x="364629" y="890828"/>
                  </a:lnTo>
                  <a:lnTo>
                    <a:pt x="345325" y="818680"/>
                  </a:lnTo>
                  <a:lnTo>
                    <a:pt x="330073" y="777862"/>
                  </a:lnTo>
                  <a:lnTo>
                    <a:pt x="310299" y="735507"/>
                  </a:lnTo>
                  <a:lnTo>
                    <a:pt x="285432" y="692835"/>
                  </a:lnTo>
                  <a:lnTo>
                    <a:pt x="254889" y="651065"/>
                  </a:lnTo>
                  <a:lnTo>
                    <a:pt x="218109" y="611403"/>
                  </a:lnTo>
                  <a:lnTo>
                    <a:pt x="174510" y="575094"/>
                  </a:lnTo>
                  <a:lnTo>
                    <a:pt x="123494" y="543331"/>
                  </a:lnTo>
                  <a:lnTo>
                    <a:pt x="64503" y="517347"/>
                  </a:lnTo>
                  <a:lnTo>
                    <a:pt x="0" y="499211"/>
                  </a:lnTo>
                  <a:lnTo>
                    <a:pt x="0" y="556387"/>
                  </a:lnTo>
                  <a:lnTo>
                    <a:pt x="2755" y="556387"/>
                  </a:lnTo>
                  <a:lnTo>
                    <a:pt x="67525" y="577811"/>
                  </a:lnTo>
                  <a:lnTo>
                    <a:pt x="122923" y="606221"/>
                  </a:lnTo>
                  <a:lnTo>
                    <a:pt x="169684" y="640168"/>
                  </a:lnTo>
                  <a:lnTo>
                    <a:pt x="208521" y="678180"/>
                  </a:lnTo>
                  <a:lnTo>
                    <a:pt x="240169" y="718820"/>
                  </a:lnTo>
                  <a:lnTo>
                    <a:pt x="265353" y="760615"/>
                  </a:lnTo>
                  <a:lnTo>
                    <a:pt x="284822" y="802106"/>
                  </a:lnTo>
                  <a:lnTo>
                    <a:pt x="299300" y="841832"/>
                  </a:lnTo>
                  <a:lnTo>
                    <a:pt x="316166" y="910183"/>
                  </a:lnTo>
                  <a:lnTo>
                    <a:pt x="321805" y="953985"/>
                  </a:lnTo>
                  <a:lnTo>
                    <a:pt x="322237" y="963041"/>
                  </a:lnTo>
                  <a:lnTo>
                    <a:pt x="322237" y="971550"/>
                  </a:lnTo>
                  <a:lnTo>
                    <a:pt x="322541" y="989457"/>
                  </a:lnTo>
                  <a:lnTo>
                    <a:pt x="325945" y="1049515"/>
                  </a:lnTo>
                  <a:lnTo>
                    <a:pt x="329971" y="1089723"/>
                  </a:lnTo>
                  <a:lnTo>
                    <a:pt x="336169" y="1135405"/>
                  </a:lnTo>
                  <a:lnTo>
                    <a:pt x="345008" y="1185570"/>
                  </a:lnTo>
                  <a:lnTo>
                    <a:pt x="356933" y="1239253"/>
                  </a:lnTo>
                  <a:lnTo>
                    <a:pt x="372414" y="1295463"/>
                  </a:lnTo>
                  <a:lnTo>
                    <a:pt x="391934" y="1353223"/>
                  </a:lnTo>
                  <a:lnTo>
                    <a:pt x="415950" y="1411554"/>
                  </a:lnTo>
                  <a:lnTo>
                    <a:pt x="444919" y="1469466"/>
                  </a:lnTo>
                  <a:lnTo>
                    <a:pt x="479298" y="1525993"/>
                  </a:lnTo>
                  <a:lnTo>
                    <a:pt x="519569" y="1580146"/>
                  </a:lnTo>
                  <a:lnTo>
                    <a:pt x="566204" y="1630934"/>
                  </a:lnTo>
                  <a:lnTo>
                    <a:pt x="597611" y="1666760"/>
                  </a:lnTo>
                  <a:lnTo>
                    <a:pt x="621919" y="1704517"/>
                  </a:lnTo>
                  <a:lnTo>
                    <a:pt x="638810" y="1744205"/>
                  </a:lnTo>
                  <a:lnTo>
                    <a:pt x="647954" y="1785835"/>
                  </a:lnTo>
                  <a:lnTo>
                    <a:pt x="649033" y="1829396"/>
                  </a:lnTo>
                  <a:lnTo>
                    <a:pt x="641718" y="1874901"/>
                  </a:lnTo>
                  <a:lnTo>
                    <a:pt x="627570" y="1921497"/>
                  </a:lnTo>
                  <a:lnTo>
                    <a:pt x="606679" y="1966912"/>
                  </a:lnTo>
                  <a:lnTo>
                    <a:pt x="579920" y="2010664"/>
                  </a:lnTo>
                  <a:lnTo>
                    <a:pt x="548220" y="2052256"/>
                  </a:lnTo>
                  <a:lnTo>
                    <a:pt x="512470" y="2091207"/>
                  </a:lnTo>
                  <a:lnTo>
                    <a:pt x="473583" y="2127021"/>
                  </a:lnTo>
                  <a:lnTo>
                    <a:pt x="432473" y="2159203"/>
                  </a:lnTo>
                  <a:lnTo>
                    <a:pt x="390029" y="2187270"/>
                  </a:lnTo>
                  <a:lnTo>
                    <a:pt x="347179" y="2210739"/>
                  </a:lnTo>
                  <a:lnTo>
                    <a:pt x="304812" y="2229104"/>
                  </a:lnTo>
                  <a:lnTo>
                    <a:pt x="253631" y="2250694"/>
                  </a:lnTo>
                  <a:lnTo>
                    <a:pt x="204787" y="2275128"/>
                  </a:lnTo>
                  <a:lnTo>
                    <a:pt x="158483" y="2301684"/>
                  </a:lnTo>
                  <a:lnTo>
                    <a:pt x="114935" y="2329675"/>
                  </a:lnTo>
                  <a:lnTo>
                    <a:pt x="74320" y="2358377"/>
                  </a:lnTo>
                  <a:lnTo>
                    <a:pt x="36868" y="2387066"/>
                  </a:lnTo>
                  <a:lnTo>
                    <a:pt x="2755" y="2415032"/>
                  </a:lnTo>
                  <a:lnTo>
                    <a:pt x="2755" y="2496312"/>
                  </a:lnTo>
                  <a:lnTo>
                    <a:pt x="30784" y="2469210"/>
                  </a:lnTo>
                  <a:lnTo>
                    <a:pt x="62471" y="2440673"/>
                  </a:lnTo>
                  <a:lnTo>
                    <a:pt x="97713" y="2411450"/>
                  </a:lnTo>
                  <a:lnTo>
                    <a:pt x="136359" y="2382304"/>
                  </a:lnTo>
                  <a:lnTo>
                    <a:pt x="178257" y="2353983"/>
                  </a:lnTo>
                  <a:lnTo>
                    <a:pt x="223304" y="2327224"/>
                  </a:lnTo>
                  <a:lnTo>
                    <a:pt x="271335" y="2302789"/>
                  </a:lnTo>
                  <a:lnTo>
                    <a:pt x="322237" y="2281428"/>
                  </a:lnTo>
                  <a:lnTo>
                    <a:pt x="360603" y="2266226"/>
                  </a:lnTo>
                  <a:lnTo>
                    <a:pt x="399821" y="2246922"/>
                  </a:lnTo>
                  <a:lnTo>
                    <a:pt x="439216" y="2223795"/>
                  </a:lnTo>
                  <a:lnTo>
                    <a:pt x="478205" y="2197100"/>
                  </a:lnTo>
                  <a:lnTo>
                    <a:pt x="516140" y="2167090"/>
                  </a:lnTo>
                  <a:lnTo>
                    <a:pt x="552399" y="2134044"/>
                  </a:lnTo>
                  <a:lnTo>
                    <a:pt x="586359" y="2098217"/>
                  </a:lnTo>
                  <a:lnTo>
                    <a:pt x="617397" y="2059876"/>
                  </a:lnTo>
                  <a:lnTo>
                    <a:pt x="644893" y="2019261"/>
                  </a:lnTo>
                  <a:lnTo>
                    <a:pt x="668197" y="1976640"/>
                  </a:lnTo>
                  <a:lnTo>
                    <a:pt x="686714" y="1932292"/>
                  </a:lnTo>
                  <a:lnTo>
                    <a:pt x="699808" y="1886458"/>
                  </a:lnTo>
                  <a:lnTo>
                    <a:pt x="705510" y="1834172"/>
                  </a:lnTo>
                  <a:lnTo>
                    <a:pt x="705612" y="1816735"/>
                  </a:lnTo>
                  <a:close/>
                </a:path>
                <a:path w="1576070" h="3616960">
                  <a:moveTo>
                    <a:pt x="1331976" y="2048637"/>
                  </a:moveTo>
                  <a:lnTo>
                    <a:pt x="1323428" y="1971840"/>
                  </a:lnTo>
                  <a:lnTo>
                    <a:pt x="1312837" y="1931098"/>
                  </a:lnTo>
                  <a:lnTo>
                    <a:pt x="1298079" y="1888909"/>
                  </a:lnTo>
                  <a:lnTo>
                    <a:pt x="1279220" y="1845398"/>
                  </a:lnTo>
                  <a:lnTo>
                    <a:pt x="1256296" y="1800644"/>
                  </a:lnTo>
                  <a:lnTo>
                    <a:pt x="1229360" y="1754746"/>
                  </a:lnTo>
                  <a:lnTo>
                    <a:pt x="1198460" y="1707794"/>
                  </a:lnTo>
                  <a:lnTo>
                    <a:pt x="1163650" y="1659890"/>
                  </a:lnTo>
                  <a:lnTo>
                    <a:pt x="1097838" y="1572298"/>
                  </a:lnTo>
                  <a:lnTo>
                    <a:pt x="1039444" y="1492885"/>
                  </a:lnTo>
                  <a:lnTo>
                    <a:pt x="988034" y="1421142"/>
                  </a:lnTo>
                  <a:lnTo>
                    <a:pt x="943152" y="1356537"/>
                  </a:lnTo>
                  <a:lnTo>
                    <a:pt x="904379" y="1298562"/>
                  </a:lnTo>
                  <a:lnTo>
                    <a:pt x="871270" y="1246695"/>
                  </a:lnTo>
                  <a:lnTo>
                    <a:pt x="843394" y="1200404"/>
                  </a:lnTo>
                  <a:lnTo>
                    <a:pt x="820318" y="1159192"/>
                  </a:lnTo>
                  <a:lnTo>
                    <a:pt x="801598" y="1122527"/>
                  </a:lnTo>
                  <a:lnTo>
                    <a:pt x="775487" y="1060767"/>
                  </a:lnTo>
                  <a:lnTo>
                    <a:pt x="761580" y="1010958"/>
                  </a:lnTo>
                  <a:lnTo>
                    <a:pt x="756386" y="968946"/>
                  </a:lnTo>
                  <a:lnTo>
                    <a:pt x="755980" y="949579"/>
                  </a:lnTo>
                  <a:lnTo>
                    <a:pt x="756437" y="930592"/>
                  </a:lnTo>
                  <a:lnTo>
                    <a:pt x="757339" y="911479"/>
                  </a:lnTo>
                  <a:lnTo>
                    <a:pt x="757339" y="894080"/>
                  </a:lnTo>
                  <a:lnTo>
                    <a:pt x="755408" y="822452"/>
                  </a:lnTo>
                  <a:lnTo>
                    <a:pt x="749376" y="778484"/>
                  </a:lnTo>
                  <a:lnTo>
                    <a:pt x="739343" y="730935"/>
                  </a:lnTo>
                  <a:lnTo>
                    <a:pt x="724801" y="681189"/>
                  </a:lnTo>
                  <a:lnTo>
                    <a:pt x="705307" y="630631"/>
                  </a:lnTo>
                  <a:lnTo>
                    <a:pt x="680364" y="580644"/>
                  </a:lnTo>
                  <a:lnTo>
                    <a:pt x="649490" y="532625"/>
                  </a:lnTo>
                  <a:lnTo>
                    <a:pt x="612228" y="487934"/>
                  </a:lnTo>
                  <a:lnTo>
                    <a:pt x="576287" y="455612"/>
                  </a:lnTo>
                  <a:lnTo>
                    <a:pt x="538035" y="428383"/>
                  </a:lnTo>
                  <a:lnTo>
                    <a:pt x="497230" y="406336"/>
                  </a:lnTo>
                  <a:lnTo>
                    <a:pt x="453682" y="389559"/>
                  </a:lnTo>
                  <a:lnTo>
                    <a:pt x="407200" y="378155"/>
                  </a:lnTo>
                  <a:lnTo>
                    <a:pt x="363651" y="372948"/>
                  </a:lnTo>
                  <a:lnTo>
                    <a:pt x="304584" y="371856"/>
                  </a:lnTo>
                  <a:lnTo>
                    <a:pt x="235864" y="372948"/>
                  </a:lnTo>
                  <a:lnTo>
                    <a:pt x="174726" y="370814"/>
                  </a:lnTo>
                  <a:lnTo>
                    <a:pt x="121018" y="366102"/>
                  </a:lnTo>
                  <a:lnTo>
                    <a:pt x="74549" y="359448"/>
                  </a:lnTo>
                  <a:lnTo>
                    <a:pt x="35191" y="351497"/>
                  </a:lnTo>
                  <a:lnTo>
                    <a:pt x="2755" y="342900"/>
                  </a:lnTo>
                  <a:lnTo>
                    <a:pt x="2755" y="400939"/>
                  </a:lnTo>
                  <a:lnTo>
                    <a:pt x="40055" y="409130"/>
                  </a:lnTo>
                  <a:lnTo>
                    <a:pt x="82511" y="416191"/>
                  </a:lnTo>
                  <a:lnTo>
                    <a:pt x="130441" y="421944"/>
                  </a:lnTo>
                  <a:lnTo>
                    <a:pt x="184188" y="426262"/>
                  </a:lnTo>
                  <a:lnTo>
                    <a:pt x="244055" y="428967"/>
                  </a:lnTo>
                  <a:lnTo>
                    <a:pt x="310388" y="429895"/>
                  </a:lnTo>
                  <a:lnTo>
                    <a:pt x="361569" y="432777"/>
                  </a:lnTo>
                  <a:lnTo>
                    <a:pt x="410349" y="441286"/>
                  </a:lnTo>
                  <a:lnTo>
                    <a:pt x="456222" y="455282"/>
                  </a:lnTo>
                  <a:lnTo>
                    <a:pt x="498716" y="474611"/>
                  </a:lnTo>
                  <a:lnTo>
                    <a:pt x="537324" y="499084"/>
                  </a:lnTo>
                  <a:lnTo>
                    <a:pt x="571601" y="528574"/>
                  </a:lnTo>
                  <a:lnTo>
                    <a:pt x="607326" y="570687"/>
                  </a:lnTo>
                  <a:lnTo>
                    <a:pt x="636524" y="617499"/>
                  </a:lnTo>
                  <a:lnTo>
                    <a:pt x="659739" y="667169"/>
                  </a:lnTo>
                  <a:lnTo>
                    <a:pt x="677519" y="717854"/>
                  </a:lnTo>
                  <a:lnTo>
                    <a:pt x="690397" y="767727"/>
                  </a:lnTo>
                  <a:lnTo>
                    <a:pt x="698919" y="814959"/>
                  </a:lnTo>
                  <a:lnTo>
                    <a:pt x="703630" y="857681"/>
                  </a:lnTo>
                  <a:lnTo>
                    <a:pt x="705091" y="894080"/>
                  </a:lnTo>
                  <a:lnTo>
                    <a:pt x="705091" y="911479"/>
                  </a:lnTo>
                  <a:lnTo>
                    <a:pt x="704189" y="933386"/>
                  </a:lnTo>
                  <a:lnTo>
                    <a:pt x="703745" y="954976"/>
                  </a:lnTo>
                  <a:lnTo>
                    <a:pt x="705993" y="999375"/>
                  </a:lnTo>
                  <a:lnTo>
                    <a:pt x="715403" y="1049020"/>
                  </a:lnTo>
                  <a:lnTo>
                    <a:pt x="735558" y="1108265"/>
                  </a:lnTo>
                  <a:lnTo>
                    <a:pt x="770051" y="1181455"/>
                  </a:lnTo>
                  <a:lnTo>
                    <a:pt x="793800" y="1224635"/>
                  </a:lnTo>
                  <a:lnTo>
                    <a:pt x="822464" y="1272921"/>
                  </a:lnTo>
                  <a:lnTo>
                    <a:pt x="856500" y="1326883"/>
                  </a:lnTo>
                  <a:lnTo>
                    <a:pt x="896366" y="1387030"/>
                  </a:lnTo>
                  <a:lnTo>
                    <a:pt x="942505" y="1453934"/>
                  </a:lnTo>
                  <a:lnTo>
                    <a:pt x="995349" y="1528127"/>
                  </a:lnTo>
                  <a:lnTo>
                    <a:pt x="1055370" y="1610144"/>
                  </a:lnTo>
                  <a:lnTo>
                    <a:pt x="1123010" y="1700530"/>
                  </a:lnTo>
                  <a:lnTo>
                    <a:pt x="1160449" y="1752053"/>
                  </a:lnTo>
                  <a:lnTo>
                    <a:pt x="1192669" y="1802066"/>
                  </a:lnTo>
                  <a:lnTo>
                    <a:pt x="1219669" y="1850466"/>
                  </a:lnTo>
                  <a:lnTo>
                    <a:pt x="1241437" y="1897164"/>
                  </a:lnTo>
                  <a:lnTo>
                    <a:pt x="1257985" y="1942045"/>
                  </a:lnTo>
                  <a:lnTo>
                    <a:pt x="1269314" y="1985010"/>
                  </a:lnTo>
                  <a:lnTo>
                    <a:pt x="1275410" y="2025954"/>
                  </a:lnTo>
                  <a:lnTo>
                    <a:pt x="1276273" y="2064778"/>
                  </a:lnTo>
                  <a:lnTo>
                    <a:pt x="1271905" y="2101367"/>
                  </a:lnTo>
                  <a:lnTo>
                    <a:pt x="1242187" y="2177034"/>
                  </a:lnTo>
                  <a:lnTo>
                    <a:pt x="1214539" y="2214308"/>
                  </a:lnTo>
                  <a:lnTo>
                    <a:pt x="1180503" y="2247722"/>
                  </a:lnTo>
                  <a:lnTo>
                    <a:pt x="1141285" y="2277491"/>
                  </a:lnTo>
                  <a:lnTo>
                    <a:pt x="1098029" y="2303894"/>
                  </a:lnTo>
                  <a:lnTo>
                    <a:pt x="1051902" y="2327135"/>
                  </a:lnTo>
                  <a:lnTo>
                    <a:pt x="1004087" y="2347480"/>
                  </a:lnTo>
                  <a:lnTo>
                    <a:pt x="955751" y="2365171"/>
                  </a:lnTo>
                  <a:lnTo>
                    <a:pt x="908062" y="2380437"/>
                  </a:lnTo>
                  <a:lnTo>
                    <a:pt x="862190" y="2393531"/>
                  </a:lnTo>
                  <a:lnTo>
                    <a:pt x="819289" y="2404681"/>
                  </a:lnTo>
                  <a:lnTo>
                    <a:pt x="780554" y="2414143"/>
                  </a:lnTo>
                  <a:lnTo>
                    <a:pt x="763143" y="2419985"/>
                  </a:lnTo>
                  <a:lnTo>
                    <a:pt x="725043" y="2427681"/>
                  </a:lnTo>
                  <a:lnTo>
                    <a:pt x="689127" y="2433751"/>
                  </a:lnTo>
                  <a:lnTo>
                    <a:pt x="580720" y="2449271"/>
                  </a:lnTo>
                  <a:lnTo>
                    <a:pt x="539953" y="2456738"/>
                  </a:lnTo>
                  <a:lnTo>
                    <a:pt x="500862" y="2467076"/>
                  </a:lnTo>
                  <a:lnTo>
                    <a:pt x="462775" y="2481707"/>
                  </a:lnTo>
                  <a:lnTo>
                    <a:pt x="425005" y="2502065"/>
                  </a:lnTo>
                  <a:lnTo>
                    <a:pt x="386918" y="2529586"/>
                  </a:lnTo>
                  <a:lnTo>
                    <a:pt x="347827" y="2565692"/>
                  </a:lnTo>
                  <a:lnTo>
                    <a:pt x="307060" y="2611831"/>
                  </a:lnTo>
                  <a:lnTo>
                    <a:pt x="229971" y="2714904"/>
                  </a:lnTo>
                  <a:lnTo>
                    <a:pt x="193243" y="2756954"/>
                  </a:lnTo>
                  <a:lnTo>
                    <a:pt x="154597" y="2795651"/>
                  </a:lnTo>
                  <a:lnTo>
                    <a:pt x="114833" y="2831096"/>
                  </a:lnTo>
                  <a:lnTo>
                    <a:pt x="74752" y="2863405"/>
                  </a:lnTo>
                  <a:lnTo>
                    <a:pt x="35191" y="2892666"/>
                  </a:lnTo>
                  <a:lnTo>
                    <a:pt x="0" y="2916872"/>
                  </a:lnTo>
                  <a:lnTo>
                    <a:pt x="0" y="2986671"/>
                  </a:lnTo>
                  <a:lnTo>
                    <a:pt x="34937" y="2964929"/>
                  </a:lnTo>
                  <a:lnTo>
                    <a:pt x="74485" y="2937624"/>
                  </a:lnTo>
                  <a:lnTo>
                    <a:pt x="114998" y="2906776"/>
                  </a:lnTo>
                  <a:lnTo>
                    <a:pt x="155841" y="2872536"/>
                  </a:lnTo>
                  <a:lnTo>
                    <a:pt x="196418" y="2835033"/>
                  </a:lnTo>
                  <a:lnTo>
                    <a:pt x="236105" y="2794381"/>
                  </a:lnTo>
                  <a:lnTo>
                    <a:pt x="274294" y="2750731"/>
                  </a:lnTo>
                  <a:lnTo>
                    <a:pt x="310388" y="2704211"/>
                  </a:lnTo>
                  <a:lnTo>
                    <a:pt x="352196" y="2646489"/>
                  </a:lnTo>
                  <a:lnTo>
                    <a:pt x="391287" y="2602357"/>
                  </a:lnTo>
                  <a:lnTo>
                    <a:pt x="428739" y="2569641"/>
                  </a:lnTo>
                  <a:lnTo>
                    <a:pt x="465658" y="2546159"/>
                  </a:lnTo>
                  <a:lnTo>
                    <a:pt x="503110" y="2529763"/>
                  </a:lnTo>
                  <a:lnTo>
                    <a:pt x="542201" y="2518270"/>
                  </a:lnTo>
                  <a:lnTo>
                    <a:pt x="584009" y="2509494"/>
                  </a:lnTo>
                  <a:lnTo>
                    <a:pt x="629640" y="2501265"/>
                  </a:lnTo>
                  <a:lnTo>
                    <a:pt x="661289" y="2496705"/>
                  </a:lnTo>
                  <a:lnTo>
                    <a:pt x="695655" y="2491067"/>
                  </a:lnTo>
                  <a:lnTo>
                    <a:pt x="733298" y="2483256"/>
                  </a:lnTo>
                  <a:lnTo>
                    <a:pt x="774750" y="2472182"/>
                  </a:lnTo>
                  <a:lnTo>
                    <a:pt x="792162" y="2466340"/>
                  </a:lnTo>
                  <a:lnTo>
                    <a:pt x="830529" y="2457653"/>
                  </a:lnTo>
                  <a:lnTo>
                    <a:pt x="872693" y="2447429"/>
                  </a:lnTo>
                  <a:lnTo>
                    <a:pt x="917702" y="2435415"/>
                  </a:lnTo>
                  <a:lnTo>
                    <a:pt x="964590" y="2421293"/>
                  </a:lnTo>
                  <a:lnTo>
                    <a:pt x="1012418" y="2404808"/>
                  </a:lnTo>
                  <a:lnTo>
                    <a:pt x="1060221" y="2385657"/>
                  </a:lnTo>
                  <a:lnTo>
                    <a:pt x="1107071" y="2363546"/>
                  </a:lnTo>
                  <a:lnTo>
                    <a:pt x="1151991" y="2338209"/>
                  </a:lnTo>
                  <a:lnTo>
                    <a:pt x="1194054" y="2309355"/>
                  </a:lnTo>
                  <a:lnTo>
                    <a:pt x="1232293" y="2276703"/>
                  </a:lnTo>
                  <a:lnTo>
                    <a:pt x="1265758" y="2239949"/>
                  </a:lnTo>
                  <a:lnTo>
                    <a:pt x="1293495" y="2198827"/>
                  </a:lnTo>
                  <a:lnTo>
                    <a:pt x="1314577" y="2153031"/>
                  </a:lnTo>
                  <a:lnTo>
                    <a:pt x="1327607" y="2103031"/>
                  </a:lnTo>
                  <a:lnTo>
                    <a:pt x="1330871" y="2077212"/>
                  </a:lnTo>
                  <a:lnTo>
                    <a:pt x="1331976" y="2048637"/>
                  </a:lnTo>
                  <a:close/>
                </a:path>
                <a:path w="1576070" h="3616960">
                  <a:moveTo>
                    <a:pt x="1575816" y="1956308"/>
                  </a:moveTo>
                  <a:lnTo>
                    <a:pt x="1574711" y="1908314"/>
                  </a:lnTo>
                  <a:lnTo>
                    <a:pt x="1571447" y="1859762"/>
                  </a:lnTo>
                  <a:lnTo>
                    <a:pt x="1565998" y="1810118"/>
                  </a:lnTo>
                  <a:lnTo>
                    <a:pt x="1558417" y="1758823"/>
                  </a:lnTo>
                  <a:lnTo>
                    <a:pt x="1544510" y="1687677"/>
                  </a:lnTo>
                  <a:lnTo>
                    <a:pt x="1529041" y="1619986"/>
                  </a:lnTo>
                  <a:lnTo>
                    <a:pt x="1512214" y="1555699"/>
                  </a:lnTo>
                  <a:lnTo>
                    <a:pt x="1494218" y="1494739"/>
                  </a:lnTo>
                  <a:lnTo>
                    <a:pt x="1475282" y="1437043"/>
                  </a:lnTo>
                  <a:lnTo>
                    <a:pt x="1455597" y="1382547"/>
                  </a:lnTo>
                  <a:lnTo>
                    <a:pt x="1435354" y="1331188"/>
                  </a:lnTo>
                  <a:lnTo>
                    <a:pt x="1414780" y="1282877"/>
                  </a:lnTo>
                  <a:lnTo>
                    <a:pt x="1394066" y="1237564"/>
                  </a:lnTo>
                  <a:lnTo>
                    <a:pt x="1373416" y="1195184"/>
                  </a:lnTo>
                  <a:lnTo>
                    <a:pt x="1353045" y="1155649"/>
                  </a:lnTo>
                  <a:lnTo>
                    <a:pt x="1333144" y="1118908"/>
                  </a:lnTo>
                  <a:lnTo>
                    <a:pt x="1313929" y="1084884"/>
                  </a:lnTo>
                  <a:lnTo>
                    <a:pt x="1262418" y="998474"/>
                  </a:lnTo>
                  <a:lnTo>
                    <a:pt x="1242009" y="965809"/>
                  </a:lnTo>
                  <a:lnTo>
                    <a:pt x="1225423" y="937501"/>
                  </a:lnTo>
                  <a:lnTo>
                    <a:pt x="1214272" y="913561"/>
                  </a:lnTo>
                  <a:lnTo>
                    <a:pt x="1210195" y="893953"/>
                  </a:lnTo>
                  <a:lnTo>
                    <a:pt x="1206614" y="880770"/>
                  </a:lnTo>
                  <a:lnTo>
                    <a:pt x="1191818" y="836129"/>
                  </a:lnTo>
                  <a:lnTo>
                    <a:pt x="1167295" y="771334"/>
                  </a:lnTo>
                  <a:lnTo>
                    <a:pt x="1151534" y="732929"/>
                  </a:lnTo>
                  <a:lnTo>
                    <a:pt x="1133551" y="691362"/>
                  </a:lnTo>
                  <a:lnTo>
                    <a:pt x="1113383" y="647242"/>
                  </a:lnTo>
                  <a:lnTo>
                    <a:pt x="1091107" y="601218"/>
                  </a:lnTo>
                  <a:lnTo>
                    <a:pt x="1066800" y="553885"/>
                  </a:lnTo>
                  <a:lnTo>
                    <a:pt x="1040511" y="505879"/>
                  </a:lnTo>
                  <a:lnTo>
                    <a:pt x="1012317" y="457822"/>
                  </a:lnTo>
                  <a:lnTo>
                    <a:pt x="982281" y="410337"/>
                  </a:lnTo>
                  <a:lnTo>
                    <a:pt x="950468" y="364058"/>
                  </a:lnTo>
                  <a:lnTo>
                    <a:pt x="916940" y="319608"/>
                  </a:lnTo>
                  <a:lnTo>
                    <a:pt x="881761" y="277596"/>
                  </a:lnTo>
                  <a:lnTo>
                    <a:pt x="845007" y="238658"/>
                  </a:lnTo>
                  <a:lnTo>
                    <a:pt x="806742" y="203428"/>
                  </a:lnTo>
                  <a:lnTo>
                    <a:pt x="767029" y="172504"/>
                  </a:lnTo>
                  <a:lnTo>
                    <a:pt x="725932" y="146532"/>
                  </a:lnTo>
                  <a:lnTo>
                    <a:pt x="683514" y="126136"/>
                  </a:lnTo>
                  <a:lnTo>
                    <a:pt x="639851" y="111925"/>
                  </a:lnTo>
                  <a:lnTo>
                    <a:pt x="595007" y="104521"/>
                  </a:lnTo>
                  <a:lnTo>
                    <a:pt x="534377" y="99479"/>
                  </a:lnTo>
                  <a:lnTo>
                    <a:pt x="474637" y="93154"/>
                  </a:lnTo>
                  <a:lnTo>
                    <a:pt x="416179" y="85750"/>
                  </a:lnTo>
                  <a:lnTo>
                    <a:pt x="359422" y="77431"/>
                  </a:lnTo>
                  <a:lnTo>
                    <a:pt x="304761" y="68376"/>
                  </a:lnTo>
                  <a:lnTo>
                    <a:pt x="252603" y="58788"/>
                  </a:lnTo>
                  <a:lnTo>
                    <a:pt x="203339" y="48831"/>
                  </a:lnTo>
                  <a:lnTo>
                    <a:pt x="157378" y="38709"/>
                  </a:lnTo>
                  <a:lnTo>
                    <a:pt x="115125" y="28575"/>
                  </a:lnTo>
                  <a:lnTo>
                    <a:pt x="76987" y="18618"/>
                  </a:lnTo>
                  <a:lnTo>
                    <a:pt x="14643" y="0"/>
                  </a:lnTo>
                  <a:lnTo>
                    <a:pt x="14643" y="46482"/>
                  </a:lnTo>
                  <a:lnTo>
                    <a:pt x="3048" y="46482"/>
                  </a:lnTo>
                  <a:lnTo>
                    <a:pt x="43053" y="59283"/>
                  </a:lnTo>
                  <a:lnTo>
                    <a:pt x="87134" y="71539"/>
                  </a:lnTo>
                  <a:lnTo>
                    <a:pt x="134531" y="83197"/>
                  </a:lnTo>
                  <a:lnTo>
                    <a:pt x="184454" y="94183"/>
                  </a:lnTo>
                  <a:lnTo>
                    <a:pt x="236156" y="104444"/>
                  </a:lnTo>
                  <a:lnTo>
                    <a:pt x="288861" y="113919"/>
                  </a:lnTo>
                  <a:lnTo>
                    <a:pt x="341820" y="122555"/>
                  </a:lnTo>
                  <a:lnTo>
                    <a:pt x="394246" y="130276"/>
                  </a:lnTo>
                  <a:lnTo>
                    <a:pt x="445376" y="137033"/>
                  </a:lnTo>
                  <a:lnTo>
                    <a:pt x="494461" y="142760"/>
                  </a:lnTo>
                  <a:lnTo>
                    <a:pt x="540715" y="147396"/>
                  </a:lnTo>
                  <a:lnTo>
                    <a:pt x="583399" y="150876"/>
                  </a:lnTo>
                  <a:lnTo>
                    <a:pt x="624547" y="158153"/>
                  </a:lnTo>
                  <a:lnTo>
                    <a:pt x="665035" y="172821"/>
                  </a:lnTo>
                  <a:lnTo>
                    <a:pt x="704723" y="194183"/>
                  </a:lnTo>
                  <a:lnTo>
                    <a:pt x="743508" y="221500"/>
                  </a:lnTo>
                  <a:lnTo>
                    <a:pt x="781253" y="254050"/>
                  </a:lnTo>
                  <a:lnTo>
                    <a:pt x="817841" y="291096"/>
                  </a:lnTo>
                  <a:lnTo>
                    <a:pt x="853160" y="331927"/>
                  </a:lnTo>
                  <a:lnTo>
                    <a:pt x="887069" y="375818"/>
                  </a:lnTo>
                  <a:lnTo>
                    <a:pt x="919480" y="422033"/>
                  </a:lnTo>
                  <a:lnTo>
                    <a:pt x="950252" y="469849"/>
                  </a:lnTo>
                  <a:lnTo>
                    <a:pt x="979258" y="518541"/>
                  </a:lnTo>
                  <a:lnTo>
                    <a:pt x="1006398" y="567385"/>
                  </a:lnTo>
                  <a:lnTo>
                    <a:pt x="1031544" y="615657"/>
                  </a:lnTo>
                  <a:lnTo>
                    <a:pt x="1054557" y="662622"/>
                  </a:lnTo>
                  <a:lnTo>
                    <a:pt x="1075347" y="707555"/>
                  </a:lnTo>
                  <a:lnTo>
                    <a:pt x="1093774" y="749744"/>
                  </a:lnTo>
                  <a:lnTo>
                    <a:pt x="1109726" y="788441"/>
                  </a:lnTo>
                  <a:lnTo>
                    <a:pt x="1133716" y="852512"/>
                  </a:lnTo>
                  <a:lnTo>
                    <a:pt x="1146352" y="893953"/>
                  </a:lnTo>
                  <a:lnTo>
                    <a:pt x="1153871" y="917117"/>
                  </a:lnTo>
                  <a:lnTo>
                    <a:pt x="1167384" y="944054"/>
                  </a:lnTo>
                  <a:lnTo>
                    <a:pt x="1186345" y="976439"/>
                  </a:lnTo>
                  <a:lnTo>
                    <a:pt x="1226070" y="1042073"/>
                  </a:lnTo>
                  <a:lnTo>
                    <a:pt x="1243139" y="1070648"/>
                  </a:lnTo>
                  <a:lnTo>
                    <a:pt x="1280033" y="1135214"/>
                  </a:lnTo>
                  <a:lnTo>
                    <a:pt x="1299489" y="1171346"/>
                  </a:lnTo>
                  <a:lnTo>
                    <a:pt x="1319364" y="1210119"/>
                  </a:lnTo>
                  <a:lnTo>
                    <a:pt x="1339481" y="1251623"/>
                  </a:lnTo>
                  <a:lnTo>
                    <a:pt x="1359662" y="1295908"/>
                  </a:lnTo>
                  <a:lnTo>
                    <a:pt x="1379689" y="1343063"/>
                  </a:lnTo>
                  <a:lnTo>
                    <a:pt x="1399400" y="1393139"/>
                  </a:lnTo>
                  <a:lnTo>
                    <a:pt x="1418602" y="1446199"/>
                  </a:lnTo>
                  <a:lnTo>
                    <a:pt x="1437093" y="1502333"/>
                  </a:lnTo>
                  <a:lnTo>
                    <a:pt x="1454708" y="1561592"/>
                  </a:lnTo>
                  <a:lnTo>
                    <a:pt x="1471256" y="1624050"/>
                  </a:lnTo>
                  <a:lnTo>
                    <a:pt x="1486535" y="1689773"/>
                  </a:lnTo>
                  <a:lnTo>
                    <a:pt x="1500378" y="1758823"/>
                  </a:lnTo>
                  <a:lnTo>
                    <a:pt x="1510258" y="1820710"/>
                  </a:lnTo>
                  <a:lnTo>
                    <a:pt x="1516380" y="1880920"/>
                  </a:lnTo>
                  <a:lnTo>
                    <a:pt x="1518881" y="1939429"/>
                  </a:lnTo>
                  <a:lnTo>
                    <a:pt x="1517967" y="1996160"/>
                  </a:lnTo>
                  <a:lnTo>
                    <a:pt x="1513789" y="2051088"/>
                  </a:lnTo>
                  <a:lnTo>
                    <a:pt x="1506550" y="2104148"/>
                  </a:lnTo>
                  <a:lnTo>
                    <a:pt x="1496402" y="2155304"/>
                  </a:lnTo>
                  <a:lnTo>
                    <a:pt x="1483525" y="2204491"/>
                  </a:lnTo>
                  <a:lnTo>
                    <a:pt x="1468107" y="2251672"/>
                  </a:lnTo>
                  <a:lnTo>
                    <a:pt x="1450327" y="2296795"/>
                  </a:lnTo>
                  <a:lnTo>
                    <a:pt x="1430337" y="2339822"/>
                  </a:lnTo>
                  <a:lnTo>
                    <a:pt x="1408328" y="2380678"/>
                  </a:lnTo>
                  <a:lnTo>
                    <a:pt x="1384490" y="2419337"/>
                  </a:lnTo>
                  <a:lnTo>
                    <a:pt x="1358976" y="2455748"/>
                  </a:lnTo>
                  <a:lnTo>
                    <a:pt x="1331963" y="2489847"/>
                  </a:lnTo>
                  <a:lnTo>
                    <a:pt x="1303655" y="2521597"/>
                  </a:lnTo>
                  <a:lnTo>
                    <a:pt x="1274191" y="2550947"/>
                  </a:lnTo>
                  <a:lnTo>
                    <a:pt x="1243774" y="2577846"/>
                  </a:lnTo>
                  <a:lnTo>
                    <a:pt x="1212570" y="2602242"/>
                  </a:lnTo>
                  <a:lnTo>
                    <a:pt x="1180744" y="2624099"/>
                  </a:lnTo>
                  <a:lnTo>
                    <a:pt x="1115987" y="2659964"/>
                  </a:lnTo>
                  <a:lnTo>
                    <a:pt x="1050899" y="2685046"/>
                  </a:lnTo>
                  <a:lnTo>
                    <a:pt x="970699" y="2706014"/>
                  </a:lnTo>
                  <a:lnTo>
                    <a:pt x="923594" y="2722321"/>
                  </a:lnTo>
                  <a:lnTo>
                    <a:pt x="877455" y="2742082"/>
                  </a:lnTo>
                  <a:lnTo>
                    <a:pt x="832383" y="2765018"/>
                  </a:lnTo>
                  <a:lnTo>
                    <a:pt x="788492" y="2790888"/>
                  </a:lnTo>
                  <a:lnTo>
                    <a:pt x="745896" y="2819425"/>
                  </a:lnTo>
                  <a:lnTo>
                    <a:pt x="704697" y="2850362"/>
                  </a:lnTo>
                  <a:lnTo>
                    <a:pt x="665010" y="2883433"/>
                  </a:lnTo>
                  <a:lnTo>
                    <a:pt x="626922" y="2918383"/>
                  </a:lnTo>
                  <a:lnTo>
                    <a:pt x="590562" y="2954947"/>
                  </a:lnTo>
                  <a:lnTo>
                    <a:pt x="556031" y="2992856"/>
                  </a:lnTo>
                  <a:lnTo>
                    <a:pt x="523430" y="3031858"/>
                  </a:lnTo>
                  <a:lnTo>
                    <a:pt x="492874" y="3071672"/>
                  </a:lnTo>
                  <a:lnTo>
                    <a:pt x="464464" y="3112058"/>
                  </a:lnTo>
                  <a:lnTo>
                    <a:pt x="438302" y="3152737"/>
                  </a:lnTo>
                  <a:lnTo>
                    <a:pt x="414515" y="3193453"/>
                  </a:lnTo>
                  <a:lnTo>
                    <a:pt x="393204" y="3233940"/>
                  </a:lnTo>
                  <a:lnTo>
                    <a:pt x="374472" y="3273933"/>
                  </a:lnTo>
                  <a:lnTo>
                    <a:pt x="351853" y="3315766"/>
                  </a:lnTo>
                  <a:lnTo>
                    <a:pt x="323075" y="3354209"/>
                  </a:lnTo>
                  <a:lnTo>
                    <a:pt x="289280" y="3389376"/>
                  </a:lnTo>
                  <a:lnTo>
                    <a:pt x="251625" y="3421380"/>
                  </a:lnTo>
                  <a:lnTo>
                    <a:pt x="211251" y="3450310"/>
                  </a:lnTo>
                  <a:lnTo>
                    <a:pt x="169303" y="3476282"/>
                  </a:lnTo>
                  <a:lnTo>
                    <a:pt x="126949" y="3499383"/>
                  </a:lnTo>
                  <a:lnTo>
                    <a:pt x="85318" y="3519728"/>
                  </a:lnTo>
                  <a:lnTo>
                    <a:pt x="45567" y="3537432"/>
                  </a:lnTo>
                  <a:lnTo>
                    <a:pt x="8851" y="3552571"/>
                  </a:lnTo>
                  <a:lnTo>
                    <a:pt x="8851" y="3616452"/>
                  </a:lnTo>
                  <a:lnTo>
                    <a:pt x="83172" y="3587953"/>
                  </a:lnTo>
                  <a:lnTo>
                    <a:pt x="124688" y="3568954"/>
                  </a:lnTo>
                  <a:lnTo>
                    <a:pt x="167754" y="3546792"/>
                  </a:lnTo>
                  <a:lnTo>
                    <a:pt x="211328" y="3521456"/>
                  </a:lnTo>
                  <a:lnTo>
                    <a:pt x="254419" y="3492957"/>
                  </a:lnTo>
                  <a:lnTo>
                    <a:pt x="295998" y="3461296"/>
                  </a:lnTo>
                  <a:lnTo>
                    <a:pt x="335026" y="3426472"/>
                  </a:lnTo>
                  <a:lnTo>
                    <a:pt x="370497" y="3388487"/>
                  </a:lnTo>
                  <a:lnTo>
                    <a:pt x="401396" y="3347339"/>
                  </a:lnTo>
                  <a:lnTo>
                    <a:pt x="426707" y="3303016"/>
                  </a:lnTo>
                  <a:lnTo>
                    <a:pt x="446443" y="3263658"/>
                  </a:lnTo>
                  <a:lnTo>
                    <a:pt x="468718" y="3223653"/>
                  </a:lnTo>
                  <a:lnTo>
                    <a:pt x="493420" y="3183293"/>
                  </a:lnTo>
                  <a:lnTo>
                    <a:pt x="520446" y="3142919"/>
                  </a:lnTo>
                  <a:lnTo>
                    <a:pt x="549656" y="3102813"/>
                  </a:lnTo>
                  <a:lnTo>
                    <a:pt x="580948" y="3063316"/>
                  </a:lnTo>
                  <a:lnTo>
                    <a:pt x="614210" y="3024708"/>
                  </a:lnTo>
                  <a:lnTo>
                    <a:pt x="649325" y="2987332"/>
                  </a:lnTo>
                  <a:lnTo>
                    <a:pt x="686193" y="2951492"/>
                  </a:lnTo>
                  <a:lnTo>
                    <a:pt x="724687" y="2917494"/>
                  </a:lnTo>
                  <a:lnTo>
                    <a:pt x="764705" y="2885643"/>
                  </a:lnTo>
                  <a:lnTo>
                    <a:pt x="806119" y="2856268"/>
                  </a:lnTo>
                  <a:lnTo>
                    <a:pt x="848817" y="2829661"/>
                  </a:lnTo>
                  <a:lnTo>
                    <a:pt x="892708" y="2806154"/>
                  </a:lnTo>
                  <a:lnTo>
                    <a:pt x="937641" y="2786049"/>
                  </a:lnTo>
                  <a:lnTo>
                    <a:pt x="983538" y="2769666"/>
                  </a:lnTo>
                  <a:lnTo>
                    <a:pt x="1030274" y="2757297"/>
                  </a:lnTo>
                  <a:lnTo>
                    <a:pt x="1064552" y="2748648"/>
                  </a:lnTo>
                  <a:lnTo>
                    <a:pt x="1099210" y="2736951"/>
                  </a:lnTo>
                  <a:lnTo>
                    <a:pt x="1168920" y="2704693"/>
                  </a:lnTo>
                  <a:lnTo>
                    <a:pt x="1203579" y="2684246"/>
                  </a:lnTo>
                  <a:lnTo>
                    <a:pt x="1237843" y="2661005"/>
                  </a:lnTo>
                  <a:lnTo>
                    <a:pt x="1271524" y="2635021"/>
                  </a:lnTo>
                  <a:lnTo>
                    <a:pt x="1304442" y="2606344"/>
                  </a:lnTo>
                  <a:lnTo>
                    <a:pt x="1336382" y="2575052"/>
                  </a:lnTo>
                  <a:lnTo>
                    <a:pt x="1367167" y="2541193"/>
                  </a:lnTo>
                  <a:lnTo>
                    <a:pt x="1396606" y="2504833"/>
                  </a:lnTo>
                  <a:lnTo>
                    <a:pt x="1424482" y="2466009"/>
                  </a:lnTo>
                  <a:lnTo>
                    <a:pt x="1450632" y="2424811"/>
                  </a:lnTo>
                  <a:lnTo>
                    <a:pt x="1474851" y="2381288"/>
                  </a:lnTo>
                  <a:lnTo>
                    <a:pt x="1496936" y="2335492"/>
                  </a:lnTo>
                  <a:lnTo>
                    <a:pt x="1516697" y="2287486"/>
                  </a:lnTo>
                  <a:lnTo>
                    <a:pt x="1533956" y="2237321"/>
                  </a:lnTo>
                  <a:lnTo>
                    <a:pt x="1548511" y="2185073"/>
                  </a:lnTo>
                  <a:lnTo>
                    <a:pt x="1560169" y="2130780"/>
                  </a:lnTo>
                  <a:lnTo>
                    <a:pt x="1568729" y="2074519"/>
                  </a:lnTo>
                  <a:lnTo>
                    <a:pt x="1574012" y="2016353"/>
                  </a:lnTo>
                  <a:lnTo>
                    <a:pt x="1575816" y="195630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7696" y="3529583"/>
              <a:ext cx="2402205" cy="762000"/>
            </a:xfrm>
            <a:custGeom>
              <a:avLst/>
              <a:gdLst/>
              <a:ahLst/>
              <a:cxnLst/>
              <a:rect l="l" t="t" r="r" b="b"/>
              <a:pathLst>
                <a:path w="2402204" h="762000">
                  <a:moveTo>
                    <a:pt x="2401824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2401824" y="762000"/>
                  </a:lnTo>
                  <a:lnTo>
                    <a:pt x="2401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848480" y="8084946"/>
            <a:ext cx="3070860" cy="17183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Todos 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hotéis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 desejem 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seus sabonetes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embalagens de sabão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sejam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reciclados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contactam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"Clean Hands" registam-se na plataforma.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assinado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acordo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cooperação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entre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hotel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empresa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depois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colocado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recipiente nas instalações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hotel para 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sabões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 embalagens de sabão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descartados sejam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recolhidos. Quando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recipiente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está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cheio,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produtos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usados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retirados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levados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unidade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reciclagem de sabão.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hotel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recebe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logótipo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"Green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soap"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podem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utilizar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parte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suas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práticas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ambientais.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377696" y="3529583"/>
            <a:ext cx="2124710" cy="76200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1495"/>
              </a:spcBef>
            </a:pPr>
            <a:r>
              <a:rPr spc="-5" dirty="0"/>
              <a:t>GREEN</a:t>
            </a:r>
            <a:r>
              <a:rPr spc="-60" dirty="0"/>
              <a:t> </a:t>
            </a:r>
            <a:r>
              <a:rPr spc="-10" dirty="0"/>
              <a:t>SOAP</a:t>
            </a:r>
          </a:p>
        </p:txBody>
      </p:sp>
      <p:grpSp>
        <p:nvGrpSpPr>
          <p:cNvPr id="31" name="object 31"/>
          <p:cNvGrpSpPr/>
          <p:nvPr/>
        </p:nvGrpSpPr>
        <p:grpSpPr>
          <a:xfrm>
            <a:off x="3638169" y="7414259"/>
            <a:ext cx="3300729" cy="596265"/>
            <a:chOff x="3638169" y="7414259"/>
            <a:chExt cx="3300729" cy="596265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2888" y="7414259"/>
              <a:ext cx="595884" cy="5958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647694" y="7908797"/>
              <a:ext cx="3077845" cy="0"/>
            </a:xfrm>
            <a:custGeom>
              <a:avLst/>
              <a:gdLst/>
              <a:ahLst/>
              <a:cxnLst/>
              <a:rect l="l" t="t" r="r" b="b"/>
              <a:pathLst>
                <a:path w="3077845">
                  <a:moveTo>
                    <a:pt x="0" y="0"/>
                  </a:moveTo>
                  <a:lnTo>
                    <a:pt x="3077845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853941" y="7330185"/>
            <a:ext cx="2567305" cy="47688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>
              <a:lnSpc>
                <a:spcPct val="64400"/>
              </a:lnSpc>
              <a:spcBef>
                <a:spcPts val="865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5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spc="-39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A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620261" y="4946903"/>
            <a:ext cx="3940175" cy="611505"/>
            <a:chOff x="3620261" y="4946903"/>
            <a:chExt cx="3940175" cy="611505"/>
          </a:xfrm>
        </p:grpSpPr>
        <p:sp>
          <p:nvSpPr>
            <p:cNvPr id="36" name="object 36"/>
            <p:cNvSpPr/>
            <p:nvPr/>
          </p:nvSpPr>
          <p:spPr>
            <a:xfrm>
              <a:off x="3620261" y="5461253"/>
              <a:ext cx="3940175" cy="0"/>
            </a:xfrm>
            <a:custGeom>
              <a:avLst/>
              <a:gdLst/>
              <a:ahLst/>
              <a:cxnLst/>
              <a:rect l="l" t="t" r="r" b="b"/>
              <a:pathLst>
                <a:path w="3940175">
                  <a:moveTo>
                    <a:pt x="0" y="0"/>
                  </a:moveTo>
                  <a:lnTo>
                    <a:pt x="3940174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4827" y="4946903"/>
              <a:ext cx="611124" cy="611124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54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1540" cy="10692765"/>
            <a:chOff x="0" y="0"/>
            <a:chExt cx="2161540" cy="1069276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328" y="0"/>
              <a:ext cx="1823085" cy="10692765"/>
            </a:xfrm>
            <a:custGeom>
              <a:avLst/>
              <a:gdLst/>
              <a:ahLst/>
              <a:cxnLst/>
              <a:rect l="l" t="t" r="r" b="b"/>
              <a:pathLst>
                <a:path w="1823085" h="10692765">
                  <a:moveTo>
                    <a:pt x="0" y="10692383"/>
                  </a:moveTo>
                  <a:lnTo>
                    <a:pt x="1822704" y="10692383"/>
                  </a:lnTo>
                  <a:lnTo>
                    <a:pt x="1822704" y="0"/>
                  </a:lnTo>
                  <a:lnTo>
                    <a:pt x="0" y="0"/>
                  </a:lnTo>
                  <a:lnTo>
                    <a:pt x="0" y="106923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46251" y="1186941"/>
            <a:ext cx="2941955" cy="20231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iniciativa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múltiplos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benefícios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comunidade. Em primeiro lugar, recicla toneladas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resíduos que de outra forma terminariam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aterros,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já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sobrelotados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resíduos em toda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Grécia.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 segundo, serve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objetivo social, uma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vez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 os sabões reciclados são vendidos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preços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muito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baixos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ou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oferecidos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gratuitamente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consumidores pobres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vulneráveis. Em terceiro,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iniciativa sensibiliza os turistas estrangeiros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locais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proteção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ambiente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benefícios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reciclagem.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proprietários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hotéis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são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também beneficiados através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perfil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positivo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empresa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amiga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ambiente.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6251" y="3320922"/>
            <a:ext cx="2941955" cy="156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Partilha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Aprendizagem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 marR="5080">
              <a:lnSpc>
                <a:spcPts val="1200"/>
              </a:lnSpc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Shuza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Reeves,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gerente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hotel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participa </a:t>
            </a:r>
            <a:r>
              <a:rPr sz="1100" spc="-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 projeto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Green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Soap,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escreveu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Calibri"/>
              <a:cs typeface="Calibri"/>
            </a:endParaRPr>
          </a:p>
          <a:p>
            <a:pPr marL="52069" marR="48260" indent="-635" algn="ctr">
              <a:lnSpc>
                <a:spcPts val="1200"/>
              </a:lnSpc>
            </a:pP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“O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nosso hotel integrou totalmente o projeto na </a:t>
            </a:r>
            <a:r>
              <a:rPr sz="1100" b="1" i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sua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rotina.</a:t>
            </a:r>
            <a:r>
              <a:rPr sz="1100" b="1" i="1" spc="-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Poupamos</a:t>
            </a:r>
            <a:r>
              <a:rPr sz="1100" b="1" i="1" spc="-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no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nosso</a:t>
            </a:r>
            <a:r>
              <a:rPr sz="1100" b="1" i="1" spc="-3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orçamento</a:t>
            </a:r>
            <a:r>
              <a:rPr sz="1100" b="1" i="1" spc="-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geral, </a:t>
            </a:r>
            <a:r>
              <a:rPr sz="1100" b="1" i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contribuímos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para a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reciclagem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dos nossos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produtos e as nossas instalações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parecem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agora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mais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limpas</a:t>
            </a:r>
            <a:r>
              <a:rPr sz="1100" b="1" i="1" spc="-2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arrumadas</a:t>
            </a:r>
            <a:r>
              <a:rPr sz="1100" b="1" i="1" spc="-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do</a:t>
            </a:r>
            <a:r>
              <a:rPr sz="1100" b="1" i="1" spc="-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que</a:t>
            </a:r>
            <a:r>
              <a:rPr sz="1100" b="1" i="1" spc="-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nunca.”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77436" y="1186941"/>
            <a:ext cx="1620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Transferibilidade</a:t>
            </a:r>
            <a:r>
              <a:rPr sz="1100" b="1" spc="-4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77436" y="1492122"/>
            <a:ext cx="2941955" cy="1870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implementado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todos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hotéis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utilizam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fornecem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número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substancial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sabões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clientes.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iniciativa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 levada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cabo por uma empresa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social, uma ONG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ou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qualquer outra organização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sociedade civil que esteja empenhada na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proteção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ambiente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vantagens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práticas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reciclagem.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boas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capacidades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gestão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experiência anterior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mercado são úteis mas não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necessárias.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 deve ser bem divulgado,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o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plano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negócios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deve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cuidadosamente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concebido.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4961" y="9366910"/>
            <a:ext cx="1323340" cy="499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início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2012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fim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4961" y="385317"/>
            <a:ext cx="430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4961" y="8948419"/>
            <a:ext cx="5083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PERÍODO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IMPLEMENTAÇÃO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EB7339"/>
                </a:solidFill>
                <a:latin typeface="Calibri"/>
                <a:cs typeface="Calibri"/>
              </a:rPr>
              <a:t>(DATA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INÍCIO/FIM)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8358" y="399287"/>
            <a:ext cx="6991984" cy="8521065"/>
            <a:chOff x="578358" y="399287"/>
            <a:chExt cx="6991984" cy="852106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124" y="5265419"/>
              <a:ext cx="6947916" cy="245516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6352" y="399287"/>
              <a:ext cx="595883" cy="59588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92074" y="881633"/>
              <a:ext cx="6969125" cy="17780"/>
            </a:xfrm>
            <a:custGeom>
              <a:avLst/>
              <a:gdLst/>
              <a:ahLst/>
              <a:cxnLst/>
              <a:rect l="l" t="t" r="r" b="b"/>
              <a:pathLst>
                <a:path w="6969125" h="17780">
                  <a:moveTo>
                    <a:pt x="0" y="17525"/>
                  </a:moveTo>
                  <a:lnTo>
                    <a:pt x="6968617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8358" y="8786621"/>
              <a:ext cx="5589270" cy="0"/>
            </a:xfrm>
            <a:custGeom>
              <a:avLst/>
              <a:gdLst/>
              <a:ahLst/>
              <a:cxnLst/>
              <a:rect l="l" t="t" r="r" b="b"/>
              <a:pathLst>
                <a:path w="5589270">
                  <a:moveTo>
                    <a:pt x="0" y="0"/>
                  </a:moveTo>
                  <a:lnTo>
                    <a:pt x="5588762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33872" y="8325611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59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80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60" y="297180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78661" y="8487282"/>
              <a:ext cx="315595" cy="301625"/>
            </a:xfrm>
            <a:custGeom>
              <a:avLst/>
              <a:gdLst/>
              <a:ahLst/>
              <a:cxnLst/>
              <a:rect l="l" t="t" r="r" b="b"/>
              <a:pathLst>
                <a:path w="315595" h="301625">
                  <a:moveTo>
                    <a:pt x="155644" y="0"/>
                  </a:moveTo>
                  <a:lnTo>
                    <a:pt x="95240" y="10287"/>
                  </a:lnTo>
                  <a:lnTo>
                    <a:pt x="55239" y="33166"/>
                  </a:lnTo>
                  <a:lnTo>
                    <a:pt x="25465" y="65306"/>
                  </a:lnTo>
                  <a:lnTo>
                    <a:pt x="6769" y="103965"/>
                  </a:lnTo>
                  <a:lnTo>
                    <a:pt x="0" y="146402"/>
                  </a:lnTo>
                  <a:lnTo>
                    <a:pt x="6008" y="189877"/>
                  </a:lnTo>
                  <a:lnTo>
                    <a:pt x="25644" y="231648"/>
                  </a:lnTo>
                  <a:lnTo>
                    <a:pt x="53838" y="262636"/>
                  </a:lnTo>
                  <a:lnTo>
                    <a:pt x="62093" y="252856"/>
                  </a:lnTo>
                  <a:lnTo>
                    <a:pt x="49193" y="240579"/>
                  </a:lnTo>
                  <a:lnTo>
                    <a:pt x="38138" y="227123"/>
                  </a:lnTo>
                  <a:lnTo>
                    <a:pt x="28964" y="212405"/>
                  </a:lnTo>
                  <a:lnTo>
                    <a:pt x="21707" y="196342"/>
                  </a:lnTo>
                  <a:lnTo>
                    <a:pt x="41519" y="186436"/>
                  </a:lnTo>
                  <a:lnTo>
                    <a:pt x="35804" y="175006"/>
                  </a:lnTo>
                  <a:lnTo>
                    <a:pt x="17770" y="183895"/>
                  </a:lnTo>
                  <a:lnTo>
                    <a:pt x="15450" y="173543"/>
                  </a:lnTo>
                  <a:lnTo>
                    <a:pt x="13881" y="163179"/>
                  </a:lnTo>
                  <a:lnTo>
                    <a:pt x="13145" y="152695"/>
                  </a:lnTo>
                  <a:lnTo>
                    <a:pt x="13325" y="141986"/>
                  </a:lnTo>
                  <a:lnTo>
                    <a:pt x="64379" y="141986"/>
                  </a:lnTo>
                  <a:lnTo>
                    <a:pt x="64379" y="129031"/>
                  </a:lnTo>
                  <a:lnTo>
                    <a:pt x="14722" y="129031"/>
                  </a:lnTo>
                  <a:lnTo>
                    <a:pt x="16808" y="118016"/>
                  </a:lnTo>
                  <a:lnTo>
                    <a:pt x="19691" y="107394"/>
                  </a:lnTo>
                  <a:lnTo>
                    <a:pt x="23455" y="97081"/>
                  </a:lnTo>
                  <a:lnTo>
                    <a:pt x="28184" y="86994"/>
                  </a:lnTo>
                  <a:lnTo>
                    <a:pt x="41773" y="95884"/>
                  </a:lnTo>
                  <a:lnTo>
                    <a:pt x="48885" y="85089"/>
                  </a:lnTo>
                  <a:lnTo>
                    <a:pt x="34661" y="75564"/>
                  </a:lnTo>
                  <a:lnTo>
                    <a:pt x="43265" y="63656"/>
                  </a:lnTo>
                  <a:lnTo>
                    <a:pt x="52917" y="52879"/>
                  </a:lnTo>
                  <a:lnTo>
                    <a:pt x="63665" y="43221"/>
                  </a:lnTo>
                  <a:lnTo>
                    <a:pt x="75555" y="34670"/>
                  </a:lnTo>
                  <a:lnTo>
                    <a:pt x="85080" y="48894"/>
                  </a:lnTo>
                  <a:lnTo>
                    <a:pt x="95748" y="41782"/>
                  </a:lnTo>
                  <a:lnTo>
                    <a:pt x="127558" y="15051"/>
                  </a:lnTo>
                  <a:lnTo>
                    <a:pt x="141976" y="13715"/>
                  </a:lnTo>
                  <a:lnTo>
                    <a:pt x="141976" y="64515"/>
                  </a:lnTo>
                  <a:lnTo>
                    <a:pt x="154930" y="64515"/>
                  </a:lnTo>
                  <a:lnTo>
                    <a:pt x="154930" y="13334"/>
                  </a:lnTo>
                  <a:lnTo>
                    <a:pt x="167249" y="14398"/>
                  </a:lnTo>
                  <a:lnTo>
                    <a:pt x="179282" y="16319"/>
                  </a:lnTo>
                  <a:lnTo>
                    <a:pt x="191077" y="19192"/>
                  </a:lnTo>
                  <a:lnTo>
                    <a:pt x="202682" y="23113"/>
                  </a:lnTo>
                  <a:lnTo>
                    <a:pt x="194554" y="35432"/>
                  </a:lnTo>
                  <a:lnTo>
                    <a:pt x="205222" y="42418"/>
                  </a:lnTo>
                  <a:lnTo>
                    <a:pt x="214620" y="28448"/>
                  </a:lnTo>
                  <a:lnTo>
                    <a:pt x="226086" y="34113"/>
                  </a:lnTo>
                  <a:lnTo>
                    <a:pt x="239576" y="43100"/>
                  </a:lnTo>
                  <a:lnTo>
                    <a:pt x="252303" y="53397"/>
                  </a:lnTo>
                  <a:lnTo>
                    <a:pt x="261483" y="62992"/>
                  </a:lnTo>
                  <a:lnTo>
                    <a:pt x="247894" y="72262"/>
                  </a:lnTo>
                  <a:lnTo>
                    <a:pt x="255006" y="82931"/>
                  </a:lnTo>
                  <a:lnTo>
                    <a:pt x="293195" y="113920"/>
                  </a:lnTo>
                  <a:lnTo>
                    <a:pt x="297932" y="129158"/>
                  </a:lnTo>
                  <a:lnTo>
                    <a:pt x="251704" y="129158"/>
                  </a:lnTo>
                  <a:lnTo>
                    <a:pt x="251704" y="141858"/>
                  </a:lnTo>
                  <a:lnTo>
                    <a:pt x="300726" y="141858"/>
                  </a:lnTo>
                  <a:lnTo>
                    <a:pt x="302185" y="152657"/>
                  </a:lnTo>
                  <a:lnTo>
                    <a:pt x="302869" y="163385"/>
                  </a:lnTo>
                  <a:lnTo>
                    <a:pt x="302673" y="174113"/>
                  </a:lnTo>
                  <a:lnTo>
                    <a:pt x="301488" y="184912"/>
                  </a:lnTo>
                  <a:lnTo>
                    <a:pt x="284851" y="180975"/>
                  </a:lnTo>
                  <a:lnTo>
                    <a:pt x="281803" y="193167"/>
                  </a:lnTo>
                  <a:lnTo>
                    <a:pt x="299583" y="197738"/>
                  </a:lnTo>
                  <a:lnTo>
                    <a:pt x="295739" y="213177"/>
                  </a:lnTo>
                  <a:lnTo>
                    <a:pt x="290455" y="227901"/>
                  </a:lnTo>
                  <a:lnTo>
                    <a:pt x="283670" y="241958"/>
                  </a:lnTo>
                  <a:lnTo>
                    <a:pt x="275326" y="255396"/>
                  </a:lnTo>
                  <a:lnTo>
                    <a:pt x="261102" y="246125"/>
                  </a:lnTo>
                  <a:lnTo>
                    <a:pt x="254117" y="256794"/>
                  </a:lnTo>
                  <a:lnTo>
                    <a:pt x="267833" y="266064"/>
                  </a:lnTo>
                  <a:lnTo>
                    <a:pt x="259197" y="275208"/>
                  </a:lnTo>
                  <a:lnTo>
                    <a:pt x="250434" y="283590"/>
                  </a:lnTo>
                  <a:lnTo>
                    <a:pt x="241036" y="291592"/>
                  </a:lnTo>
                  <a:lnTo>
                    <a:pt x="248529" y="301625"/>
                  </a:lnTo>
                  <a:lnTo>
                    <a:pt x="249418" y="300863"/>
                  </a:lnTo>
                  <a:lnTo>
                    <a:pt x="250053" y="300608"/>
                  </a:lnTo>
                  <a:lnTo>
                    <a:pt x="284428" y="265009"/>
                  </a:lnTo>
                  <a:lnTo>
                    <a:pt x="306012" y="225520"/>
                  </a:lnTo>
                  <a:lnTo>
                    <a:pt x="315143" y="181602"/>
                  </a:lnTo>
                  <a:lnTo>
                    <a:pt x="311521" y="133350"/>
                  </a:lnTo>
                  <a:lnTo>
                    <a:pt x="299012" y="94470"/>
                  </a:lnTo>
                  <a:lnTo>
                    <a:pt x="278501" y="61674"/>
                  </a:lnTo>
                  <a:lnTo>
                    <a:pt x="250371" y="34998"/>
                  </a:lnTo>
                  <a:lnTo>
                    <a:pt x="215001" y="14477"/>
                  </a:lnTo>
                  <a:lnTo>
                    <a:pt x="185519" y="4286"/>
                  </a:lnTo>
                  <a:lnTo>
                    <a:pt x="1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0279" y="8584723"/>
              <a:ext cx="153924" cy="23009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941568" y="8430767"/>
              <a:ext cx="380365" cy="363220"/>
            </a:xfrm>
            <a:custGeom>
              <a:avLst/>
              <a:gdLst/>
              <a:ahLst/>
              <a:cxnLst/>
              <a:rect l="l" t="t" r="r" b="b"/>
              <a:pathLst>
                <a:path w="380364" h="363220">
                  <a:moveTo>
                    <a:pt x="178816" y="210312"/>
                  </a:moveTo>
                  <a:lnTo>
                    <a:pt x="171577" y="210312"/>
                  </a:lnTo>
                  <a:lnTo>
                    <a:pt x="167259" y="210439"/>
                  </a:lnTo>
                  <a:lnTo>
                    <a:pt x="166243" y="210947"/>
                  </a:lnTo>
                  <a:lnTo>
                    <a:pt x="165862" y="211709"/>
                  </a:lnTo>
                  <a:lnTo>
                    <a:pt x="163703" y="214503"/>
                  </a:lnTo>
                  <a:lnTo>
                    <a:pt x="161798" y="214503"/>
                  </a:lnTo>
                  <a:lnTo>
                    <a:pt x="159766" y="211582"/>
                  </a:lnTo>
                  <a:lnTo>
                    <a:pt x="159385" y="210820"/>
                  </a:lnTo>
                  <a:lnTo>
                    <a:pt x="158242" y="210439"/>
                  </a:lnTo>
                  <a:lnTo>
                    <a:pt x="154051" y="210312"/>
                  </a:lnTo>
                  <a:lnTo>
                    <a:pt x="150622" y="210439"/>
                  </a:lnTo>
                  <a:lnTo>
                    <a:pt x="146812" y="210439"/>
                  </a:lnTo>
                  <a:lnTo>
                    <a:pt x="147193" y="220218"/>
                  </a:lnTo>
                  <a:lnTo>
                    <a:pt x="154178" y="227203"/>
                  </a:lnTo>
                  <a:lnTo>
                    <a:pt x="171704" y="226949"/>
                  </a:lnTo>
                  <a:lnTo>
                    <a:pt x="178562" y="219964"/>
                  </a:lnTo>
                  <a:lnTo>
                    <a:pt x="178816" y="210312"/>
                  </a:lnTo>
                  <a:close/>
                </a:path>
                <a:path w="380364" h="363220">
                  <a:moveTo>
                    <a:pt x="224536" y="210439"/>
                  </a:moveTo>
                  <a:lnTo>
                    <a:pt x="222758" y="210439"/>
                  </a:lnTo>
                  <a:lnTo>
                    <a:pt x="221107" y="210312"/>
                  </a:lnTo>
                  <a:lnTo>
                    <a:pt x="216154" y="210693"/>
                  </a:lnTo>
                  <a:lnTo>
                    <a:pt x="212471" y="209042"/>
                  </a:lnTo>
                  <a:lnTo>
                    <a:pt x="210058" y="213106"/>
                  </a:lnTo>
                  <a:lnTo>
                    <a:pt x="209677" y="213487"/>
                  </a:lnTo>
                  <a:lnTo>
                    <a:pt x="207264" y="212725"/>
                  </a:lnTo>
                  <a:lnTo>
                    <a:pt x="204978" y="211836"/>
                  </a:lnTo>
                  <a:lnTo>
                    <a:pt x="204216" y="210693"/>
                  </a:lnTo>
                  <a:lnTo>
                    <a:pt x="203200" y="210566"/>
                  </a:lnTo>
                  <a:lnTo>
                    <a:pt x="199771" y="210312"/>
                  </a:lnTo>
                  <a:lnTo>
                    <a:pt x="196342" y="210439"/>
                  </a:lnTo>
                  <a:lnTo>
                    <a:pt x="192532" y="210439"/>
                  </a:lnTo>
                  <a:lnTo>
                    <a:pt x="192913" y="220218"/>
                  </a:lnTo>
                  <a:lnTo>
                    <a:pt x="199771" y="227076"/>
                  </a:lnTo>
                  <a:lnTo>
                    <a:pt x="208661" y="227076"/>
                  </a:lnTo>
                  <a:lnTo>
                    <a:pt x="217424" y="226949"/>
                  </a:lnTo>
                  <a:lnTo>
                    <a:pt x="224282" y="219964"/>
                  </a:lnTo>
                  <a:lnTo>
                    <a:pt x="224536" y="210439"/>
                  </a:lnTo>
                  <a:close/>
                </a:path>
                <a:path w="380364" h="363220">
                  <a:moveTo>
                    <a:pt x="379984" y="28575"/>
                  </a:moveTo>
                  <a:lnTo>
                    <a:pt x="339471" y="1397"/>
                  </a:lnTo>
                  <a:lnTo>
                    <a:pt x="336931" y="0"/>
                  </a:lnTo>
                  <a:lnTo>
                    <a:pt x="329946" y="10414"/>
                  </a:lnTo>
                  <a:lnTo>
                    <a:pt x="349504" y="23622"/>
                  </a:lnTo>
                  <a:lnTo>
                    <a:pt x="349377" y="24511"/>
                  </a:lnTo>
                  <a:lnTo>
                    <a:pt x="180975" y="24511"/>
                  </a:lnTo>
                  <a:lnTo>
                    <a:pt x="163588" y="25209"/>
                  </a:lnTo>
                  <a:lnTo>
                    <a:pt x="113157" y="37084"/>
                  </a:lnTo>
                  <a:lnTo>
                    <a:pt x="71755" y="60096"/>
                  </a:lnTo>
                  <a:lnTo>
                    <a:pt x="38392" y="92367"/>
                  </a:lnTo>
                  <a:lnTo>
                    <a:pt x="14401" y="131762"/>
                  </a:lnTo>
                  <a:lnTo>
                    <a:pt x="1155" y="176187"/>
                  </a:lnTo>
                  <a:lnTo>
                    <a:pt x="0" y="223520"/>
                  </a:lnTo>
                  <a:lnTo>
                    <a:pt x="8724" y="263677"/>
                  </a:lnTo>
                  <a:lnTo>
                    <a:pt x="25285" y="299148"/>
                  </a:lnTo>
                  <a:lnTo>
                    <a:pt x="49479" y="329971"/>
                  </a:lnTo>
                  <a:lnTo>
                    <a:pt x="81153" y="356108"/>
                  </a:lnTo>
                  <a:lnTo>
                    <a:pt x="88392" y="360299"/>
                  </a:lnTo>
                  <a:lnTo>
                    <a:pt x="92202" y="362712"/>
                  </a:lnTo>
                  <a:lnTo>
                    <a:pt x="98552" y="351409"/>
                  </a:lnTo>
                  <a:lnTo>
                    <a:pt x="94615" y="349123"/>
                  </a:lnTo>
                  <a:lnTo>
                    <a:pt x="58394" y="320624"/>
                  </a:lnTo>
                  <a:lnTo>
                    <a:pt x="31915" y="284086"/>
                  </a:lnTo>
                  <a:lnTo>
                    <a:pt x="16141" y="242049"/>
                  </a:lnTo>
                  <a:lnTo>
                    <a:pt x="12039" y="197091"/>
                  </a:lnTo>
                  <a:lnTo>
                    <a:pt x="20574" y="151765"/>
                  </a:lnTo>
                  <a:lnTo>
                    <a:pt x="45059" y="104813"/>
                  </a:lnTo>
                  <a:lnTo>
                    <a:pt x="81635" y="68745"/>
                  </a:lnTo>
                  <a:lnTo>
                    <a:pt x="127533" y="45580"/>
                  </a:lnTo>
                  <a:lnTo>
                    <a:pt x="179959" y="37338"/>
                  </a:lnTo>
                  <a:lnTo>
                    <a:pt x="349377" y="37338"/>
                  </a:lnTo>
                  <a:lnTo>
                    <a:pt x="349504" y="38100"/>
                  </a:lnTo>
                  <a:lnTo>
                    <a:pt x="329946" y="51308"/>
                  </a:lnTo>
                  <a:lnTo>
                    <a:pt x="336931" y="61976"/>
                  </a:lnTo>
                  <a:lnTo>
                    <a:pt x="379984" y="33274"/>
                  </a:lnTo>
                  <a:lnTo>
                    <a:pt x="379984" y="28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55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9160" cy="10690860"/>
            <a:chOff x="0" y="0"/>
            <a:chExt cx="2169160" cy="1069086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947" y="0"/>
              <a:ext cx="1823085" cy="10690860"/>
            </a:xfrm>
            <a:custGeom>
              <a:avLst/>
              <a:gdLst/>
              <a:ahLst/>
              <a:cxnLst/>
              <a:rect l="l" t="t" r="r" b="b"/>
              <a:pathLst>
                <a:path w="1823085" h="10690860">
                  <a:moveTo>
                    <a:pt x="1822704" y="0"/>
                  </a:moveTo>
                  <a:lnTo>
                    <a:pt x="0" y="0"/>
                  </a:lnTo>
                  <a:lnTo>
                    <a:pt x="0" y="10690860"/>
                  </a:lnTo>
                  <a:lnTo>
                    <a:pt x="1822704" y="10690860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01661" y="10327640"/>
            <a:ext cx="1143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354F92"/>
                </a:solidFill>
                <a:latin typeface="Calibri"/>
                <a:cs typeface="Calibri"/>
              </a:rPr>
              <a:t>56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287" y="1122044"/>
            <a:ext cx="6073140" cy="8032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100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hotéis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já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fazem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parte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rede Green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Soap, tendo ajudado mais de 11.000 pessoas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dificuldades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financeiras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beneficiar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62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toneladas de material de reciclagem foram recolhidas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dezenas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milhares de sabões recicladas. Mais adiante,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ONG oferece uma variedade de formações educativas nas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escolas sobre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benefícios da reciclagem, bem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 conselhos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saudáveis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importância de ...lavar 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nossas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mãos!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896" y="387222"/>
            <a:ext cx="515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EVIDÊNCIAS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SUCESSO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(RESULTADOS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ALCANÇADOS)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85564" y="8668639"/>
            <a:ext cx="8077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Aggeliki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Psara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85564" y="9335210"/>
            <a:ext cx="12458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CLEAN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HANDS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N.G.O.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9708" y="8650578"/>
            <a:ext cx="2807335" cy="43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9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2"/>
              </a:rPr>
              <a:t>https://www.greensoap.gr/ </a:t>
            </a:r>
            <a:r>
              <a:rPr sz="110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HTTPS://WWW.YOUTUBE.COM/WATCH?V=13LN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9708" y="9091929"/>
            <a:ext cx="10541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XWRZGD8&amp;T=14S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11123" y="2531363"/>
            <a:ext cx="6948170" cy="7891145"/>
            <a:chOff x="611123" y="2531363"/>
            <a:chExt cx="6948170" cy="789114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123" y="2531363"/>
              <a:ext cx="6947916" cy="442722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531238" y="10416108"/>
              <a:ext cx="24765" cy="6350"/>
            </a:xfrm>
            <a:custGeom>
              <a:avLst/>
              <a:gdLst/>
              <a:ahLst/>
              <a:cxnLst/>
              <a:rect l="l" t="t" r="r" b="b"/>
              <a:pathLst>
                <a:path w="24765" h="6350">
                  <a:moveTo>
                    <a:pt x="24384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24384" y="6095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10844" y="10290454"/>
            <a:ext cx="18046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latin typeface="Calibri"/>
                <a:cs typeface="Calibri"/>
              </a:rPr>
              <a:t>Photo</a:t>
            </a:r>
            <a:r>
              <a:rPr sz="800" i="1" dirty="0">
                <a:latin typeface="Calibri"/>
                <a:cs typeface="Calibri"/>
              </a:rPr>
              <a:t> </a:t>
            </a:r>
            <a:r>
              <a:rPr sz="800" i="1" spc="-5" dirty="0">
                <a:latin typeface="Calibri"/>
                <a:cs typeface="Calibri"/>
              </a:rPr>
              <a:t>Sources:</a:t>
            </a:r>
            <a:r>
              <a:rPr sz="800" i="1" spc="25" dirty="0">
                <a:latin typeface="Calibri"/>
                <a:cs typeface="Calibri"/>
              </a:rPr>
              <a:t> </a:t>
            </a:r>
            <a:r>
              <a:rPr sz="8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2"/>
              </a:rPr>
              <a:t>https://www.greensoap.gr/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67308" y="399287"/>
            <a:ext cx="7002780" cy="9485630"/>
            <a:chOff x="567308" y="399287"/>
            <a:chExt cx="7002780" cy="9485630"/>
          </a:xfrm>
        </p:grpSpPr>
        <p:sp>
          <p:nvSpPr>
            <p:cNvPr id="23" name="object 23"/>
            <p:cNvSpPr/>
            <p:nvPr/>
          </p:nvSpPr>
          <p:spPr>
            <a:xfrm>
              <a:off x="576833" y="881633"/>
              <a:ext cx="6983730" cy="15240"/>
            </a:xfrm>
            <a:custGeom>
              <a:avLst/>
              <a:gdLst/>
              <a:ahLst/>
              <a:cxnLst/>
              <a:rect l="l" t="t" r="r" b="b"/>
              <a:pathLst>
                <a:path w="6983730" h="15240">
                  <a:moveTo>
                    <a:pt x="0" y="14858"/>
                  </a:moveTo>
                  <a:lnTo>
                    <a:pt x="6983349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40068" y="39928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55892" y="4983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4">
                  <a:moveTo>
                    <a:pt x="322072" y="0"/>
                  </a:moveTo>
                  <a:lnTo>
                    <a:pt x="67817" y="0"/>
                  </a:lnTo>
                  <a:lnTo>
                    <a:pt x="65024" y="3175"/>
                  </a:lnTo>
                  <a:lnTo>
                    <a:pt x="2793" y="65277"/>
                  </a:lnTo>
                  <a:lnTo>
                    <a:pt x="888" y="67055"/>
                  </a:lnTo>
                  <a:lnTo>
                    <a:pt x="0" y="68833"/>
                  </a:lnTo>
                  <a:lnTo>
                    <a:pt x="126" y="397763"/>
                  </a:lnTo>
                  <a:lnTo>
                    <a:pt x="322072" y="397763"/>
                  </a:lnTo>
                  <a:lnTo>
                    <a:pt x="322072" y="384682"/>
                  </a:lnTo>
                  <a:lnTo>
                    <a:pt x="13207" y="384682"/>
                  </a:lnTo>
                  <a:lnTo>
                    <a:pt x="13207" y="77088"/>
                  </a:lnTo>
                  <a:lnTo>
                    <a:pt x="77088" y="77088"/>
                  </a:lnTo>
                  <a:lnTo>
                    <a:pt x="77088" y="64388"/>
                  </a:lnTo>
                  <a:lnTo>
                    <a:pt x="60705" y="64388"/>
                  </a:lnTo>
                  <a:lnTo>
                    <a:pt x="24002" y="64261"/>
                  </a:lnTo>
                  <a:lnTo>
                    <a:pt x="22859" y="64134"/>
                  </a:lnTo>
                  <a:lnTo>
                    <a:pt x="64007" y="23113"/>
                  </a:lnTo>
                  <a:lnTo>
                    <a:pt x="77088" y="23113"/>
                  </a:lnTo>
                  <a:lnTo>
                    <a:pt x="77088" y="13207"/>
                  </a:lnTo>
                  <a:lnTo>
                    <a:pt x="322072" y="13207"/>
                  </a:lnTo>
                  <a:lnTo>
                    <a:pt x="322072" y="0"/>
                  </a:lnTo>
                  <a:close/>
                </a:path>
                <a:path w="399415" h="398144">
                  <a:moveTo>
                    <a:pt x="322072" y="323850"/>
                  </a:moveTo>
                  <a:lnTo>
                    <a:pt x="308736" y="323850"/>
                  </a:lnTo>
                  <a:lnTo>
                    <a:pt x="308736" y="384682"/>
                  </a:lnTo>
                  <a:lnTo>
                    <a:pt x="322072" y="384682"/>
                  </a:lnTo>
                  <a:lnTo>
                    <a:pt x="322072" y="323850"/>
                  </a:lnTo>
                  <a:close/>
                </a:path>
                <a:path w="399415" h="398144">
                  <a:moveTo>
                    <a:pt x="322072" y="13207"/>
                  </a:moveTo>
                  <a:lnTo>
                    <a:pt x="308990" y="13207"/>
                  </a:lnTo>
                  <a:lnTo>
                    <a:pt x="308990" y="239902"/>
                  </a:lnTo>
                  <a:lnTo>
                    <a:pt x="308101" y="242061"/>
                  </a:lnTo>
                  <a:lnTo>
                    <a:pt x="235203" y="314832"/>
                  </a:lnTo>
                  <a:lnTo>
                    <a:pt x="233425" y="316483"/>
                  </a:lnTo>
                  <a:lnTo>
                    <a:pt x="232155" y="318769"/>
                  </a:lnTo>
                  <a:lnTo>
                    <a:pt x="231521" y="321055"/>
                  </a:lnTo>
                  <a:lnTo>
                    <a:pt x="227804" y="333755"/>
                  </a:lnTo>
                  <a:lnTo>
                    <a:pt x="220633" y="358901"/>
                  </a:lnTo>
                  <a:lnTo>
                    <a:pt x="217169" y="370966"/>
                  </a:lnTo>
                  <a:lnTo>
                    <a:pt x="216915" y="372236"/>
                  </a:lnTo>
                  <a:lnTo>
                    <a:pt x="216560" y="373760"/>
                  </a:lnTo>
                  <a:lnTo>
                    <a:pt x="216153" y="375284"/>
                  </a:lnTo>
                  <a:lnTo>
                    <a:pt x="221487" y="373760"/>
                  </a:lnTo>
                  <a:lnTo>
                    <a:pt x="226313" y="372236"/>
                  </a:lnTo>
                  <a:lnTo>
                    <a:pt x="231139" y="370966"/>
                  </a:lnTo>
                  <a:lnTo>
                    <a:pt x="270001" y="359536"/>
                  </a:lnTo>
                  <a:lnTo>
                    <a:pt x="272414" y="358901"/>
                  </a:lnTo>
                  <a:lnTo>
                    <a:pt x="274827" y="357377"/>
                  </a:lnTo>
                  <a:lnTo>
                    <a:pt x="275844" y="356361"/>
                  </a:lnTo>
                  <a:lnTo>
                    <a:pt x="234823" y="356361"/>
                  </a:lnTo>
                  <a:lnTo>
                    <a:pt x="237108" y="348360"/>
                  </a:lnTo>
                  <a:lnTo>
                    <a:pt x="241173" y="333755"/>
                  </a:lnTo>
                  <a:lnTo>
                    <a:pt x="267598" y="333755"/>
                  </a:lnTo>
                  <a:lnTo>
                    <a:pt x="274475" y="326897"/>
                  </a:lnTo>
                  <a:lnTo>
                    <a:pt x="253873" y="326897"/>
                  </a:lnTo>
                  <a:lnTo>
                    <a:pt x="252222" y="324992"/>
                  </a:lnTo>
                  <a:lnTo>
                    <a:pt x="250062" y="322833"/>
                  </a:lnTo>
                  <a:lnTo>
                    <a:pt x="248284" y="320801"/>
                  </a:lnTo>
                  <a:lnTo>
                    <a:pt x="339851" y="229615"/>
                  </a:lnTo>
                  <a:lnTo>
                    <a:pt x="358989" y="229615"/>
                  </a:lnTo>
                  <a:lnTo>
                    <a:pt x="356950" y="227583"/>
                  </a:lnTo>
                  <a:lnTo>
                    <a:pt x="322452" y="227583"/>
                  </a:lnTo>
                  <a:lnTo>
                    <a:pt x="322325" y="226440"/>
                  </a:lnTo>
                  <a:lnTo>
                    <a:pt x="322072" y="225805"/>
                  </a:lnTo>
                  <a:lnTo>
                    <a:pt x="322072" y="13207"/>
                  </a:lnTo>
                  <a:close/>
                </a:path>
                <a:path w="399415" h="398144">
                  <a:moveTo>
                    <a:pt x="267598" y="333755"/>
                  </a:moveTo>
                  <a:lnTo>
                    <a:pt x="241173" y="333755"/>
                  </a:lnTo>
                  <a:lnTo>
                    <a:pt x="246760" y="339216"/>
                  </a:lnTo>
                  <a:lnTo>
                    <a:pt x="251967" y="344424"/>
                  </a:lnTo>
                  <a:lnTo>
                    <a:pt x="257301" y="349884"/>
                  </a:lnTo>
                  <a:lnTo>
                    <a:pt x="242950" y="354075"/>
                  </a:lnTo>
                  <a:lnTo>
                    <a:pt x="234823" y="356361"/>
                  </a:lnTo>
                  <a:lnTo>
                    <a:pt x="275844" y="356361"/>
                  </a:lnTo>
                  <a:lnTo>
                    <a:pt x="283751" y="348636"/>
                  </a:lnTo>
                  <a:lnTo>
                    <a:pt x="289264" y="343153"/>
                  </a:lnTo>
                  <a:lnTo>
                    <a:pt x="270001" y="343153"/>
                  </a:lnTo>
                  <a:lnTo>
                    <a:pt x="265937" y="339089"/>
                  </a:lnTo>
                  <a:lnTo>
                    <a:pt x="264159" y="337184"/>
                  </a:lnTo>
                  <a:lnTo>
                    <a:pt x="267598" y="333755"/>
                  </a:lnTo>
                  <a:close/>
                </a:path>
                <a:path w="399415" h="398144">
                  <a:moveTo>
                    <a:pt x="386877" y="245999"/>
                  </a:moveTo>
                  <a:lnTo>
                    <a:pt x="355600" y="245999"/>
                  </a:lnTo>
                  <a:lnTo>
                    <a:pt x="357377" y="247650"/>
                  </a:lnTo>
                  <a:lnTo>
                    <a:pt x="359536" y="249935"/>
                  </a:lnTo>
                  <a:lnTo>
                    <a:pt x="361441" y="251840"/>
                  </a:lnTo>
                  <a:lnTo>
                    <a:pt x="270001" y="343153"/>
                  </a:lnTo>
                  <a:lnTo>
                    <a:pt x="289264" y="343153"/>
                  </a:lnTo>
                  <a:lnTo>
                    <a:pt x="307212" y="325246"/>
                  </a:lnTo>
                  <a:lnTo>
                    <a:pt x="308736" y="323850"/>
                  </a:lnTo>
                  <a:lnTo>
                    <a:pt x="322072" y="323850"/>
                  </a:lnTo>
                  <a:lnTo>
                    <a:pt x="322072" y="311403"/>
                  </a:lnTo>
                  <a:lnTo>
                    <a:pt x="322833" y="309625"/>
                  </a:lnTo>
                  <a:lnTo>
                    <a:pt x="384809" y="248157"/>
                  </a:lnTo>
                  <a:lnTo>
                    <a:pt x="386877" y="245999"/>
                  </a:lnTo>
                  <a:close/>
                </a:path>
                <a:path w="399415" h="398144">
                  <a:moveTo>
                    <a:pt x="358989" y="229615"/>
                  </a:moveTo>
                  <a:lnTo>
                    <a:pt x="339851" y="229615"/>
                  </a:lnTo>
                  <a:lnTo>
                    <a:pt x="343915" y="233679"/>
                  </a:lnTo>
                  <a:lnTo>
                    <a:pt x="345693" y="235330"/>
                  </a:lnTo>
                  <a:lnTo>
                    <a:pt x="253873" y="326897"/>
                  </a:lnTo>
                  <a:lnTo>
                    <a:pt x="274475" y="326897"/>
                  </a:lnTo>
                  <a:lnTo>
                    <a:pt x="355600" y="245999"/>
                  </a:lnTo>
                  <a:lnTo>
                    <a:pt x="386877" y="245999"/>
                  </a:lnTo>
                  <a:lnTo>
                    <a:pt x="389447" y="243314"/>
                  </a:lnTo>
                  <a:lnTo>
                    <a:pt x="390360" y="242188"/>
                  </a:lnTo>
                  <a:lnTo>
                    <a:pt x="371601" y="242188"/>
                  </a:lnTo>
                  <a:lnTo>
                    <a:pt x="358989" y="229615"/>
                  </a:lnTo>
                  <a:close/>
                </a:path>
                <a:path w="399415" h="398144">
                  <a:moveTo>
                    <a:pt x="392118" y="203326"/>
                  </a:moveTo>
                  <a:lnTo>
                    <a:pt x="366394" y="203326"/>
                  </a:lnTo>
                  <a:lnTo>
                    <a:pt x="375792" y="204088"/>
                  </a:lnTo>
                  <a:lnTo>
                    <a:pt x="381634" y="210057"/>
                  </a:lnTo>
                  <a:lnTo>
                    <a:pt x="387350" y="215772"/>
                  </a:lnTo>
                  <a:lnTo>
                    <a:pt x="387984" y="225425"/>
                  </a:lnTo>
                  <a:lnTo>
                    <a:pt x="379222" y="235457"/>
                  </a:lnTo>
                  <a:lnTo>
                    <a:pt x="375157" y="238759"/>
                  </a:lnTo>
                  <a:lnTo>
                    <a:pt x="371601" y="242188"/>
                  </a:lnTo>
                  <a:lnTo>
                    <a:pt x="390360" y="242188"/>
                  </a:lnTo>
                  <a:lnTo>
                    <a:pt x="393620" y="238172"/>
                  </a:lnTo>
                  <a:lnTo>
                    <a:pt x="397007" y="232531"/>
                  </a:lnTo>
                  <a:lnTo>
                    <a:pt x="399196" y="226440"/>
                  </a:lnTo>
                  <a:lnTo>
                    <a:pt x="399287" y="216788"/>
                  </a:lnTo>
                  <a:lnTo>
                    <a:pt x="398906" y="216153"/>
                  </a:lnTo>
                  <a:lnTo>
                    <a:pt x="398652" y="215518"/>
                  </a:lnTo>
                  <a:lnTo>
                    <a:pt x="398525" y="214756"/>
                  </a:lnTo>
                  <a:lnTo>
                    <a:pt x="392118" y="203326"/>
                  </a:lnTo>
                  <a:close/>
                </a:path>
                <a:path w="399415" h="398144">
                  <a:moveTo>
                    <a:pt x="363378" y="193147"/>
                  </a:moveTo>
                  <a:lnTo>
                    <a:pt x="349503" y="200786"/>
                  </a:lnTo>
                  <a:lnTo>
                    <a:pt x="343334" y="206829"/>
                  </a:lnTo>
                  <a:lnTo>
                    <a:pt x="324888" y="225258"/>
                  </a:lnTo>
                  <a:lnTo>
                    <a:pt x="324230" y="225805"/>
                  </a:lnTo>
                  <a:lnTo>
                    <a:pt x="322452" y="227583"/>
                  </a:lnTo>
                  <a:lnTo>
                    <a:pt x="356950" y="227583"/>
                  </a:lnTo>
                  <a:lnTo>
                    <a:pt x="348996" y="219709"/>
                  </a:lnTo>
                  <a:lnTo>
                    <a:pt x="352551" y="216153"/>
                  </a:lnTo>
                  <a:lnTo>
                    <a:pt x="355980" y="211962"/>
                  </a:lnTo>
                  <a:lnTo>
                    <a:pt x="360044" y="208660"/>
                  </a:lnTo>
                  <a:lnTo>
                    <a:pt x="366394" y="203326"/>
                  </a:lnTo>
                  <a:lnTo>
                    <a:pt x="392118" y="203326"/>
                  </a:lnTo>
                  <a:lnTo>
                    <a:pt x="390794" y="200965"/>
                  </a:lnTo>
                  <a:lnTo>
                    <a:pt x="378110" y="193484"/>
                  </a:lnTo>
                  <a:lnTo>
                    <a:pt x="363378" y="193147"/>
                  </a:lnTo>
                  <a:close/>
                </a:path>
                <a:path w="399415" h="398144">
                  <a:moveTo>
                    <a:pt x="77088" y="23113"/>
                  </a:moveTo>
                  <a:lnTo>
                    <a:pt x="64007" y="23113"/>
                  </a:lnTo>
                  <a:lnTo>
                    <a:pt x="64134" y="24002"/>
                  </a:lnTo>
                  <a:lnTo>
                    <a:pt x="64388" y="24891"/>
                  </a:lnTo>
                  <a:lnTo>
                    <a:pt x="64388" y="60705"/>
                  </a:lnTo>
                  <a:lnTo>
                    <a:pt x="64515" y="63500"/>
                  </a:lnTo>
                  <a:lnTo>
                    <a:pt x="63626" y="64388"/>
                  </a:lnTo>
                  <a:lnTo>
                    <a:pt x="77088" y="64388"/>
                  </a:lnTo>
                  <a:lnTo>
                    <a:pt x="77088" y="231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81926" y="522731"/>
              <a:ext cx="269621" cy="34885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76071" y="8420099"/>
              <a:ext cx="6412865" cy="1458595"/>
            </a:xfrm>
            <a:custGeom>
              <a:avLst/>
              <a:gdLst/>
              <a:ahLst/>
              <a:cxnLst/>
              <a:rect l="l" t="t" r="r" b="b"/>
              <a:pathLst>
                <a:path w="6412865" h="1458595">
                  <a:moveTo>
                    <a:pt x="3848100" y="749807"/>
                  </a:moveTo>
                  <a:lnTo>
                    <a:pt x="6412610" y="749807"/>
                  </a:lnTo>
                </a:path>
                <a:path w="6412865" h="1458595">
                  <a:moveTo>
                    <a:pt x="0" y="0"/>
                  </a:moveTo>
                  <a:lnTo>
                    <a:pt x="6412357" y="0"/>
                  </a:lnTo>
                </a:path>
                <a:path w="6412865" h="1458595">
                  <a:moveTo>
                    <a:pt x="3848100" y="1458467"/>
                  </a:moveTo>
                  <a:lnTo>
                    <a:pt x="6412610" y="1458467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97375" y="8327897"/>
              <a:ext cx="896619" cy="218440"/>
            </a:xfrm>
            <a:custGeom>
              <a:avLst/>
              <a:gdLst/>
              <a:ahLst/>
              <a:cxnLst/>
              <a:rect l="l" t="t" r="r" b="b"/>
              <a:pathLst>
                <a:path w="896620" h="218440">
                  <a:moveTo>
                    <a:pt x="896112" y="0"/>
                  </a:moveTo>
                  <a:lnTo>
                    <a:pt x="848868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848868" y="217932"/>
                  </a:lnTo>
                  <a:lnTo>
                    <a:pt x="896112" y="217932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715374" y="8308593"/>
            <a:ext cx="2580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CONTACTO</a:t>
            </a:r>
            <a:r>
              <a:rPr sz="1400" b="1" spc="-2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412996" y="9062211"/>
            <a:ext cx="1201420" cy="218440"/>
          </a:xfrm>
          <a:custGeom>
            <a:avLst/>
            <a:gdLst/>
            <a:ahLst/>
            <a:cxnLst/>
            <a:rect l="l" t="t" r="r" b="b"/>
            <a:pathLst>
              <a:path w="1201420" h="218440">
                <a:moveTo>
                  <a:pt x="1200912" y="0"/>
                </a:moveTo>
                <a:lnTo>
                  <a:pt x="1153668" y="0"/>
                </a:ln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1153668" y="217932"/>
                </a:lnTo>
                <a:lnTo>
                  <a:pt x="1200912" y="217932"/>
                </a:lnTo>
                <a:lnTo>
                  <a:pt x="1200912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412996" y="9042603"/>
            <a:ext cx="12033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1F1F1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GANI</a:t>
            </a:r>
            <a:r>
              <a:rPr sz="1400" b="1" spc="-15" dirty="0">
                <a:solidFill>
                  <a:srgbClr val="F1F1F1"/>
                </a:solidFill>
                <a:latin typeface="Calibri"/>
                <a:cs typeface="Calibri"/>
              </a:rPr>
              <a:t>ZA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Ç</a:t>
            </a:r>
            <a:r>
              <a:rPr sz="1400" b="1" spc="-25" dirty="0">
                <a:solidFill>
                  <a:srgbClr val="F1F1F1"/>
                </a:solidFill>
                <a:latin typeface="Calibri"/>
                <a:cs typeface="Calibri"/>
              </a:rPr>
              <a:t>ÃO</a:t>
            </a:r>
            <a:r>
              <a:rPr sz="1400" b="1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397375" y="9774592"/>
            <a:ext cx="559435" cy="218440"/>
          </a:xfrm>
          <a:custGeom>
            <a:avLst/>
            <a:gdLst/>
            <a:ahLst/>
            <a:cxnLst/>
            <a:rect l="l" t="t" r="r" b="b"/>
            <a:pathLst>
              <a:path w="559435" h="218440">
                <a:moveTo>
                  <a:pt x="559308" y="0"/>
                </a:moveTo>
                <a:lnTo>
                  <a:pt x="512064" y="0"/>
                </a:ln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512064" y="217932"/>
                </a:lnTo>
                <a:lnTo>
                  <a:pt x="559308" y="217932"/>
                </a:lnTo>
                <a:lnTo>
                  <a:pt x="559308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385564" y="9661724"/>
            <a:ext cx="1118870" cy="57531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info@greensoap.gr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11898" y="8327897"/>
            <a:ext cx="1903730" cy="218440"/>
          </a:xfrm>
          <a:custGeom>
            <a:avLst/>
            <a:gdLst/>
            <a:ahLst/>
            <a:cxnLst/>
            <a:rect l="l" t="t" r="r" b="b"/>
            <a:pathLst>
              <a:path w="1903730" h="218440">
                <a:moveTo>
                  <a:pt x="1903476" y="0"/>
                </a:moveTo>
                <a:lnTo>
                  <a:pt x="0" y="0"/>
                </a:lnTo>
                <a:lnTo>
                  <a:pt x="0" y="217932"/>
                </a:lnTo>
                <a:lnTo>
                  <a:pt x="1903476" y="217932"/>
                </a:lnTo>
                <a:lnTo>
                  <a:pt x="190347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11898" y="8308593"/>
            <a:ext cx="3585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LIGAÇÕES</a:t>
            </a:r>
            <a:r>
              <a:rPr sz="14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INFORMATIVAS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2816" y="10045114"/>
            <a:ext cx="484505" cy="327025"/>
            <a:chOff x="432816" y="10045114"/>
            <a:chExt cx="484505" cy="327025"/>
          </a:xfrm>
        </p:grpSpPr>
        <p:sp>
          <p:nvSpPr>
            <p:cNvPr id="8" name="object 8"/>
            <p:cNvSpPr/>
            <p:nvPr/>
          </p:nvSpPr>
          <p:spPr>
            <a:xfrm>
              <a:off x="432816" y="10045114"/>
              <a:ext cx="484505" cy="327025"/>
            </a:xfrm>
            <a:custGeom>
              <a:avLst/>
              <a:gdLst/>
              <a:ahLst/>
              <a:cxnLst/>
              <a:rect l="l" t="t" r="r" b="b"/>
              <a:pathLst>
                <a:path w="484505" h="327025">
                  <a:moveTo>
                    <a:pt x="484491" y="0"/>
                  </a:moveTo>
                  <a:lnTo>
                    <a:pt x="0" y="0"/>
                  </a:lnTo>
                  <a:lnTo>
                    <a:pt x="0" y="326620"/>
                  </a:lnTo>
                  <a:lnTo>
                    <a:pt x="484491" y="326620"/>
                  </a:lnTo>
                  <a:lnTo>
                    <a:pt x="484491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16393" y="0"/>
                  </a:move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9945" y="18337"/>
                  </a:lnTo>
                  <a:lnTo>
                    <a:pt x="6311" y="29655"/>
                  </a:lnTo>
                  <a:lnTo>
                    <a:pt x="16393" y="22884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lnTo>
                    <a:pt x="27981" y="10986"/>
                  </a:lnTo>
                  <a:lnTo>
                    <a:pt x="20516" y="10842"/>
                  </a:lnTo>
                  <a:lnTo>
                    <a:pt x="1639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32983" y="11130"/>
                  </a:moveTo>
                  <a:lnTo>
                    <a:pt x="27981" y="10986"/>
                  </a:lnTo>
                  <a:lnTo>
                    <a:pt x="20516" y="10842"/>
                  </a:lnTo>
                  <a:lnTo>
                    <a:pt x="17996" y="4266"/>
                  </a:lnTo>
                  <a:lnTo>
                    <a:pt x="16393" y="0"/>
                  </a:ln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4064" y="14082"/>
                  </a:lnTo>
                  <a:lnTo>
                    <a:pt x="9945" y="18337"/>
                  </a:lnTo>
                  <a:lnTo>
                    <a:pt x="7757" y="25109"/>
                  </a:lnTo>
                  <a:lnTo>
                    <a:pt x="6311" y="29655"/>
                  </a:lnTo>
                  <a:lnTo>
                    <a:pt x="10238" y="26995"/>
                  </a:lnTo>
                  <a:lnTo>
                    <a:pt x="16393" y="22884"/>
                  </a:lnTo>
                  <a:lnTo>
                    <a:pt x="22549" y="26995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23" y="10085947"/>
              <a:ext cx="217734" cy="84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6540" y="0"/>
                  </a:move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lnTo>
                    <a:pt x="26677" y="29647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22701" y="26986"/>
                  </a:moveTo>
                  <a:lnTo>
                    <a:pt x="26677" y="29647"/>
                  </a:lnTo>
                  <a:lnTo>
                    <a:pt x="25224" y="25100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78" y="10243079"/>
              <a:ext cx="217605" cy="840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1073" y="10024689"/>
            <a:ext cx="1005205" cy="361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80"/>
              </a:spcBef>
            </a:pP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Co-funded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by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 E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s</a:t>
            </a:r>
            <a:r>
              <a:rPr sz="750" spc="15" dirty="0">
                <a:solidFill>
                  <a:srgbClr val="2C48A2"/>
                </a:solidFill>
                <a:latin typeface="Arial MT"/>
                <a:cs typeface="Arial MT"/>
              </a:rPr>
              <a:t>m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s+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Pro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g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amme 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spc="-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034" y="164763"/>
            <a:ext cx="1644190" cy="93996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2808731"/>
            <a:ext cx="3502660" cy="6992620"/>
            <a:chOff x="0" y="2808731"/>
            <a:chExt cx="3502660" cy="6992620"/>
          </a:xfrm>
        </p:grpSpPr>
        <p:sp>
          <p:nvSpPr>
            <p:cNvPr id="18" name="object 18"/>
            <p:cNvSpPr/>
            <p:nvPr/>
          </p:nvSpPr>
          <p:spPr>
            <a:xfrm>
              <a:off x="0" y="2808731"/>
              <a:ext cx="3502660" cy="6992620"/>
            </a:xfrm>
            <a:custGeom>
              <a:avLst/>
              <a:gdLst/>
              <a:ahLst/>
              <a:cxnLst/>
              <a:rect l="l" t="t" r="r" b="b"/>
              <a:pathLst>
                <a:path w="3502660" h="6992620">
                  <a:moveTo>
                    <a:pt x="3502152" y="0"/>
                  </a:moveTo>
                  <a:lnTo>
                    <a:pt x="0" y="0"/>
                  </a:lnTo>
                  <a:lnTo>
                    <a:pt x="0" y="6992111"/>
                  </a:lnTo>
                  <a:lnTo>
                    <a:pt x="3502152" y="6992111"/>
                  </a:lnTo>
                  <a:lnTo>
                    <a:pt x="3502152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55929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1317" y="4751577"/>
              <a:ext cx="1004569" cy="233679"/>
            </a:xfrm>
            <a:custGeom>
              <a:avLst/>
              <a:gdLst/>
              <a:ahLst/>
              <a:cxnLst/>
              <a:rect l="l" t="t" r="r" b="b"/>
              <a:pathLst>
                <a:path w="1004569" h="233679">
                  <a:moveTo>
                    <a:pt x="954024" y="0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42672" y="233172"/>
                  </a:lnTo>
                  <a:lnTo>
                    <a:pt x="954024" y="233172"/>
                  </a:lnTo>
                  <a:lnTo>
                    <a:pt x="954024" y="0"/>
                  </a:lnTo>
                  <a:close/>
                </a:path>
                <a:path w="1004569" h="233679">
                  <a:moveTo>
                    <a:pt x="1004316" y="0"/>
                  </a:moveTo>
                  <a:lnTo>
                    <a:pt x="954036" y="0"/>
                  </a:lnTo>
                  <a:lnTo>
                    <a:pt x="954036" y="233172"/>
                  </a:lnTo>
                  <a:lnTo>
                    <a:pt x="1004316" y="233172"/>
                  </a:lnTo>
                  <a:lnTo>
                    <a:pt x="1004316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-12700" y="4731765"/>
            <a:ext cx="3517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6575" algn="l"/>
                <a:tab pos="3504565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15" dirty="0">
                <a:solidFill>
                  <a:srgbClr val="F1F1F1"/>
                </a:solidFill>
                <a:latin typeface="Calibri"/>
                <a:cs typeface="Calibri"/>
              </a:rPr>
              <a:t>CATEGORIA</a:t>
            </a:r>
            <a:r>
              <a:rPr sz="1500" b="1" strike="sngStrike" spc="-15" dirty="0">
                <a:solidFill>
                  <a:srgbClr val="EB7339"/>
                </a:solidFill>
                <a:latin typeface="Calibri"/>
                <a:cs typeface="Calibri"/>
              </a:rPr>
              <a:t>.	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8883" y="5036057"/>
            <a:ext cx="2827020" cy="3327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33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Programas comunitários de gestão/reciclagem de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resíduos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1317" y="5418073"/>
            <a:ext cx="2185670" cy="233679"/>
          </a:xfrm>
          <a:custGeom>
            <a:avLst/>
            <a:gdLst/>
            <a:ahLst/>
            <a:cxnLst/>
            <a:rect l="l" t="t" r="r" b="b"/>
            <a:pathLst>
              <a:path w="2185670" h="233679">
                <a:moveTo>
                  <a:pt x="2135124" y="0"/>
                </a:moveTo>
                <a:lnTo>
                  <a:pt x="42672" y="0"/>
                </a:lnTo>
                <a:lnTo>
                  <a:pt x="0" y="0"/>
                </a:lnTo>
                <a:lnTo>
                  <a:pt x="0" y="233172"/>
                </a:lnTo>
                <a:lnTo>
                  <a:pt x="42672" y="233172"/>
                </a:lnTo>
                <a:lnTo>
                  <a:pt x="2135124" y="233172"/>
                </a:lnTo>
                <a:lnTo>
                  <a:pt x="2135124" y="0"/>
                </a:lnTo>
                <a:close/>
              </a:path>
              <a:path w="2185670" h="233679">
                <a:moveTo>
                  <a:pt x="2185428" y="0"/>
                </a:moveTo>
                <a:lnTo>
                  <a:pt x="2135136" y="0"/>
                </a:lnTo>
                <a:lnTo>
                  <a:pt x="2135136" y="233172"/>
                </a:lnTo>
                <a:lnTo>
                  <a:pt x="2185428" y="233172"/>
                </a:lnTo>
                <a:lnTo>
                  <a:pt x="2185428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11555" y="5398388"/>
            <a:ext cx="21691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LOCALIZAÇÃO</a:t>
            </a:r>
            <a:r>
              <a:rPr sz="1500" b="1" spc="-4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1F1F1"/>
                </a:solidFill>
                <a:latin typeface="Calibri"/>
                <a:cs typeface="Calibri"/>
              </a:rPr>
              <a:t>DA</a:t>
            </a:r>
            <a:r>
              <a:rPr sz="1500" b="1" spc="-2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F1F1F1"/>
                </a:solidFill>
                <a:latin typeface="Calibri"/>
                <a:cs typeface="Calibri"/>
              </a:rPr>
              <a:t>PRÁTICA</a:t>
            </a:r>
            <a:r>
              <a:rPr sz="1500" b="1" spc="-15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8883" y="5702553"/>
            <a:ext cx="14281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Bulgária,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Cidade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Sófia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1317" y="6137528"/>
            <a:ext cx="1649095" cy="233679"/>
          </a:xfrm>
          <a:custGeom>
            <a:avLst/>
            <a:gdLst/>
            <a:ahLst/>
            <a:cxnLst/>
            <a:rect l="l" t="t" r="r" b="b"/>
            <a:pathLst>
              <a:path w="1649095" h="233679">
                <a:moveTo>
                  <a:pt x="1598676" y="0"/>
                </a:moveTo>
                <a:lnTo>
                  <a:pt x="42672" y="0"/>
                </a:lnTo>
                <a:lnTo>
                  <a:pt x="0" y="0"/>
                </a:lnTo>
                <a:lnTo>
                  <a:pt x="0" y="233172"/>
                </a:lnTo>
                <a:lnTo>
                  <a:pt x="42672" y="233172"/>
                </a:lnTo>
                <a:lnTo>
                  <a:pt x="1598676" y="233172"/>
                </a:lnTo>
                <a:lnTo>
                  <a:pt x="1598676" y="0"/>
                </a:lnTo>
                <a:close/>
              </a:path>
              <a:path w="1649095" h="233679">
                <a:moveTo>
                  <a:pt x="1648980" y="0"/>
                </a:moveTo>
                <a:lnTo>
                  <a:pt x="1598688" y="0"/>
                </a:lnTo>
                <a:lnTo>
                  <a:pt x="1598688" y="233172"/>
                </a:lnTo>
                <a:lnTo>
                  <a:pt x="1648980" y="233172"/>
                </a:lnTo>
                <a:lnTo>
                  <a:pt x="1648980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-12700" y="6118097"/>
            <a:ext cx="35147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6575" algn="l"/>
                <a:tab pos="3501390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5" dirty="0">
                <a:solidFill>
                  <a:srgbClr val="F1F1F1"/>
                </a:solidFill>
                <a:latin typeface="Calibri"/>
                <a:cs typeface="Calibri"/>
              </a:rPr>
              <a:t>PROBLEMA</a:t>
            </a:r>
            <a:r>
              <a:rPr sz="1500" b="1" strike="sngStrike" spc="-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trike="sngStrike" spc="-10" dirty="0">
                <a:solidFill>
                  <a:srgbClr val="F1F1F1"/>
                </a:solidFill>
                <a:latin typeface="Calibri"/>
                <a:cs typeface="Calibri"/>
              </a:rPr>
              <a:t>VISADO	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59529" y="5765672"/>
            <a:ext cx="3072130" cy="8032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plataforma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NO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WASTE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gerida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pela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equipa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Sófia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Verde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informa 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locais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sobre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onde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localizar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pontos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recolha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resíduos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relevantes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envolver em campanhas voluntárias de recolha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resíduos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são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organizadas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periodicamente.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9529" y="4683378"/>
            <a:ext cx="2129790" cy="65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86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ASSOCIAÇÃO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VOLUNTARIADO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OU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PESSOAS</a:t>
            </a:r>
            <a:r>
              <a:rPr sz="1800" b="1" spc="-7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ENVOLVIDAS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8883" y="6472554"/>
            <a:ext cx="2847340" cy="131127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just">
              <a:lnSpc>
                <a:spcPct val="83300"/>
              </a:lnSpc>
              <a:spcBef>
                <a:spcPts val="32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desafio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mais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significativo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para</a:t>
            </a:r>
            <a:r>
              <a:rPr sz="11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recolha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seletiva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todos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cidadãos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tenham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consciência da sua responsabilidade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ambiente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saúde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pessoas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animais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circundantes,</a:t>
            </a:r>
            <a:r>
              <a:rPr sz="11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1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1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esforcem</a:t>
            </a:r>
            <a:r>
              <a:rPr sz="11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1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colocarem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pilhas,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os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resíduos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perigosos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REEE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(Resíduos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Equipamentos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Elétricos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Eletrónicos) gerados em cada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lar e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escritório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nos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contentores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resíduos.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0" y="624839"/>
            <a:ext cx="7559040" cy="3850004"/>
            <a:chOff x="0" y="624839"/>
            <a:chExt cx="7559040" cy="3850004"/>
          </a:xfrm>
        </p:grpSpPr>
        <p:sp>
          <p:nvSpPr>
            <p:cNvPr id="32" name="object 32"/>
            <p:cNvSpPr/>
            <p:nvPr/>
          </p:nvSpPr>
          <p:spPr>
            <a:xfrm>
              <a:off x="3501771" y="2809493"/>
              <a:ext cx="4057650" cy="1664970"/>
            </a:xfrm>
            <a:custGeom>
              <a:avLst/>
              <a:gdLst/>
              <a:ahLst/>
              <a:cxnLst/>
              <a:rect l="l" t="t" r="r" b="b"/>
              <a:pathLst>
                <a:path w="4057650" h="1664970">
                  <a:moveTo>
                    <a:pt x="0" y="1664970"/>
                  </a:moveTo>
                  <a:lnTo>
                    <a:pt x="4057269" y="1664970"/>
                  </a:lnTo>
                  <a:lnTo>
                    <a:pt x="4057269" y="0"/>
                  </a:lnTo>
                  <a:lnTo>
                    <a:pt x="0" y="0"/>
                  </a:lnTo>
                  <a:lnTo>
                    <a:pt x="0" y="16649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20723"/>
              <a:ext cx="7559040" cy="325374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0" y="624839"/>
              <a:ext cx="1576070" cy="3616960"/>
            </a:xfrm>
            <a:custGeom>
              <a:avLst/>
              <a:gdLst/>
              <a:ahLst/>
              <a:cxnLst/>
              <a:rect l="l" t="t" r="r" b="b"/>
              <a:pathLst>
                <a:path w="1576070" h="3616960">
                  <a:moveTo>
                    <a:pt x="705612" y="1816735"/>
                  </a:moveTo>
                  <a:lnTo>
                    <a:pt x="701421" y="1768106"/>
                  </a:lnTo>
                  <a:lnTo>
                    <a:pt x="688873" y="1720316"/>
                  </a:lnTo>
                  <a:lnTo>
                    <a:pt x="667969" y="1674190"/>
                  </a:lnTo>
                  <a:lnTo>
                    <a:pt x="638695" y="1630578"/>
                  </a:lnTo>
                  <a:lnTo>
                    <a:pt x="601052" y="1590294"/>
                  </a:lnTo>
                  <a:lnTo>
                    <a:pt x="555891" y="1540459"/>
                  </a:lnTo>
                  <a:lnTo>
                    <a:pt x="517169" y="1486357"/>
                  </a:lnTo>
                  <a:lnTo>
                    <a:pt x="484390" y="1429258"/>
                  </a:lnTo>
                  <a:lnTo>
                    <a:pt x="457073" y="1370418"/>
                  </a:lnTo>
                  <a:lnTo>
                    <a:pt x="434695" y="1311097"/>
                  </a:lnTo>
                  <a:lnTo>
                    <a:pt x="416788" y="1252550"/>
                  </a:lnTo>
                  <a:lnTo>
                    <a:pt x="402831" y="1196047"/>
                  </a:lnTo>
                  <a:lnTo>
                    <a:pt x="392353" y="1142822"/>
                  </a:lnTo>
                  <a:lnTo>
                    <a:pt x="384835" y="1094155"/>
                  </a:lnTo>
                  <a:lnTo>
                    <a:pt x="379806" y="1051293"/>
                  </a:lnTo>
                  <a:lnTo>
                    <a:pt x="375183" y="988009"/>
                  </a:lnTo>
                  <a:lnTo>
                    <a:pt x="374523" y="963041"/>
                  </a:lnTo>
                  <a:lnTo>
                    <a:pt x="374192" y="957046"/>
                  </a:lnTo>
                  <a:lnTo>
                    <a:pt x="364629" y="890828"/>
                  </a:lnTo>
                  <a:lnTo>
                    <a:pt x="345325" y="818680"/>
                  </a:lnTo>
                  <a:lnTo>
                    <a:pt x="330073" y="777862"/>
                  </a:lnTo>
                  <a:lnTo>
                    <a:pt x="310299" y="735507"/>
                  </a:lnTo>
                  <a:lnTo>
                    <a:pt x="285432" y="692835"/>
                  </a:lnTo>
                  <a:lnTo>
                    <a:pt x="254889" y="651065"/>
                  </a:lnTo>
                  <a:lnTo>
                    <a:pt x="218109" y="611403"/>
                  </a:lnTo>
                  <a:lnTo>
                    <a:pt x="174510" y="575094"/>
                  </a:lnTo>
                  <a:lnTo>
                    <a:pt x="123494" y="543331"/>
                  </a:lnTo>
                  <a:lnTo>
                    <a:pt x="64503" y="517347"/>
                  </a:lnTo>
                  <a:lnTo>
                    <a:pt x="0" y="499211"/>
                  </a:lnTo>
                  <a:lnTo>
                    <a:pt x="0" y="556387"/>
                  </a:lnTo>
                  <a:lnTo>
                    <a:pt x="2755" y="556387"/>
                  </a:lnTo>
                  <a:lnTo>
                    <a:pt x="67525" y="577811"/>
                  </a:lnTo>
                  <a:lnTo>
                    <a:pt x="122923" y="606221"/>
                  </a:lnTo>
                  <a:lnTo>
                    <a:pt x="169684" y="640168"/>
                  </a:lnTo>
                  <a:lnTo>
                    <a:pt x="208521" y="678180"/>
                  </a:lnTo>
                  <a:lnTo>
                    <a:pt x="240169" y="718820"/>
                  </a:lnTo>
                  <a:lnTo>
                    <a:pt x="265353" y="760615"/>
                  </a:lnTo>
                  <a:lnTo>
                    <a:pt x="284822" y="802106"/>
                  </a:lnTo>
                  <a:lnTo>
                    <a:pt x="299300" y="841832"/>
                  </a:lnTo>
                  <a:lnTo>
                    <a:pt x="316166" y="910183"/>
                  </a:lnTo>
                  <a:lnTo>
                    <a:pt x="321805" y="953985"/>
                  </a:lnTo>
                  <a:lnTo>
                    <a:pt x="322237" y="963041"/>
                  </a:lnTo>
                  <a:lnTo>
                    <a:pt x="322237" y="971550"/>
                  </a:lnTo>
                  <a:lnTo>
                    <a:pt x="322541" y="989457"/>
                  </a:lnTo>
                  <a:lnTo>
                    <a:pt x="325945" y="1049515"/>
                  </a:lnTo>
                  <a:lnTo>
                    <a:pt x="329971" y="1089723"/>
                  </a:lnTo>
                  <a:lnTo>
                    <a:pt x="336169" y="1135405"/>
                  </a:lnTo>
                  <a:lnTo>
                    <a:pt x="345008" y="1185570"/>
                  </a:lnTo>
                  <a:lnTo>
                    <a:pt x="356933" y="1239253"/>
                  </a:lnTo>
                  <a:lnTo>
                    <a:pt x="372414" y="1295463"/>
                  </a:lnTo>
                  <a:lnTo>
                    <a:pt x="391934" y="1353223"/>
                  </a:lnTo>
                  <a:lnTo>
                    <a:pt x="415950" y="1411554"/>
                  </a:lnTo>
                  <a:lnTo>
                    <a:pt x="444919" y="1469466"/>
                  </a:lnTo>
                  <a:lnTo>
                    <a:pt x="479298" y="1525993"/>
                  </a:lnTo>
                  <a:lnTo>
                    <a:pt x="519569" y="1580146"/>
                  </a:lnTo>
                  <a:lnTo>
                    <a:pt x="566204" y="1630934"/>
                  </a:lnTo>
                  <a:lnTo>
                    <a:pt x="597611" y="1666760"/>
                  </a:lnTo>
                  <a:lnTo>
                    <a:pt x="621919" y="1704517"/>
                  </a:lnTo>
                  <a:lnTo>
                    <a:pt x="638810" y="1744205"/>
                  </a:lnTo>
                  <a:lnTo>
                    <a:pt x="647954" y="1785835"/>
                  </a:lnTo>
                  <a:lnTo>
                    <a:pt x="649033" y="1829396"/>
                  </a:lnTo>
                  <a:lnTo>
                    <a:pt x="641718" y="1874901"/>
                  </a:lnTo>
                  <a:lnTo>
                    <a:pt x="627570" y="1921497"/>
                  </a:lnTo>
                  <a:lnTo>
                    <a:pt x="606679" y="1966912"/>
                  </a:lnTo>
                  <a:lnTo>
                    <a:pt x="579920" y="2010664"/>
                  </a:lnTo>
                  <a:lnTo>
                    <a:pt x="548220" y="2052256"/>
                  </a:lnTo>
                  <a:lnTo>
                    <a:pt x="512470" y="2091207"/>
                  </a:lnTo>
                  <a:lnTo>
                    <a:pt x="473583" y="2127021"/>
                  </a:lnTo>
                  <a:lnTo>
                    <a:pt x="432473" y="2159203"/>
                  </a:lnTo>
                  <a:lnTo>
                    <a:pt x="390029" y="2187270"/>
                  </a:lnTo>
                  <a:lnTo>
                    <a:pt x="347179" y="2210739"/>
                  </a:lnTo>
                  <a:lnTo>
                    <a:pt x="304812" y="2229104"/>
                  </a:lnTo>
                  <a:lnTo>
                    <a:pt x="253631" y="2250694"/>
                  </a:lnTo>
                  <a:lnTo>
                    <a:pt x="204787" y="2275128"/>
                  </a:lnTo>
                  <a:lnTo>
                    <a:pt x="158483" y="2301684"/>
                  </a:lnTo>
                  <a:lnTo>
                    <a:pt x="114935" y="2329675"/>
                  </a:lnTo>
                  <a:lnTo>
                    <a:pt x="74320" y="2358377"/>
                  </a:lnTo>
                  <a:lnTo>
                    <a:pt x="36868" y="2387066"/>
                  </a:lnTo>
                  <a:lnTo>
                    <a:pt x="2755" y="2415032"/>
                  </a:lnTo>
                  <a:lnTo>
                    <a:pt x="2755" y="2496312"/>
                  </a:lnTo>
                  <a:lnTo>
                    <a:pt x="30784" y="2469210"/>
                  </a:lnTo>
                  <a:lnTo>
                    <a:pt x="62471" y="2440673"/>
                  </a:lnTo>
                  <a:lnTo>
                    <a:pt x="97713" y="2411450"/>
                  </a:lnTo>
                  <a:lnTo>
                    <a:pt x="136359" y="2382304"/>
                  </a:lnTo>
                  <a:lnTo>
                    <a:pt x="178257" y="2353983"/>
                  </a:lnTo>
                  <a:lnTo>
                    <a:pt x="223304" y="2327224"/>
                  </a:lnTo>
                  <a:lnTo>
                    <a:pt x="271335" y="2302789"/>
                  </a:lnTo>
                  <a:lnTo>
                    <a:pt x="322237" y="2281428"/>
                  </a:lnTo>
                  <a:lnTo>
                    <a:pt x="360603" y="2266226"/>
                  </a:lnTo>
                  <a:lnTo>
                    <a:pt x="399821" y="2246922"/>
                  </a:lnTo>
                  <a:lnTo>
                    <a:pt x="439216" y="2223795"/>
                  </a:lnTo>
                  <a:lnTo>
                    <a:pt x="478205" y="2197100"/>
                  </a:lnTo>
                  <a:lnTo>
                    <a:pt x="516140" y="2167090"/>
                  </a:lnTo>
                  <a:lnTo>
                    <a:pt x="552399" y="2134044"/>
                  </a:lnTo>
                  <a:lnTo>
                    <a:pt x="586359" y="2098217"/>
                  </a:lnTo>
                  <a:lnTo>
                    <a:pt x="617397" y="2059876"/>
                  </a:lnTo>
                  <a:lnTo>
                    <a:pt x="644893" y="2019261"/>
                  </a:lnTo>
                  <a:lnTo>
                    <a:pt x="668197" y="1976640"/>
                  </a:lnTo>
                  <a:lnTo>
                    <a:pt x="686714" y="1932292"/>
                  </a:lnTo>
                  <a:lnTo>
                    <a:pt x="699808" y="1886458"/>
                  </a:lnTo>
                  <a:lnTo>
                    <a:pt x="705510" y="1834172"/>
                  </a:lnTo>
                  <a:lnTo>
                    <a:pt x="705612" y="1816735"/>
                  </a:lnTo>
                  <a:close/>
                </a:path>
                <a:path w="1576070" h="3616960">
                  <a:moveTo>
                    <a:pt x="1331976" y="2048637"/>
                  </a:moveTo>
                  <a:lnTo>
                    <a:pt x="1323428" y="1971840"/>
                  </a:lnTo>
                  <a:lnTo>
                    <a:pt x="1312837" y="1931098"/>
                  </a:lnTo>
                  <a:lnTo>
                    <a:pt x="1298079" y="1888909"/>
                  </a:lnTo>
                  <a:lnTo>
                    <a:pt x="1279220" y="1845398"/>
                  </a:lnTo>
                  <a:lnTo>
                    <a:pt x="1256296" y="1800644"/>
                  </a:lnTo>
                  <a:lnTo>
                    <a:pt x="1229360" y="1754746"/>
                  </a:lnTo>
                  <a:lnTo>
                    <a:pt x="1198460" y="1707794"/>
                  </a:lnTo>
                  <a:lnTo>
                    <a:pt x="1163650" y="1659890"/>
                  </a:lnTo>
                  <a:lnTo>
                    <a:pt x="1097838" y="1572298"/>
                  </a:lnTo>
                  <a:lnTo>
                    <a:pt x="1039444" y="1492885"/>
                  </a:lnTo>
                  <a:lnTo>
                    <a:pt x="988034" y="1421142"/>
                  </a:lnTo>
                  <a:lnTo>
                    <a:pt x="943152" y="1356537"/>
                  </a:lnTo>
                  <a:lnTo>
                    <a:pt x="904379" y="1298562"/>
                  </a:lnTo>
                  <a:lnTo>
                    <a:pt x="871270" y="1246695"/>
                  </a:lnTo>
                  <a:lnTo>
                    <a:pt x="843394" y="1200404"/>
                  </a:lnTo>
                  <a:lnTo>
                    <a:pt x="820318" y="1159192"/>
                  </a:lnTo>
                  <a:lnTo>
                    <a:pt x="801598" y="1122527"/>
                  </a:lnTo>
                  <a:lnTo>
                    <a:pt x="775487" y="1060767"/>
                  </a:lnTo>
                  <a:lnTo>
                    <a:pt x="761580" y="1010958"/>
                  </a:lnTo>
                  <a:lnTo>
                    <a:pt x="756386" y="968946"/>
                  </a:lnTo>
                  <a:lnTo>
                    <a:pt x="755980" y="949579"/>
                  </a:lnTo>
                  <a:lnTo>
                    <a:pt x="756437" y="930592"/>
                  </a:lnTo>
                  <a:lnTo>
                    <a:pt x="757339" y="911479"/>
                  </a:lnTo>
                  <a:lnTo>
                    <a:pt x="757339" y="894080"/>
                  </a:lnTo>
                  <a:lnTo>
                    <a:pt x="755408" y="822452"/>
                  </a:lnTo>
                  <a:lnTo>
                    <a:pt x="749376" y="778484"/>
                  </a:lnTo>
                  <a:lnTo>
                    <a:pt x="739343" y="730935"/>
                  </a:lnTo>
                  <a:lnTo>
                    <a:pt x="724801" y="681189"/>
                  </a:lnTo>
                  <a:lnTo>
                    <a:pt x="705307" y="630631"/>
                  </a:lnTo>
                  <a:lnTo>
                    <a:pt x="680364" y="580644"/>
                  </a:lnTo>
                  <a:lnTo>
                    <a:pt x="649490" y="532625"/>
                  </a:lnTo>
                  <a:lnTo>
                    <a:pt x="612228" y="487934"/>
                  </a:lnTo>
                  <a:lnTo>
                    <a:pt x="576287" y="455612"/>
                  </a:lnTo>
                  <a:lnTo>
                    <a:pt x="538035" y="428383"/>
                  </a:lnTo>
                  <a:lnTo>
                    <a:pt x="497230" y="406336"/>
                  </a:lnTo>
                  <a:lnTo>
                    <a:pt x="453682" y="389559"/>
                  </a:lnTo>
                  <a:lnTo>
                    <a:pt x="407200" y="378155"/>
                  </a:lnTo>
                  <a:lnTo>
                    <a:pt x="363651" y="372948"/>
                  </a:lnTo>
                  <a:lnTo>
                    <a:pt x="304584" y="371856"/>
                  </a:lnTo>
                  <a:lnTo>
                    <a:pt x="235864" y="372948"/>
                  </a:lnTo>
                  <a:lnTo>
                    <a:pt x="174726" y="370814"/>
                  </a:lnTo>
                  <a:lnTo>
                    <a:pt x="121018" y="366102"/>
                  </a:lnTo>
                  <a:lnTo>
                    <a:pt x="74549" y="359448"/>
                  </a:lnTo>
                  <a:lnTo>
                    <a:pt x="35191" y="351497"/>
                  </a:lnTo>
                  <a:lnTo>
                    <a:pt x="2755" y="342900"/>
                  </a:lnTo>
                  <a:lnTo>
                    <a:pt x="2755" y="400939"/>
                  </a:lnTo>
                  <a:lnTo>
                    <a:pt x="40055" y="409130"/>
                  </a:lnTo>
                  <a:lnTo>
                    <a:pt x="82511" y="416191"/>
                  </a:lnTo>
                  <a:lnTo>
                    <a:pt x="130441" y="421944"/>
                  </a:lnTo>
                  <a:lnTo>
                    <a:pt x="184188" y="426262"/>
                  </a:lnTo>
                  <a:lnTo>
                    <a:pt x="244055" y="428967"/>
                  </a:lnTo>
                  <a:lnTo>
                    <a:pt x="310388" y="429895"/>
                  </a:lnTo>
                  <a:lnTo>
                    <a:pt x="361569" y="432777"/>
                  </a:lnTo>
                  <a:lnTo>
                    <a:pt x="410349" y="441286"/>
                  </a:lnTo>
                  <a:lnTo>
                    <a:pt x="456222" y="455282"/>
                  </a:lnTo>
                  <a:lnTo>
                    <a:pt x="498716" y="474611"/>
                  </a:lnTo>
                  <a:lnTo>
                    <a:pt x="537324" y="499084"/>
                  </a:lnTo>
                  <a:lnTo>
                    <a:pt x="571601" y="528574"/>
                  </a:lnTo>
                  <a:lnTo>
                    <a:pt x="607326" y="570687"/>
                  </a:lnTo>
                  <a:lnTo>
                    <a:pt x="636524" y="617499"/>
                  </a:lnTo>
                  <a:lnTo>
                    <a:pt x="659739" y="667169"/>
                  </a:lnTo>
                  <a:lnTo>
                    <a:pt x="677519" y="717854"/>
                  </a:lnTo>
                  <a:lnTo>
                    <a:pt x="690397" y="767727"/>
                  </a:lnTo>
                  <a:lnTo>
                    <a:pt x="698919" y="814959"/>
                  </a:lnTo>
                  <a:lnTo>
                    <a:pt x="703630" y="857681"/>
                  </a:lnTo>
                  <a:lnTo>
                    <a:pt x="705091" y="894080"/>
                  </a:lnTo>
                  <a:lnTo>
                    <a:pt x="705091" y="911479"/>
                  </a:lnTo>
                  <a:lnTo>
                    <a:pt x="704189" y="933386"/>
                  </a:lnTo>
                  <a:lnTo>
                    <a:pt x="703745" y="954976"/>
                  </a:lnTo>
                  <a:lnTo>
                    <a:pt x="705993" y="999375"/>
                  </a:lnTo>
                  <a:lnTo>
                    <a:pt x="715403" y="1049020"/>
                  </a:lnTo>
                  <a:lnTo>
                    <a:pt x="735558" y="1108265"/>
                  </a:lnTo>
                  <a:lnTo>
                    <a:pt x="770051" y="1181455"/>
                  </a:lnTo>
                  <a:lnTo>
                    <a:pt x="793800" y="1224635"/>
                  </a:lnTo>
                  <a:lnTo>
                    <a:pt x="822464" y="1272921"/>
                  </a:lnTo>
                  <a:lnTo>
                    <a:pt x="856500" y="1326883"/>
                  </a:lnTo>
                  <a:lnTo>
                    <a:pt x="896366" y="1387030"/>
                  </a:lnTo>
                  <a:lnTo>
                    <a:pt x="942505" y="1453934"/>
                  </a:lnTo>
                  <a:lnTo>
                    <a:pt x="995349" y="1528127"/>
                  </a:lnTo>
                  <a:lnTo>
                    <a:pt x="1055370" y="1610144"/>
                  </a:lnTo>
                  <a:lnTo>
                    <a:pt x="1123010" y="1700530"/>
                  </a:lnTo>
                  <a:lnTo>
                    <a:pt x="1160449" y="1752053"/>
                  </a:lnTo>
                  <a:lnTo>
                    <a:pt x="1192669" y="1802066"/>
                  </a:lnTo>
                  <a:lnTo>
                    <a:pt x="1219669" y="1850466"/>
                  </a:lnTo>
                  <a:lnTo>
                    <a:pt x="1241437" y="1897164"/>
                  </a:lnTo>
                  <a:lnTo>
                    <a:pt x="1257985" y="1942045"/>
                  </a:lnTo>
                  <a:lnTo>
                    <a:pt x="1269314" y="1985010"/>
                  </a:lnTo>
                  <a:lnTo>
                    <a:pt x="1275410" y="2025954"/>
                  </a:lnTo>
                  <a:lnTo>
                    <a:pt x="1276273" y="2064778"/>
                  </a:lnTo>
                  <a:lnTo>
                    <a:pt x="1271905" y="2101367"/>
                  </a:lnTo>
                  <a:lnTo>
                    <a:pt x="1242187" y="2177034"/>
                  </a:lnTo>
                  <a:lnTo>
                    <a:pt x="1214539" y="2214308"/>
                  </a:lnTo>
                  <a:lnTo>
                    <a:pt x="1180503" y="2247722"/>
                  </a:lnTo>
                  <a:lnTo>
                    <a:pt x="1141285" y="2277491"/>
                  </a:lnTo>
                  <a:lnTo>
                    <a:pt x="1098029" y="2303894"/>
                  </a:lnTo>
                  <a:lnTo>
                    <a:pt x="1051902" y="2327135"/>
                  </a:lnTo>
                  <a:lnTo>
                    <a:pt x="1004087" y="2347480"/>
                  </a:lnTo>
                  <a:lnTo>
                    <a:pt x="955751" y="2365171"/>
                  </a:lnTo>
                  <a:lnTo>
                    <a:pt x="908062" y="2380437"/>
                  </a:lnTo>
                  <a:lnTo>
                    <a:pt x="862190" y="2393531"/>
                  </a:lnTo>
                  <a:lnTo>
                    <a:pt x="819289" y="2404681"/>
                  </a:lnTo>
                  <a:lnTo>
                    <a:pt x="780554" y="2414143"/>
                  </a:lnTo>
                  <a:lnTo>
                    <a:pt x="763143" y="2419985"/>
                  </a:lnTo>
                  <a:lnTo>
                    <a:pt x="725043" y="2427681"/>
                  </a:lnTo>
                  <a:lnTo>
                    <a:pt x="689127" y="2433751"/>
                  </a:lnTo>
                  <a:lnTo>
                    <a:pt x="580720" y="2449271"/>
                  </a:lnTo>
                  <a:lnTo>
                    <a:pt x="539953" y="2456738"/>
                  </a:lnTo>
                  <a:lnTo>
                    <a:pt x="500862" y="2467076"/>
                  </a:lnTo>
                  <a:lnTo>
                    <a:pt x="462775" y="2481707"/>
                  </a:lnTo>
                  <a:lnTo>
                    <a:pt x="425005" y="2502065"/>
                  </a:lnTo>
                  <a:lnTo>
                    <a:pt x="386918" y="2529586"/>
                  </a:lnTo>
                  <a:lnTo>
                    <a:pt x="347827" y="2565692"/>
                  </a:lnTo>
                  <a:lnTo>
                    <a:pt x="307060" y="2611831"/>
                  </a:lnTo>
                  <a:lnTo>
                    <a:pt x="229971" y="2714904"/>
                  </a:lnTo>
                  <a:lnTo>
                    <a:pt x="193243" y="2756954"/>
                  </a:lnTo>
                  <a:lnTo>
                    <a:pt x="154597" y="2795651"/>
                  </a:lnTo>
                  <a:lnTo>
                    <a:pt x="114833" y="2831096"/>
                  </a:lnTo>
                  <a:lnTo>
                    <a:pt x="74752" y="2863405"/>
                  </a:lnTo>
                  <a:lnTo>
                    <a:pt x="35191" y="2892666"/>
                  </a:lnTo>
                  <a:lnTo>
                    <a:pt x="0" y="2916872"/>
                  </a:lnTo>
                  <a:lnTo>
                    <a:pt x="0" y="2986671"/>
                  </a:lnTo>
                  <a:lnTo>
                    <a:pt x="34937" y="2964929"/>
                  </a:lnTo>
                  <a:lnTo>
                    <a:pt x="74485" y="2937624"/>
                  </a:lnTo>
                  <a:lnTo>
                    <a:pt x="114998" y="2906776"/>
                  </a:lnTo>
                  <a:lnTo>
                    <a:pt x="155841" y="2872536"/>
                  </a:lnTo>
                  <a:lnTo>
                    <a:pt x="196418" y="2835033"/>
                  </a:lnTo>
                  <a:lnTo>
                    <a:pt x="236105" y="2794381"/>
                  </a:lnTo>
                  <a:lnTo>
                    <a:pt x="274294" y="2750731"/>
                  </a:lnTo>
                  <a:lnTo>
                    <a:pt x="310388" y="2704211"/>
                  </a:lnTo>
                  <a:lnTo>
                    <a:pt x="352196" y="2646489"/>
                  </a:lnTo>
                  <a:lnTo>
                    <a:pt x="391287" y="2602357"/>
                  </a:lnTo>
                  <a:lnTo>
                    <a:pt x="428739" y="2569641"/>
                  </a:lnTo>
                  <a:lnTo>
                    <a:pt x="465658" y="2546159"/>
                  </a:lnTo>
                  <a:lnTo>
                    <a:pt x="503110" y="2529763"/>
                  </a:lnTo>
                  <a:lnTo>
                    <a:pt x="542201" y="2518270"/>
                  </a:lnTo>
                  <a:lnTo>
                    <a:pt x="584009" y="2509494"/>
                  </a:lnTo>
                  <a:lnTo>
                    <a:pt x="629640" y="2501265"/>
                  </a:lnTo>
                  <a:lnTo>
                    <a:pt x="661289" y="2496705"/>
                  </a:lnTo>
                  <a:lnTo>
                    <a:pt x="695655" y="2491067"/>
                  </a:lnTo>
                  <a:lnTo>
                    <a:pt x="733298" y="2483256"/>
                  </a:lnTo>
                  <a:lnTo>
                    <a:pt x="774750" y="2472182"/>
                  </a:lnTo>
                  <a:lnTo>
                    <a:pt x="792162" y="2466340"/>
                  </a:lnTo>
                  <a:lnTo>
                    <a:pt x="830529" y="2457653"/>
                  </a:lnTo>
                  <a:lnTo>
                    <a:pt x="872693" y="2447429"/>
                  </a:lnTo>
                  <a:lnTo>
                    <a:pt x="917702" y="2435415"/>
                  </a:lnTo>
                  <a:lnTo>
                    <a:pt x="964590" y="2421293"/>
                  </a:lnTo>
                  <a:lnTo>
                    <a:pt x="1012418" y="2404808"/>
                  </a:lnTo>
                  <a:lnTo>
                    <a:pt x="1060221" y="2385657"/>
                  </a:lnTo>
                  <a:lnTo>
                    <a:pt x="1107071" y="2363546"/>
                  </a:lnTo>
                  <a:lnTo>
                    <a:pt x="1151991" y="2338209"/>
                  </a:lnTo>
                  <a:lnTo>
                    <a:pt x="1194054" y="2309355"/>
                  </a:lnTo>
                  <a:lnTo>
                    <a:pt x="1232293" y="2276703"/>
                  </a:lnTo>
                  <a:lnTo>
                    <a:pt x="1265758" y="2239949"/>
                  </a:lnTo>
                  <a:lnTo>
                    <a:pt x="1293495" y="2198827"/>
                  </a:lnTo>
                  <a:lnTo>
                    <a:pt x="1314577" y="2153031"/>
                  </a:lnTo>
                  <a:lnTo>
                    <a:pt x="1327607" y="2103031"/>
                  </a:lnTo>
                  <a:lnTo>
                    <a:pt x="1330871" y="2077212"/>
                  </a:lnTo>
                  <a:lnTo>
                    <a:pt x="1331976" y="2048637"/>
                  </a:lnTo>
                  <a:close/>
                </a:path>
                <a:path w="1576070" h="3616960">
                  <a:moveTo>
                    <a:pt x="1575816" y="1956308"/>
                  </a:moveTo>
                  <a:lnTo>
                    <a:pt x="1574711" y="1908314"/>
                  </a:lnTo>
                  <a:lnTo>
                    <a:pt x="1571447" y="1859762"/>
                  </a:lnTo>
                  <a:lnTo>
                    <a:pt x="1565998" y="1810118"/>
                  </a:lnTo>
                  <a:lnTo>
                    <a:pt x="1558417" y="1758823"/>
                  </a:lnTo>
                  <a:lnTo>
                    <a:pt x="1544510" y="1687677"/>
                  </a:lnTo>
                  <a:lnTo>
                    <a:pt x="1529041" y="1619986"/>
                  </a:lnTo>
                  <a:lnTo>
                    <a:pt x="1512214" y="1555699"/>
                  </a:lnTo>
                  <a:lnTo>
                    <a:pt x="1494218" y="1494739"/>
                  </a:lnTo>
                  <a:lnTo>
                    <a:pt x="1475282" y="1437043"/>
                  </a:lnTo>
                  <a:lnTo>
                    <a:pt x="1455597" y="1382547"/>
                  </a:lnTo>
                  <a:lnTo>
                    <a:pt x="1435354" y="1331188"/>
                  </a:lnTo>
                  <a:lnTo>
                    <a:pt x="1414780" y="1282877"/>
                  </a:lnTo>
                  <a:lnTo>
                    <a:pt x="1394066" y="1237564"/>
                  </a:lnTo>
                  <a:lnTo>
                    <a:pt x="1373416" y="1195184"/>
                  </a:lnTo>
                  <a:lnTo>
                    <a:pt x="1353045" y="1155649"/>
                  </a:lnTo>
                  <a:lnTo>
                    <a:pt x="1333144" y="1118908"/>
                  </a:lnTo>
                  <a:lnTo>
                    <a:pt x="1313929" y="1084884"/>
                  </a:lnTo>
                  <a:lnTo>
                    <a:pt x="1262418" y="998474"/>
                  </a:lnTo>
                  <a:lnTo>
                    <a:pt x="1242009" y="965809"/>
                  </a:lnTo>
                  <a:lnTo>
                    <a:pt x="1225423" y="937501"/>
                  </a:lnTo>
                  <a:lnTo>
                    <a:pt x="1214272" y="913561"/>
                  </a:lnTo>
                  <a:lnTo>
                    <a:pt x="1210195" y="893953"/>
                  </a:lnTo>
                  <a:lnTo>
                    <a:pt x="1206614" y="880770"/>
                  </a:lnTo>
                  <a:lnTo>
                    <a:pt x="1191818" y="836129"/>
                  </a:lnTo>
                  <a:lnTo>
                    <a:pt x="1167295" y="771334"/>
                  </a:lnTo>
                  <a:lnTo>
                    <a:pt x="1151534" y="732929"/>
                  </a:lnTo>
                  <a:lnTo>
                    <a:pt x="1133551" y="691362"/>
                  </a:lnTo>
                  <a:lnTo>
                    <a:pt x="1113383" y="647242"/>
                  </a:lnTo>
                  <a:lnTo>
                    <a:pt x="1091107" y="601218"/>
                  </a:lnTo>
                  <a:lnTo>
                    <a:pt x="1066800" y="553885"/>
                  </a:lnTo>
                  <a:lnTo>
                    <a:pt x="1040511" y="505879"/>
                  </a:lnTo>
                  <a:lnTo>
                    <a:pt x="1012317" y="457822"/>
                  </a:lnTo>
                  <a:lnTo>
                    <a:pt x="982281" y="410337"/>
                  </a:lnTo>
                  <a:lnTo>
                    <a:pt x="950468" y="364058"/>
                  </a:lnTo>
                  <a:lnTo>
                    <a:pt x="916940" y="319608"/>
                  </a:lnTo>
                  <a:lnTo>
                    <a:pt x="881761" y="277596"/>
                  </a:lnTo>
                  <a:lnTo>
                    <a:pt x="845007" y="238658"/>
                  </a:lnTo>
                  <a:lnTo>
                    <a:pt x="806742" y="203428"/>
                  </a:lnTo>
                  <a:lnTo>
                    <a:pt x="767029" y="172504"/>
                  </a:lnTo>
                  <a:lnTo>
                    <a:pt x="725932" y="146532"/>
                  </a:lnTo>
                  <a:lnTo>
                    <a:pt x="683514" y="126136"/>
                  </a:lnTo>
                  <a:lnTo>
                    <a:pt x="639851" y="111925"/>
                  </a:lnTo>
                  <a:lnTo>
                    <a:pt x="595007" y="104521"/>
                  </a:lnTo>
                  <a:lnTo>
                    <a:pt x="534377" y="99479"/>
                  </a:lnTo>
                  <a:lnTo>
                    <a:pt x="474637" y="93154"/>
                  </a:lnTo>
                  <a:lnTo>
                    <a:pt x="416179" y="85750"/>
                  </a:lnTo>
                  <a:lnTo>
                    <a:pt x="359422" y="77431"/>
                  </a:lnTo>
                  <a:lnTo>
                    <a:pt x="304761" y="68376"/>
                  </a:lnTo>
                  <a:lnTo>
                    <a:pt x="252603" y="58788"/>
                  </a:lnTo>
                  <a:lnTo>
                    <a:pt x="203339" y="48831"/>
                  </a:lnTo>
                  <a:lnTo>
                    <a:pt x="157378" y="38709"/>
                  </a:lnTo>
                  <a:lnTo>
                    <a:pt x="115125" y="28575"/>
                  </a:lnTo>
                  <a:lnTo>
                    <a:pt x="76987" y="18618"/>
                  </a:lnTo>
                  <a:lnTo>
                    <a:pt x="14643" y="0"/>
                  </a:lnTo>
                  <a:lnTo>
                    <a:pt x="14643" y="46482"/>
                  </a:lnTo>
                  <a:lnTo>
                    <a:pt x="3048" y="46482"/>
                  </a:lnTo>
                  <a:lnTo>
                    <a:pt x="43053" y="59283"/>
                  </a:lnTo>
                  <a:lnTo>
                    <a:pt x="87134" y="71539"/>
                  </a:lnTo>
                  <a:lnTo>
                    <a:pt x="134531" y="83197"/>
                  </a:lnTo>
                  <a:lnTo>
                    <a:pt x="184454" y="94183"/>
                  </a:lnTo>
                  <a:lnTo>
                    <a:pt x="236156" y="104444"/>
                  </a:lnTo>
                  <a:lnTo>
                    <a:pt x="288861" y="113919"/>
                  </a:lnTo>
                  <a:lnTo>
                    <a:pt x="341820" y="122555"/>
                  </a:lnTo>
                  <a:lnTo>
                    <a:pt x="394246" y="130276"/>
                  </a:lnTo>
                  <a:lnTo>
                    <a:pt x="445376" y="137033"/>
                  </a:lnTo>
                  <a:lnTo>
                    <a:pt x="494461" y="142760"/>
                  </a:lnTo>
                  <a:lnTo>
                    <a:pt x="540715" y="147396"/>
                  </a:lnTo>
                  <a:lnTo>
                    <a:pt x="583399" y="150876"/>
                  </a:lnTo>
                  <a:lnTo>
                    <a:pt x="624547" y="158153"/>
                  </a:lnTo>
                  <a:lnTo>
                    <a:pt x="665035" y="172821"/>
                  </a:lnTo>
                  <a:lnTo>
                    <a:pt x="704723" y="194183"/>
                  </a:lnTo>
                  <a:lnTo>
                    <a:pt x="743508" y="221500"/>
                  </a:lnTo>
                  <a:lnTo>
                    <a:pt x="781253" y="254050"/>
                  </a:lnTo>
                  <a:lnTo>
                    <a:pt x="817841" y="291096"/>
                  </a:lnTo>
                  <a:lnTo>
                    <a:pt x="853160" y="331927"/>
                  </a:lnTo>
                  <a:lnTo>
                    <a:pt x="887069" y="375818"/>
                  </a:lnTo>
                  <a:lnTo>
                    <a:pt x="919480" y="422033"/>
                  </a:lnTo>
                  <a:lnTo>
                    <a:pt x="950252" y="469849"/>
                  </a:lnTo>
                  <a:lnTo>
                    <a:pt x="979258" y="518541"/>
                  </a:lnTo>
                  <a:lnTo>
                    <a:pt x="1006398" y="567385"/>
                  </a:lnTo>
                  <a:lnTo>
                    <a:pt x="1031544" y="615657"/>
                  </a:lnTo>
                  <a:lnTo>
                    <a:pt x="1054557" y="662622"/>
                  </a:lnTo>
                  <a:lnTo>
                    <a:pt x="1075347" y="707555"/>
                  </a:lnTo>
                  <a:lnTo>
                    <a:pt x="1093774" y="749744"/>
                  </a:lnTo>
                  <a:lnTo>
                    <a:pt x="1109726" y="788441"/>
                  </a:lnTo>
                  <a:lnTo>
                    <a:pt x="1133716" y="852512"/>
                  </a:lnTo>
                  <a:lnTo>
                    <a:pt x="1146352" y="893953"/>
                  </a:lnTo>
                  <a:lnTo>
                    <a:pt x="1153871" y="917117"/>
                  </a:lnTo>
                  <a:lnTo>
                    <a:pt x="1167384" y="944054"/>
                  </a:lnTo>
                  <a:lnTo>
                    <a:pt x="1186345" y="976439"/>
                  </a:lnTo>
                  <a:lnTo>
                    <a:pt x="1226070" y="1042073"/>
                  </a:lnTo>
                  <a:lnTo>
                    <a:pt x="1243139" y="1070648"/>
                  </a:lnTo>
                  <a:lnTo>
                    <a:pt x="1280033" y="1135214"/>
                  </a:lnTo>
                  <a:lnTo>
                    <a:pt x="1299489" y="1171346"/>
                  </a:lnTo>
                  <a:lnTo>
                    <a:pt x="1319364" y="1210119"/>
                  </a:lnTo>
                  <a:lnTo>
                    <a:pt x="1339481" y="1251623"/>
                  </a:lnTo>
                  <a:lnTo>
                    <a:pt x="1359662" y="1295908"/>
                  </a:lnTo>
                  <a:lnTo>
                    <a:pt x="1379689" y="1343063"/>
                  </a:lnTo>
                  <a:lnTo>
                    <a:pt x="1399400" y="1393139"/>
                  </a:lnTo>
                  <a:lnTo>
                    <a:pt x="1418602" y="1446199"/>
                  </a:lnTo>
                  <a:lnTo>
                    <a:pt x="1437093" y="1502333"/>
                  </a:lnTo>
                  <a:lnTo>
                    <a:pt x="1454708" y="1561592"/>
                  </a:lnTo>
                  <a:lnTo>
                    <a:pt x="1471256" y="1624050"/>
                  </a:lnTo>
                  <a:lnTo>
                    <a:pt x="1486535" y="1689773"/>
                  </a:lnTo>
                  <a:lnTo>
                    <a:pt x="1500378" y="1758823"/>
                  </a:lnTo>
                  <a:lnTo>
                    <a:pt x="1510258" y="1820710"/>
                  </a:lnTo>
                  <a:lnTo>
                    <a:pt x="1516380" y="1880920"/>
                  </a:lnTo>
                  <a:lnTo>
                    <a:pt x="1518881" y="1939429"/>
                  </a:lnTo>
                  <a:lnTo>
                    <a:pt x="1517967" y="1996160"/>
                  </a:lnTo>
                  <a:lnTo>
                    <a:pt x="1513789" y="2051088"/>
                  </a:lnTo>
                  <a:lnTo>
                    <a:pt x="1506550" y="2104148"/>
                  </a:lnTo>
                  <a:lnTo>
                    <a:pt x="1496402" y="2155304"/>
                  </a:lnTo>
                  <a:lnTo>
                    <a:pt x="1483525" y="2204491"/>
                  </a:lnTo>
                  <a:lnTo>
                    <a:pt x="1468107" y="2251672"/>
                  </a:lnTo>
                  <a:lnTo>
                    <a:pt x="1450327" y="2296795"/>
                  </a:lnTo>
                  <a:lnTo>
                    <a:pt x="1430337" y="2339822"/>
                  </a:lnTo>
                  <a:lnTo>
                    <a:pt x="1408328" y="2380678"/>
                  </a:lnTo>
                  <a:lnTo>
                    <a:pt x="1384490" y="2419337"/>
                  </a:lnTo>
                  <a:lnTo>
                    <a:pt x="1358976" y="2455748"/>
                  </a:lnTo>
                  <a:lnTo>
                    <a:pt x="1331963" y="2489847"/>
                  </a:lnTo>
                  <a:lnTo>
                    <a:pt x="1303655" y="2521597"/>
                  </a:lnTo>
                  <a:lnTo>
                    <a:pt x="1274191" y="2550947"/>
                  </a:lnTo>
                  <a:lnTo>
                    <a:pt x="1243774" y="2577846"/>
                  </a:lnTo>
                  <a:lnTo>
                    <a:pt x="1212570" y="2602242"/>
                  </a:lnTo>
                  <a:lnTo>
                    <a:pt x="1180744" y="2624099"/>
                  </a:lnTo>
                  <a:lnTo>
                    <a:pt x="1115987" y="2659964"/>
                  </a:lnTo>
                  <a:lnTo>
                    <a:pt x="1050899" y="2685046"/>
                  </a:lnTo>
                  <a:lnTo>
                    <a:pt x="970699" y="2706014"/>
                  </a:lnTo>
                  <a:lnTo>
                    <a:pt x="923594" y="2722321"/>
                  </a:lnTo>
                  <a:lnTo>
                    <a:pt x="877455" y="2742082"/>
                  </a:lnTo>
                  <a:lnTo>
                    <a:pt x="832383" y="2765018"/>
                  </a:lnTo>
                  <a:lnTo>
                    <a:pt x="788492" y="2790888"/>
                  </a:lnTo>
                  <a:lnTo>
                    <a:pt x="745896" y="2819425"/>
                  </a:lnTo>
                  <a:lnTo>
                    <a:pt x="704697" y="2850362"/>
                  </a:lnTo>
                  <a:lnTo>
                    <a:pt x="665010" y="2883433"/>
                  </a:lnTo>
                  <a:lnTo>
                    <a:pt x="626922" y="2918383"/>
                  </a:lnTo>
                  <a:lnTo>
                    <a:pt x="590562" y="2954947"/>
                  </a:lnTo>
                  <a:lnTo>
                    <a:pt x="556031" y="2992856"/>
                  </a:lnTo>
                  <a:lnTo>
                    <a:pt x="523430" y="3031858"/>
                  </a:lnTo>
                  <a:lnTo>
                    <a:pt x="492874" y="3071672"/>
                  </a:lnTo>
                  <a:lnTo>
                    <a:pt x="464464" y="3112058"/>
                  </a:lnTo>
                  <a:lnTo>
                    <a:pt x="438302" y="3152737"/>
                  </a:lnTo>
                  <a:lnTo>
                    <a:pt x="414515" y="3193453"/>
                  </a:lnTo>
                  <a:lnTo>
                    <a:pt x="393204" y="3233940"/>
                  </a:lnTo>
                  <a:lnTo>
                    <a:pt x="374472" y="3273933"/>
                  </a:lnTo>
                  <a:lnTo>
                    <a:pt x="351853" y="3315766"/>
                  </a:lnTo>
                  <a:lnTo>
                    <a:pt x="323075" y="3354209"/>
                  </a:lnTo>
                  <a:lnTo>
                    <a:pt x="289280" y="3389376"/>
                  </a:lnTo>
                  <a:lnTo>
                    <a:pt x="251625" y="3421380"/>
                  </a:lnTo>
                  <a:lnTo>
                    <a:pt x="211251" y="3450310"/>
                  </a:lnTo>
                  <a:lnTo>
                    <a:pt x="169303" y="3476282"/>
                  </a:lnTo>
                  <a:lnTo>
                    <a:pt x="126949" y="3499383"/>
                  </a:lnTo>
                  <a:lnTo>
                    <a:pt x="85318" y="3519728"/>
                  </a:lnTo>
                  <a:lnTo>
                    <a:pt x="45567" y="3537432"/>
                  </a:lnTo>
                  <a:lnTo>
                    <a:pt x="8851" y="3552571"/>
                  </a:lnTo>
                  <a:lnTo>
                    <a:pt x="8851" y="3616452"/>
                  </a:lnTo>
                  <a:lnTo>
                    <a:pt x="83172" y="3587953"/>
                  </a:lnTo>
                  <a:lnTo>
                    <a:pt x="124688" y="3568954"/>
                  </a:lnTo>
                  <a:lnTo>
                    <a:pt x="167754" y="3546792"/>
                  </a:lnTo>
                  <a:lnTo>
                    <a:pt x="211328" y="3521456"/>
                  </a:lnTo>
                  <a:lnTo>
                    <a:pt x="254419" y="3492957"/>
                  </a:lnTo>
                  <a:lnTo>
                    <a:pt x="295998" y="3461296"/>
                  </a:lnTo>
                  <a:lnTo>
                    <a:pt x="335026" y="3426472"/>
                  </a:lnTo>
                  <a:lnTo>
                    <a:pt x="370497" y="3388487"/>
                  </a:lnTo>
                  <a:lnTo>
                    <a:pt x="401396" y="3347339"/>
                  </a:lnTo>
                  <a:lnTo>
                    <a:pt x="426707" y="3303016"/>
                  </a:lnTo>
                  <a:lnTo>
                    <a:pt x="446443" y="3263658"/>
                  </a:lnTo>
                  <a:lnTo>
                    <a:pt x="468718" y="3223653"/>
                  </a:lnTo>
                  <a:lnTo>
                    <a:pt x="493420" y="3183293"/>
                  </a:lnTo>
                  <a:lnTo>
                    <a:pt x="520446" y="3142919"/>
                  </a:lnTo>
                  <a:lnTo>
                    <a:pt x="549656" y="3102813"/>
                  </a:lnTo>
                  <a:lnTo>
                    <a:pt x="580948" y="3063316"/>
                  </a:lnTo>
                  <a:lnTo>
                    <a:pt x="614210" y="3024708"/>
                  </a:lnTo>
                  <a:lnTo>
                    <a:pt x="649325" y="2987332"/>
                  </a:lnTo>
                  <a:lnTo>
                    <a:pt x="686193" y="2951492"/>
                  </a:lnTo>
                  <a:lnTo>
                    <a:pt x="724687" y="2917494"/>
                  </a:lnTo>
                  <a:lnTo>
                    <a:pt x="764705" y="2885643"/>
                  </a:lnTo>
                  <a:lnTo>
                    <a:pt x="806119" y="2856268"/>
                  </a:lnTo>
                  <a:lnTo>
                    <a:pt x="848817" y="2829661"/>
                  </a:lnTo>
                  <a:lnTo>
                    <a:pt x="892708" y="2806154"/>
                  </a:lnTo>
                  <a:lnTo>
                    <a:pt x="937641" y="2786049"/>
                  </a:lnTo>
                  <a:lnTo>
                    <a:pt x="983538" y="2769666"/>
                  </a:lnTo>
                  <a:lnTo>
                    <a:pt x="1030274" y="2757297"/>
                  </a:lnTo>
                  <a:lnTo>
                    <a:pt x="1064552" y="2748648"/>
                  </a:lnTo>
                  <a:lnTo>
                    <a:pt x="1099210" y="2736951"/>
                  </a:lnTo>
                  <a:lnTo>
                    <a:pt x="1168920" y="2704693"/>
                  </a:lnTo>
                  <a:lnTo>
                    <a:pt x="1203579" y="2684246"/>
                  </a:lnTo>
                  <a:lnTo>
                    <a:pt x="1237843" y="2661005"/>
                  </a:lnTo>
                  <a:lnTo>
                    <a:pt x="1271524" y="2635021"/>
                  </a:lnTo>
                  <a:lnTo>
                    <a:pt x="1304442" y="2606344"/>
                  </a:lnTo>
                  <a:lnTo>
                    <a:pt x="1336382" y="2575052"/>
                  </a:lnTo>
                  <a:lnTo>
                    <a:pt x="1367167" y="2541193"/>
                  </a:lnTo>
                  <a:lnTo>
                    <a:pt x="1396606" y="2504833"/>
                  </a:lnTo>
                  <a:lnTo>
                    <a:pt x="1424482" y="2466009"/>
                  </a:lnTo>
                  <a:lnTo>
                    <a:pt x="1450632" y="2424811"/>
                  </a:lnTo>
                  <a:lnTo>
                    <a:pt x="1474851" y="2381288"/>
                  </a:lnTo>
                  <a:lnTo>
                    <a:pt x="1496936" y="2335492"/>
                  </a:lnTo>
                  <a:lnTo>
                    <a:pt x="1516697" y="2287486"/>
                  </a:lnTo>
                  <a:lnTo>
                    <a:pt x="1533956" y="2237321"/>
                  </a:lnTo>
                  <a:lnTo>
                    <a:pt x="1548511" y="2185073"/>
                  </a:lnTo>
                  <a:lnTo>
                    <a:pt x="1560169" y="2130780"/>
                  </a:lnTo>
                  <a:lnTo>
                    <a:pt x="1568729" y="2074519"/>
                  </a:lnTo>
                  <a:lnTo>
                    <a:pt x="1574012" y="2016353"/>
                  </a:lnTo>
                  <a:lnTo>
                    <a:pt x="1575816" y="195630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77696" y="3529583"/>
              <a:ext cx="4932045" cy="762000"/>
            </a:xfrm>
            <a:custGeom>
              <a:avLst/>
              <a:gdLst/>
              <a:ahLst/>
              <a:cxnLst/>
              <a:rect l="l" t="t" r="r" b="b"/>
              <a:pathLst>
                <a:path w="4932045" h="762000">
                  <a:moveTo>
                    <a:pt x="4931664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4931664" y="762000"/>
                  </a:lnTo>
                  <a:lnTo>
                    <a:pt x="4931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930522" y="7778622"/>
            <a:ext cx="3071495" cy="20231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sistema integrado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gestão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resíduos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maior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Município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Bulgária, na capital Sófia, está em vigor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desde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2015.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Inclui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reciclagem,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tratamento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utilização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dos resíduos,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bem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organização 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recolha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seletiva.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sistema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está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constante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aperfeiçoamento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visa reduzir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impacto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ambiental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resíduos,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melhorar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reciclagem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estimular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investimento na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gestão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resíduos em Sófia. Apesar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dos esforços da Câmara Municipal, reconhece-se 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novos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investimentos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redução,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reutilização,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reparação,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reciclagem, recuperação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eliminação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são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essenciais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recolha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seletiva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eficiente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sustentável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resíduos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cidade.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1502410" y="3490721"/>
            <a:ext cx="4469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NoWaste</a:t>
            </a:r>
            <a:r>
              <a:rPr spc="-25" dirty="0"/>
              <a:t> </a:t>
            </a:r>
            <a:r>
              <a:rPr dirty="0"/>
              <a:t>-</a:t>
            </a:r>
            <a:r>
              <a:rPr spc="-20" dirty="0"/>
              <a:t> </a:t>
            </a:r>
            <a:r>
              <a:rPr spc="-5" dirty="0"/>
              <a:t>GUIA</a:t>
            </a:r>
            <a:r>
              <a:rPr spc="-35" dirty="0"/>
              <a:t> </a:t>
            </a:r>
            <a:r>
              <a:rPr spc="-45" dirty="0"/>
              <a:t>PARA</a:t>
            </a:r>
            <a:r>
              <a:rPr spc="-15" dirty="0"/>
              <a:t> </a:t>
            </a:r>
            <a:r>
              <a:rPr spc="-10" dirty="0"/>
              <a:t>COLABORAR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502410" y="3821429"/>
            <a:ext cx="4772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EB7339"/>
                </a:solidFill>
                <a:latin typeface="Calibri"/>
                <a:cs typeface="Calibri"/>
              </a:rPr>
              <a:t>SEPARAÇÃO</a:t>
            </a:r>
            <a:r>
              <a:rPr sz="24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24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EB7339"/>
                </a:solidFill>
                <a:latin typeface="Calibri"/>
                <a:cs typeface="Calibri"/>
              </a:rPr>
              <a:t>RESÍDUOS</a:t>
            </a:r>
            <a:r>
              <a:rPr sz="24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EB7339"/>
                </a:solidFill>
                <a:latin typeface="Calibri"/>
                <a:cs typeface="Calibri"/>
              </a:rPr>
              <a:t>DAS</a:t>
            </a:r>
            <a:r>
              <a:rPr sz="24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EB7339"/>
                </a:solidFill>
                <a:latin typeface="Calibri"/>
                <a:cs typeface="Calibri"/>
              </a:rPr>
              <a:t>CASAS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42888" y="6970776"/>
            <a:ext cx="595884" cy="597408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3634994" y="6886702"/>
            <a:ext cx="3132455" cy="61785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31140" marR="351155">
              <a:lnSpc>
                <a:spcPct val="64400"/>
              </a:lnSpc>
              <a:spcBef>
                <a:spcPts val="865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5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spc="-39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A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110"/>
              </a:lnSpc>
              <a:tabLst>
                <a:tab pos="3119120" algn="l"/>
              </a:tabLst>
            </a:pPr>
            <a:r>
              <a:rPr sz="1100" u="heavy" dirty="0">
                <a:solidFill>
                  <a:srgbClr val="FFFFFF"/>
                </a:solidFill>
                <a:uFill>
                  <a:solidFill>
                    <a:srgbClr val="354F92"/>
                  </a:solidFill>
                </a:uFill>
                <a:latin typeface="Calibri"/>
                <a:cs typeface="Calibri"/>
              </a:rPr>
              <a:t> 	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620261" y="4946903"/>
            <a:ext cx="3940175" cy="611505"/>
            <a:chOff x="3620261" y="4946903"/>
            <a:chExt cx="3940175" cy="611505"/>
          </a:xfrm>
        </p:grpSpPr>
        <p:sp>
          <p:nvSpPr>
            <p:cNvPr id="42" name="object 42"/>
            <p:cNvSpPr/>
            <p:nvPr/>
          </p:nvSpPr>
          <p:spPr>
            <a:xfrm>
              <a:off x="3620261" y="5461253"/>
              <a:ext cx="3940175" cy="0"/>
            </a:xfrm>
            <a:custGeom>
              <a:avLst/>
              <a:gdLst/>
              <a:ahLst/>
              <a:cxnLst/>
              <a:rect l="l" t="t" r="r" b="b"/>
              <a:pathLst>
                <a:path w="3940175">
                  <a:moveTo>
                    <a:pt x="0" y="0"/>
                  </a:moveTo>
                  <a:lnTo>
                    <a:pt x="3940174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4827" y="4946903"/>
              <a:ext cx="611124" cy="611124"/>
            </a:xfrm>
            <a:prstGeom prst="rect">
              <a:avLst/>
            </a:prstGeom>
          </p:spPr>
        </p:pic>
      </p:grp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57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1540" cy="10692765"/>
            <a:chOff x="0" y="0"/>
            <a:chExt cx="2161540" cy="1069276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328" y="0"/>
              <a:ext cx="1823085" cy="10692765"/>
            </a:xfrm>
            <a:custGeom>
              <a:avLst/>
              <a:gdLst/>
              <a:ahLst/>
              <a:cxnLst/>
              <a:rect l="l" t="t" r="r" b="b"/>
              <a:pathLst>
                <a:path w="1823085" h="10692765">
                  <a:moveTo>
                    <a:pt x="0" y="10692383"/>
                  </a:moveTo>
                  <a:lnTo>
                    <a:pt x="1822704" y="10692383"/>
                  </a:lnTo>
                  <a:lnTo>
                    <a:pt x="1822704" y="0"/>
                  </a:lnTo>
                  <a:lnTo>
                    <a:pt x="0" y="0"/>
                  </a:lnTo>
                  <a:lnTo>
                    <a:pt x="0" y="106923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0208" y="4396739"/>
            <a:ext cx="3151632" cy="165201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0208" y="6198107"/>
            <a:ext cx="3151632" cy="161391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46251" y="1186941"/>
            <a:ext cx="2941955" cy="11087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desafio mais significativo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recolha seletiva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 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todos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cidadãos compreenderem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sua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responsabilidade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ambiente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saúde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pessoas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animais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circundantes,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fazerem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esforços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colocarem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pilhas,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resíduos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perigosos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REEE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gerados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cada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lar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escritório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contentores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resíduos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adequados.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6251" y="2406522"/>
            <a:ext cx="2941955" cy="17183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abordar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problema,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“Sófia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Verde",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Agência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Desenvolvimento de Sófia, desenvolveu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guia online </a:t>
            </a:r>
            <a:r>
              <a:rPr sz="1100" i="1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1100" i="1" spc="-5" dirty="0">
                <a:solidFill>
                  <a:srgbClr val="404040"/>
                </a:solidFill>
                <a:latin typeface="Calibri"/>
                <a:cs typeface="Calibri"/>
              </a:rPr>
              <a:t>WASTE.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plataforma fornece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informações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sobre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diferentes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tipos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resíduos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forma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são eliminados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ou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recolhidos.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mapa mostra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localização dos diferentes tipos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contentores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recolha separada de resíduos,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sítios municipais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matérias-primas secundárias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centros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reutilização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reparação.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horários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recolha de resíduos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construção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volumosos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região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estão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também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disponíveis.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6251" y="4235576"/>
            <a:ext cx="2941955" cy="43091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Entidades envolvidas: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Câmara Municipal de Sófia,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Ministério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Ambiente,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cidadãos,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empresas,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operadores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resíduos.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Partilha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Aprendizagem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Sra.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Desislava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Stoyanova,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membro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equipa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404040"/>
                </a:solidFill>
                <a:latin typeface="Calibri"/>
                <a:cs typeface="Calibri"/>
              </a:rPr>
              <a:t>Sófia</a:t>
            </a:r>
            <a:r>
              <a:rPr sz="1100" i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404040"/>
                </a:solidFill>
                <a:latin typeface="Calibri"/>
                <a:cs typeface="Calibri"/>
              </a:rPr>
              <a:t>Verde</a:t>
            </a:r>
            <a:r>
              <a:rPr sz="1100" i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partilhou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importante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manter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plataforma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i="1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i="1" spc="-5" dirty="0">
                <a:solidFill>
                  <a:srgbClr val="404040"/>
                </a:solidFill>
                <a:latin typeface="Calibri"/>
                <a:cs typeface="Calibri"/>
              </a:rPr>
              <a:t> WASTE</a:t>
            </a:r>
            <a:r>
              <a:rPr sz="1100" i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totalmente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operacional: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Calibri"/>
              <a:cs typeface="Calibri"/>
            </a:endParaRPr>
          </a:p>
          <a:p>
            <a:pPr marL="13970" marR="10160" indent="29209" algn="ctr">
              <a:lnSpc>
                <a:spcPct val="90900"/>
              </a:lnSpc>
            </a:pP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" O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principal desafio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é a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atualização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regular da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informação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no site. Sófia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está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crescer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rapidamente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em número de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habitantes.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Novos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locais de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produção,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escritórios e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áreas residenciais </a:t>
            </a:r>
            <a:r>
              <a:rPr sz="1100" b="1" i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estão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 abrir todos os dias. Aqui o papel das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nossas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campanhas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de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voluntariado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para a recolha </a:t>
            </a:r>
            <a:r>
              <a:rPr sz="1100" b="1" i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de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informação atualizada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é da maior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importância.“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Transferibilidade</a:t>
            </a:r>
            <a:r>
              <a:rPr sz="1100" b="1" spc="-4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desenvolvimento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sistemas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informação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sobre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gestão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resíduos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importante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prevenção de resíduos.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Esta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experiência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valiosa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outros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municípios.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prevenção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resíduos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forma mais eficiente de melhorar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eficiência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recursos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reduzir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impacto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ambiental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77436" y="1186941"/>
            <a:ext cx="2941320" cy="8039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just">
              <a:lnSpc>
                <a:spcPct val="91000"/>
              </a:lnSpc>
              <a:spcBef>
                <a:spcPts val="22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resíduos,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criando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apoiando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redes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reutilização </a:t>
            </a:r>
            <a:r>
              <a:rPr sz="1100" spc="-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reparação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esquemas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recompra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recarga,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encorajando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reprodução,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renovação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quando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apropriado,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reutilização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produtos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através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plataformas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partilha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informação..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77436" y="2101722"/>
            <a:ext cx="2941955" cy="8032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disseminação das oportunidades da plataforma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leva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efeitos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secundários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verdes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positivos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-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resíduos serão evitados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reutilizados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não serão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incinerados, depositados em aterro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ou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despejados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paisagem.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4961" y="385317"/>
            <a:ext cx="430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4961" y="8948419"/>
            <a:ext cx="5082540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PERÍODO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IMPLEMENTAÇÃO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EB7339"/>
                </a:solidFill>
                <a:latin typeface="Calibri"/>
                <a:cs typeface="Calibri"/>
              </a:rPr>
              <a:t>(DATA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INÍCIO/FIM)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início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1/8/2019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fim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78358" y="399287"/>
            <a:ext cx="6991984" cy="8521065"/>
            <a:chOff x="578358" y="399287"/>
            <a:chExt cx="6991984" cy="852106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26352" y="399287"/>
              <a:ext cx="595883" cy="5958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92074" y="881633"/>
              <a:ext cx="6969125" cy="17780"/>
            </a:xfrm>
            <a:custGeom>
              <a:avLst/>
              <a:gdLst/>
              <a:ahLst/>
              <a:cxnLst/>
              <a:rect l="l" t="t" r="r" b="b"/>
              <a:pathLst>
                <a:path w="6969125" h="17780">
                  <a:moveTo>
                    <a:pt x="0" y="17525"/>
                  </a:moveTo>
                  <a:lnTo>
                    <a:pt x="6968617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8358" y="8786621"/>
              <a:ext cx="5589270" cy="0"/>
            </a:xfrm>
            <a:custGeom>
              <a:avLst/>
              <a:gdLst/>
              <a:ahLst/>
              <a:cxnLst/>
              <a:rect l="l" t="t" r="r" b="b"/>
              <a:pathLst>
                <a:path w="5589270">
                  <a:moveTo>
                    <a:pt x="0" y="0"/>
                  </a:moveTo>
                  <a:lnTo>
                    <a:pt x="5588762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33872" y="8325611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59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80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60" y="297180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78661" y="8487282"/>
              <a:ext cx="315595" cy="301625"/>
            </a:xfrm>
            <a:custGeom>
              <a:avLst/>
              <a:gdLst/>
              <a:ahLst/>
              <a:cxnLst/>
              <a:rect l="l" t="t" r="r" b="b"/>
              <a:pathLst>
                <a:path w="315595" h="301625">
                  <a:moveTo>
                    <a:pt x="155644" y="0"/>
                  </a:moveTo>
                  <a:lnTo>
                    <a:pt x="95240" y="10287"/>
                  </a:lnTo>
                  <a:lnTo>
                    <a:pt x="55239" y="33166"/>
                  </a:lnTo>
                  <a:lnTo>
                    <a:pt x="25465" y="65306"/>
                  </a:lnTo>
                  <a:lnTo>
                    <a:pt x="6769" y="103965"/>
                  </a:lnTo>
                  <a:lnTo>
                    <a:pt x="0" y="146402"/>
                  </a:lnTo>
                  <a:lnTo>
                    <a:pt x="6008" y="189877"/>
                  </a:lnTo>
                  <a:lnTo>
                    <a:pt x="25644" y="231648"/>
                  </a:lnTo>
                  <a:lnTo>
                    <a:pt x="53838" y="262636"/>
                  </a:lnTo>
                  <a:lnTo>
                    <a:pt x="62093" y="252856"/>
                  </a:lnTo>
                  <a:lnTo>
                    <a:pt x="49193" y="240579"/>
                  </a:lnTo>
                  <a:lnTo>
                    <a:pt x="38138" y="227123"/>
                  </a:lnTo>
                  <a:lnTo>
                    <a:pt x="28964" y="212405"/>
                  </a:lnTo>
                  <a:lnTo>
                    <a:pt x="21707" y="196342"/>
                  </a:lnTo>
                  <a:lnTo>
                    <a:pt x="41519" y="186436"/>
                  </a:lnTo>
                  <a:lnTo>
                    <a:pt x="35804" y="175006"/>
                  </a:lnTo>
                  <a:lnTo>
                    <a:pt x="17770" y="183895"/>
                  </a:lnTo>
                  <a:lnTo>
                    <a:pt x="15450" y="173543"/>
                  </a:lnTo>
                  <a:lnTo>
                    <a:pt x="13881" y="163179"/>
                  </a:lnTo>
                  <a:lnTo>
                    <a:pt x="13145" y="152695"/>
                  </a:lnTo>
                  <a:lnTo>
                    <a:pt x="13325" y="141986"/>
                  </a:lnTo>
                  <a:lnTo>
                    <a:pt x="64379" y="141986"/>
                  </a:lnTo>
                  <a:lnTo>
                    <a:pt x="64379" y="129031"/>
                  </a:lnTo>
                  <a:lnTo>
                    <a:pt x="14722" y="129031"/>
                  </a:lnTo>
                  <a:lnTo>
                    <a:pt x="16808" y="118016"/>
                  </a:lnTo>
                  <a:lnTo>
                    <a:pt x="19691" y="107394"/>
                  </a:lnTo>
                  <a:lnTo>
                    <a:pt x="23455" y="97081"/>
                  </a:lnTo>
                  <a:lnTo>
                    <a:pt x="28184" y="86994"/>
                  </a:lnTo>
                  <a:lnTo>
                    <a:pt x="41773" y="95884"/>
                  </a:lnTo>
                  <a:lnTo>
                    <a:pt x="48885" y="85089"/>
                  </a:lnTo>
                  <a:lnTo>
                    <a:pt x="34661" y="75564"/>
                  </a:lnTo>
                  <a:lnTo>
                    <a:pt x="43265" y="63656"/>
                  </a:lnTo>
                  <a:lnTo>
                    <a:pt x="52917" y="52879"/>
                  </a:lnTo>
                  <a:lnTo>
                    <a:pt x="63665" y="43221"/>
                  </a:lnTo>
                  <a:lnTo>
                    <a:pt x="75555" y="34670"/>
                  </a:lnTo>
                  <a:lnTo>
                    <a:pt x="85080" y="48894"/>
                  </a:lnTo>
                  <a:lnTo>
                    <a:pt x="95748" y="41782"/>
                  </a:lnTo>
                  <a:lnTo>
                    <a:pt x="127558" y="15051"/>
                  </a:lnTo>
                  <a:lnTo>
                    <a:pt x="141976" y="13715"/>
                  </a:lnTo>
                  <a:lnTo>
                    <a:pt x="141976" y="64515"/>
                  </a:lnTo>
                  <a:lnTo>
                    <a:pt x="154930" y="64515"/>
                  </a:lnTo>
                  <a:lnTo>
                    <a:pt x="154930" y="13334"/>
                  </a:lnTo>
                  <a:lnTo>
                    <a:pt x="167249" y="14398"/>
                  </a:lnTo>
                  <a:lnTo>
                    <a:pt x="179282" y="16319"/>
                  </a:lnTo>
                  <a:lnTo>
                    <a:pt x="191077" y="19192"/>
                  </a:lnTo>
                  <a:lnTo>
                    <a:pt x="202682" y="23113"/>
                  </a:lnTo>
                  <a:lnTo>
                    <a:pt x="194554" y="35432"/>
                  </a:lnTo>
                  <a:lnTo>
                    <a:pt x="205222" y="42418"/>
                  </a:lnTo>
                  <a:lnTo>
                    <a:pt x="214620" y="28448"/>
                  </a:lnTo>
                  <a:lnTo>
                    <a:pt x="226086" y="34113"/>
                  </a:lnTo>
                  <a:lnTo>
                    <a:pt x="239576" y="43100"/>
                  </a:lnTo>
                  <a:lnTo>
                    <a:pt x="252303" y="53397"/>
                  </a:lnTo>
                  <a:lnTo>
                    <a:pt x="261483" y="62992"/>
                  </a:lnTo>
                  <a:lnTo>
                    <a:pt x="247894" y="72262"/>
                  </a:lnTo>
                  <a:lnTo>
                    <a:pt x="255006" y="82931"/>
                  </a:lnTo>
                  <a:lnTo>
                    <a:pt x="293195" y="113920"/>
                  </a:lnTo>
                  <a:lnTo>
                    <a:pt x="297932" y="129158"/>
                  </a:lnTo>
                  <a:lnTo>
                    <a:pt x="251704" y="129158"/>
                  </a:lnTo>
                  <a:lnTo>
                    <a:pt x="251704" y="141858"/>
                  </a:lnTo>
                  <a:lnTo>
                    <a:pt x="300726" y="141858"/>
                  </a:lnTo>
                  <a:lnTo>
                    <a:pt x="302185" y="152657"/>
                  </a:lnTo>
                  <a:lnTo>
                    <a:pt x="302869" y="163385"/>
                  </a:lnTo>
                  <a:lnTo>
                    <a:pt x="302673" y="174113"/>
                  </a:lnTo>
                  <a:lnTo>
                    <a:pt x="301488" y="184912"/>
                  </a:lnTo>
                  <a:lnTo>
                    <a:pt x="284851" y="180975"/>
                  </a:lnTo>
                  <a:lnTo>
                    <a:pt x="281803" y="193167"/>
                  </a:lnTo>
                  <a:lnTo>
                    <a:pt x="299583" y="197738"/>
                  </a:lnTo>
                  <a:lnTo>
                    <a:pt x="295739" y="213177"/>
                  </a:lnTo>
                  <a:lnTo>
                    <a:pt x="290455" y="227901"/>
                  </a:lnTo>
                  <a:lnTo>
                    <a:pt x="283670" y="241958"/>
                  </a:lnTo>
                  <a:lnTo>
                    <a:pt x="275326" y="255396"/>
                  </a:lnTo>
                  <a:lnTo>
                    <a:pt x="261102" y="246125"/>
                  </a:lnTo>
                  <a:lnTo>
                    <a:pt x="254117" y="256794"/>
                  </a:lnTo>
                  <a:lnTo>
                    <a:pt x="267833" y="266064"/>
                  </a:lnTo>
                  <a:lnTo>
                    <a:pt x="259197" y="275208"/>
                  </a:lnTo>
                  <a:lnTo>
                    <a:pt x="250434" y="283590"/>
                  </a:lnTo>
                  <a:lnTo>
                    <a:pt x="241036" y="291592"/>
                  </a:lnTo>
                  <a:lnTo>
                    <a:pt x="248529" y="301625"/>
                  </a:lnTo>
                  <a:lnTo>
                    <a:pt x="249418" y="300863"/>
                  </a:lnTo>
                  <a:lnTo>
                    <a:pt x="250053" y="300608"/>
                  </a:lnTo>
                  <a:lnTo>
                    <a:pt x="284428" y="265009"/>
                  </a:lnTo>
                  <a:lnTo>
                    <a:pt x="306012" y="225520"/>
                  </a:lnTo>
                  <a:lnTo>
                    <a:pt x="315143" y="181602"/>
                  </a:lnTo>
                  <a:lnTo>
                    <a:pt x="311521" y="133350"/>
                  </a:lnTo>
                  <a:lnTo>
                    <a:pt x="299012" y="94470"/>
                  </a:lnTo>
                  <a:lnTo>
                    <a:pt x="278501" y="61674"/>
                  </a:lnTo>
                  <a:lnTo>
                    <a:pt x="250371" y="34998"/>
                  </a:lnTo>
                  <a:lnTo>
                    <a:pt x="215001" y="14477"/>
                  </a:lnTo>
                  <a:lnTo>
                    <a:pt x="185519" y="4286"/>
                  </a:lnTo>
                  <a:lnTo>
                    <a:pt x="1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0279" y="8584723"/>
              <a:ext cx="153924" cy="23009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941568" y="8430767"/>
              <a:ext cx="380365" cy="363220"/>
            </a:xfrm>
            <a:custGeom>
              <a:avLst/>
              <a:gdLst/>
              <a:ahLst/>
              <a:cxnLst/>
              <a:rect l="l" t="t" r="r" b="b"/>
              <a:pathLst>
                <a:path w="380364" h="363220">
                  <a:moveTo>
                    <a:pt x="178816" y="210312"/>
                  </a:moveTo>
                  <a:lnTo>
                    <a:pt x="171577" y="210312"/>
                  </a:lnTo>
                  <a:lnTo>
                    <a:pt x="167259" y="210439"/>
                  </a:lnTo>
                  <a:lnTo>
                    <a:pt x="166243" y="210947"/>
                  </a:lnTo>
                  <a:lnTo>
                    <a:pt x="165862" y="211709"/>
                  </a:lnTo>
                  <a:lnTo>
                    <a:pt x="163703" y="214503"/>
                  </a:lnTo>
                  <a:lnTo>
                    <a:pt x="161798" y="214503"/>
                  </a:lnTo>
                  <a:lnTo>
                    <a:pt x="159766" y="211582"/>
                  </a:lnTo>
                  <a:lnTo>
                    <a:pt x="159385" y="210820"/>
                  </a:lnTo>
                  <a:lnTo>
                    <a:pt x="158242" y="210439"/>
                  </a:lnTo>
                  <a:lnTo>
                    <a:pt x="154051" y="210312"/>
                  </a:lnTo>
                  <a:lnTo>
                    <a:pt x="150622" y="210439"/>
                  </a:lnTo>
                  <a:lnTo>
                    <a:pt x="146812" y="210439"/>
                  </a:lnTo>
                  <a:lnTo>
                    <a:pt x="147193" y="220218"/>
                  </a:lnTo>
                  <a:lnTo>
                    <a:pt x="154178" y="227203"/>
                  </a:lnTo>
                  <a:lnTo>
                    <a:pt x="171704" y="226949"/>
                  </a:lnTo>
                  <a:lnTo>
                    <a:pt x="178562" y="219964"/>
                  </a:lnTo>
                  <a:lnTo>
                    <a:pt x="178816" y="210312"/>
                  </a:lnTo>
                  <a:close/>
                </a:path>
                <a:path w="380364" h="363220">
                  <a:moveTo>
                    <a:pt x="224536" y="210439"/>
                  </a:moveTo>
                  <a:lnTo>
                    <a:pt x="222758" y="210439"/>
                  </a:lnTo>
                  <a:lnTo>
                    <a:pt x="221107" y="210312"/>
                  </a:lnTo>
                  <a:lnTo>
                    <a:pt x="216154" y="210693"/>
                  </a:lnTo>
                  <a:lnTo>
                    <a:pt x="212471" y="209042"/>
                  </a:lnTo>
                  <a:lnTo>
                    <a:pt x="210058" y="213106"/>
                  </a:lnTo>
                  <a:lnTo>
                    <a:pt x="209677" y="213487"/>
                  </a:lnTo>
                  <a:lnTo>
                    <a:pt x="207264" y="212725"/>
                  </a:lnTo>
                  <a:lnTo>
                    <a:pt x="204978" y="211836"/>
                  </a:lnTo>
                  <a:lnTo>
                    <a:pt x="204216" y="210693"/>
                  </a:lnTo>
                  <a:lnTo>
                    <a:pt x="203200" y="210566"/>
                  </a:lnTo>
                  <a:lnTo>
                    <a:pt x="199771" y="210312"/>
                  </a:lnTo>
                  <a:lnTo>
                    <a:pt x="196342" y="210439"/>
                  </a:lnTo>
                  <a:lnTo>
                    <a:pt x="192532" y="210439"/>
                  </a:lnTo>
                  <a:lnTo>
                    <a:pt x="192913" y="220218"/>
                  </a:lnTo>
                  <a:lnTo>
                    <a:pt x="199771" y="227076"/>
                  </a:lnTo>
                  <a:lnTo>
                    <a:pt x="208661" y="227076"/>
                  </a:lnTo>
                  <a:lnTo>
                    <a:pt x="217424" y="226949"/>
                  </a:lnTo>
                  <a:lnTo>
                    <a:pt x="224282" y="219964"/>
                  </a:lnTo>
                  <a:lnTo>
                    <a:pt x="224536" y="210439"/>
                  </a:lnTo>
                  <a:close/>
                </a:path>
                <a:path w="380364" h="363220">
                  <a:moveTo>
                    <a:pt x="379984" y="28575"/>
                  </a:moveTo>
                  <a:lnTo>
                    <a:pt x="339471" y="1397"/>
                  </a:lnTo>
                  <a:lnTo>
                    <a:pt x="336931" y="0"/>
                  </a:lnTo>
                  <a:lnTo>
                    <a:pt x="329946" y="10414"/>
                  </a:lnTo>
                  <a:lnTo>
                    <a:pt x="349504" y="23622"/>
                  </a:lnTo>
                  <a:lnTo>
                    <a:pt x="349377" y="24511"/>
                  </a:lnTo>
                  <a:lnTo>
                    <a:pt x="180975" y="24511"/>
                  </a:lnTo>
                  <a:lnTo>
                    <a:pt x="163588" y="25209"/>
                  </a:lnTo>
                  <a:lnTo>
                    <a:pt x="113157" y="37084"/>
                  </a:lnTo>
                  <a:lnTo>
                    <a:pt x="71755" y="60096"/>
                  </a:lnTo>
                  <a:lnTo>
                    <a:pt x="38392" y="92367"/>
                  </a:lnTo>
                  <a:lnTo>
                    <a:pt x="14401" y="131762"/>
                  </a:lnTo>
                  <a:lnTo>
                    <a:pt x="1155" y="176187"/>
                  </a:lnTo>
                  <a:lnTo>
                    <a:pt x="0" y="223520"/>
                  </a:lnTo>
                  <a:lnTo>
                    <a:pt x="8724" y="263677"/>
                  </a:lnTo>
                  <a:lnTo>
                    <a:pt x="25285" y="299148"/>
                  </a:lnTo>
                  <a:lnTo>
                    <a:pt x="49479" y="329971"/>
                  </a:lnTo>
                  <a:lnTo>
                    <a:pt x="81153" y="356108"/>
                  </a:lnTo>
                  <a:lnTo>
                    <a:pt x="88392" y="360299"/>
                  </a:lnTo>
                  <a:lnTo>
                    <a:pt x="92202" y="362712"/>
                  </a:lnTo>
                  <a:lnTo>
                    <a:pt x="98552" y="351409"/>
                  </a:lnTo>
                  <a:lnTo>
                    <a:pt x="94615" y="349123"/>
                  </a:lnTo>
                  <a:lnTo>
                    <a:pt x="58394" y="320624"/>
                  </a:lnTo>
                  <a:lnTo>
                    <a:pt x="31915" y="284086"/>
                  </a:lnTo>
                  <a:lnTo>
                    <a:pt x="16141" y="242049"/>
                  </a:lnTo>
                  <a:lnTo>
                    <a:pt x="12039" y="197091"/>
                  </a:lnTo>
                  <a:lnTo>
                    <a:pt x="20574" y="151765"/>
                  </a:lnTo>
                  <a:lnTo>
                    <a:pt x="45059" y="104813"/>
                  </a:lnTo>
                  <a:lnTo>
                    <a:pt x="81635" y="68745"/>
                  </a:lnTo>
                  <a:lnTo>
                    <a:pt x="127533" y="45580"/>
                  </a:lnTo>
                  <a:lnTo>
                    <a:pt x="179959" y="37338"/>
                  </a:lnTo>
                  <a:lnTo>
                    <a:pt x="349377" y="37338"/>
                  </a:lnTo>
                  <a:lnTo>
                    <a:pt x="349504" y="38100"/>
                  </a:lnTo>
                  <a:lnTo>
                    <a:pt x="329946" y="51308"/>
                  </a:lnTo>
                  <a:lnTo>
                    <a:pt x="336931" y="61976"/>
                  </a:lnTo>
                  <a:lnTo>
                    <a:pt x="379984" y="33274"/>
                  </a:lnTo>
                  <a:lnTo>
                    <a:pt x="379984" y="28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58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4583</Words>
  <Application>Microsoft Office PowerPoint</Application>
  <PresentationFormat>Custom</PresentationFormat>
  <Paragraphs>285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 MT</vt:lpstr>
      <vt:lpstr>Calibri</vt:lpstr>
      <vt:lpstr>Office Theme</vt:lpstr>
      <vt:lpstr>Programas</vt:lpstr>
      <vt:lpstr>MISSÃO CASCAS SOLIDÁRIAS (MCS)</vt:lpstr>
      <vt:lpstr>PowerPoint Presentation</vt:lpstr>
      <vt:lpstr>PowerPoint Presentation</vt:lpstr>
      <vt:lpstr>GREEN SOAP</vt:lpstr>
      <vt:lpstr>PowerPoint Presentation</vt:lpstr>
      <vt:lpstr>PowerPoint Presentation</vt:lpstr>
      <vt:lpstr>NoWaste - GUIA PARA COLABORAR</vt:lpstr>
      <vt:lpstr>PowerPoint Presentation</vt:lpstr>
      <vt:lpstr>PowerPoint Presentation</vt:lpstr>
      <vt:lpstr>O PROJETO USELESS</vt:lpstr>
      <vt:lpstr>PowerPoint Presentation</vt:lpstr>
      <vt:lpstr>PowerPoint Presentation</vt:lpstr>
      <vt:lpstr>INICIATIVA DE COMPOSTAGEM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Mert Özmutaf</dc:creator>
  <cp:lastModifiedBy>canice euei</cp:lastModifiedBy>
  <cp:revision>1</cp:revision>
  <dcterms:created xsi:type="dcterms:W3CDTF">2023-10-31T09:35:11Z</dcterms:created>
  <dcterms:modified xsi:type="dcterms:W3CDTF">2023-10-31T09:36:23Z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2023-10-31T00:00:00Z</vt:filetime>
  </property>
</Properties>
</file>