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7556500" cy="10693400"/>
  <p:notesSz cx="7556500" cy="10693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0" d="100"/>
          <a:sy n="40" d="100"/>
        </p:scale>
        <p:origin x="2236" y="5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EB7339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354F92"/>
                </a:solidFill>
                <a:latin typeface="Calibri"/>
                <a:cs typeface="Calibri"/>
              </a:defRPr>
            </a:lvl1pPr>
          </a:lstStyle>
          <a:p>
            <a:pPr marL="57785">
              <a:lnSpc>
                <a:spcPts val="760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EB7339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354F92"/>
                </a:solidFill>
                <a:latin typeface="Calibri"/>
                <a:cs typeface="Calibri"/>
              </a:defRPr>
            </a:lvl1pPr>
          </a:lstStyle>
          <a:p>
            <a:pPr marL="57785">
              <a:lnSpc>
                <a:spcPts val="760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EB7339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10/31/2023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354F92"/>
                </a:solidFill>
                <a:latin typeface="Calibri"/>
                <a:cs typeface="Calibri"/>
              </a:defRPr>
            </a:lvl1pPr>
          </a:lstStyle>
          <a:p>
            <a:pPr marL="57785">
              <a:lnSpc>
                <a:spcPts val="760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EB7339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10/31/2023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354F92"/>
                </a:solidFill>
                <a:latin typeface="Calibri"/>
                <a:cs typeface="Calibri"/>
              </a:defRPr>
            </a:lvl1pPr>
          </a:lstStyle>
          <a:p>
            <a:pPr marL="57785">
              <a:lnSpc>
                <a:spcPts val="760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10/31/2023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354F92"/>
                </a:solidFill>
                <a:latin typeface="Calibri"/>
                <a:cs typeface="Calibri"/>
              </a:defRPr>
            </a:lvl1pPr>
          </a:lstStyle>
          <a:p>
            <a:pPr marL="57785">
              <a:lnSpc>
                <a:spcPts val="760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02410" y="3706748"/>
            <a:ext cx="4646930" cy="3911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EB7339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176261" y="10349738"/>
            <a:ext cx="197485" cy="114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00" b="0" i="0">
                <a:solidFill>
                  <a:srgbClr val="354F92"/>
                </a:solidFill>
                <a:latin typeface="Calibri"/>
                <a:cs typeface="Calibri"/>
              </a:defRPr>
            </a:lvl1pPr>
          </a:lstStyle>
          <a:p>
            <a:pPr marL="57785">
              <a:lnSpc>
                <a:spcPts val="760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image" Target="../media/image2.png"/><Relationship Id="rId7" Type="http://schemas.openxmlformats.org/officeDocument/2006/relationships/slide" Target="slide1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5.xml"/><Relationship Id="rId10" Type="http://schemas.openxmlformats.org/officeDocument/2006/relationships/image" Target="../media/image4.png"/><Relationship Id="rId4" Type="http://schemas.openxmlformats.org/officeDocument/2006/relationships/slide" Target="slide2.xml"/><Relationship Id="rId9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g"/><Relationship Id="rId13" Type="http://schemas.openxmlformats.org/officeDocument/2006/relationships/image" Target="../media/image33.jpg"/><Relationship Id="rId3" Type="http://schemas.openxmlformats.org/officeDocument/2006/relationships/image" Target="../media/image2.png"/><Relationship Id="rId7" Type="http://schemas.openxmlformats.org/officeDocument/2006/relationships/image" Target="../media/image28.jpg"/><Relationship Id="rId12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reddoorphoto.org/about" TargetMode="External"/><Relationship Id="rId11" Type="http://schemas.openxmlformats.org/officeDocument/2006/relationships/image" Target="../media/image31.png"/><Relationship Id="rId5" Type="http://schemas.openxmlformats.org/officeDocument/2006/relationships/hyperlink" Target="https://cecas.ie/wp-content/uploads/2021/09/Exodea-Consultants-Report-Feasibility-Study-CECAS-2021.pdf" TargetMode="External"/><Relationship Id="rId10" Type="http://schemas.openxmlformats.org/officeDocument/2006/relationships/image" Target="../media/image15.png"/><Relationship Id="rId4" Type="http://schemas.openxmlformats.org/officeDocument/2006/relationships/image" Target="../media/image27.jpg"/><Relationship Id="rId9" Type="http://schemas.openxmlformats.org/officeDocument/2006/relationships/image" Target="../media/image30.jpg"/><Relationship Id="rId14" Type="http://schemas.openxmlformats.org/officeDocument/2006/relationships/hyperlink" Target="mailto:info@greenskibbereen.ie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mailto:info@communitypower.ie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8.jpg"/><Relationship Id="rId5" Type="http://schemas.openxmlformats.org/officeDocument/2006/relationships/hyperlink" Target="https://communitypower.ie/our-story/" TargetMode="External"/><Relationship Id="rId4" Type="http://schemas.openxmlformats.org/officeDocument/2006/relationships/image" Target="../media/image37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2.png"/><Relationship Id="rId7" Type="http://schemas.openxmlformats.org/officeDocument/2006/relationships/image" Target="../media/image3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5M68ya9mXs8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s://youtu.be/ZhRiVmhS8T4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thevillage.ie/" TargetMode="External"/><Relationship Id="rId11" Type="http://schemas.openxmlformats.org/officeDocument/2006/relationships/image" Target="../media/image43.png"/><Relationship Id="rId5" Type="http://schemas.openxmlformats.org/officeDocument/2006/relationships/hyperlink" Target="mailto:office@thevillage.ie" TargetMode="External"/><Relationship Id="rId10" Type="http://schemas.openxmlformats.org/officeDocument/2006/relationships/image" Target="../media/image42.png"/><Relationship Id="rId4" Type="http://schemas.openxmlformats.org/officeDocument/2006/relationships/image" Target="../media/image41.png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mailto:coopernico@coopernico.or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14.jpg"/><Relationship Id="rId4" Type="http://schemas.openxmlformats.org/officeDocument/2006/relationships/hyperlink" Target="https://www.coopernico.org/en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openxmlformats.org/officeDocument/2006/relationships/image" Target="../media/image12.png"/><Relationship Id="rId4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mailto:grigoriur@abv.b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20.jpg"/><Relationship Id="rId4" Type="http://schemas.openxmlformats.org/officeDocument/2006/relationships/hyperlink" Target="http://www.bratsigovo.bg/documents.php?id=143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cecas.ie/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s://www.buildingsofireland.ie/buildings-search/building/20914210/myross-wood-house-ardagh-cork" TargetMode="External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11" Type="http://schemas.openxmlformats.org/officeDocument/2006/relationships/image" Target="../media/image23.png"/><Relationship Id="rId5" Type="http://schemas.openxmlformats.org/officeDocument/2006/relationships/image" Target="../media/image6.png"/><Relationship Id="rId10" Type="http://schemas.openxmlformats.org/officeDocument/2006/relationships/image" Target="../media/image22.jpg"/><Relationship Id="rId4" Type="http://schemas.openxmlformats.org/officeDocument/2006/relationships/image" Target="../media/image5.png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2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hyperlink" Target="CECAS.IE" TargetMode="External"/><Relationship Id="rId5" Type="http://schemas.openxmlformats.org/officeDocument/2006/relationships/hyperlink" Target="https://www.seai.ie/" TargetMode="External"/><Relationship Id="rId10" Type="http://schemas.openxmlformats.org/officeDocument/2006/relationships/image" Target="../media/image26.jpg"/><Relationship Id="rId4" Type="http://schemas.openxmlformats.org/officeDocument/2006/relationships/image" Target="../media/image24.jp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10043" y="7951658"/>
            <a:ext cx="114300" cy="189420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760"/>
              </a:lnSpc>
            </a:pP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L</a:t>
            </a:r>
            <a:r>
              <a:rPr sz="700" spc="9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o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c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a</a:t>
            </a:r>
            <a:r>
              <a:rPr sz="700" spc="10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l</a:t>
            </a:r>
            <a:r>
              <a:rPr sz="700" spc="204" dirty="0">
                <a:solidFill>
                  <a:srgbClr val="354F92"/>
                </a:solidFill>
                <a:latin typeface="Calibri"/>
                <a:cs typeface="Calibri"/>
              </a:rPr>
              <a:t> 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L</a:t>
            </a:r>
            <a:r>
              <a:rPr sz="700" spc="10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e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a</a:t>
            </a:r>
            <a:r>
              <a:rPr sz="700" spc="10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r</a:t>
            </a:r>
            <a:r>
              <a:rPr sz="700" spc="9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n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i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n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g</a:t>
            </a:r>
            <a:r>
              <a:rPr sz="700" spc="210" dirty="0">
                <a:solidFill>
                  <a:srgbClr val="354F92"/>
                </a:solidFill>
                <a:latin typeface="Calibri"/>
                <a:cs typeface="Calibri"/>
              </a:rPr>
              <a:t> 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C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o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m</a:t>
            </a:r>
            <a:r>
              <a:rPr sz="700" spc="10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m</a:t>
            </a:r>
            <a:r>
              <a:rPr sz="700" spc="9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u</a:t>
            </a:r>
            <a:r>
              <a:rPr sz="700" spc="9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n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i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t</a:t>
            </a:r>
            <a:r>
              <a:rPr sz="700" spc="12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i</a:t>
            </a:r>
            <a:r>
              <a:rPr sz="700" spc="9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e</a:t>
            </a:r>
            <a:r>
              <a:rPr sz="700" spc="114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0" dirty="0">
                <a:solidFill>
                  <a:srgbClr val="354F92"/>
                </a:solidFill>
                <a:latin typeface="Calibri"/>
                <a:cs typeface="Calibri"/>
              </a:rPr>
              <a:t>s</a:t>
            </a:r>
            <a:endParaRPr sz="7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107681" y="9986987"/>
            <a:ext cx="311150" cy="179705"/>
            <a:chOff x="7107681" y="9986987"/>
            <a:chExt cx="311150" cy="17970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01197" y="10028970"/>
              <a:ext cx="131230" cy="13123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7107681" y="9986987"/>
              <a:ext cx="311150" cy="179705"/>
            </a:xfrm>
            <a:custGeom>
              <a:avLst/>
              <a:gdLst/>
              <a:ahLst/>
              <a:cxnLst/>
              <a:rect l="l" t="t" r="r" b="b"/>
              <a:pathLst>
                <a:path w="311150" h="179704">
                  <a:moveTo>
                    <a:pt x="306704" y="0"/>
                  </a:moveTo>
                  <a:lnTo>
                    <a:pt x="302768" y="1054"/>
                  </a:lnTo>
                  <a:lnTo>
                    <a:pt x="302514" y="63"/>
                  </a:lnTo>
                  <a:lnTo>
                    <a:pt x="302385" y="12047"/>
                  </a:lnTo>
                  <a:lnTo>
                    <a:pt x="303291" y="25833"/>
                  </a:lnTo>
                  <a:lnTo>
                    <a:pt x="304889" y="39630"/>
                  </a:lnTo>
                  <a:lnTo>
                    <a:pt x="306832" y="51650"/>
                  </a:lnTo>
                  <a:lnTo>
                    <a:pt x="302011" y="71757"/>
                  </a:lnTo>
                  <a:lnTo>
                    <a:pt x="286369" y="91803"/>
                  </a:lnTo>
                  <a:lnTo>
                    <a:pt x="268416" y="107927"/>
                  </a:lnTo>
                  <a:lnTo>
                    <a:pt x="256667" y="116268"/>
                  </a:lnTo>
                  <a:lnTo>
                    <a:pt x="254253" y="117411"/>
                  </a:lnTo>
                  <a:lnTo>
                    <a:pt x="247776" y="124447"/>
                  </a:lnTo>
                  <a:lnTo>
                    <a:pt x="211665" y="154731"/>
                  </a:lnTo>
                  <a:lnTo>
                    <a:pt x="161101" y="174393"/>
                  </a:lnTo>
                  <a:lnTo>
                    <a:pt x="134635" y="171699"/>
                  </a:lnTo>
                  <a:lnTo>
                    <a:pt x="114004" y="161215"/>
                  </a:lnTo>
                  <a:lnTo>
                    <a:pt x="101219" y="146316"/>
                  </a:lnTo>
                  <a:lnTo>
                    <a:pt x="89308" y="130560"/>
                  </a:lnTo>
                  <a:lnTo>
                    <a:pt x="73183" y="118210"/>
                  </a:lnTo>
                  <a:lnTo>
                    <a:pt x="55106" y="109553"/>
                  </a:lnTo>
                  <a:lnTo>
                    <a:pt x="37338" y="104876"/>
                  </a:lnTo>
                  <a:lnTo>
                    <a:pt x="27481" y="101362"/>
                  </a:lnTo>
                  <a:lnTo>
                    <a:pt x="18684" y="95038"/>
                  </a:lnTo>
                  <a:lnTo>
                    <a:pt x="11245" y="87465"/>
                  </a:lnTo>
                  <a:lnTo>
                    <a:pt x="5461" y="80200"/>
                  </a:lnTo>
                  <a:lnTo>
                    <a:pt x="0" y="81648"/>
                  </a:lnTo>
                  <a:lnTo>
                    <a:pt x="36068" y="109969"/>
                  </a:lnTo>
                  <a:lnTo>
                    <a:pt x="52792" y="114654"/>
                  </a:lnTo>
                  <a:lnTo>
                    <a:pt x="69850" y="122807"/>
                  </a:lnTo>
                  <a:lnTo>
                    <a:pt x="85002" y="134234"/>
                  </a:lnTo>
                  <a:lnTo>
                    <a:pt x="96012" y="148742"/>
                  </a:lnTo>
                  <a:lnTo>
                    <a:pt x="107517" y="162982"/>
                  </a:lnTo>
                  <a:lnTo>
                    <a:pt x="125761" y="174072"/>
                  </a:lnTo>
                  <a:lnTo>
                    <a:pt x="149197" y="179514"/>
                  </a:lnTo>
                  <a:lnTo>
                    <a:pt x="176275" y="176809"/>
                  </a:lnTo>
                  <a:lnTo>
                    <a:pt x="213582" y="159407"/>
                  </a:lnTo>
                  <a:lnTo>
                    <a:pt x="253746" y="124968"/>
                  </a:lnTo>
                  <a:lnTo>
                    <a:pt x="256159" y="122199"/>
                  </a:lnTo>
                  <a:lnTo>
                    <a:pt x="258064" y="121678"/>
                  </a:lnTo>
                  <a:lnTo>
                    <a:pt x="269624" y="113625"/>
                  </a:lnTo>
                  <a:lnTo>
                    <a:pt x="288829" y="96753"/>
                  </a:lnTo>
                  <a:lnTo>
                    <a:pt x="305891" y="74821"/>
                  </a:lnTo>
                  <a:lnTo>
                    <a:pt x="311023" y="51587"/>
                  </a:lnTo>
                  <a:lnTo>
                    <a:pt x="308544" y="35995"/>
                  </a:lnTo>
                  <a:lnTo>
                    <a:pt x="307101" y="21512"/>
                  </a:lnTo>
                  <a:lnTo>
                    <a:pt x="306540" y="9169"/>
                  </a:lnTo>
                  <a:lnTo>
                    <a:pt x="3067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60513" y="9993781"/>
              <a:ext cx="230711" cy="152552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2606039" y="1456943"/>
            <a:ext cx="4340860" cy="8662670"/>
            <a:chOff x="2606039" y="1456943"/>
            <a:chExt cx="4340860" cy="8662670"/>
          </a:xfrm>
        </p:grpSpPr>
        <p:sp>
          <p:nvSpPr>
            <p:cNvPr id="8" name="object 8"/>
            <p:cNvSpPr/>
            <p:nvPr/>
          </p:nvSpPr>
          <p:spPr>
            <a:xfrm>
              <a:off x="3166871" y="1456943"/>
              <a:ext cx="3779520" cy="8662670"/>
            </a:xfrm>
            <a:custGeom>
              <a:avLst/>
              <a:gdLst/>
              <a:ahLst/>
              <a:cxnLst/>
              <a:rect l="l" t="t" r="r" b="b"/>
              <a:pathLst>
                <a:path w="3779520" h="8662670">
                  <a:moveTo>
                    <a:pt x="3779520" y="0"/>
                  </a:moveTo>
                  <a:lnTo>
                    <a:pt x="0" y="0"/>
                  </a:lnTo>
                  <a:lnTo>
                    <a:pt x="0" y="8662416"/>
                  </a:lnTo>
                  <a:lnTo>
                    <a:pt x="3779520" y="8662416"/>
                  </a:lnTo>
                  <a:lnTo>
                    <a:pt x="3779520" y="0"/>
                  </a:lnTo>
                  <a:close/>
                </a:path>
              </a:pathLst>
            </a:custGeom>
            <a:solidFill>
              <a:srgbClr val="354F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606039" y="1949195"/>
              <a:ext cx="3238500" cy="1976755"/>
            </a:xfrm>
            <a:custGeom>
              <a:avLst/>
              <a:gdLst/>
              <a:ahLst/>
              <a:cxnLst/>
              <a:rect l="l" t="t" r="r" b="b"/>
              <a:pathLst>
                <a:path w="3238500" h="1976754">
                  <a:moveTo>
                    <a:pt x="3238500" y="0"/>
                  </a:moveTo>
                  <a:lnTo>
                    <a:pt x="0" y="0"/>
                  </a:lnTo>
                  <a:lnTo>
                    <a:pt x="0" y="1976627"/>
                  </a:lnTo>
                  <a:lnTo>
                    <a:pt x="3238500" y="1976627"/>
                  </a:lnTo>
                  <a:lnTo>
                    <a:pt x="32385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590925" y="4282566"/>
            <a:ext cx="2901315" cy="11054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4965" indent="-342265">
              <a:lnSpc>
                <a:spcPts val="1945"/>
              </a:lnSpc>
              <a:buClr>
                <a:srgbClr val="EB7339"/>
              </a:buClr>
              <a:buSzPct val="130000"/>
              <a:buAutoNum type="arabicPeriod"/>
              <a:tabLst>
                <a:tab pos="354965" algn="l"/>
              </a:tabLst>
            </a:pPr>
            <a:r>
              <a:rPr sz="1500" b="1" u="sng" spc="-10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COOPÉRNICO,</a:t>
            </a:r>
            <a:r>
              <a:rPr sz="1500" b="1" u="sng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1500" b="1" u="sng" spc="-25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COOPERATIVA</a:t>
            </a:r>
            <a:r>
              <a:rPr sz="1500" b="1" u="sng" spc="-5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1500" b="1" u="sng" spc="-25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</a:t>
            </a:r>
            <a:endParaRPr sz="15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355600">
              <a:lnSpc>
                <a:spcPts val="1755"/>
              </a:lnSpc>
            </a:pPr>
            <a:r>
              <a:rPr sz="1500" b="1" u="sng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ENERGIAS</a:t>
            </a:r>
            <a:r>
              <a:rPr sz="1500" b="1" u="sng" spc="-65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1500" b="1" u="sng" spc="-10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RENOVÁVEIS</a:t>
            </a:r>
            <a:endParaRPr sz="15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355600" marR="20955" indent="-342900">
              <a:lnSpc>
                <a:spcPct val="95200"/>
              </a:lnSpc>
              <a:spcBef>
                <a:spcPts val="1460"/>
              </a:spcBef>
              <a:buClr>
                <a:srgbClr val="EB7339"/>
              </a:buClr>
              <a:buSzPct val="130000"/>
              <a:buAutoNum type="arabicPeriod" startAt="2"/>
              <a:tabLst>
                <a:tab pos="355600" algn="l"/>
              </a:tabLst>
            </a:pPr>
            <a:r>
              <a:rPr sz="1500" b="1" u="sng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ENERGIA</a:t>
            </a:r>
            <a:r>
              <a:rPr sz="1500" b="1" u="sng" spc="-25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1500" b="1" u="sng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VERDE</a:t>
            </a:r>
            <a:r>
              <a:rPr sz="1500" b="1" u="sng" spc="-30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1500" b="1" u="sng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</a:t>
            </a:r>
            <a:r>
              <a:rPr sz="1500" b="1" u="sng" spc="-40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1500" b="1" u="sng" spc="-10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MUNICÍPIO</a:t>
            </a:r>
            <a:r>
              <a:rPr sz="1500" b="1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500" b="1" u="sng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</a:t>
            </a:r>
            <a:r>
              <a:rPr sz="1500" b="1" u="sng" spc="-10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BRATSIGOVO</a:t>
            </a:r>
            <a:endParaRPr sz="15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590925" y="5653862"/>
            <a:ext cx="1910714" cy="258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89"/>
              </a:lnSpc>
              <a:tabLst>
                <a:tab pos="354965" algn="l"/>
              </a:tabLst>
            </a:pPr>
            <a:r>
              <a:rPr sz="1950" b="1" spc="-25" dirty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3.</a:t>
            </a:r>
            <a:r>
              <a:rPr sz="1950" b="1" dirty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	</a:t>
            </a:r>
            <a:r>
              <a:rPr sz="1500" b="1" u="sng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SKIBBEREEN</a:t>
            </a:r>
            <a:r>
              <a:rPr sz="1500" b="1" u="sng" spc="-50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1500" b="1" u="sng" spc="-10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VERDE</a:t>
            </a:r>
            <a:endParaRPr sz="15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590925" y="6111620"/>
            <a:ext cx="2959100" cy="482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45"/>
              </a:lnSpc>
              <a:tabLst>
                <a:tab pos="354965" algn="l"/>
              </a:tabLst>
            </a:pPr>
            <a:r>
              <a:rPr sz="1950" b="1" spc="-25" dirty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4.</a:t>
            </a:r>
            <a:r>
              <a:rPr sz="1950" b="1" dirty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	</a:t>
            </a:r>
            <a:r>
              <a:rPr sz="1500" b="1" u="sng" spc="-10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TEMPLEDERRY</a:t>
            </a:r>
            <a:r>
              <a:rPr sz="1500" b="1" u="sng" spc="20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1500" b="1" u="sng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 </a:t>
            </a:r>
            <a:r>
              <a:rPr sz="1500" b="1" u="sng" spc="-10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FORNECIMENTO</a:t>
            </a:r>
            <a:endParaRPr sz="15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355600">
              <a:lnSpc>
                <a:spcPts val="1755"/>
              </a:lnSpc>
            </a:pPr>
            <a:r>
              <a:rPr sz="1500" b="1" u="sng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</a:t>
            </a:r>
            <a:r>
              <a:rPr sz="1500" b="1" u="sng" spc="-35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1500" b="1" u="sng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ENERGIA</a:t>
            </a:r>
            <a:r>
              <a:rPr sz="1500" b="1" u="sng" spc="-40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1500" b="1" u="sng" spc="-10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RENOVÁVEL</a:t>
            </a:r>
            <a:endParaRPr sz="15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590925" y="6797420"/>
            <a:ext cx="2708275" cy="258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89"/>
              </a:lnSpc>
              <a:tabLst>
                <a:tab pos="354965" algn="l"/>
              </a:tabLst>
            </a:pPr>
            <a:r>
              <a:rPr sz="1950" b="1" spc="-25" dirty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5.</a:t>
            </a:r>
            <a:r>
              <a:rPr sz="1950" b="1" dirty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	</a:t>
            </a:r>
            <a:r>
              <a:rPr sz="1500" b="1" u="sng" spc="-10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CLOUGHJORDAN</a:t>
            </a:r>
            <a:r>
              <a:rPr sz="1500" b="1" u="sng" spc="-40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1500" b="1" u="sng" spc="-10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ECOVILLAGE</a:t>
            </a:r>
            <a:endParaRPr sz="15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2818002" y="2298573"/>
            <a:ext cx="25215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496060" algn="l"/>
              </a:tabLst>
            </a:pPr>
            <a:r>
              <a:rPr sz="2800" spc="229" dirty="0"/>
              <a:t>Energia</a:t>
            </a:r>
            <a:r>
              <a:rPr sz="2800" dirty="0"/>
              <a:t>	</a:t>
            </a:r>
            <a:r>
              <a:rPr sz="2800" spc="170" dirty="0"/>
              <a:t>Verde</a:t>
            </a:r>
            <a:endParaRPr sz="2800"/>
          </a:p>
        </p:txBody>
      </p:sp>
      <p:sp>
        <p:nvSpPr>
          <p:cNvPr id="15" name="object 15"/>
          <p:cNvSpPr txBox="1"/>
          <p:nvPr/>
        </p:nvSpPr>
        <p:spPr>
          <a:xfrm>
            <a:off x="2818002" y="2682620"/>
            <a:ext cx="222631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250" dirty="0">
                <a:solidFill>
                  <a:srgbClr val="EB7339"/>
                </a:solidFill>
                <a:latin typeface="Calibri"/>
                <a:cs typeface="Calibri"/>
              </a:rPr>
              <a:t>Comunitária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410325" y="225627"/>
            <a:ext cx="79692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spc="-25" dirty="0">
                <a:solidFill>
                  <a:srgbClr val="EB7339"/>
                </a:solidFill>
                <a:latin typeface="Calibri"/>
                <a:cs typeface="Calibri"/>
              </a:rPr>
              <a:t>02</a:t>
            </a:r>
            <a:endParaRPr sz="60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76199" y="5707126"/>
            <a:ext cx="2303145" cy="939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1270" algn="ctr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As</a:t>
            </a:r>
            <a:r>
              <a:rPr sz="10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404040"/>
                </a:solidFill>
                <a:latin typeface="Calibri"/>
                <a:cs typeface="Calibri"/>
              </a:rPr>
              <a:t>alterações 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climáticas</a:t>
            </a:r>
            <a:r>
              <a:rPr sz="10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têm</a:t>
            </a:r>
            <a:r>
              <a:rPr sz="10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tido</a:t>
            </a:r>
            <a:r>
              <a:rPr sz="10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25" dirty="0">
                <a:solidFill>
                  <a:srgbClr val="404040"/>
                </a:solidFill>
                <a:latin typeface="Calibri"/>
                <a:cs typeface="Calibri"/>
              </a:rPr>
              <a:t>um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 impacto</a:t>
            </a:r>
            <a:r>
              <a:rPr sz="10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físico</a:t>
            </a:r>
            <a:r>
              <a:rPr sz="10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negativo</a:t>
            </a:r>
            <a:r>
              <a:rPr sz="10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no</a:t>
            </a:r>
            <a:r>
              <a:rPr sz="10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nosso</a:t>
            </a:r>
            <a:r>
              <a:rPr sz="10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404040"/>
                </a:solidFill>
                <a:latin typeface="Calibri"/>
                <a:cs typeface="Calibri"/>
              </a:rPr>
              <a:t>ambiente, 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sociedade,</a:t>
            </a:r>
            <a:r>
              <a:rPr sz="10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economia</a:t>
            </a:r>
            <a:r>
              <a:rPr sz="10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0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recursos</a:t>
            </a:r>
            <a:r>
              <a:rPr sz="10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404040"/>
                </a:solidFill>
                <a:latin typeface="Calibri"/>
                <a:cs typeface="Calibri"/>
              </a:rPr>
              <a:t>naturais. 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Devem</a:t>
            </a:r>
            <a:r>
              <a:rPr sz="10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ser</a:t>
            </a:r>
            <a:r>
              <a:rPr sz="10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tomadas</a:t>
            </a:r>
            <a:r>
              <a:rPr sz="10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medidas</a:t>
            </a:r>
            <a:r>
              <a:rPr sz="10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urgentes</a:t>
            </a:r>
            <a:r>
              <a:rPr sz="10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20" dirty="0">
                <a:solidFill>
                  <a:srgbClr val="404040"/>
                </a:solidFill>
                <a:latin typeface="Calibri"/>
                <a:cs typeface="Calibri"/>
              </a:rPr>
              <a:t>para 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responder</a:t>
            </a:r>
            <a:r>
              <a:rPr sz="10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à</a:t>
            </a:r>
            <a:r>
              <a:rPr sz="10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crise</a:t>
            </a:r>
            <a:r>
              <a:rPr sz="10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climática</a:t>
            </a:r>
            <a:r>
              <a:rPr sz="10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0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criar</a:t>
            </a:r>
            <a:r>
              <a:rPr sz="10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um</a:t>
            </a:r>
            <a:r>
              <a:rPr sz="10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404040"/>
                </a:solidFill>
                <a:latin typeface="Calibri"/>
                <a:cs typeface="Calibri"/>
              </a:rPr>
              <a:t>futuro sustentável</a:t>
            </a:r>
            <a:r>
              <a:rPr sz="1000" spc="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para </a:t>
            </a:r>
            <a:r>
              <a:rPr sz="1000" spc="-10" dirty="0">
                <a:solidFill>
                  <a:srgbClr val="404040"/>
                </a:solidFill>
                <a:latin typeface="Calibri"/>
                <a:cs typeface="Calibri"/>
              </a:rPr>
              <a:t>todos.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70103" y="6773926"/>
            <a:ext cx="2317750" cy="2006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404040"/>
                </a:solidFill>
                <a:latin typeface="Calibri"/>
                <a:cs typeface="Calibri"/>
              </a:rPr>
              <a:t>Comunidades</a:t>
            </a:r>
            <a:r>
              <a:rPr sz="10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energia</a:t>
            </a:r>
            <a:r>
              <a:rPr sz="10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verde</a:t>
            </a:r>
            <a:r>
              <a:rPr sz="1000" spc="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404040"/>
                </a:solidFill>
                <a:latin typeface="Calibri"/>
                <a:cs typeface="Calibri"/>
              </a:rPr>
              <a:t>referem-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se</a:t>
            </a:r>
            <a:r>
              <a:rPr sz="1000" spc="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 ações</a:t>
            </a:r>
            <a:r>
              <a:rPr sz="10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energéticas</a:t>
            </a:r>
            <a:r>
              <a:rPr sz="10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coletivas</a:t>
            </a:r>
            <a:r>
              <a:rPr sz="10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0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404040"/>
                </a:solidFill>
                <a:latin typeface="Calibri"/>
                <a:cs typeface="Calibri"/>
              </a:rPr>
              <a:t>orientadas 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pelos</a:t>
            </a:r>
            <a:r>
              <a:rPr sz="10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cidadãos</a:t>
            </a:r>
            <a:r>
              <a:rPr sz="10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que</a:t>
            </a:r>
            <a:r>
              <a:rPr sz="10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ajudam</a:t>
            </a:r>
            <a:r>
              <a:rPr sz="10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0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preparar</a:t>
            </a:r>
            <a:r>
              <a:rPr sz="10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0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 caminho</a:t>
            </a:r>
            <a:r>
              <a:rPr sz="10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para</a:t>
            </a:r>
            <a:r>
              <a:rPr sz="10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uma</a:t>
            </a:r>
            <a:r>
              <a:rPr sz="10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transição</a:t>
            </a:r>
            <a:r>
              <a:rPr sz="10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0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404040"/>
                </a:solidFill>
                <a:latin typeface="Calibri"/>
                <a:cs typeface="Calibri"/>
              </a:rPr>
              <a:t>energia 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limpa,</a:t>
            </a:r>
            <a:r>
              <a:rPr sz="10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ao</a:t>
            </a:r>
            <a:r>
              <a:rPr sz="10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mesmo tempo</a:t>
            </a:r>
            <a:r>
              <a:rPr sz="10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que</a:t>
            </a:r>
            <a:r>
              <a:rPr sz="10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movem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25" dirty="0">
                <a:solidFill>
                  <a:srgbClr val="404040"/>
                </a:solidFill>
                <a:latin typeface="Calibri"/>
                <a:cs typeface="Calibri"/>
              </a:rPr>
              <a:t>os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 cidadãos</a:t>
            </a:r>
            <a:r>
              <a:rPr sz="10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para</a:t>
            </a:r>
            <a:r>
              <a:rPr sz="10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frente. </a:t>
            </a:r>
            <a:r>
              <a:rPr sz="1000" spc="-10" dirty="0">
                <a:solidFill>
                  <a:srgbClr val="404040"/>
                </a:solidFill>
                <a:latin typeface="Calibri"/>
                <a:cs typeface="Calibri"/>
              </a:rPr>
              <a:t>Contribuem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20" dirty="0">
                <a:solidFill>
                  <a:srgbClr val="404040"/>
                </a:solidFill>
                <a:latin typeface="Calibri"/>
                <a:cs typeface="Calibri"/>
              </a:rPr>
              <a:t>para 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aumentar</a:t>
            </a:r>
            <a:r>
              <a:rPr sz="10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0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aceitação</a:t>
            </a:r>
            <a:r>
              <a:rPr sz="10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pública</a:t>
            </a:r>
            <a:r>
              <a:rPr sz="10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000" spc="-10" dirty="0">
                <a:solidFill>
                  <a:srgbClr val="404040"/>
                </a:solidFill>
                <a:latin typeface="Calibri"/>
                <a:cs typeface="Calibri"/>
              </a:rPr>
              <a:t> projetos</a:t>
            </a:r>
            <a:r>
              <a:rPr sz="1000" spc="-25" dirty="0">
                <a:solidFill>
                  <a:srgbClr val="404040"/>
                </a:solidFill>
                <a:latin typeface="Calibri"/>
                <a:cs typeface="Calibri"/>
              </a:rPr>
              <a:t> de</a:t>
            </a:r>
            <a:r>
              <a:rPr sz="1000" spc="-10" dirty="0">
                <a:solidFill>
                  <a:srgbClr val="404040"/>
                </a:solidFill>
                <a:latin typeface="Calibri"/>
                <a:cs typeface="Calibri"/>
              </a:rPr>
              <a:t> energias</a:t>
            </a:r>
            <a:r>
              <a:rPr sz="10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renováveis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e,</a:t>
            </a:r>
            <a:r>
              <a:rPr sz="10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ao</a:t>
            </a:r>
            <a:r>
              <a:rPr sz="10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mesmo</a:t>
            </a:r>
            <a:r>
              <a:rPr sz="10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404040"/>
                </a:solidFill>
                <a:latin typeface="Calibri"/>
                <a:cs typeface="Calibri"/>
              </a:rPr>
              <a:t>tempo, 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têm</a:t>
            </a:r>
            <a:r>
              <a:rPr sz="10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o potencial</a:t>
            </a:r>
            <a:r>
              <a:rPr sz="10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404040"/>
                </a:solidFill>
                <a:latin typeface="Calibri"/>
                <a:cs typeface="Calibri"/>
              </a:rPr>
              <a:t>proporcionar benefícios 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diretos</a:t>
            </a:r>
            <a:r>
              <a:rPr sz="10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aos</a:t>
            </a:r>
            <a:r>
              <a:rPr sz="10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404040"/>
                </a:solidFill>
                <a:latin typeface="Calibri"/>
                <a:cs typeface="Calibri"/>
              </a:rPr>
              <a:t>cidadãos,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404040"/>
                </a:solidFill>
                <a:latin typeface="Calibri"/>
                <a:cs typeface="Calibri"/>
              </a:rPr>
              <a:t>aumentando</a:t>
            </a:r>
            <a:r>
              <a:rPr sz="10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 eficiência</a:t>
            </a:r>
            <a:r>
              <a:rPr sz="10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energética, baixando</a:t>
            </a:r>
            <a:r>
              <a:rPr sz="10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as</a:t>
            </a:r>
            <a:r>
              <a:rPr sz="10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20" dirty="0">
                <a:solidFill>
                  <a:srgbClr val="404040"/>
                </a:solidFill>
                <a:latin typeface="Calibri"/>
                <a:cs typeface="Calibri"/>
              </a:rPr>
              <a:t>suas 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contas</a:t>
            </a:r>
            <a:r>
              <a:rPr sz="10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404040"/>
                </a:solidFill>
                <a:latin typeface="Calibri"/>
                <a:cs typeface="Calibri"/>
              </a:rPr>
              <a:t>eletricidade</a:t>
            </a:r>
            <a:r>
              <a:rPr sz="10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404040"/>
                </a:solidFill>
                <a:latin typeface="Calibri"/>
                <a:cs typeface="Calibri"/>
              </a:rPr>
              <a:t>criando oportunidades 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0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emprego</a:t>
            </a:r>
            <a:r>
              <a:rPr sz="1000" spc="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404040"/>
                </a:solidFill>
                <a:latin typeface="Calibri"/>
                <a:cs typeface="Calibri"/>
              </a:rPr>
              <a:t>local.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67055" y="8907906"/>
            <a:ext cx="2321560" cy="7867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1270" algn="ctr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Foram</a:t>
            </a:r>
            <a:r>
              <a:rPr sz="1000" spc="-10" dirty="0">
                <a:solidFill>
                  <a:srgbClr val="404040"/>
                </a:solidFill>
                <a:latin typeface="Calibri"/>
                <a:cs typeface="Calibri"/>
              </a:rPr>
              <a:t> selecionados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 casos</a:t>
            </a:r>
            <a:r>
              <a:rPr sz="10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iniciativas</a:t>
            </a:r>
            <a:r>
              <a:rPr sz="10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000" spc="-10" dirty="0">
                <a:solidFill>
                  <a:srgbClr val="404040"/>
                </a:solidFill>
                <a:latin typeface="Calibri"/>
                <a:cs typeface="Calibri"/>
              </a:rPr>
              <a:t> projetos</a:t>
            </a:r>
            <a:r>
              <a:rPr sz="10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0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Energia</a:t>
            </a:r>
            <a:r>
              <a:rPr sz="10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Verde</a:t>
            </a:r>
            <a:r>
              <a:rPr sz="10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Comunitária,</a:t>
            </a:r>
            <a:r>
              <a:rPr sz="10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20" dirty="0">
                <a:solidFill>
                  <a:srgbClr val="404040"/>
                </a:solidFill>
                <a:latin typeface="Calibri"/>
                <a:cs typeface="Calibri"/>
              </a:rPr>
              <a:t>para 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transferir</a:t>
            </a:r>
            <a:r>
              <a:rPr sz="10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0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sua</a:t>
            </a:r>
            <a:r>
              <a:rPr sz="10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aplicação</a:t>
            </a:r>
            <a:r>
              <a:rPr sz="10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0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estimular</a:t>
            </a:r>
            <a:r>
              <a:rPr sz="10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000" spc="-10" dirty="0">
                <a:solidFill>
                  <a:srgbClr val="404040"/>
                </a:solidFill>
                <a:latin typeface="Calibri"/>
                <a:cs typeface="Calibri"/>
              </a:rPr>
              <a:t> implementação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0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iniciativas</a:t>
            </a:r>
            <a:r>
              <a:rPr sz="10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semelhantes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5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 nível</a:t>
            </a:r>
            <a:r>
              <a:rPr sz="10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404040"/>
                </a:solidFill>
                <a:latin typeface="Calibri"/>
                <a:cs typeface="Calibri"/>
              </a:rPr>
              <a:t>comunitário 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em</a:t>
            </a:r>
            <a:r>
              <a:rPr sz="10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toda</a:t>
            </a:r>
            <a:r>
              <a:rPr sz="10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a </a:t>
            </a:r>
            <a:r>
              <a:rPr sz="1000" spc="-10" dirty="0">
                <a:solidFill>
                  <a:srgbClr val="404040"/>
                </a:solidFill>
                <a:latin typeface="Calibri"/>
                <a:cs typeface="Calibri"/>
              </a:rPr>
              <a:t>Europa.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0" y="1456943"/>
            <a:ext cx="3166745" cy="3812540"/>
          </a:xfrm>
          <a:custGeom>
            <a:avLst/>
            <a:gdLst/>
            <a:ahLst/>
            <a:cxnLst/>
            <a:rect l="l" t="t" r="r" b="b"/>
            <a:pathLst>
              <a:path w="3166745" h="3812540">
                <a:moveTo>
                  <a:pt x="3166364" y="0"/>
                </a:moveTo>
                <a:lnTo>
                  <a:pt x="0" y="0"/>
                </a:lnTo>
                <a:lnTo>
                  <a:pt x="0" y="492760"/>
                </a:lnTo>
                <a:lnTo>
                  <a:pt x="0" y="2468880"/>
                </a:lnTo>
                <a:lnTo>
                  <a:pt x="0" y="3812540"/>
                </a:lnTo>
                <a:lnTo>
                  <a:pt x="3166364" y="3812540"/>
                </a:lnTo>
                <a:lnTo>
                  <a:pt x="3166364" y="2468880"/>
                </a:lnTo>
                <a:lnTo>
                  <a:pt x="2606421" y="2468880"/>
                </a:lnTo>
                <a:lnTo>
                  <a:pt x="2606421" y="492760"/>
                </a:lnTo>
                <a:lnTo>
                  <a:pt x="3166364" y="492760"/>
                </a:lnTo>
                <a:lnTo>
                  <a:pt x="3166364" y="0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object 2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0" y="760475"/>
            <a:ext cx="3779520" cy="4509516"/>
          </a:xfrm>
          <a:prstGeom prst="rect">
            <a:avLst/>
          </a:prstGeom>
        </p:spPr>
      </p:pic>
      <p:grpSp>
        <p:nvGrpSpPr>
          <p:cNvPr id="22" name="object 22"/>
          <p:cNvGrpSpPr/>
          <p:nvPr/>
        </p:nvGrpSpPr>
        <p:grpSpPr>
          <a:xfrm>
            <a:off x="7066742" y="4261133"/>
            <a:ext cx="340995" cy="514350"/>
            <a:chOff x="7066742" y="4261133"/>
            <a:chExt cx="340995" cy="514350"/>
          </a:xfrm>
        </p:grpSpPr>
        <p:pic>
          <p:nvPicPr>
            <p:cNvPr id="23" name="object 2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150798" y="4261133"/>
              <a:ext cx="209472" cy="173960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7066742" y="4351053"/>
              <a:ext cx="340995" cy="424815"/>
            </a:xfrm>
            <a:custGeom>
              <a:avLst/>
              <a:gdLst/>
              <a:ahLst/>
              <a:cxnLst/>
              <a:rect l="l" t="t" r="r" b="b"/>
              <a:pathLst>
                <a:path w="340995" h="424814">
                  <a:moveTo>
                    <a:pt x="24959" y="95694"/>
                  </a:moveTo>
                  <a:lnTo>
                    <a:pt x="9681" y="100185"/>
                  </a:lnTo>
                  <a:lnTo>
                    <a:pt x="0" y="111176"/>
                  </a:lnTo>
                  <a:lnTo>
                    <a:pt x="45" y="128109"/>
                  </a:lnTo>
                  <a:lnTo>
                    <a:pt x="51226" y="358614"/>
                  </a:lnTo>
                  <a:lnTo>
                    <a:pt x="51226" y="359884"/>
                  </a:lnTo>
                  <a:lnTo>
                    <a:pt x="52369" y="361027"/>
                  </a:lnTo>
                  <a:lnTo>
                    <a:pt x="54782" y="362297"/>
                  </a:lnTo>
                  <a:lnTo>
                    <a:pt x="221533" y="423130"/>
                  </a:lnTo>
                  <a:lnTo>
                    <a:pt x="223946" y="424400"/>
                  </a:lnTo>
                  <a:lnTo>
                    <a:pt x="226232" y="423130"/>
                  </a:lnTo>
                  <a:lnTo>
                    <a:pt x="227502" y="420717"/>
                  </a:lnTo>
                  <a:lnTo>
                    <a:pt x="252521" y="365853"/>
                  </a:lnTo>
                  <a:lnTo>
                    <a:pt x="252521" y="364583"/>
                  </a:lnTo>
                  <a:lnTo>
                    <a:pt x="253664" y="364583"/>
                  </a:lnTo>
                  <a:lnTo>
                    <a:pt x="290528" y="338834"/>
                  </a:lnTo>
                  <a:lnTo>
                    <a:pt x="316355" y="314418"/>
                  </a:lnTo>
                  <a:lnTo>
                    <a:pt x="332585" y="290002"/>
                  </a:lnTo>
                  <a:lnTo>
                    <a:pt x="340659" y="264253"/>
                  </a:lnTo>
                  <a:lnTo>
                    <a:pt x="339421" y="239639"/>
                  </a:lnTo>
                  <a:lnTo>
                    <a:pt x="329896" y="222311"/>
                  </a:lnTo>
                  <a:lnTo>
                    <a:pt x="316799" y="211032"/>
                  </a:lnTo>
                  <a:lnTo>
                    <a:pt x="304845" y="204563"/>
                  </a:lnTo>
                  <a:lnTo>
                    <a:pt x="300146" y="202150"/>
                  </a:lnTo>
                  <a:lnTo>
                    <a:pt x="296590" y="199737"/>
                  </a:lnTo>
                  <a:lnTo>
                    <a:pt x="265602" y="166336"/>
                  </a:lnTo>
                  <a:lnTo>
                    <a:pt x="257220" y="162780"/>
                  </a:lnTo>
                  <a:lnTo>
                    <a:pt x="248965" y="162780"/>
                  </a:lnTo>
                  <a:lnTo>
                    <a:pt x="244139" y="161510"/>
                  </a:lnTo>
                  <a:lnTo>
                    <a:pt x="241726" y="161510"/>
                  </a:lnTo>
                  <a:lnTo>
                    <a:pt x="240583" y="159097"/>
                  </a:lnTo>
                  <a:lnTo>
                    <a:pt x="89326" y="159097"/>
                  </a:lnTo>
                  <a:lnTo>
                    <a:pt x="82214" y="156811"/>
                  </a:lnTo>
                  <a:lnTo>
                    <a:pt x="77388" y="155541"/>
                  </a:lnTo>
                  <a:lnTo>
                    <a:pt x="73832" y="151985"/>
                  </a:lnTo>
                  <a:lnTo>
                    <a:pt x="71419" y="146016"/>
                  </a:lnTo>
                  <a:lnTo>
                    <a:pt x="63164" y="120870"/>
                  </a:lnTo>
                  <a:lnTo>
                    <a:pt x="59650" y="112801"/>
                  </a:lnTo>
                  <a:lnTo>
                    <a:pt x="54671" y="106424"/>
                  </a:lnTo>
                  <a:lnTo>
                    <a:pt x="48573" y="101617"/>
                  </a:lnTo>
                  <a:lnTo>
                    <a:pt x="41701" y="98264"/>
                  </a:lnTo>
                  <a:lnTo>
                    <a:pt x="24959" y="95694"/>
                  </a:lnTo>
                  <a:close/>
                </a:path>
                <a:path w="340995" h="424814">
                  <a:moveTo>
                    <a:pt x="177375" y="0"/>
                  </a:moveTo>
                  <a:lnTo>
                    <a:pt x="101264" y="149572"/>
                  </a:lnTo>
                  <a:lnTo>
                    <a:pt x="98851" y="157954"/>
                  </a:lnTo>
                  <a:lnTo>
                    <a:pt x="89326" y="159097"/>
                  </a:lnTo>
                  <a:lnTo>
                    <a:pt x="240583" y="159097"/>
                  </a:lnTo>
                  <a:lnTo>
                    <a:pt x="239440" y="157954"/>
                  </a:lnTo>
                  <a:lnTo>
                    <a:pt x="234384" y="146016"/>
                  </a:lnTo>
                  <a:lnTo>
                    <a:pt x="201213" y="123283"/>
                  </a:lnTo>
                  <a:lnTo>
                    <a:pt x="194101" y="122140"/>
                  </a:lnTo>
                  <a:lnTo>
                    <a:pt x="189402" y="120870"/>
                  </a:lnTo>
                  <a:lnTo>
                    <a:pt x="186989" y="120870"/>
                  </a:lnTo>
                  <a:lnTo>
                    <a:pt x="184576" y="119727"/>
                  </a:lnTo>
                  <a:lnTo>
                    <a:pt x="182163" y="117314"/>
                  </a:lnTo>
                  <a:lnTo>
                    <a:pt x="183433" y="114901"/>
                  </a:lnTo>
                  <a:lnTo>
                    <a:pt x="210738" y="39717"/>
                  </a:lnTo>
                  <a:lnTo>
                    <a:pt x="212101" y="27689"/>
                  </a:lnTo>
                  <a:lnTo>
                    <a:pt x="208119" y="17127"/>
                  </a:lnTo>
                  <a:lnTo>
                    <a:pt x="200112" y="8588"/>
                  </a:lnTo>
                  <a:lnTo>
                    <a:pt x="189402" y="2633"/>
                  </a:lnTo>
                  <a:lnTo>
                    <a:pt x="177375" y="0"/>
                  </a:lnTo>
                  <a:close/>
                </a:path>
              </a:pathLst>
            </a:custGeom>
            <a:solidFill>
              <a:srgbClr val="3550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785">
              <a:lnSpc>
                <a:spcPts val="760"/>
              </a:lnSpc>
            </a:pPr>
            <a:r>
              <a:rPr spc="-25" dirty="0"/>
              <a:t>35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10043" y="7951658"/>
            <a:ext cx="114300" cy="189420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760"/>
              </a:lnSpc>
            </a:pP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L</a:t>
            </a:r>
            <a:r>
              <a:rPr sz="700" spc="9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o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c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a</a:t>
            </a:r>
            <a:r>
              <a:rPr sz="700" spc="10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l</a:t>
            </a:r>
            <a:r>
              <a:rPr sz="700" spc="204" dirty="0">
                <a:solidFill>
                  <a:srgbClr val="354F92"/>
                </a:solidFill>
                <a:latin typeface="Calibri"/>
                <a:cs typeface="Calibri"/>
              </a:rPr>
              <a:t> 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L</a:t>
            </a:r>
            <a:r>
              <a:rPr sz="700" spc="10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e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a</a:t>
            </a:r>
            <a:r>
              <a:rPr sz="700" spc="10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r</a:t>
            </a:r>
            <a:r>
              <a:rPr sz="700" spc="9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n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i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n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g</a:t>
            </a:r>
            <a:r>
              <a:rPr sz="700" spc="210" dirty="0">
                <a:solidFill>
                  <a:srgbClr val="354F92"/>
                </a:solidFill>
                <a:latin typeface="Calibri"/>
                <a:cs typeface="Calibri"/>
              </a:rPr>
              <a:t> 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C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o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m</a:t>
            </a:r>
            <a:r>
              <a:rPr sz="700" spc="10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m</a:t>
            </a:r>
            <a:r>
              <a:rPr sz="700" spc="9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u</a:t>
            </a:r>
            <a:r>
              <a:rPr sz="700" spc="9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n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i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t</a:t>
            </a:r>
            <a:r>
              <a:rPr sz="700" spc="12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i</a:t>
            </a:r>
            <a:r>
              <a:rPr sz="700" spc="9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e</a:t>
            </a:r>
            <a:r>
              <a:rPr sz="700" spc="114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0" dirty="0">
                <a:solidFill>
                  <a:srgbClr val="354F92"/>
                </a:solidFill>
                <a:latin typeface="Calibri"/>
                <a:cs typeface="Calibri"/>
              </a:rPr>
              <a:t>s</a:t>
            </a:r>
            <a:endParaRPr sz="7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107681" y="9986987"/>
            <a:ext cx="311150" cy="179705"/>
            <a:chOff x="7107681" y="9986987"/>
            <a:chExt cx="311150" cy="17970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01197" y="10028970"/>
              <a:ext cx="131230" cy="13123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7107681" y="9986987"/>
              <a:ext cx="311150" cy="179705"/>
            </a:xfrm>
            <a:custGeom>
              <a:avLst/>
              <a:gdLst/>
              <a:ahLst/>
              <a:cxnLst/>
              <a:rect l="l" t="t" r="r" b="b"/>
              <a:pathLst>
                <a:path w="311150" h="179704">
                  <a:moveTo>
                    <a:pt x="306704" y="0"/>
                  </a:moveTo>
                  <a:lnTo>
                    <a:pt x="302768" y="1054"/>
                  </a:lnTo>
                  <a:lnTo>
                    <a:pt x="302514" y="63"/>
                  </a:lnTo>
                  <a:lnTo>
                    <a:pt x="302385" y="12047"/>
                  </a:lnTo>
                  <a:lnTo>
                    <a:pt x="303291" y="25833"/>
                  </a:lnTo>
                  <a:lnTo>
                    <a:pt x="304889" y="39630"/>
                  </a:lnTo>
                  <a:lnTo>
                    <a:pt x="306832" y="51650"/>
                  </a:lnTo>
                  <a:lnTo>
                    <a:pt x="302011" y="71757"/>
                  </a:lnTo>
                  <a:lnTo>
                    <a:pt x="286369" y="91803"/>
                  </a:lnTo>
                  <a:lnTo>
                    <a:pt x="268416" y="107927"/>
                  </a:lnTo>
                  <a:lnTo>
                    <a:pt x="256667" y="116268"/>
                  </a:lnTo>
                  <a:lnTo>
                    <a:pt x="254253" y="117411"/>
                  </a:lnTo>
                  <a:lnTo>
                    <a:pt x="247776" y="124447"/>
                  </a:lnTo>
                  <a:lnTo>
                    <a:pt x="211665" y="154731"/>
                  </a:lnTo>
                  <a:lnTo>
                    <a:pt x="161101" y="174393"/>
                  </a:lnTo>
                  <a:lnTo>
                    <a:pt x="134635" y="171699"/>
                  </a:lnTo>
                  <a:lnTo>
                    <a:pt x="114004" y="161215"/>
                  </a:lnTo>
                  <a:lnTo>
                    <a:pt x="101219" y="146316"/>
                  </a:lnTo>
                  <a:lnTo>
                    <a:pt x="89308" y="130560"/>
                  </a:lnTo>
                  <a:lnTo>
                    <a:pt x="73183" y="118210"/>
                  </a:lnTo>
                  <a:lnTo>
                    <a:pt x="55106" y="109553"/>
                  </a:lnTo>
                  <a:lnTo>
                    <a:pt x="37338" y="104876"/>
                  </a:lnTo>
                  <a:lnTo>
                    <a:pt x="27481" y="101362"/>
                  </a:lnTo>
                  <a:lnTo>
                    <a:pt x="18684" y="95038"/>
                  </a:lnTo>
                  <a:lnTo>
                    <a:pt x="11245" y="87465"/>
                  </a:lnTo>
                  <a:lnTo>
                    <a:pt x="5461" y="80200"/>
                  </a:lnTo>
                  <a:lnTo>
                    <a:pt x="0" y="81648"/>
                  </a:lnTo>
                  <a:lnTo>
                    <a:pt x="36068" y="109969"/>
                  </a:lnTo>
                  <a:lnTo>
                    <a:pt x="52792" y="114654"/>
                  </a:lnTo>
                  <a:lnTo>
                    <a:pt x="69850" y="122807"/>
                  </a:lnTo>
                  <a:lnTo>
                    <a:pt x="85002" y="134234"/>
                  </a:lnTo>
                  <a:lnTo>
                    <a:pt x="96012" y="148742"/>
                  </a:lnTo>
                  <a:lnTo>
                    <a:pt x="107517" y="162982"/>
                  </a:lnTo>
                  <a:lnTo>
                    <a:pt x="125761" y="174072"/>
                  </a:lnTo>
                  <a:lnTo>
                    <a:pt x="149197" y="179514"/>
                  </a:lnTo>
                  <a:lnTo>
                    <a:pt x="176275" y="176809"/>
                  </a:lnTo>
                  <a:lnTo>
                    <a:pt x="213582" y="159407"/>
                  </a:lnTo>
                  <a:lnTo>
                    <a:pt x="253746" y="124968"/>
                  </a:lnTo>
                  <a:lnTo>
                    <a:pt x="256159" y="122199"/>
                  </a:lnTo>
                  <a:lnTo>
                    <a:pt x="258064" y="121678"/>
                  </a:lnTo>
                  <a:lnTo>
                    <a:pt x="269624" y="113625"/>
                  </a:lnTo>
                  <a:lnTo>
                    <a:pt x="288829" y="96753"/>
                  </a:lnTo>
                  <a:lnTo>
                    <a:pt x="305891" y="74821"/>
                  </a:lnTo>
                  <a:lnTo>
                    <a:pt x="311023" y="51587"/>
                  </a:lnTo>
                  <a:lnTo>
                    <a:pt x="308544" y="35995"/>
                  </a:lnTo>
                  <a:lnTo>
                    <a:pt x="307101" y="21512"/>
                  </a:lnTo>
                  <a:lnTo>
                    <a:pt x="306540" y="9169"/>
                  </a:lnTo>
                  <a:lnTo>
                    <a:pt x="3067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60513" y="9993781"/>
              <a:ext cx="230711" cy="152552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0" y="0"/>
            <a:ext cx="2169160" cy="10690860"/>
            <a:chOff x="0" y="0"/>
            <a:chExt cx="2169160" cy="1069086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346075" cy="10690860"/>
            </a:xfrm>
            <a:custGeom>
              <a:avLst/>
              <a:gdLst/>
              <a:ahLst/>
              <a:cxnLst/>
              <a:rect l="l" t="t" r="r" b="b"/>
              <a:pathLst>
                <a:path w="346075" h="10690860">
                  <a:moveTo>
                    <a:pt x="345948" y="0"/>
                  </a:moveTo>
                  <a:lnTo>
                    <a:pt x="0" y="0"/>
                  </a:lnTo>
                  <a:lnTo>
                    <a:pt x="0" y="10690859"/>
                  </a:lnTo>
                  <a:lnTo>
                    <a:pt x="345948" y="10690859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rgbClr val="354F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3559314"/>
              <a:ext cx="1183005" cy="3337560"/>
            </a:xfrm>
            <a:custGeom>
              <a:avLst/>
              <a:gdLst/>
              <a:ahLst/>
              <a:cxnLst/>
              <a:rect l="l" t="t" r="r" b="b"/>
              <a:pathLst>
                <a:path w="1183005" h="3337559">
                  <a:moveTo>
                    <a:pt x="260604" y="1830438"/>
                  </a:moveTo>
                  <a:lnTo>
                    <a:pt x="257517" y="1787461"/>
                  </a:lnTo>
                  <a:lnTo>
                    <a:pt x="248285" y="1744992"/>
                  </a:lnTo>
                  <a:lnTo>
                    <a:pt x="232879" y="1703527"/>
                  </a:lnTo>
                  <a:lnTo>
                    <a:pt x="211328" y="1663598"/>
                  </a:lnTo>
                  <a:lnTo>
                    <a:pt x="183616" y="1625714"/>
                  </a:lnTo>
                  <a:lnTo>
                    <a:pt x="149745" y="1590408"/>
                  </a:lnTo>
                  <a:lnTo>
                    <a:pt x="104838" y="1541284"/>
                  </a:lnTo>
                  <a:lnTo>
                    <a:pt x="65913" y="1488160"/>
                  </a:lnTo>
                  <a:lnTo>
                    <a:pt x="32537" y="1432115"/>
                  </a:lnTo>
                  <a:lnTo>
                    <a:pt x="4279" y="1374228"/>
                  </a:lnTo>
                  <a:lnTo>
                    <a:pt x="0" y="1363535"/>
                  </a:lnTo>
                  <a:lnTo>
                    <a:pt x="0" y="1488757"/>
                  </a:lnTo>
                  <a:lnTo>
                    <a:pt x="25654" y="1529613"/>
                  </a:lnTo>
                  <a:lnTo>
                    <a:pt x="66255" y="1583131"/>
                  </a:lnTo>
                  <a:lnTo>
                    <a:pt x="112801" y="1633461"/>
                  </a:lnTo>
                  <a:lnTo>
                    <a:pt x="146100" y="1671447"/>
                  </a:lnTo>
                  <a:lnTo>
                    <a:pt x="171869" y="1711452"/>
                  </a:lnTo>
                  <a:lnTo>
                    <a:pt x="189776" y="1753514"/>
                  </a:lnTo>
                  <a:lnTo>
                    <a:pt x="199466" y="1797621"/>
                  </a:lnTo>
                  <a:lnTo>
                    <a:pt x="200609" y="1843798"/>
                  </a:lnTo>
                  <a:lnTo>
                    <a:pt x="192862" y="1892033"/>
                  </a:lnTo>
                  <a:lnTo>
                    <a:pt x="179539" y="1936978"/>
                  </a:lnTo>
                  <a:lnTo>
                    <a:pt x="160223" y="1980907"/>
                  </a:lnTo>
                  <a:lnTo>
                    <a:pt x="135636" y="2023452"/>
                  </a:lnTo>
                  <a:lnTo>
                    <a:pt x="106502" y="2064232"/>
                  </a:lnTo>
                  <a:lnTo>
                    <a:pt x="73533" y="2102840"/>
                  </a:lnTo>
                  <a:lnTo>
                    <a:pt x="37452" y="2138896"/>
                  </a:lnTo>
                  <a:lnTo>
                    <a:pt x="0" y="2171141"/>
                  </a:lnTo>
                  <a:lnTo>
                    <a:pt x="0" y="2246719"/>
                  </a:lnTo>
                  <a:lnTo>
                    <a:pt x="59728" y="2201583"/>
                  </a:lnTo>
                  <a:lnTo>
                    <a:pt x="98171" y="2166569"/>
                  </a:lnTo>
                  <a:lnTo>
                    <a:pt x="134175" y="2128596"/>
                  </a:lnTo>
                  <a:lnTo>
                    <a:pt x="167081" y="2087968"/>
                  </a:lnTo>
                  <a:lnTo>
                    <a:pt x="196227" y="2044928"/>
                  </a:lnTo>
                  <a:lnTo>
                    <a:pt x="220941" y="1999780"/>
                  </a:lnTo>
                  <a:lnTo>
                    <a:pt x="240563" y="1952790"/>
                  </a:lnTo>
                  <a:lnTo>
                    <a:pt x="254444" y="1904225"/>
                  </a:lnTo>
                  <a:lnTo>
                    <a:pt x="260502" y="1848916"/>
                  </a:lnTo>
                  <a:lnTo>
                    <a:pt x="260604" y="1830438"/>
                  </a:lnTo>
                  <a:close/>
                </a:path>
                <a:path w="1183005" h="3337559">
                  <a:moveTo>
                    <a:pt x="925068" y="2076437"/>
                  </a:moveTo>
                  <a:lnTo>
                    <a:pt x="922794" y="2036559"/>
                  </a:lnTo>
                  <a:lnTo>
                    <a:pt x="916012" y="1994966"/>
                  </a:lnTo>
                  <a:lnTo>
                    <a:pt x="904773" y="1951748"/>
                  </a:lnTo>
                  <a:lnTo>
                    <a:pt x="889127" y="1907019"/>
                  </a:lnTo>
                  <a:lnTo>
                    <a:pt x="869124" y="1860867"/>
                  </a:lnTo>
                  <a:lnTo>
                    <a:pt x="844816" y="1813407"/>
                  </a:lnTo>
                  <a:lnTo>
                    <a:pt x="816241" y="1764715"/>
                  </a:lnTo>
                  <a:lnTo>
                    <a:pt x="783475" y="1714906"/>
                  </a:lnTo>
                  <a:lnTo>
                    <a:pt x="746556" y="1664068"/>
                  </a:lnTo>
                  <a:lnTo>
                    <a:pt x="680237" y="1575854"/>
                  </a:lnTo>
                  <a:lnTo>
                    <a:pt x="621004" y="1495450"/>
                  </a:lnTo>
                  <a:lnTo>
                    <a:pt x="568452" y="1422387"/>
                  </a:lnTo>
                  <a:lnTo>
                    <a:pt x="522185" y="1356207"/>
                  </a:lnTo>
                  <a:lnTo>
                    <a:pt x="481812" y="1296441"/>
                  </a:lnTo>
                  <a:lnTo>
                    <a:pt x="446951" y="1242618"/>
                  </a:lnTo>
                  <a:lnTo>
                    <a:pt x="417195" y="1194257"/>
                  </a:lnTo>
                  <a:lnTo>
                    <a:pt x="392163" y="1150912"/>
                  </a:lnTo>
                  <a:lnTo>
                    <a:pt x="371449" y="1112088"/>
                  </a:lnTo>
                  <a:lnTo>
                    <a:pt x="354660" y="1077353"/>
                  </a:lnTo>
                  <a:lnTo>
                    <a:pt x="331317" y="1018184"/>
                  </a:lnTo>
                  <a:lnTo>
                    <a:pt x="318985" y="969683"/>
                  </a:lnTo>
                  <a:lnTo>
                    <a:pt x="314502" y="928090"/>
                  </a:lnTo>
                  <a:lnTo>
                    <a:pt x="314236" y="908710"/>
                  </a:lnTo>
                  <a:lnTo>
                    <a:pt x="314744" y="889647"/>
                  </a:lnTo>
                  <a:lnTo>
                    <a:pt x="315658" y="870445"/>
                  </a:lnTo>
                  <a:lnTo>
                    <a:pt x="315658" y="851903"/>
                  </a:lnTo>
                  <a:lnTo>
                    <a:pt x="314426" y="784707"/>
                  </a:lnTo>
                  <a:lnTo>
                    <a:pt x="309562" y="743813"/>
                  </a:lnTo>
                  <a:lnTo>
                    <a:pt x="301371" y="699477"/>
                  </a:lnTo>
                  <a:lnTo>
                    <a:pt x="289496" y="652767"/>
                  </a:lnTo>
                  <a:lnTo>
                    <a:pt x="273558" y="604774"/>
                  </a:lnTo>
                  <a:lnTo>
                    <a:pt x="253174" y="556552"/>
                  </a:lnTo>
                  <a:lnTo>
                    <a:pt x="228003" y="509181"/>
                  </a:lnTo>
                  <a:lnTo>
                    <a:pt x="197650" y="463715"/>
                  </a:lnTo>
                  <a:lnTo>
                    <a:pt x="161772" y="421246"/>
                  </a:lnTo>
                  <a:lnTo>
                    <a:pt x="123659" y="387007"/>
                  </a:lnTo>
                  <a:lnTo>
                    <a:pt x="83083" y="358127"/>
                  </a:lnTo>
                  <a:lnTo>
                    <a:pt x="39814" y="334746"/>
                  </a:lnTo>
                  <a:lnTo>
                    <a:pt x="0" y="319405"/>
                  </a:lnTo>
                  <a:lnTo>
                    <a:pt x="0" y="388327"/>
                  </a:lnTo>
                  <a:lnTo>
                    <a:pt x="41389" y="407123"/>
                  </a:lnTo>
                  <a:lnTo>
                    <a:pt x="82334" y="433057"/>
                  </a:lnTo>
                  <a:lnTo>
                    <a:pt x="118681" y="464299"/>
                  </a:lnTo>
                  <a:lnTo>
                    <a:pt x="152717" y="503732"/>
                  </a:lnTo>
                  <a:lnTo>
                    <a:pt x="181229" y="547255"/>
                  </a:lnTo>
                  <a:lnTo>
                    <a:pt x="204635" y="593521"/>
                  </a:lnTo>
                  <a:lnTo>
                    <a:pt x="223316" y="641159"/>
                  </a:lnTo>
                  <a:lnTo>
                    <a:pt x="237693" y="688784"/>
                  </a:lnTo>
                  <a:lnTo>
                    <a:pt x="248170" y="735050"/>
                  </a:lnTo>
                  <a:lnTo>
                    <a:pt x="255155" y="778573"/>
                  </a:lnTo>
                  <a:lnTo>
                    <a:pt x="259041" y="817981"/>
                  </a:lnTo>
                  <a:lnTo>
                    <a:pt x="260261" y="851903"/>
                  </a:lnTo>
                  <a:lnTo>
                    <a:pt x="260261" y="870445"/>
                  </a:lnTo>
                  <a:lnTo>
                    <a:pt x="259346" y="892467"/>
                  </a:lnTo>
                  <a:lnTo>
                    <a:pt x="258851" y="914146"/>
                  </a:lnTo>
                  <a:lnTo>
                    <a:pt x="260667" y="958494"/>
                  </a:lnTo>
                  <a:lnTo>
                    <a:pt x="268960" y="1007414"/>
                  </a:lnTo>
                  <a:lnTo>
                    <a:pt x="286931" y="1064806"/>
                  </a:lnTo>
                  <a:lnTo>
                    <a:pt x="317842" y="1134605"/>
                  </a:lnTo>
                  <a:lnTo>
                    <a:pt x="339140" y="1175385"/>
                  </a:lnTo>
                  <a:lnTo>
                    <a:pt x="364896" y="1220736"/>
                  </a:lnTo>
                  <a:lnTo>
                    <a:pt x="395490" y="1271143"/>
                  </a:lnTo>
                  <a:lnTo>
                    <a:pt x="431342" y="1327099"/>
                  </a:lnTo>
                  <a:lnTo>
                    <a:pt x="472833" y="1389087"/>
                  </a:lnTo>
                  <a:lnTo>
                    <a:pt x="520395" y="1457617"/>
                  </a:lnTo>
                  <a:lnTo>
                    <a:pt x="574421" y="1533156"/>
                  </a:lnTo>
                  <a:lnTo>
                    <a:pt x="635304" y="1616202"/>
                  </a:lnTo>
                  <a:lnTo>
                    <a:pt x="703465" y="1707248"/>
                  </a:lnTo>
                  <a:lnTo>
                    <a:pt x="743165" y="1761858"/>
                  </a:lnTo>
                  <a:lnTo>
                    <a:pt x="777328" y="1814880"/>
                  </a:lnTo>
                  <a:lnTo>
                    <a:pt x="805954" y="1866214"/>
                  </a:lnTo>
                  <a:lnTo>
                    <a:pt x="829030" y="1915731"/>
                  </a:lnTo>
                  <a:lnTo>
                    <a:pt x="846582" y="1963331"/>
                  </a:lnTo>
                  <a:lnTo>
                    <a:pt x="858583" y="2008911"/>
                  </a:lnTo>
                  <a:lnTo>
                    <a:pt x="865047" y="2052332"/>
                  </a:lnTo>
                  <a:lnTo>
                    <a:pt x="865974" y="2093506"/>
                  </a:lnTo>
                  <a:lnTo>
                    <a:pt x="861352" y="2132317"/>
                  </a:lnTo>
                  <a:lnTo>
                    <a:pt x="831799" y="2209330"/>
                  </a:lnTo>
                  <a:lnTo>
                    <a:pt x="805510" y="2246274"/>
                  </a:lnTo>
                  <a:lnTo>
                    <a:pt x="773303" y="2279688"/>
                  </a:lnTo>
                  <a:lnTo>
                    <a:pt x="736155" y="2309761"/>
                  </a:lnTo>
                  <a:lnTo>
                    <a:pt x="695032" y="2336723"/>
                  </a:lnTo>
                  <a:lnTo>
                    <a:pt x="650925" y="2360752"/>
                  </a:lnTo>
                  <a:lnTo>
                    <a:pt x="604799" y="2382062"/>
                  </a:lnTo>
                  <a:lnTo>
                    <a:pt x="557631" y="2400846"/>
                  </a:lnTo>
                  <a:lnTo>
                    <a:pt x="510387" y="2417318"/>
                  </a:lnTo>
                  <a:lnTo>
                    <a:pt x="464058" y="2431669"/>
                  </a:lnTo>
                  <a:lnTo>
                    <a:pt x="419620" y="2444102"/>
                  </a:lnTo>
                  <a:lnTo>
                    <a:pt x="378028" y="2454833"/>
                  </a:lnTo>
                  <a:lnTo>
                    <a:pt x="340283" y="2464041"/>
                  </a:lnTo>
                  <a:lnTo>
                    <a:pt x="321818" y="2470137"/>
                  </a:lnTo>
                  <a:lnTo>
                    <a:pt x="281406" y="2478316"/>
                  </a:lnTo>
                  <a:lnTo>
                    <a:pt x="243319" y="2484742"/>
                  </a:lnTo>
                  <a:lnTo>
                    <a:pt x="132803" y="2500490"/>
                  </a:lnTo>
                  <a:lnTo>
                    <a:pt x="93611" y="2507323"/>
                  </a:lnTo>
                  <a:lnTo>
                    <a:pt x="55956" y="2516365"/>
                  </a:lnTo>
                  <a:lnTo>
                    <a:pt x="19342" y="2528735"/>
                  </a:lnTo>
                  <a:lnTo>
                    <a:pt x="0" y="2537739"/>
                  </a:lnTo>
                  <a:lnTo>
                    <a:pt x="0" y="2608122"/>
                  </a:lnTo>
                  <a:lnTo>
                    <a:pt x="23850" y="2595461"/>
                  </a:lnTo>
                  <a:lnTo>
                    <a:pt x="59626" y="2582037"/>
                  </a:lnTo>
                  <a:lnTo>
                    <a:pt x="97078" y="2572105"/>
                  </a:lnTo>
                  <a:lnTo>
                    <a:pt x="137007" y="2564053"/>
                  </a:lnTo>
                  <a:lnTo>
                    <a:pt x="180238" y="2556243"/>
                  </a:lnTo>
                  <a:lnTo>
                    <a:pt x="213804" y="2551480"/>
                  </a:lnTo>
                  <a:lnTo>
                    <a:pt x="250253" y="2545550"/>
                  </a:lnTo>
                  <a:lnTo>
                    <a:pt x="290169" y="2537282"/>
                  </a:lnTo>
                  <a:lnTo>
                    <a:pt x="334124" y="2525509"/>
                  </a:lnTo>
                  <a:lnTo>
                    <a:pt x="352602" y="2519413"/>
                  </a:lnTo>
                  <a:lnTo>
                    <a:pt x="390245" y="2510891"/>
                  </a:lnTo>
                  <a:lnTo>
                    <a:pt x="431419" y="2500998"/>
                  </a:lnTo>
                  <a:lnTo>
                    <a:pt x="475310" y="2489492"/>
                  </a:lnTo>
                  <a:lnTo>
                    <a:pt x="521106" y="2476131"/>
                  </a:lnTo>
                  <a:lnTo>
                    <a:pt x="568020" y="2460675"/>
                  </a:lnTo>
                  <a:lnTo>
                    <a:pt x="615213" y="2442883"/>
                  </a:lnTo>
                  <a:lnTo>
                    <a:pt x="661911" y="2422499"/>
                  </a:lnTo>
                  <a:lnTo>
                    <a:pt x="707288" y="2399296"/>
                  </a:lnTo>
                  <a:lnTo>
                    <a:pt x="750531" y="2373033"/>
                  </a:lnTo>
                  <a:lnTo>
                    <a:pt x="790841" y="2343454"/>
                  </a:lnTo>
                  <a:lnTo>
                    <a:pt x="827417" y="2310320"/>
                  </a:lnTo>
                  <a:lnTo>
                    <a:pt x="859434" y="2273389"/>
                  </a:lnTo>
                  <a:lnTo>
                    <a:pt x="886091" y="2232431"/>
                  </a:lnTo>
                  <a:lnTo>
                    <a:pt x="906602" y="2187181"/>
                  </a:lnTo>
                  <a:lnTo>
                    <a:pt x="920445" y="2134095"/>
                  </a:lnTo>
                  <a:lnTo>
                    <a:pt x="923912" y="2106714"/>
                  </a:lnTo>
                  <a:lnTo>
                    <a:pt x="925068" y="2076437"/>
                  </a:lnTo>
                  <a:close/>
                </a:path>
                <a:path w="1183005" h="3337559">
                  <a:moveTo>
                    <a:pt x="1182636" y="1977377"/>
                  </a:moveTo>
                  <a:lnTo>
                    <a:pt x="1181481" y="1926513"/>
                  </a:lnTo>
                  <a:lnTo>
                    <a:pt x="1178013" y="1875066"/>
                  </a:lnTo>
                  <a:lnTo>
                    <a:pt x="1172235" y="1822450"/>
                  </a:lnTo>
                  <a:lnTo>
                    <a:pt x="1164170" y="1768081"/>
                  </a:lnTo>
                  <a:lnTo>
                    <a:pt x="1150340" y="1696974"/>
                  </a:lnTo>
                  <a:lnTo>
                    <a:pt x="1135024" y="1629105"/>
                  </a:lnTo>
                  <a:lnTo>
                    <a:pt x="1118425" y="1564449"/>
                  </a:lnTo>
                  <a:lnTo>
                    <a:pt x="1100696" y="1502943"/>
                  </a:lnTo>
                  <a:lnTo>
                    <a:pt x="1082027" y="1444510"/>
                  </a:lnTo>
                  <a:lnTo>
                    <a:pt x="1062596" y="1389100"/>
                  </a:lnTo>
                  <a:lnTo>
                    <a:pt x="1042593" y="1336649"/>
                  </a:lnTo>
                  <a:lnTo>
                    <a:pt x="1022184" y="1287094"/>
                  </a:lnTo>
                  <a:lnTo>
                    <a:pt x="1001572" y="1240383"/>
                  </a:lnTo>
                  <a:lnTo>
                    <a:pt x="980909" y="1196454"/>
                  </a:lnTo>
                  <a:lnTo>
                    <a:pt x="960399" y="1155255"/>
                  </a:lnTo>
                  <a:lnTo>
                    <a:pt x="940206" y="1116698"/>
                  </a:lnTo>
                  <a:lnTo>
                    <a:pt x="920508" y="1080757"/>
                  </a:lnTo>
                  <a:lnTo>
                    <a:pt x="901509" y="1047343"/>
                  </a:lnTo>
                  <a:lnTo>
                    <a:pt x="866267" y="987907"/>
                  </a:lnTo>
                  <a:lnTo>
                    <a:pt x="828763" y="927188"/>
                  </a:lnTo>
                  <a:lnTo>
                    <a:pt x="811174" y="897204"/>
                  </a:lnTo>
                  <a:lnTo>
                    <a:pt x="799350" y="871804"/>
                  </a:lnTo>
                  <a:lnTo>
                    <a:pt x="795032" y="851014"/>
                  </a:lnTo>
                  <a:lnTo>
                    <a:pt x="791451" y="837755"/>
                  </a:lnTo>
                  <a:lnTo>
                    <a:pt x="776846" y="793343"/>
                  </a:lnTo>
                  <a:lnTo>
                    <a:pt x="752729" y="729005"/>
                  </a:lnTo>
                  <a:lnTo>
                    <a:pt x="737260" y="690816"/>
                  </a:lnTo>
                  <a:lnTo>
                    <a:pt x="719582" y="649389"/>
                  </a:lnTo>
                  <a:lnTo>
                    <a:pt x="699782" y="605307"/>
                  </a:lnTo>
                  <a:lnTo>
                    <a:pt x="677900" y="559142"/>
                  </a:lnTo>
                  <a:lnTo>
                    <a:pt x="654024" y="511505"/>
                  </a:lnTo>
                  <a:lnTo>
                    <a:pt x="628180" y="462940"/>
                  </a:lnTo>
                  <a:lnTo>
                    <a:pt x="600468" y="414058"/>
                  </a:lnTo>
                  <a:lnTo>
                    <a:pt x="570915" y="365429"/>
                  </a:lnTo>
                  <a:lnTo>
                    <a:pt x="539597" y="317652"/>
                  </a:lnTo>
                  <a:lnTo>
                    <a:pt x="506577" y="271284"/>
                  </a:lnTo>
                  <a:lnTo>
                    <a:pt x="471919" y="226910"/>
                  </a:lnTo>
                  <a:lnTo>
                    <a:pt x="435673" y="185140"/>
                  </a:lnTo>
                  <a:lnTo>
                    <a:pt x="397916" y="146519"/>
                  </a:lnTo>
                  <a:lnTo>
                    <a:pt x="358698" y="111658"/>
                  </a:lnTo>
                  <a:lnTo>
                    <a:pt x="318084" y="81127"/>
                  </a:lnTo>
                  <a:lnTo>
                    <a:pt x="276136" y="55511"/>
                  </a:lnTo>
                  <a:lnTo>
                    <a:pt x="232918" y="35382"/>
                  </a:lnTo>
                  <a:lnTo>
                    <a:pt x="188480" y="21348"/>
                  </a:lnTo>
                  <a:lnTo>
                    <a:pt x="142900" y="13957"/>
                  </a:lnTo>
                  <a:lnTo>
                    <a:pt x="78625" y="8623"/>
                  </a:lnTo>
                  <a:lnTo>
                    <a:pt x="15290" y="1930"/>
                  </a:lnTo>
                  <a:lnTo>
                    <a:pt x="0" y="0"/>
                  </a:lnTo>
                  <a:lnTo>
                    <a:pt x="0" y="50355"/>
                  </a:lnTo>
                  <a:lnTo>
                    <a:pt x="36309" y="54610"/>
                  </a:lnTo>
                  <a:lnTo>
                    <a:pt x="85344" y="59524"/>
                  </a:lnTo>
                  <a:lnTo>
                    <a:pt x="130594" y="63233"/>
                  </a:lnTo>
                  <a:lnTo>
                    <a:pt x="172250" y="70421"/>
                  </a:lnTo>
                  <a:lnTo>
                    <a:pt x="213271" y="84785"/>
                  </a:lnTo>
                  <a:lnTo>
                    <a:pt x="253530" y="105664"/>
                  </a:lnTo>
                  <a:lnTo>
                    <a:pt x="292925" y="132397"/>
                  </a:lnTo>
                  <a:lnTo>
                    <a:pt x="331343" y="164312"/>
                  </a:lnTo>
                  <a:lnTo>
                    <a:pt x="368668" y="200748"/>
                  </a:lnTo>
                  <a:lnTo>
                    <a:pt x="404799" y="241007"/>
                  </a:lnTo>
                  <a:lnTo>
                    <a:pt x="439610" y="284454"/>
                  </a:lnTo>
                  <a:lnTo>
                    <a:pt x="473011" y="330403"/>
                  </a:lnTo>
                  <a:lnTo>
                    <a:pt x="504875" y="378180"/>
                  </a:lnTo>
                  <a:lnTo>
                    <a:pt x="535101" y="427126"/>
                  </a:lnTo>
                  <a:lnTo>
                    <a:pt x="563562" y="476567"/>
                  </a:lnTo>
                  <a:lnTo>
                    <a:pt x="590169" y="525830"/>
                  </a:lnTo>
                  <a:lnTo>
                    <a:pt x="614794" y="574255"/>
                  </a:lnTo>
                  <a:lnTo>
                    <a:pt x="637336" y="621169"/>
                  </a:lnTo>
                  <a:lnTo>
                    <a:pt x="657669" y="665911"/>
                  </a:lnTo>
                  <a:lnTo>
                    <a:pt x="675703" y="707783"/>
                  </a:lnTo>
                  <a:lnTo>
                    <a:pt x="691311" y="746150"/>
                  </a:lnTo>
                  <a:lnTo>
                    <a:pt x="714832" y="809637"/>
                  </a:lnTo>
                  <a:lnTo>
                    <a:pt x="727354" y="851014"/>
                  </a:lnTo>
                  <a:lnTo>
                    <a:pt x="735330" y="875525"/>
                  </a:lnTo>
                  <a:lnTo>
                    <a:pt x="749655" y="904087"/>
                  </a:lnTo>
                  <a:lnTo>
                    <a:pt x="769747" y="938441"/>
                  </a:lnTo>
                  <a:lnTo>
                    <a:pt x="810831" y="1006386"/>
                  </a:lnTo>
                  <a:lnTo>
                    <a:pt x="827760" y="1034707"/>
                  </a:lnTo>
                  <a:lnTo>
                    <a:pt x="864285" y="1098270"/>
                  </a:lnTo>
                  <a:lnTo>
                    <a:pt x="883551" y="1133640"/>
                  </a:lnTo>
                  <a:lnTo>
                    <a:pt x="903262" y="1171473"/>
                  </a:lnTo>
                  <a:lnTo>
                    <a:pt x="923277" y="1211846"/>
                  </a:lnTo>
                  <a:lnTo>
                    <a:pt x="943394" y="1254810"/>
                  </a:lnTo>
                  <a:lnTo>
                    <a:pt x="963472" y="1300429"/>
                  </a:lnTo>
                  <a:lnTo>
                    <a:pt x="983348" y="1348752"/>
                  </a:lnTo>
                  <a:lnTo>
                    <a:pt x="1002830" y="1399857"/>
                  </a:lnTo>
                  <a:lnTo>
                    <a:pt x="1021791" y="1453794"/>
                  </a:lnTo>
                  <a:lnTo>
                    <a:pt x="1040028" y="1510626"/>
                  </a:lnTo>
                  <a:lnTo>
                    <a:pt x="1057402" y="1570405"/>
                  </a:lnTo>
                  <a:lnTo>
                    <a:pt x="1073746" y="1633207"/>
                  </a:lnTo>
                  <a:lnTo>
                    <a:pt x="1088872" y="1699082"/>
                  </a:lnTo>
                  <a:lnTo>
                    <a:pt x="1102652" y="1768081"/>
                  </a:lnTo>
                  <a:lnTo>
                    <a:pt x="1112494" y="1828901"/>
                  </a:lnTo>
                  <a:lnTo>
                    <a:pt x="1118895" y="1888197"/>
                  </a:lnTo>
                  <a:lnTo>
                    <a:pt x="1121994" y="1945944"/>
                  </a:lnTo>
                  <a:lnTo>
                    <a:pt x="1121943" y="2002104"/>
                  </a:lnTo>
                  <a:lnTo>
                    <a:pt x="1118895" y="2056625"/>
                  </a:lnTo>
                  <a:lnTo>
                    <a:pt x="1112989" y="2109470"/>
                  </a:lnTo>
                  <a:lnTo>
                    <a:pt x="1104379" y="2160587"/>
                  </a:lnTo>
                  <a:lnTo>
                    <a:pt x="1093177" y="2210066"/>
                  </a:lnTo>
                  <a:lnTo>
                    <a:pt x="1079627" y="2257526"/>
                  </a:lnTo>
                  <a:lnTo>
                    <a:pt x="1063790" y="2303259"/>
                  </a:lnTo>
                  <a:lnTo>
                    <a:pt x="1045832" y="2347112"/>
                  </a:lnTo>
                  <a:lnTo>
                    <a:pt x="1025918" y="2389035"/>
                  </a:lnTo>
                  <a:lnTo>
                    <a:pt x="1004176" y="2428989"/>
                  </a:lnTo>
                  <a:lnTo>
                    <a:pt x="980770" y="2466949"/>
                  </a:lnTo>
                  <a:lnTo>
                    <a:pt x="955840" y="2502852"/>
                  </a:lnTo>
                  <a:lnTo>
                    <a:pt x="929538" y="2536672"/>
                  </a:lnTo>
                  <a:lnTo>
                    <a:pt x="902017" y="2568359"/>
                  </a:lnTo>
                  <a:lnTo>
                    <a:pt x="873417" y="2597874"/>
                  </a:lnTo>
                  <a:lnTo>
                    <a:pt x="843889" y="2625179"/>
                  </a:lnTo>
                  <a:lnTo>
                    <a:pt x="813574" y="2650236"/>
                  </a:lnTo>
                  <a:lnTo>
                    <a:pt x="782637" y="2672994"/>
                  </a:lnTo>
                  <a:lnTo>
                    <a:pt x="719442" y="2711475"/>
                  </a:lnTo>
                  <a:lnTo>
                    <a:pt x="655510" y="2740266"/>
                  </a:lnTo>
                  <a:lnTo>
                    <a:pt x="543814" y="2771610"/>
                  </a:lnTo>
                  <a:lnTo>
                    <a:pt x="496430" y="2787700"/>
                  </a:lnTo>
                  <a:lnTo>
                    <a:pt x="449948" y="2807093"/>
                  </a:lnTo>
                  <a:lnTo>
                    <a:pt x="404482" y="2829572"/>
                  </a:lnTo>
                  <a:lnTo>
                    <a:pt x="360121" y="2854883"/>
                  </a:lnTo>
                  <a:lnTo>
                    <a:pt x="316953" y="2882798"/>
                  </a:lnTo>
                  <a:lnTo>
                    <a:pt x="275094" y="2913075"/>
                  </a:lnTo>
                  <a:lnTo>
                    <a:pt x="234619" y="2945473"/>
                  </a:lnTo>
                  <a:lnTo>
                    <a:pt x="195630" y="2979763"/>
                  </a:lnTo>
                  <a:lnTo>
                    <a:pt x="158242" y="3015704"/>
                  </a:lnTo>
                  <a:lnTo>
                    <a:pt x="122529" y="3053067"/>
                  </a:lnTo>
                  <a:lnTo>
                    <a:pt x="88595" y="3091611"/>
                  </a:lnTo>
                  <a:lnTo>
                    <a:pt x="56540" y="3131096"/>
                  </a:lnTo>
                  <a:lnTo>
                    <a:pt x="26466" y="3171279"/>
                  </a:lnTo>
                  <a:lnTo>
                    <a:pt x="0" y="3209709"/>
                  </a:lnTo>
                  <a:lnTo>
                    <a:pt x="0" y="3337191"/>
                  </a:lnTo>
                  <a:lnTo>
                    <a:pt x="6273" y="3325812"/>
                  </a:lnTo>
                  <a:lnTo>
                    <a:pt x="30670" y="3285439"/>
                  </a:lnTo>
                  <a:lnTo>
                    <a:pt x="57277" y="3244977"/>
                  </a:lnTo>
                  <a:lnTo>
                    <a:pt x="85979" y="3204730"/>
                  </a:lnTo>
                  <a:lnTo>
                    <a:pt x="116687" y="3164954"/>
                  </a:lnTo>
                  <a:lnTo>
                    <a:pt x="149288" y="3125952"/>
                  </a:lnTo>
                  <a:lnTo>
                    <a:pt x="183692" y="3087979"/>
                  </a:lnTo>
                  <a:lnTo>
                    <a:pt x="219798" y="3051327"/>
                  </a:lnTo>
                  <a:lnTo>
                    <a:pt x="257492" y="3016275"/>
                  </a:lnTo>
                  <a:lnTo>
                    <a:pt x="296672" y="2983090"/>
                  </a:lnTo>
                  <a:lnTo>
                    <a:pt x="337261" y="2952077"/>
                  </a:lnTo>
                  <a:lnTo>
                    <a:pt x="379133" y="2923476"/>
                  </a:lnTo>
                  <a:lnTo>
                    <a:pt x="422186" y="2897594"/>
                  </a:lnTo>
                  <a:lnTo>
                    <a:pt x="466344" y="2874708"/>
                  </a:lnTo>
                  <a:lnTo>
                    <a:pt x="511479" y="2855087"/>
                  </a:lnTo>
                  <a:lnTo>
                    <a:pt x="557504" y="2839008"/>
                  </a:lnTo>
                  <a:lnTo>
                    <a:pt x="604316" y="2826753"/>
                  </a:lnTo>
                  <a:lnTo>
                    <a:pt x="639064" y="2818028"/>
                  </a:lnTo>
                  <a:lnTo>
                    <a:pt x="674204" y="2806357"/>
                  </a:lnTo>
                  <a:lnTo>
                    <a:pt x="709536" y="2791790"/>
                  </a:lnTo>
                  <a:lnTo>
                    <a:pt x="744893" y="2774378"/>
                  </a:lnTo>
                  <a:lnTo>
                    <a:pt x="780084" y="2754198"/>
                  </a:lnTo>
                  <a:lnTo>
                    <a:pt x="814946" y="2731287"/>
                  </a:lnTo>
                  <a:lnTo>
                    <a:pt x="849299" y="2705697"/>
                  </a:lnTo>
                  <a:lnTo>
                    <a:pt x="882942" y="2677490"/>
                  </a:lnTo>
                  <a:lnTo>
                    <a:pt x="915720" y="2646730"/>
                  </a:lnTo>
                  <a:lnTo>
                    <a:pt x="947445" y="2613444"/>
                  </a:lnTo>
                  <a:lnTo>
                    <a:pt x="977938" y="2577719"/>
                  </a:lnTo>
                  <a:lnTo>
                    <a:pt x="1007021" y="2539581"/>
                  </a:lnTo>
                  <a:lnTo>
                    <a:pt x="1034516" y="2499106"/>
                  </a:lnTo>
                  <a:lnTo>
                    <a:pt x="1060246" y="2456345"/>
                  </a:lnTo>
                  <a:lnTo>
                    <a:pt x="1084021" y="2411336"/>
                  </a:lnTo>
                  <a:lnTo>
                    <a:pt x="1105674" y="2364155"/>
                  </a:lnTo>
                  <a:lnTo>
                    <a:pt x="1125016" y="2314841"/>
                  </a:lnTo>
                  <a:lnTo>
                    <a:pt x="1141869" y="2263470"/>
                  </a:lnTo>
                  <a:lnTo>
                    <a:pt x="1156093" y="2209965"/>
                  </a:lnTo>
                  <a:lnTo>
                    <a:pt x="1167422" y="2154707"/>
                  </a:lnTo>
                  <a:lnTo>
                    <a:pt x="1175753" y="2097430"/>
                  </a:lnTo>
                  <a:lnTo>
                    <a:pt x="1180884" y="2038311"/>
                  </a:lnTo>
                  <a:lnTo>
                    <a:pt x="1182636" y="1977377"/>
                  </a:lnTo>
                  <a:close/>
                </a:path>
              </a:pathLst>
            </a:custGeom>
            <a:solidFill>
              <a:srgbClr val="EB73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45947" y="0"/>
              <a:ext cx="1823085" cy="10690860"/>
            </a:xfrm>
            <a:custGeom>
              <a:avLst/>
              <a:gdLst/>
              <a:ahLst/>
              <a:cxnLst/>
              <a:rect l="l" t="t" r="r" b="b"/>
              <a:pathLst>
                <a:path w="1823085" h="10690860">
                  <a:moveTo>
                    <a:pt x="1822704" y="0"/>
                  </a:moveTo>
                  <a:lnTo>
                    <a:pt x="0" y="0"/>
                  </a:lnTo>
                  <a:lnTo>
                    <a:pt x="0" y="10690860"/>
                  </a:lnTo>
                  <a:lnTo>
                    <a:pt x="1822704" y="10690860"/>
                  </a:lnTo>
                  <a:lnTo>
                    <a:pt x="18227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950208" y="2921507"/>
            <a:ext cx="3119628" cy="4210812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799287" y="1122044"/>
            <a:ext cx="2942590" cy="369951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algn="just">
              <a:lnSpc>
                <a:spcPts val="1200"/>
              </a:lnSpc>
              <a:spcBef>
                <a:spcPts val="240"/>
              </a:spcBef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Nascido</a:t>
            </a:r>
            <a:r>
              <a:rPr sz="1100" spc="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spc="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um</a:t>
            </a:r>
            <a:r>
              <a:rPr sz="1100" spc="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grupo</a:t>
            </a:r>
            <a:r>
              <a:rPr sz="1100" spc="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spc="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intervenientes</a:t>
            </a:r>
            <a:r>
              <a:rPr sz="1100" spc="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locais</a:t>
            </a:r>
            <a:r>
              <a:rPr sz="1100" spc="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25" dirty="0">
                <a:solidFill>
                  <a:srgbClr val="404040"/>
                </a:solidFill>
                <a:latin typeface="Calibri"/>
                <a:cs typeface="Calibri"/>
              </a:rPr>
              <a:t>que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identificaram</a:t>
            </a:r>
            <a:r>
              <a:rPr sz="1100" spc="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uma</a:t>
            </a:r>
            <a:r>
              <a:rPr sz="1100" spc="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oportunidade</a:t>
            </a:r>
            <a:r>
              <a:rPr sz="1100" spc="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spc="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ação</a:t>
            </a:r>
            <a:r>
              <a:rPr sz="1100" spc="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climática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na</a:t>
            </a:r>
            <a:r>
              <a:rPr sz="1100" spc="3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comunidade,</a:t>
            </a:r>
            <a:r>
              <a:rPr sz="1100" spc="3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1100" spc="3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Green</a:t>
            </a:r>
            <a:r>
              <a:rPr sz="1100" spc="3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Skibbereen</a:t>
            </a:r>
            <a:r>
              <a:rPr sz="1100" spc="3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conseguiu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realizar</a:t>
            </a:r>
            <a:r>
              <a:rPr sz="1100" spc="2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projetos</a:t>
            </a:r>
            <a:r>
              <a:rPr sz="1100" spc="2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spc="2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eficiência</a:t>
            </a:r>
            <a:r>
              <a:rPr sz="1100" spc="2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energética</a:t>
            </a:r>
            <a:r>
              <a:rPr sz="1100" spc="2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100" spc="2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20" dirty="0">
                <a:solidFill>
                  <a:srgbClr val="404040"/>
                </a:solidFill>
                <a:latin typeface="Calibri"/>
                <a:cs typeface="Calibri"/>
              </a:rPr>
              <a:t>criou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um</a:t>
            </a:r>
            <a:r>
              <a:rPr sz="1100" spc="165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centro</a:t>
            </a:r>
            <a:r>
              <a:rPr sz="1100" spc="175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spc="165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excelência</a:t>
            </a:r>
            <a:r>
              <a:rPr sz="1100" spc="170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para</a:t>
            </a:r>
            <a:r>
              <a:rPr sz="1100" spc="165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1100" spc="165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clima</a:t>
            </a:r>
            <a:r>
              <a:rPr sz="1100" spc="170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100" spc="165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1100" spc="-5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 sustentabilidade.</a:t>
            </a:r>
            <a:endParaRPr sz="1100">
              <a:latin typeface="Calibri"/>
              <a:cs typeface="Calibri"/>
            </a:endParaRPr>
          </a:p>
          <a:p>
            <a:pPr marL="12700" marR="5715" algn="just">
              <a:lnSpc>
                <a:spcPct val="91000"/>
              </a:lnSpc>
              <a:spcBef>
                <a:spcPts val="1180"/>
              </a:spcBef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1100" spc="204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CECAS</a:t>
            </a:r>
            <a:r>
              <a:rPr sz="1100" spc="204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é</a:t>
            </a:r>
            <a:r>
              <a:rPr sz="1100" spc="204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um</a:t>
            </a:r>
            <a:r>
              <a:rPr sz="1100" spc="204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centro</a:t>
            </a:r>
            <a:r>
              <a:rPr sz="1100" spc="2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inclusivo,</a:t>
            </a:r>
            <a:r>
              <a:rPr sz="1100" spc="2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eficaz,</a:t>
            </a:r>
            <a:r>
              <a:rPr sz="1100" spc="2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prático</a:t>
            </a:r>
            <a:r>
              <a:rPr sz="1100" spc="204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inovador</a:t>
            </a:r>
            <a:r>
              <a:rPr sz="1100" spc="3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para</a:t>
            </a:r>
            <a:r>
              <a:rPr sz="1100" spc="3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investigar</a:t>
            </a:r>
            <a:r>
              <a:rPr sz="1100" spc="3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100" spc="3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demonstrar</a:t>
            </a:r>
            <a:r>
              <a:rPr sz="1100" spc="3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soluções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para</a:t>
            </a:r>
            <a:r>
              <a:rPr sz="1100" spc="185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as</a:t>
            </a:r>
            <a:r>
              <a:rPr sz="1100" spc="185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alterações</a:t>
            </a:r>
            <a:r>
              <a:rPr sz="1100" spc="185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climáticas</a:t>
            </a:r>
            <a:r>
              <a:rPr sz="1100" spc="190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100" spc="190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100" spc="185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perda</a:t>
            </a:r>
            <a:r>
              <a:rPr sz="1100" spc="190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1100" spc="-25" dirty="0">
                <a:solidFill>
                  <a:srgbClr val="404040"/>
                </a:solidFill>
                <a:latin typeface="Calibri"/>
                <a:cs typeface="Calibri"/>
              </a:rPr>
              <a:t>da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biodiversidade.</a:t>
            </a:r>
            <a:endParaRPr sz="1100">
              <a:latin typeface="Calibri"/>
              <a:cs typeface="Calibri"/>
            </a:endParaRPr>
          </a:p>
          <a:p>
            <a:pPr marL="12700" marR="5080" algn="just">
              <a:lnSpc>
                <a:spcPts val="1200"/>
              </a:lnSpc>
              <a:spcBef>
                <a:spcPts val="1220"/>
              </a:spcBef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1100" spc="204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CECAS</a:t>
            </a:r>
            <a:r>
              <a:rPr sz="1100" spc="19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oferece</a:t>
            </a:r>
            <a:r>
              <a:rPr sz="1100" spc="2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100" spc="1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oportunidade</a:t>
            </a:r>
            <a:r>
              <a:rPr sz="1100" spc="2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spc="2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investigar</a:t>
            </a:r>
            <a:r>
              <a:rPr sz="1100" spc="204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sensibilizar</a:t>
            </a:r>
            <a:r>
              <a:rPr sz="1100" spc="170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em</a:t>
            </a:r>
            <a:r>
              <a:rPr sz="1100" spc="175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matérias</a:t>
            </a:r>
            <a:r>
              <a:rPr sz="1100" spc="170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spc="175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infraestruturas</a:t>
            </a:r>
            <a:r>
              <a:rPr sz="1100" spc="175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1100" spc="-5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comunidades</a:t>
            </a:r>
            <a:r>
              <a:rPr sz="1100" spc="170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sustentáveis,</a:t>
            </a:r>
            <a:r>
              <a:rPr sz="1100" spc="165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da</a:t>
            </a:r>
            <a:r>
              <a:rPr sz="1100" spc="170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preservação</a:t>
            </a:r>
            <a:r>
              <a:rPr sz="1100" spc="170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1100" spc="-25" dirty="0">
                <a:solidFill>
                  <a:srgbClr val="404040"/>
                </a:solidFill>
                <a:latin typeface="Calibri"/>
                <a:cs typeface="Calibri"/>
              </a:rPr>
              <a:t>da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biodiversidade</a:t>
            </a:r>
            <a:r>
              <a:rPr sz="1100" spc="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100" spc="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como</a:t>
            </a:r>
            <a:r>
              <a:rPr sz="1100" spc="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isso</a:t>
            </a:r>
            <a:r>
              <a:rPr sz="1100" spc="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se</a:t>
            </a:r>
            <a:r>
              <a:rPr sz="1100" spc="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interliga</a:t>
            </a:r>
            <a:r>
              <a:rPr sz="1100" spc="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com</a:t>
            </a:r>
            <a:r>
              <a:rPr sz="1100" spc="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100" spc="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20" dirty="0">
                <a:solidFill>
                  <a:srgbClr val="404040"/>
                </a:solidFill>
                <a:latin typeface="Calibri"/>
                <a:cs typeface="Calibri"/>
              </a:rPr>
              <a:t>ação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climática.</a:t>
            </a:r>
            <a:r>
              <a:rPr sz="1100" spc="2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Terá</a:t>
            </a:r>
            <a:r>
              <a:rPr sz="1100" spc="2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um</a:t>
            </a:r>
            <a:r>
              <a:rPr sz="1100" spc="2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centro</a:t>
            </a:r>
            <a:r>
              <a:rPr sz="1100" spc="2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spc="2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educação</a:t>
            </a:r>
            <a:r>
              <a:rPr sz="1100" spc="2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onde</a:t>
            </a:r>
            <a:r>
              <a:rPr sz="1100" spc="2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25" dirty="0">
                <a:solidFill>
                  <a:srgbClr val="404040"/>
                </a:solidFill>
                <a:latin typeface="Calibri"/>
                <a:cs typeface="Calibri"/>
              </a:rPr>
              <a:t>os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estudantes</a:t>
            </a:r>
            <a:r>
              <a:rPr sz="1100" spc="190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poderão</a:t>
            </a:r>
            <a:r>
              <a:rPr sz="1100" spc="185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vir</a:t>
            </a:r>
            <a:r>
              <a:rPr sz="1100" spc="185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100" spc="185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aprender</a:t>
            </a:r>
            <a:r>
              <a:rPr sz="1100" spc="185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sobre</a:t>
            </a:r>
            <a:r>
              <a:rPr sz="1100" spc="175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1100" spc="-50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ambiente,</a:t>
            </a:r>
            <a:r>
              <a:rPr sz="1100" spc="1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um</a:t>
            </a:r>
            <a:r>
              <a:rPr sz="1100" spc="18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centro</a:t>
            </a:r>
            <a:r>
              <a:rPr sz="1100" spc="19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spc="1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negócios,</a:t>
            </a:r>
            <a:r>
              <a:rPr sz="1100" spc="18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um</a:t>
            </a:r>
            <a:r>
              <a:rPr sz="1100" spc="18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centro</a:t>
            </a:r>
            <a:r>
              <a:rPr sz="1100" spc="19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25" dirty="0">
                <a:solidFill>
                  <a:srgbClr val="404040"/>
                </a:solidFill>
                <a:latin typeface="Calibri"/>
                <a:cs typeface="Calibri"/>
              </a:rPr>
              <a:t>de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alojamento,</a:t>
            </a:r>
            <a:r>
              <a:rPr sz="11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um</a:t>
            </a:r>
            <a:r>
              <a:rPr sz="11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centro</a:t>
            </a:r>
            <a:r>
              <a:rPr sz="11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formação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1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investigação,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um</a:t>
            </a:r>
            <a:r>
              <a:rPr sz="1100" spc="1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centro</a:t>
            </a:r>
            <a:r>
              <a:rPr sz="1100" spc="1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spc="1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eventos</a:t>
            </a:r>
            <a:r>
              <a:rPr sz="1100" spc="1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(que</a:t>
            </a:r>
            <a:r>
              <a:rPr sz="1100" spc="1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acolhe</a:t>
            </a:r>
            <a:r>
              <a:rPr sz="1100" spc="1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casamentos</a:t>
            </a:r>
            <a:r>
              <a:rPr sz="1100" spc="1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concertos</a:t>
            </a:r>
            <a:r>
              <a:rPr sz="1100" spc="459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verdes),</a:t>
            </a:r>
            <a:r>
              <a:rPr sz="1100" spc="459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um</a:t>
            </a:r>
            <a:r>
              <a:rPr sz="1100" spc="459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centro</a:t>
            </a:r>
            <a:r>
              <a:rPr sz="1100" spc="4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spc="4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bem-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estar</a:t>
            </a:r>
            <a:r>
              <a:rPr sz="1100" spc="4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outros</a:t>
            </a:r>
            <a:r>
              <a:rPr sz="1100" spc="160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projetos</a:t>
            </a:r>
            <a:r>
              <a:rPr sz="1100" spc="165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importantes</a:t>
            </a:r>
            <a:r>
              <a:rPr sz="1100" spc="165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spc="165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aprendizagem comunitária..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99896" y="387222"/>
            <a:ext cx="51511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EB7339"/>
                </a:solidFill>
                <a:latin typeface="Calibri"/>
                <a:cs typeface="Calibri"/>
              </a:rPr>
              <a:t>EVIDÊNCIAS</a:t>
            </a:r>
            <a:r>
              <a:rPr sz="1800" b="1" spc="-50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EB7339"/>
                </a:solidFill>
                <a:latin typeface="Calibri"/>
                <a:cs typeface="Calibri"/>
              </a:rPr>
              <a:t>DE</a:t>
            </a:r>
            <a:r>
              <a:rPr sz="1800" b="1" spc="-1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EB7339"/>
                </a:solidFill>
                <a:latin typeface="Calibri"/>
                <a:cs typeface="Calibri"/>
              </a:rPr>
              <a:t>SUCESSO</a:t>
            </a:r>
            <a:r>
              <a:rPr sz="1800" b="1" spc="-2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spc="-30" dirty="0">
                <a:solidFill>
                  <a:srgbClr val="EB7339"/>
                </a:solidFill>
                <a:latin typeface="Calibri"/>
                <a:cs typeface="Calibri"/>
              </a:rPr>
              <a:t>(RESULTADOS</a:t>
            </a:r>
            <a:r>
              <a:rPr sz="1800" b="1" spc="-1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EB7339"/>
                </a:solidFill>
                <a:latin typeface="Calibri"/>
                <a:cs typeface="Calibri"/>
              </a:rPr>
              <a:t>ALCANÇADOS)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19708" y="7840726"/>
            <a:ext cx="2411730" cy="1439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u="sng" dirty="0">
                <a:solidFill>
                  <a:srgbClr val="355092"/>
                </a:solidFill>
                <a:uFill>
                  <a:solidFill>
                    <a:srgbClr val="355092"/>
                  </a:solidFill>
                </a:uFill>
                <a:latin typeface="Calibri"/>
                <a:cs typeface="Calibri"/>
                <a:hlinkClick r:id="rId5"/>
              </a:rPr>
              <a:t>Green </a:t>
            </a:r>
            <a:r>
              <a:rPr sz="1100" u="sng" spc="-10" dirty="0">
                <a:solidFill>
                  <a:srgbClr val="355092"/>
                </a:solidFill>
                <a:uFill>
                  <a:solidFill>
                    <a:srgbClr val="355092"/>
                  </a:solidFill>
                </a:uFill>
                <a:latin typeface="Calibri"/>
                <a:cs typeface="Calibri"/>
                <a:hlinkClick r:id="rId5"/>
              </a:rPr>
              <a:t>Skibbereen Website</a:t>
            </a:r>
            <a:endParaRPr sz="1100">
              <a:latin typeface="Calibri"/>
              <a:cs typeface="Calibri"/>
            </a:endParaRPr>
          </a:p>
          <a:p>
            <a:pPr marL="12700" marR="5080">
              <a:lnSpc>
                <a:spcPct val="121800"/>
              </a:lnSpc>
              <a:spcBef>
                <a:spcPts val="590"/>
              </a:spcBef>
            </a:pPr>
            <a:r>
              <a:rPr sz="1100" u="sng" dirty="0">
                <a:solidFill>
                  <a:srgbClr val="355092"/>
                </a:solidFill>
                <a:uFill>
                  <a:solidFill>
                    <a:srgbClr val="355092"/>
                  </a:solidFill>
                </a:uFill>
                <a:latin typeface="Calibri"/>
                <a:cs typeface="Calibri"/>
                <a:hlinkClick r:id="rId5"/>
              </a:rPr>
              <a:t>Centre</a:t>
            </a:r>
            <a:r>
              <a:rPr sz="1100" u="sng" spc="-20" dirty="0">
                <a:solidFill>
                  <a:srgbClr val="355092"/>
                </a:solidFill>
                <a:uFill>
                  <a:solidFill>
                    <a:srgbClr val="355092"/>
                  </a:solidFill>
                </a:uFill>
                <a:latin typeface="Calibri"/>
                <a:cs typeface="Calibri"/>
                <a:hlinkClick r:id="rId5"/>
              </a:rPr>
              <a:t> </a:t>
            </a:r>
            <a:r>
              <a:rPr sz="1100" u="sng" dirty="0">
                <a:solidFill>
                  <a:srgbClr val="355092"/>
                </a:solidFill>
                <a:uFill>
                  <a:solidFill>
                    <a:srgbClr val="355092"/>
                  </a:solidFill>
                </a:uFill>
                <a:latin typeface="Calibri"/>
                <a:cs typeface="Calibri"/>
                <a:hlinkClick r:id="rId5"/>
              </a:rPr>
              <a:t>for</a:t>
            </a:r>
            <a:r>
              <a:rPr sz="1100" u="sng" spc="-15" dirty="0">
                <a:solidFill>
                  <a:srgbClr val="355092"/>
                </a:solidFill>
                <a:uFill>
                  <a:solidFill>
                    <a:srgbClr val="355092"/>
                  </a:solidFill>
                </a:uFill>
                <a:latin typeface="Calibri"/>
                <a:cs typeface="Calibri"/>
                <a:hlinkClick r:id="rId5"/>
              </a:rPr>
              <a:t> </a:t>
            </a:r>
            <a:r>
              <a:rPr sz="1100" u="sng" dirty="0">
                <a:solidFill>
                  <a:srgbClr val="355092"/>
                </a:solidFill>
                <a:uFill>
                  <a:solidFill>
                    <a:srgbClr val="355092"/>
                  </a:solidFill>
                </a:uFill>
                <a:latin typeface="Calibri"/>
                <a:cs typeface="Calibri"/>
                <a:hlinkClick r:id="rId5"/>
              </a:rPr>
              <a:t>Excellence</a:t>
            </a:r>
            <a:r>
              <a:rPr sz="1100" u="sng" spc="-40" dirty="0">
                <a:solidFill>
                  <a:srgbClr val="355092"/>
                </a:solidFill>
                <a:uFill>
                  <a:solidFill>
                    <a:srgbClr val="355092"/>
                  </a:solidFill>
                </a:uFill>
                <a:latin typeface="Calibri"/>
                <a:cs typeface="Calibri"/>
                <a:hlinkClick r:id="rId5"/>
              </a:rPr>
              <a:t> </a:t>
            </a:r>
            <a:r>
              <a:rPr sz="1100" u="sng" dirty="0">
                <a:solidFill>
                  <a:srgbClr val="355092"/>
                </a:solidFill>
                <a:uFill>
                  <a:solidFill>
                    <a:srgbClr val="355092"/>
                  </a:solidFill>
                </a:uFill>
                <a:latin typeface="Calibri"/>
                <a:cs typeface="Calibri"/>
                <a:hlinkClick r:id="rId5"/>
              </a:rPr>
              <a:t>for</a:t>
            </a:r>
            <a:r>
              <a:rPr sz="1100" u="sng" spc="-5" dirty="0">
                <a:solidFill>
                  <a:srgbClr val="355092"/>
                </a:solidFill>
                <a:uFill>
                  <a:solidFill>
                    <a:srgbClr val="355092"/>
                  </a:solidFill>
                </a:uFill>
                <a:latin typeface="Calibri"/>
                <a:cs typeface="Calibri"/>
                <a:hlinkClick r:id="rId5"/>
              </a:rPr>
              <a:t> </a:t>
            </a:r>
            <a:r>
              <a:rPr sz="1100" u="sng" dirty="0">
                <a:solidFill>
                  <a:srgbClr val="355092"/>
                </a:solidFill>
                <a:uFill>
                  <a:solidFill>
                    <a:srgbClr val="355092"/>
                  </a:solidFill>
                </a:uFill>
                <a:latin typeface="Calibri"/>
                <a:cs typeface="Calibri"/>
                <a:hlinkClick r:id="rId5"/>
              </a:rPr>
              <a:t>Climate</a:t>
            </a:r>
            <a:r>
              <a:rPr sz="1100" u="sng" spc="-35" dirty="0">
                <a:solidFill>
                  <a:srgbClr val="355092"/>
                </a:solidFill>
                <a:uFill>
                  <a:solidFill>
                    <a:srgbClr val="355092"/>
                  </a:solidFill>
                </a:uFill>
                <a:latin typeface="Calibri"/>
                <a:cs typeface="Calibri"/>
                <a:hlinkClick r:id="rId5"/>
              </a:rPr>
              <a:t> </a:t>
            </a:r>
            <a:r>
              <a:rPr sz="1100" u="sng" dirty="0">
                <a:solidFill>
                  <a:srgbClr val="355092"/>
                </a:solidFill>
                <a:uFill>
                  <a:solidFill>
                    <a:srgbClr val="355092"/>
                  </a:solidFill>
                </a:uFill>
                <a:latin typeface="Calibri"/>
                <a:cs typeface="Calibri"/>
                <a:hlinkClick r:id="rId5"/>
              </a:rPr>
              <a:t>Action</a:t>
            </a:r>
            <a:r>
              <a:rPr sz="1100" u="sng" spc="-45" dirty="0">
                <a:solidFill>
                  <a:srgbClr val="355092"/>
                </a:solidFill>
                <a:uFill>
                  <a:solidFill>
                    <a:srgbClr val="355092"/>
                  </a:solidFill>
                </a:uFill>
                <a:latin typeface="Calibri"/>
                <a:cs typeface="Calibri"/>
                <a:hlinkClick r:id="rId5"/>
              </a:rPr>
              <a:t> </a:t>
            </a:r>
            <a:r>
              <a:rPr sz="1100" u="sng" spc="-50" dirty="0">
                <a:solidFill>
                  <a:srgbClr val="355092"/>
                </a:solidFill>
                <a:uFill>
                  <a:solidFill>
                    <a:srgbClr val="355092"/>
                  </a:solidFill>
                </a:uFill>
                <a:latin typeface="Calibri"/>
                <a:cs typeface="Calibri"/>
                <a:hlinkClick r:id="rId5"/>
              </a:rPr>
              <a:t>&amp;</a:t>
            </a:r>
            <a:r>
              <a:rPr sz="1100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u="sng" dirty="0">
                <a:solidFill>
                  <a:srgbClr val="355092"/>
                </a:solidFill>
                <a:uFill>
                  <a:solidFill>
                    <a:srgbClr val="355092"/>
                  </a:solidFill>
                </a:uFill>
                <a:latin typeface="Calibri"/>
                <a:cs typeface="Calibri"/>
                <a:hlinkClick r:id="rId5"/>
              </a:rPr>
              <a:t>Sustainability</a:t>
            </a:r>
            <a:r>
              <a:rPr sz="1100" u="sng" spc="-65" dirty="0">
                <a:solidFill>
                  <a:srgbClr val="355092"/>
                </a:solidFill>
                <a:uFill>
                  <a:solidFill>
                    <a:srgbClr val="355092"/>
                  </a:solidFill>
                </a:uFill>
                <a:latin typeface="Calibri"/>
                <a:cs typeface="Calibri"/>
                <a:hlinkClick r:id="rId5"/>
              </a:rPr>
              <a:t> </a:t>
            </a:r>
            <a:r>
              <a:rPr sz="1100" u="sng" spc="-10" dirty="0">
                <a:solidFill>
                  <a:srgbClr val="355092"/>
                </a:solidFill>
                <a:uFill>
                  <a:solidFill>
                    <a:srgbClr val="355092"/>
                  </a:solidFill>
                </a:uFill>
                <a:latin typeface="Calibri"/>
                <a:cs typeface="Calibri"/>
                <a:hlinkClick r:id="rId5"/>
              </a:rPr>
              <a:t>(CECAS)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75"/>
              </a:spcBef>
            </a:pPr>
            <a:r>
              <a:rPr sz="1100" u="sng" dirty="0">
                <a:solidFill>
                  <a:srgbClr val="355092"/>
                </a:solidFill>
                <a:uFill>
                  <a:solidFill>
                    <a:srgbClr val="355092"/>
                  </a:solidFill>
                </a:uFill>
                <a:latin typeface="Calibri"/>
                <a:cs typeface="Calibri"/>
                <a:hlinkClick r:id="rId5"/>
              </a:rPr>
              <a:t>CECAS</a:t>
            </a:r>
            <a:r>
              <a:rPr sz="1100" u="sng" spc="10" dirty="0">
                <a:solidFill>
                  <a:srgbClr val="355092"/>
                </a:solidFill>
                <a:uFill>
                  <a:solidFill>
                    <a:srgbClr val="355092"/>
                  </a:solidFill>
                </a:uFill>
                <a:latin typeface="Calibri"/>
                <a:cs typeface="Calibri"/>
                <a:hlinkClick r:id="rId5"/>
              </a:rPr>
              <a:t> </a:t>
            </a:r>
            <a:r>
              <a:rPr sz="1100" u="sng" spc="-10" dirty="0">
                <a:solidFill>
                  <a:srgbClr val="355092"/>
                </a:solidFill>
                <a:uFill>
                  <a:solidFill>
                    <a:srgbClr val="355092"/>
                  </a:solidFill>
                </a:uFill>
                <a:latin typeface="Calibri"/>
                <a:cs typeface="Calibri"/>
                <a:hlinkClick r:id="rId5"/>
              </a:rPr>
              <a:t>Feasibility</a:t>
            </a:r>
            <a:r>
              <a:rPr sz="1100" u="sng" dirty="0">
                <a:solidFill>
                  <a:srgbClr val="355092"/>
                </a:solidFill>
                <a:uFill>
                  <a:solidFill>
                    <a:srgbClr val="355092"/>
                  </a:solidFill>
                </a:uFill>
                <a:latin typeface="Calibri"/>
                <a:cs typeface="Calibri"/>
                <a:hlinkClick r:id="rId5"/>
              </a:rPr>
              <a:t> </a:t>
            </a:r>
            <a:r>
              <a:rPr sz="1100" u="sng" spc="-10" dirty="0">
                <a:solidFill>
                  <a:srgbClr val="355092"/>
                </a:solidFill>
                <a:uFill>
                  <a:solidFill>
                    <a:srgbClr val="355092"/>
                  </a:solidFill>
                </a:uFill>
                <a:latin typeface="Calibri"/>
                <a:cs typeface="Calibri"/>
                <a:hlinkClick r:id="rId5"/>
              </a:rPr>
              <a:t>Report</a:t>
            </a:r>
            <a:endParaRPr sz="1100">
              <a:latin typeface="Calibri"/>
              <a:cs typeface="Calibri"/>
            </a:endParaRPr>
          </a:p>
          <a:p>
            <a:pPr marL="12700" marR="13970">
              <a:lnSpc>
                <a:spcPct val="122000"/>
              </a:lnSpc>
              <a:spcBef>
                <a:spcPts val="585"/>
              </a:spcBef>
            </a:pPr>
            <a:r>
              <a:rPr sz="1100" u="sng" dirty="0">
                <a:solidFill>
                  <a:srgbClr val="355092"/>
                </a:solidFill>
                <a:uFill>
                  <a:solidFill>
                    <a:srgbClr val="355092"/>
                  </a:solidFill>
                </a:uFill>
                <a:latin typeface="Calibri"/>
                <a:cs typeface="Calibri"/>
                <a:hlinkClick r:id="rId6"/>
              </a:rPr>
              <a:t>Photos</a:t>
            </a:r>
            <a:r>
              <a:rPr sz="1100" u="sng" spc="-45" dirty="0">
                <a:solidFill>
                  <a:srgbClr val="355092"/>
                </a:solidFill>
                <a:uFill>
                  <a:solidFill>
                    <a:srgbClr val="355092"/>
                  </a:solidFill>
                </a:uFill>
                <a:latin typeface="Calibri"/>
                <a:cs typeface="Calibri"/>
                <a:hlinkClick r:id="rId6"/>
              </a:rPr>
              <a:t> </a:t>
            </a:r>
            <a:r>
              <a:rPr sz="1100" u="sng" dirty="0">
                <a:solidFill>
                  <a:srgbClr val="355092"/>
                </a:solidFill>
                <a:uFill>
                  <a:solidFill>
                    <a:srgbClr val="355092"/>
                  </a:solidFill>
                </a:uFill>
                <a:latin typeface="Calibri"/>
                <a:cs typeface="Calibri"/>
                <a:hlinkClick r:id="rId6"/>
              </a:rPr>
              <a:t>of</a:t>
            </a:r>
            <a:r>
              <a:rPr sz="1100" u="sng" spc="-10" dirty="0">
                <a:solidFill>
                  <a:srgbClr val="355092"/>
                </a:solidFill>
                <a:uFill>
                  <a:solidFill>
                    <a:srgbClr val="355092"/>
                  </a:solidFill>
                </a:uFill>
                <a:latin typeface="Calibri"/>
                <a:cs typeface="Calibri"/>
                <a:hlinkClick r:id="rId6"/>
              </a:rPr>
              <a:t> </a:t>
            </a:r>
            <a:r>
              <a:rPr sz="1100" u="sng" dirty="0">
                <a:solidFill>
                  <a:srgbClr val="355092"/>
                </a:solidFill>
                <a:uFill>
                  <a:solidFill>
                    <a:srgbClr val="355092"/>
                  </a:solidFill>
                </a:uFill>
                <a:latin typeface="Calibri"/>
                <a:cs typeface="Calibri"/>
                <a:hlinkClick r:id="rId6"/>
              </a:rPr>
              <a:t>West</a:t>
            </a:r>
            <a:r>
              <a:rPr sz="1100" u="sng" spc="-30" dirty="0">
                <a:solidFill>
                  <a:srgbClr val="355092"/>
                </a:solidFill>
                <a:uFill>
                  <a:solidFill>
                    <a:srgbClr val="355092"/>
                  </a:solidFill>
                </a:uFill>
                <a:latin typeface="Calibri"/>
                <a:cs typeface="Calibri"/>
                <a:hlinkClick r:id="rId6"/>
              </a:rPr>
              <a:t> </a:t>
            </a:r>
            <a:r>
              <a:rPr sz="1100" u="sng" dirty="0">
                <a:solidFill>
                  <a:srgbClr val="355092"/>
                </a:solidFill>
                <a:uFill>
                  <a:solidFill>
                    <a:srgbClr val="355092"/>
                  </a:solidFill>
                </a:uFill>
                <a:latin typeface="Calibri"/>
                <a:cs typeface="Calibri"/>
                <a:hlinkClick r:id="rId6"/>
              </a:rPr>
              <a:t>Cork</a:t>
            </a:r>
            <a:r>
              <a:rPr sz="1100" u="sng" spc="-10" dirty="0">
                <a:solidFill>
                  <a:srgbClr val="355092"/>
                </a:solidFill>
                <a:uFill>
                  <a:solidFill>
                    <a:srgbClr val="355092"/>
                  </a:solidFill>
                </a:uFill>
                <a:latin typeface="Calibri"/>
                <a:cs typeface="Calibri"/>
                <a:hlinkClick r:id="rId6"/>
              </a:rPr>
              <a:t> </a:t>
            </a:r>
            <a:r>
              <a:rPr sz="1100" u="sng" dirty="0">
                <a:solidFill>
                  <a:srgbClr val="355092"/>
                </a:solidFill>
                <a:uFill>
                  <a:solidFill>
                    <a:srgbClr val="355092"/>
                  </a:solidFill>
                </a:uFill>
                <a:latin typeface="Calibri"/>
                <a:cs typeface="Calibri"/>
                <a:hlinkClick r:id="rId6"/>
              </a:rPr>
              <a:t>credited</a:t>
            </a:r>
            <a:r>
              <a:rPr sz="1100" u="sng" spc="-25" dirty="0">
                <a:solidFill>
                  <a:srgbClr val="355092"/>
                </a:solidFill>
                <a:uFill>
                  <a:solidFill>
                    <a:srgbClr val="355092"/>
                  </a:solidFill>
                </a:uFill>
                <a:latin typeface="Calibri"/>
                <a:cs typeface="Calibri"/>
                <a:hlinkClick r:id="rId6"/>
              </a:rPr>
              <a:t> </a:t>
            </a:r>
            <a:r>
              <a:rPr sz="1100" u="sng" dirty="0">
                <a:solidFill>
                  <a:srgbClr val="355092"/>
                </a:solidFill>
                <a:uFill>
                  <a:solidFill>
                    <a:srgbClr val="355092"/>
                  </a:solidFill>
                </a:uFill>
                <a:latin typeface="Calibri"/>
                <a:cs typeface="Calibri"/>
                <a:hlinkClick r:id="rId6"/>
              </a:rPr>
              <a:t>to</a:t>
            </a:r>
            <a:r>
              <a:rPr sz="1100" u="sng" spc="-10" dirty="0">
                <a:solidFill>
                  <a:srgbClr val="355092"/>
                </a:solidFill>
                <a:uFill>
                  <a:solidFill>
                    <a:srgbClr val="355092"/>
                  </a:solidFill>
                </a:uFill>
                <a:latin typeface="Calibri"/>
                <a:cs typeface="Calibri"/>
                <a:hlinkClick r:id="rId6"/>
              </a:rPr>
              <a:t> </a:t>
            </a:r>
            <a:r>
              <a:rPr sz="1100" u="sng" dirty="0">
                <a:solidFill>
                  <a:srgbClr val="355092"/>
                </a:solidFill>
                <a:uFill>
                  <a:solidFill>
                    <a:srgbClr val="355092"/>
                  </a:solidFill>
                </a:uFill>
                <a:latin typeface="Calibri"/>
                <a:cs typeface="Calibri"/>
                <a:hlinkClick r:id="rId6"/>
              </a:rPr>
              <a:t>Red </a:t>
            </a:r>
            <a:r>
              <a:rPr sz="1100" u="sng" spc="-20" dirty="0">
                <a:solidFill>
                  <a:srgbClr val="355092"/>
                </a:solidFill>
                <a:uFill>
                  <a:solidFill>
                    <a:srgbClr val="355092"/>
                  </a:solidFill>
                </a:uFill>
                <a:latin typeface="Calibri"/>
                <a:cs typeface="Calibri"/>
                <a:hlinkClick r:id="rId6"/>
              </a:rPr>
              <a:t>Door</a:t>
            </a:r>
            <a:r>
              <a:rPr sz="1100" spc="-20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u="sng" spc="-10" dirty="0">
                <a:solidFill>
                  <a:srgbClr val="355092"/>
                </a:solidFill>
                <a:uFill>
                  <a:solidFill>
                    <a:srgbClr val="355092"/>
                  </a:solidFill>
                </a:uFill>
                <a:latin typeface="Calibri"/>
                <a:cs typeface="Calibri"/>
                <a:hlinkClick r:id="rId6"/>
              </a:rPr>
              <a:t>Photography</a:t>
            </a:r>
            <a:endParaRPr sz="1100">
              <a:latin typeface="Calibri"/>
              <a:cs typeface="Calibri"/>
            </a:endParaRPr>
          </a:p>
        </p:txBody>
      </p:sp>
      <p:pic>
        <p:nvPicPr>
          <p:cNvPr id="15" name="object 1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950208" y="1124711"/>
            <a:ext cx="3119628" cy="1623059"/>
          </a:xfrm>
          <a:prstGeom prst="rect">
            <a:avLst/>
          </a:prstGeom>
        </p:spPr>
      </p:pic>
      <p:grpSp>
        <p:nvGrpSpPr>
          <p:cNvPr id="16" name="object 16"/>
          <p:cNvGrpSpPr/>
          <p:nvPr/>
        </p:nvGrpSpPr>
        <p:grpSpPr>
          <a:xfrm>
            <a:off x="567308" y="399287"/>
            <a:ext cx="7002780" cy="9208135"/>
            <a:chOff x="567308" y="399287"/>
            <a:chExt cx="7002780" cy="9208135"/>
          </a:xfrm>
        </p:grpSpPr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26363" y="4794503"/>
              <a:ext cx="3098292" cy="653796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61415" y="5588507"/>
              <a:ext cx="3118104" cy="1559052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576833" y="881633"/>
              <a:ext cx="6983730" cy="15240"/>
            </a:xfrm>
            <a:custGeom>
              <a:avLst/>
              <a:gdLst/>
              <a:ahLst/>
              <a:cxnLst/>
              <a:rect l="l" t="t" r="r" b="b"/>
              <a:pathLst>
                <a:path w="6983730" h="15240">
                  <a:moveTo>
                    <a:pt x="0" y="14858"/>
                  </a:moveTo>
                  <a:lnTo>
                    <a:pt x="6983349" y="0"/>
                  </a:lnTo>
                </a:path>
              </a:pathLst>
            </a:custGeom>
            <a:ln w="19050">
              <a:solidFill>
                <a:srgbClr val="354F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640068" y="399287"/>
              <a:ext cx="594360" cy="594360"/>
            </a:xfrm>
            <a:custGeom>
              <a:avLst/>
              <a:gdLst/>
              <a:ahLst/>
              <a:cxnLst/>
              <a:rect l="l" t="t" r="r" b="b"/>
              <a:pathLst>
                <a:path w="594359" h="594360">
                  <a:moveTo>
                    <a:pt x="297179" y="0"/>
                  </a:moveTo>
                  <a:lnTo>
                    <a:pt x="248986" y="3890"/>
                  </a:lnTo>
                  <a:lnTo>
                    <a:pt x="203265" y="15154"/>
                  </a:lnTo>
                  <a:lnTo>
                    <a:pt x="160628" y="33179"/>
                  </a:lnTo>
                  <a:lnTo>
                    <a:pt x="121688" y="57351"/>
                  </a:lnTo>
                  <a:lnTo>
                    <a:pt x="87058" y="87058"/>
                  </a:lnTo>
                  <a:lnTo>
                    <a:pt x="57351" y="121688"/>
                  </a:lnTo>
                  <a:lnTo>
                    <a:pt x="33179" y="160628"/>
                  </a:lnTo>
                  <a:lnTo>
                    <a:pt x="15154" y="203265"/>
                  </a:lnTo>
                  <a:lnTo>
                    <a:pt x="3890" y="248986"/>
                  </a:lnTo>
                  <a:lnTo>
                    <a:pt x="0" y="297179"/>
                  </a:lnTo>
                  <a:lnTo>
                    <a:pt x="3890" y="345373"/>
                  </a:lnTo>
                  <a:lnTo>
                    <a:pt x="15154" y="391094"/>
                  </a:lnTo>
                  <a:lnTo>
                    <a:pt x="33179" y="433731"/>
                  </a:lnTo>
                  <a:lnTo>
                    <a:pt x="57351" y="472671"/>
                  </a:lnTo>
                  <a:lnTo>
                    <a:pt x="87058" y="507301"/>
                  </a:lnTo>
                  <a:lnTo>
                    <a:pt x="121688" y="537008"/>
                  </a:lnTo>
                  <a:lnTo>
                    <a:pt x="160628" y="561180"/>
                  </a:lnTo>
                  <a:lnTo>
                    <a:pt x="203265" y="579205"/>
                  </a:lnTo>
                  <a:lnTo>
                    <a:pt x="248986" y="590469"/>
                  </a:lnTo>
                  <a:lnTo>
                    <a:pt x="297179" y="594360"/>
                  </a:lnTo>
                  <a:lnTo>
                    <a:pt x="345373" y="590469"/>
                  </a:lnTo>
                  <a:lnTo>
                    <a:pt x="391094" y="579205"/>
                  </a:lnTo>
                  <a:lnTo>
                    <a:pt x="433731" y="561180"/>
                  </a:lnTo>
                  <a:lnTo>
                    <a:pt x="472671" y="537008"/>
                  </a:lnTo>
                  <a:lnTo>
                    <a:pt x="507301" y="507301"/>
                  </a:lnTo>
                  <a:lnTo>
                    <a:pt x="537008" y="472671"/>
                  </a:lnTo>
                  <a:lnTo>
                    <a:pt x="561180" y="433731"/>
                  </a:lnTo>
                  <a:lnTo>
                    <a:pt x="579205" y="391094"/>
                  </a:lnTo>
                  <a:lnTo>
                    <a:pt x="590469" y="345373"/>
                  </a:lnTo>
                  <a:lnTo>
                    <a:pt x="594359" y="297179"/>
                  </a:lnTo>
                  <a:lnTo>
                    <a:pt x="590469" y="248986"/>
                  </a:lnTo>
                  <a:lnTo>
                    <a:pt x="579205" y="203265"/>
                  </a:lnTo>
                  <a:lnTo>
                    <a:pt x="561180" y="160628"/>
                  </a:lnTo>
                  <a:lnTo>
                    <a:pt x="537008" y="121688"/>
                  </a:lnTo>
                  <a:lnTo>
                    <a:pt x="507301" y="87058"/>
                  </a:lnTo>
                  <a:lnTo>
                    <a:pt x="472671" y="57351"/>
                  </a:lnTo>
                  <a:lnTo>
                    <a:pt x="433731" y="33179"/>
                  </a:lnTo>
                  <a:lnTo>
                    <a:pt x="391094" y="15154"/>
                  </a:lnTo>
                  <a:lnTo>
                    <a:pt x="345373" y="3890"/>
                  </a:lnTo>
                  <a:lnTo>
                    <a:pt x="297179" y="0"/>
                  </a:lnTo>
                  <a:close/>
                </a:path>
              </a:pathLst>
            </a:custGeom>
            <a:solidFill>
              <a:srgbClr val="354F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755892" y="498347"/>
              <a:ext cx="399415" cy="398145"/>
            </a:xfrm>
            <a:custGeom>
              <a:avLst/>
              <a:gdLst/>
              <a:ahLst/>
              <a:cxnLst/>
              <a:rect l="l" t="t" r="r" b="b"/>
              <a:pathLst>
                <a:path w="399415" h="398144">
                  <a:moveTo>
                    <a:pt x="322072" y="0"/>
                  </a:moveTo>
                  <a:lnTo>
                    <a:pt x="67817" y="0"/>
                  </a:lnTo>
                  <a:lnTo>
                    <a:pt x="65024" y="3175"/>
                  </a:lnTo>
                  <a:lnTo>
                    <a:pt x="2793" y="65277"/>
                  </a:lnTo>
                  <a:lnTo>
                    <a:pt x="888" y="67055"/>
                  </a:lnTo>
                  <a:lnTo>
                    <a:pt x="0" y="68833"/>
                  </a:lnTo>
                  <a:lnTo>
                    <a:pt x="126" y="397763"/>
                  </a:lnTo>
                  <a:lnTo>
                    <a:pt x="322072" y="397763"/>
                  </a:lnTo>
                  <a:lnTo>
                    <a:pt x="322072" y="384682"/>
                  </a:lnTo>
                  <a:lnTo>
                    <a:pt x="13207" y="384682"/>
                  </a:lnTo>
                  <a:lnTo>
                    <a:pt x="13207" y="77088"/>
                  </a:lnTo>
                  <a:lnTo>
                    <a:pt x="77088" y="77088"/>
                  </a:lnTo>
                  <a:lnTo>
                    <a:pt x="77088" y="64388"/>
                  </a:lnTo>
                  <a:lnTo>
                    <a:pt x="60705" y="64388"/>
                  </a:lnTo>
                  <a:lnTo>
                    <a:pt x="24002" y="64261"/>
                  </a:lnTo>
                  <a:lnTo>
                    <a:pt x="22859" y="64134"/>
                  </a:lnTo>
                  <a:lnTo>
                    <a:pt x="64007" y="23113"/>
                  </a:lnTo>
                  <a:lnTo>
                    <a:pt x="77088" y="23113"/>
                  </a:lnTo>
                  <a:lnTo>
                    <a:pt x="77088" y="13207"/>
                  </a:lnTo>
                  <a:lnTo>
                    <a:pt x="322072" y="13207"/>
                  </a:lnTo>
                  <a:lnTo>
                    <a:pt x="322072" y="0"/>
                  </a:lnTo>
                  <a:close/>
                </a:path>
                <a:path w="399415" h="398144">
                  <a:moveTo>
                    <a:pt x="322072" y="323850"/>
                  </a:moveTo>
                  <a:lnTo>
                    <a:pt x="308736" y="323850"/>
                  </a:lnTo>
                  <a:lnTo>
                    <a:pt x="308736" y="384682"/>
                  </a:lnTo>
                  <a:lnTo>
                    <a:pt x="322072" y="384682"/>
                  </a:lnTo>
                  <a:lnTo>
                    <a:pt x="322072" y="323850"/>
                  </a:lnTo>
                  <a:close/>
                </a:path>
                <a:path w="399415" h="398144">
                  <a:moveTo>
                    <a:pt x="322072" y="13207"/>
                  </a:moveTo>
                  <a:lnTo>
                    <a:pt x="308990" y="13207"/>
                  </a:lnTo>
                  <a:lnTo>
                    <a:pt x="308990" y="239902"/>
                  </a:lnTo>
                  <a:lnTo>
                    <a:pt x="308101" y="242061"/>
                  </a:lnTo>
                  <a:lnTo>
                    <a:pt x="235203" y="314832"/>
                  </a:lnTo>
                  <a:lnTo>
                    <a:pt x="233425" y="316483"/>
                  </a:lnTo>
                  <a:lnTo>
                    <a:pt x="232155" y="318769"/>
                  </a:lnTo>
                  <a:lnTo>
                    <a:pt x="231521" y="321055"/>
                  </a:lnTo>
                  <a:lnTo>
                    <a:pt x="227804" y="333755"/>
                  </a:lnTo>
                  <a:lnTo>
                    <a:pt x="220633" y="358901"/>
                  </a:lnTo>
                  <a:lnTo>
                    <a:pt x="217169" y="370966"/>
                  </a:lnTo>
                  <a:lnTo>
                    <a:pt x="216915" y="372236"/>
                  </a:lnTo>
                  <a:lnTo>
                    <a:pt x="216560" y="373760"/>
                  </a:lnTo>
                  <a:lnTo>
                    <a:pt x="216153" y="375284"/>
                  </a:lnTo>
                  <a:lnTo>
                    <a:pt x="221487" y="373760"/>
                  </a:lnTo>
                  <a:lnTo>
                    <a:pt x="226313" y="372236"/>
                  </a:lnTo>
                  <a:lnTo>
                    <a:pt x="231139" y="370966"/>
                  </a:lnTo>
                  <a:lnTo>
                    <a:pt x="270001" y="359536"/>
                  </a:lnTo>
                  <a:lnTo>
                    <a:pt x="272414" y="358901"/>
                  </a:lnTo>
                  <a:lnTo>
                    <a:pt x="274827" y="357377"/>
                  </a:lnTo>
                  <a:lnTo>
                    <a:pt x="275844" y="356361"/>
                  </a:lnTo>
                  <a:lnTo>
                    <a:pt x="234823" y="356361"/>
                  </a:lnTo>
                  <a:lnTo>
                    <a:pt x="237108" y="348360"/>
                  </a:lnTo>
                  <a:lnTo>
                    <a:pt x="241173" y="333755"/>
                  </a:lnTo>
                  <a:lnTo>
                    <a:pt x="267598" y="333755"/>
                  </a:lnTo>
                  <a:lnTo>
                    <a:pt x="274475" y="326897"/>
                  </a:lnTo>
                  <a:lnTo>
                    <a:pt x="253873" y="326897"/>
                  </a:lnTo>
                  <a:lnTo>
                    <a:pt x="252222" y="324992"/>
                  </a:lnTo>
                  <a:lnTo>
                    <a:pt x="250062" y="322833"/>
                  </a:lnTo>
                  <a:lnTo>
                    <a:pt x="248284" y="320801"/>
                  </a:lnTo>
                  <a:lnTo>
                    <a:pt x="339851" y="229615"/>
                  </a:lnTo>
                  <a:lnTo>
                    <a:pt x="358989" y="229615"/>
                  </a:lnTo>
                  <a:lnTo>
                    <a:pt x="356950" y="227583"/>
                  </a:lnTo>
                  <a:lnTo>
                    <a:pt x="322452" y="227583"/>
                  </a:lnTo>
                  <a:lnTo>
                    <a:pt x="322325" y="226440"/>
                  </a:lnTo>
                  <a:lnTo>
                    <a:pt x="322072" y="225805"/>
                  </a:lnTo>
                  <a:lnTo>
                    <a:pt x="322072" y="13207"/>
                  </a:lnTo>
                  <a:close/>
                </a:path>
                <a:path w="399415" h="398144">
                  <a:moveTo>
                    <a:pt x="267598" y="333755"/>
                  </a:moveTo>
                  <a:lnTo>
                    <a:pt x="241173" y="333755"/>
                  </a:lnTo>
                  <a:lnTo>
                    <a:pt x="246760" y="339216"/>
                  </a:lnTo>
                  <a:lnTo>
                    <a:pt x="251967" y="344424"/>
                  </a:lnTo>
                  <a:lnTo>
                    <a:pt x="257301" y="349884"/>
                  </a:lnTo>
                  <a:lnTo>
                    <a:pt x="242950" y="354075"/>
                  </a:lnTo>
                  <a:lnTo>
                    <a:pt x="234823" y="356361"/>
                  </a:lnTo>
                  <a:lnTo>
                    <a:pt x="275844" y="356361"/>
                  </a:lnTo>
                  <a:lnTo>
                    <a:pt x="283751" y="348636"/>
                  </a:lnTo>
                  <a:lnTo>
                    <a:pt x="289264" y="343153"/>
                  </a:lnTo>
                  <a:lnTo>
                    <a:pt x="270001" y="343153"/>
                  </a:lnTo>
                  <a:lnTo>
                    <a:pt x="265937" y="339089"/>
                  </a:lnTo>
                  <a:lnTo>
                    <a:pt x="264159" y="337184"/>
                  </a:lnTo>
                  <a:lnTo>
                    <a:pt x="267598" y="333755"/>
                  </a:lnTo>
                  <a:close/>
                </a:path>
                <a:path w="399415" h="398144">
                  <a:moveTo>
                    <a:pt x="386877" y="245999"/>
                  </a:moveTo>
                  <a:lnTo>
                    <a:pt x="355600" y="245999"/>
                  </a:lnTo>
                  <a:lnTo>
                    <a:pt x="357377" y="247650"/>
                  </a:lnTo>
                  <a:lnTo>
                    <a:pt x="359536" y="249935"/>
                  </a:lnTo>
                  <a:lnTo>
                    <a:pt x="361441" y="251840"/>
                  </a:lnTo>
                  <a:lnTo>
                    <a:pt x="270001" y="343153"/>
                  </a:lnTo>
                  <a:lnTo>
                    <a:pt x="289264" y="343153"/>
                  </a:lnTo>
                  <a:lnTo>
                    <a:pt x="307212" y="325246"/>
                  </a:lnTo>
                  <a:lnTo>
                    <a:pt x="308736" y="323850"/>
                  </a:lnTo>
                  <a:lnTo>
                    <a:pt x="322072" y="323850"/>
                  </a:lnTo>
                  <a:lnTo>
                    <a:pt x="322072" y="311403"/>
                  </a:lnTo>
                  <a:lnTo>
                    <a:pt x="322833" y="309625"/>
                  </a:lnTo>
                  <a:lnTo>
                    <a:pt x="384809" y="248157"/>
                  </a:lnTo>
                  <a:lnTo>
                    <a:pt x="386877" y="245999"/>
                  </a:lnTo>
                  <a:close/>
                </a:path>
                <a:path w="399415" h="398144">
                  <a:moveTo>
                    <a:pt x="358989" y="229615"/>
                  </a:moveTo>
                  <a:lnTo>
                    <a:pt x="339851" y="229615"/>
                  </a:lnTo>
                  <a:lnTo>
                    <a:pt x="343915" y="233679"/>
                  </a:lnTo>
                  <a:lnTo>
                    <a:pt x="345693" y="235330"/>
                  </a:lnTo>
                  <a:lnTo>
                    <a:pt x="253873" y="326897"/>
                  </a:lnTo>
                  <a:lnTo>
                    <a:pt x="274475" y="326897"/>
                  </a:lnTo>
                  <a:lnTo>
                    <a:pt x="355600" y="245999"/>
                  </a:lnTo>
                  <a:lnTo>
                    <a:pt x="386877" y="245999"/>
                  </a:lnTo>
                  <a:lnTo>
                    <a:pt x="389447" y="243314"/>
                  </a:lnTo>
                  <a:lnTo>
                    <a:pt x="390360" y="242188"/>
                  </a:lnTo>
                  <a:lnTo>
                    <a:pt x="371601" y="242188"/>
                  </a:lnTo>
                  <a:lnTo>
                    <a:pt x="358989" y="229615"/>
                  </a:lnTo>
                  <a:close/>
                </a:path>
                <a:path w="399415" h="398144">
                  <a:moveTo>
                    <a:pt x="392118" y="203326"/>
                  </a:moveTo>
                  <a:lnTo>
                    <a:pt x="366394" y="203326"/>
                  </a:lnTo>
                  <a:lnTo>
                    <a:pt x="375792" y="204088"/>
                  </a:lnTo>
                  <a:lnTo>
                    <a:pt x="381634" y="210057"/>
                  </a:lnTo>
                  <a:lnTo>
                    <a:pt x="387350" y="215772"/>
                  </a:lnTo>
                  <a:lnTo>
                    <a:pt x="387984" y="225425"/>
                  </a:lnTo>
                  <a:lnTo>
                    <a:pt x="379222" y="235457"/>
                  </a:lnTo>
                  <a:lnTo>
                    <a:pt x="375157" y="238759"/>
                  </a:lnTo>
                  <a:lnTo>
                    <a:pt x="371601" y="242188"/>
                  </a:lnTo>
                  <a:lnTo>
                    <a:pt x="390360" y="242188"/>
                  </a:lnTo>
                  <a:lnTo>
                    <a:pt x="393620" y="238172"/>
                  </a:lnTo>
                  <a:lnTo>
                    <a:pt x="397007" y="232531"/>
                  </a:lnTo>
                  <a:lnTo>
                    <a:pt x="399196" y="226440"/>
                  </a:lnTo>
                  <a:lnTo>
                    <a:pt x="399287" y="216788"/>
                  </a:lnTo>
                  <a:lnTo>
                    <a:pt x="398906" y="216153"/>
                  </a:lnTo>
                  <a:lnTo>
                    <a:pt x="398652" y="215518"/>
                  </a:lnTo>
                  <a:lnTo>
                    <a:pt x="398525" y="214756"/>
                  </a:lnTo>
                  <a:lnTo>
                    <a:pt x="392118" y="203326"/>
                  </a:lnTo>
                  <a:close/>
                </a:path>
                <a:path w="399415" h="398144">
                  <a:moveTo>
                    <a:pt x="363378" y="193147"/>
                  </a:moveTo>
                  <a:lnTo>
                    <a:pt x="349503" y="200786"/>
                  </a:lnTo>
                  <a:lnTo>
                    <a:pt x="343334" y="206829"/>
                  </a:lnTo>
                  <a:lnTo>
                    <a:pt x="324888" y="225258"/>
                  </a:lnTo>
                  <a:lnTo>
                    <a:pt x="324230" y="225805"/>
                  </a:lnTo>
                  <a:lnTo>
                    <a:pt x="322452" y="227583"/>
                  </a:lnTo>
                  <a:lnTo>
                    <a:pt x="356950" y="227583"/>
                  </a:lnTo>
                  <a:lnTo>
                    <a:pt x="348996" y="219709"/>
                  </a:lnTo>
                  <a:lnTo>
                    <a:pt x="352551" y="216153"/>
                  </a:lnTo>
                  <a:lnTo>
                    <a:pt x="355980" y="211962"/>
                  </a:lnTo>
                  <a:lnTo>
                    <a:pt x="360044" y="208660"/>
                  </a:lnTo>
                  <a:lnTo>
                    <a:pt x="366394" y="203326"/>
                  </a:lnTo>
                  <a:lnTo>
                    <a:pt x="392118" y="203326"/>
                  </a:lnTo>
                  <a:lnTo>
                    <a:pt x="390794" y="200965"/>
                  </a:lnTo>
                  <a:lnTo>
                    <a:pt x="378110" y="193484"/>
                  </a:lnTo>
                  <a:lnTo>
                    <a:pt x="363378" y="193147"/>
                  </a:lnTo>
                  <a:close/>
                </a:path>
                <a:path w="399415" h="398144">
                  <a:moveTo>
                    <a:pt x="77088" y="23113"/>
                  </a:moveTo>
                  <a:lnTo>
                    <a:pt x="64007" y="23113"/>
                  </a:lnTo>
                  <a:lnTo>
                    <a:pt x="64134" y="24002"/>
                  </a:lnTo>
                  <a:lnTo>
                    <a:pt x="64388" y="24891"/>
                  </a:lnTo>
                  <a:lnTo>
                    <a:pt x="64388" y="60705"/>
                  </a:lnTo>
                  <a:lnTo>
                    <a:pt x="64515" y="63500"/>
                  </a:lnTo>
                  <a:lnTo>
                    <a:pt x="63626" y="64388"/>
                  </a:lnTo>
                  <a:lnTo>
                    <a:pt x="77088" y="64388"/>
                  </a:lnTo>
                  <a:lnTo>
                    <a:pt x="77088" y="2311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781926" y="522731"/>
              <a:ext cx="269621" cy="348853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241292" y="7877556"/>
              <a:ext cx="2470404" cy="1636776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4242816" y="7888223"/>
              <a:ext cx="2468880" cy="1630680"/>
            </a:xfrm>
            <a:custGeom>
              <a:avLst/>
              <a:gdLst/>
              <a:ahLst/>
              <a:cxnLst/>
              <a:rect l="l" t="t" r="r" b="b"/>
              <a:pathLst>
                <a:path w="2468879" h="1630679">
                  <a:moveTo>
                    <a:pt x="2457450" y="63881"/>
                  </a:moveTo>
                  <a:lnTo>
                    <a:pt x="2452370" y="38989"/>
                  </a:lnTo>
                  <a:lnTo>
                    <a:pt x="2438527" y="18669"/>
                  </a:lnTo>
                  <a:lnTo>
                    <a:pt x="2418080" y="5080"/>
                  </a:lnTo>
                  <a:lnTo>
                    <a:pt x="2393188" y="0"/>
                  </a:lnTo>
                  <a:lnTo>
                    <a:pt x="75057" y="0"/>
                  </a:lnTo>
                  <a:lnTo>
                    <a:pt x="50038" y="5080"/>
                  </a:lnTo>
                  <a:lnTo>
                    <a:pt x="29591" y="18669"/>
                  </a:lnTo>
                  <a:lnTo>
                    <a:pt x="15748" y="38989"/>
                  </a:lnTo>
                  <a:lnTo>
                    <a:pt x="10795" y="63881"/>
                  </a:lnTo>
                  <a:lnTo>
                    <a:pt x="10795" y="1582750"/>
                  </a:lnTo>
                  <a:lnTo>
                    <a:pt x="2457450" y="1582750"/>
                  </a:lnTo>
                  <a:lnTo>
                    <a:pt x="2457450" y="63881"/>
                  </a:lnTo>
                  <a:close/>
                </a:path>
                <a:path w="2468879" h="1630679">
                  <a:moveTo>
                    <a:pt x="2468372" y="1625600"/>
                  </a:moveTo>
                  <a:lnTo>
                    <a:pt x="0" y="1625600"/>
                  </a:lnTo>
                  <a:lnTo>
                    <a:pt x="0" y="1630680"/>
                  </a:lnTo>
                  <a:lnTo>
                    <a:pt x="2468372" y="1630680"/>
                  </a:lnTo>
                  <a:lnTo>
                    <a:pt x="2468372" y="1625600"/>
                  </a:lnTo>
                  <a:close/>
                </a:path>
              </a:pathLst>
            </a:custGeom>
            <a:solidFill>
              <a:srgbClr val="0103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941063" y="9470644"/>
              <a:ext cx="3046476" cy="136652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332731" y="7958327"/>
              <a:ext cx="2296667" cy="1491996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576071" y="7572756"/>
              <a:ext cx="6412865" cy="0"/>
            </a:xfrm>
            <a:custGeom>
              <a:avLst/>
              <a:gdLst/>
              <a:ahLst/>
              <a:cxnLst/>
              <a:rect l="l" t="t" r="r" b="b"/>
              <a:pathLst>
                <a:path w="6412865">
                  <a:moveTo>
                    <a:pt x="0" y="0"/>
                  </a:moveTo>
                  <a:lnTo>
                    <a:pt x="6412357" y="0"/>
                  </a:lnTo>
                </a:path>
              </a:pathLst>
            </a:custGeom>
            <a:ln w="12700">
              <a:solidFill>
                <a:srgbClr val="EB733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397375" y="7480299"/>
              <a:ext cx="443865" cy="218440"/>
            </a:xfrm>
            <a:custGeom>
              <a:avLst/>
              <a:gdLst/>
              <a:ahLst/>
              <a:cxnLst/>
              <a:rect l="l" t="t" r="r" b="b"/>
              <a:pathLst>
                <a:path w="443864" h="218440">
                  <a:moveTo>
                    <a:pt x="443484" y="0"/>
                  </a:moveTo>
                  <a:lnTo>
                    <a:pt x="396240" y="0"/>
                  </a:lnTo>
                  <a:lnTo>
                    <a:pt x="39624" y="0"/>
                  </a:lnTo>
                  <a:lnTo>
                    <a:pt x="0" y="0"/>
                  </a:lnTo>
                  <a:lnTo>
                    <a:pt x="0" y="217932"/>
                  </a:lnTo>
                  <a:lnTo>
                    <a:pt x="39624" y="217932"/>
                  </a:lnTo>
                  <a:lnTo>
                    <a:pt x="396240" y="217932"/>
                  </a:lnTo>
                  <a:lnTo>
                    <a:pt x="443484" y="217932"/>
                  </a:lnTo>
                  <a:lnTo>
                    <a:pt x="443484" y="0"/>
                  </a:lnTo>
                  <a:close/>
                </a:path>
              </a:pathLst>
            </a:custGeom>
            <a:solidFill>
              <a:srgbClr val="EB73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4397375" y="7460995"/>
            <a:ext cx="44386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005">
              <a:lnSpc>
                <a:spcPct val="100000"/>
              </a:lnSpc>
              <a:spcBef>
                <a:spcPts val="100"/>
              </a:spcBef>
            </a:pPr>
            <a:r>
              <a:rPr sz="1400" b="1" spc="-20" dirty="0">
                <a:solidFill>
                  <a:srgbClr val="F1F1F1"/>
                </a:solidFill>
                <a:latin typeface="Calibri"/>
                <a:cs typeface="Calibri"/>
              </a:rPr>
              <a:t>VEJA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811898" y="7480300"/>
            <a:ext cx="1903730" cy="218440"/>
          </a:xfrm>
          <a:custGeom>
            <a:avLst/>
            <a:gdLst/>
            <a:ahLst/>
            <a:cxnLst/>
            <a:rect l="l" t="t" r="r" b="b"/>
            <a:pathLst>
              <a:path w="1903730" h="218440">
                <a:moveTo>
                  <a:pt x="1903476" y="0"/>
                </a:moveTo>
                <a:lnTo>
                  <a:pt x="0" y="0"/>
                </a:lnTo>
                <a:lnTo>
                  <a:pt x="0" y="217931"/>
                </a:lnTo>
                <a:lnTo>
                  <a:pt x="1903476" y="217931"/>
                </a:lnTo>
                <a:lnTo>
                  <a:pt x="1903476" y="0"/>
                </a:lnTo>
                <a:close/>
              </a:path>
            </a:pathLst>
          </a:custGeom>
          <a:solidFill>
            <a:srgbClr val="EB73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811898" y="7579105"/>
            <a:ext cx="1916430" cy="119380"/>
          </a:xfrm>
          <a:prstGeom prst="rect">
            <a:avLst/>
          </a:prstGeom>
          <a:solidFill>
            <a:srgbClr val="EB7339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55"/>
              </a:lnSpc>
            </a:pPr>
            <a:r>
              <a:rPr sz="1400" b="1" spc="-10" dirty="0">
                <a:solidFill>
                  <a:srgbClr val="F1F1F1"/>
                </a:solidFill>
                <a:latin typeface="Calibri"/>
                <a:cs typeface="Calibri"/>
              </a:rPr>
              <a:t>LIGAÇÕES</a:t>
            </a:r>
            <a:r>
              <a:rPr sz="1400" b="1" spc="-5" dirty="0">
                <a:solidFill>
                  <a:srgbClr val="F1F1F1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F1F1F1"/>
                </a:solidFill>
                <a:latin typeface="Calibri"/>
                <a:cs typeface="Calibri"/>
              </a:rPr>
              <a:t>INFORMATIVAS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4397375" y="9758247"/>
            <a:ext cx="2591435" cy="218440"/>
            <a:chOff x="4397375" y="9758247"/>
            <a:chExt cx="2591435" cy="218440"/>
          </a:xfrm>
        </p:grpSpPr>
        <p:sp>
          <p:nvSpPr>
            <p:cNvPr id="33" name="object 33"/>
            <p:cNvSpPr/>
            <p:nvPr/>
          </p:nvSpPr>
          <p:spPr>
            <a:xfrm>
              <a:off x="4424171" y="9861803"/>
              <a:ext cx="2564765" cy="0"/>
            </a:xfrm>
            <a:custGeom>
              <a:avLst/>
              <a:gdLst/>
              <a:ahLst/>
              <a:cxnLst/>
              <a:rect l="l" t="t" r="r" b="b"/>
              <a:pathLst>
                <a:path w="2564765">
                  <a:moveTo>
                    <a:pt x="0" y="0"/>
                  </a:moveTo>
                  <a:lnTo>
                    <a:pt x="2564510" y="0"/>
                  </a:lnTo>
                </a:path>
              </a:pathLst>
            </a:custGeom>
            <a:ln w="12700">
              <a:solidFill>
                <a:srgbClr val="EB733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397375" y="9758247"/>
              <a:ext cx="559435" cy="218440"/>
            </a:xfrm>
            <a:custGeom>
              <a:avLst/>
              <a:gdLst/>
              <a:ahLst/>
              <a:cxnLst/>
              <a:rect l="l" t="t" r="r" b="b"/>
              <a:pathLst>
                <a:path w="559435" h="218440">
                  <a:moveTo>
                    <a:pt x="559308" y="0"/>
                  </a:moveTo>
                  <a:lnTo>
                    <a:pt x="512064" y="0"/>
                  </a:lnTo>
                  <a:lnTo>
                    <a:pt x="39624" y="0"/>
                  </a:lnTo>
                  <a:lnTo>
                    <a:pt x="0" y="0"/>
                  </a:lnTo>
                  <a:lnTo>
                    <a:pt x="0" y="217932"/>
                  </a:lnTo>
                  <a:lnTo>
                    <a:pt x="39624" y="217932"/>
                  </a:lnTo>
                  <a:lnTo>
                    <a:pt x="512064" y="217932"/>
                  </a:lnTo>
                  <a:lnTo>
                    <a:pt x="559308" y="217932"/>
                  </a:lnTo>
                  <a:lnTo>
                    <a:pt x="559308" y="0"/>
                  </a:lnTo>
                  <a:close/>
                </a:path>
              </a:pathLst>
            </a:custGeom>
            <a:solidFill>
              <a:srgbClr val="EB73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4385564" y="9739070"/>
            <a:ext cx="1466215" cy="549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069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F1F1F1"/>
                </a:solidFill>
                <a:latin typeface="Calibri"/>
                <a:cs typeface="Calibri"/>
              </a:rPr>
              <a:t>EMAIL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20"/>
              </a:spcBef>
            </a:pPr>
            <a:r>
              <a:rPr sz="1100" u="sng" spc="-10" dirty="0">
                <a:solidFill>
                  <a:srgbClr val="355092"/>
                </a:solidFill>
                <a:uFill>
                  <a:solidFill>
                    <a:srgbClr val="355092"/>
                  </a:solidFill>
                </a:uFill>
                <a:latin typeface="Calibri"/>
                <a:cs typeface="Calibri"/>
                <a:hlinkClick r:id="rId14"/>
              </a:rPr>
              <a:t>info@greenskibbereen.ie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6" name="object 3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785">
              <a:lnSpc>
                <a:spcPts val="760"/>
              </a:lnSpc>
            </a:pPr>
            <a:r>
              <a:rPr spc="-25" dirty="0"/>
              <a:t>44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10043" y="7951658"/>
            <a:ext cx="114300" cy="189420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760"/>
              </a:lnSpc>
            </a:pP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L</a:t>
            </a:r>
            <a:r>
              <a:rPr sz="700" spc="9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o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c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a</a:t>
            </a:r>
            <a:r>
              <a:rPr sz="700" spc="10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l</a:t>
            </a:r>
            <a:r>
              <a:rPr sz="700" spc="204" dirty="0">
                <a:solidFill>
                  <a:srgbClr val="354F92"/>
                </a:solidFill>
                <a:latin typeface="Calibri"/>
                <a:cs typeface="Calibri"/>
              </a:rPr>
              <a:t> 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L</a:t>
            </a:r>
            <a:r>
              <a:rPr sz="700" spc="10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e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a</a:t>
            </a:r>
            <a:r>
              <a:rPr sz="700" spc="10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r</a:t>
            </a:r>
            <a:r>
              <a:rPr sz="700" spc="9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n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i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n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g</a:t>
            </a:r>
            <a:r>
              <a:rPr sz="700" spc="210" dirty="0">
                <a:solidFill>
                  <a:srgbClr val="354F92"/>
                </a:solidFill>
                <a:latin typeface="Calibri"/>
                <a:cs typeface="Calibri"/>
              </a:rPr>
              <a:t> 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C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o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m</a:t>
            </a:r>
            <a:r>
              <a:rPr sz="700" spc="10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m</a:t>
            </a:r>
            <a:r>
              <a:rPr sz="700" spc="9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u</a:t>
            </a:r>
            <a:r>
              <a:rPr sz="700" spc="9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n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i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t</a:t>
            </a:r>
            <a:r>
              <a:rPr sz="700" spc="12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i</a:t>
            </a:r>
            <a:r>
              <a:rPr sz="700" spc="9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e</a:t>
            </a:r>
            <a:r>
              <a:rPr sz="700" spc="114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0" dirty="0">
                <a:solidFill>
                  <a:srgbClr val="354F92"/>
                </a:solidFill>
                <a:latin typeface="Calibri"/>
                <a:cs typeface="Calibri"/>
              </a:rPr>
              <a:t>s</a:t>
            </a:r>
            <a:endParaRPr sz="7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107681" y="9986987"/>
            <a:ext cx="311150" cy="179705"/>
            <a:chOff x="7107681" y="9986987"/>
            <a:chExt cx="311150" cy="17970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01197" y="10028970"/>
              <a:ext cx="131230" cy="13123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7107681" y="9986987"/>
              <a:ext cx="311150" cy="179705"/>
            </a:xfrm>
            <a:custGeom>
              <a:avLst/>
              <a:gdLst/>
              <a:ahLst/>
              <a:cxnLst/>
              <a:rect l="l" t="t" r="r" b="b"/>
              <a:pathLst>
                <a:path w="311150" h="179704">
                  <a:moveTo>
                    <a:pt x="306704" y="0"/>
                  </a:moveTo>
                  <a:lnTo>
                    <a:pt x="302768" y="1054"/>
                  </a:lnTo>
                  <a:lnTo>
                    <a:pt x="302514" y="63"/>
                  </a:lnTo>
                  <a:lnTo>
                    <a:pt x="302385" y="12047"/>
                  </a:lnTo>
                  <a:lnTo>
                    <a:pt x="303291" y="25833"/>
                  </a:lnTo>
                  <a:lnTo>
                    <a:pt x="304889" y="39630"/>
                  </a:lnTo>
                  <a:lnTo>
                    <a:pt x="306832" y="51650"/>
                  </a:lnTo>
                  <a:lnTo>
                    <a:pt x="302011" y="71757"/>
                  </a:lnTo>
                  <a:lnTo>
                    <a:pt x="286369" y="91803"/>
                  </a:lnTo>
                  <a:lnTo>
                    <a:pt x="268416" y="107927"/>
                  </a:lnTo>
                  <a:lnTo>
                    <a:pt x="256667" y="116268"/>
                  </a:lnTo>
                  <a:lnTo>
                    <a:pt x="254253" y="117411"/>
                  </a:lnTo>
                  <a:lnTo>
                    <a:pt x="247776" y="124447"/>
                  </a:lnTo>
                  <a:lnTo>
                    <a:pt x="211665" y="154731"/>
                  </a:lnTo>
                  <a:lnTo>
                    <a:pt x="161101" y="174393"/>
                  </a:lnTo>
                  <a:lnTo>
                    <a:pt x="134635" y="171699"/>
                  </a:lnTo>
                  <a:lnTo>
                    <a:pt x="114004" y="161215"/>
                  </a:lnTo>
                  <a:lnTo>
                    <a:pt x="101219" y="146316"/>
                  </a:lnTo>
                  <a:lnTo>
                    <a:pt x="89308" y="130560"/>
                  </a:lnTo>
                  <a:lnTo>
                    <a:pt x="73183" y="118210"/>
                  </a:lnTo>
                  <a:lnTo>
                    <a:pt x="55106" y="109553"/>
                  </a:lnTo>
                  <a:lnTo>
                    <a:pt x="37338" y="104876"/>
                  </a:lnTo>
                  <a:lnTo>
                    <a:pt x="27481" y="101362"/>
                  </a:lnTo>
                  <a:lnTo>
                    <a:pt x="18684" y="95038"/>
                  </a:lnTo>
                  <a:lnTo>
                    <a:pt x="11245" y="87465"/>
                  </a:lnTo>
                  <a:lnTo>
                    <a:pt x="5461" y="80200"/>
                  </a:lnTo>
                  <a:lnTo>
                    <a:pt x="0" y="81648"/>
                  </a:lnTo>
                  <a:lnTo>
                    <a:pt x="36068" y="109969"/>
                  </a:lnTo>
                  <a:lnTo>
                    <a:pt x="52792" y="114654"/>
                  </a:lnTo>
                  <a:lnTo>
                    <a:pt x="69850" y="122807"/>
                  </a:lnTo>
                  <a:lnTo>
                    <a:pt x="85002" y="134234"/>
                  </a:lnTo>
                  <a:lnTo>
                    <a:pt x="96012" y="148742"/>
                  </a:lnTo>
                  <a:lnTo>
                    <a:pt x="107517" y="162982"/>
                  </a:lnTo>
                  <a:lnTo>
                    <a:pt x="125761" y="174072"/>
                  </a:lnTo>
                  <a:lnTo>
                    <a:pt x="149197" y="179514"/>
                  </a:lnTo>
                  <a:lnTo>
                    <a:pt x="176275" y="176809"/>
                  </a:lnTo>
                  <a:lnTo>
                    <a:pt x="213582" y="159407"/>
                  </a:lnTo>
                  <a:lnTo>
                    <a:pt x="253746" y="124968"/>
                  </a:lnTo>
                  <a:lnTo>
                    <a:pt x="256159" y="122199"/>
                  </a:lnTo>
                  <a:lnTo>
                    <a:pt x="258064" y="121678"/>
                  </a:lnTo>
                  <a:lnTo>
                    <a:pt x="269624" y="113625"/>
                  </a:lnTo>
                  <a:lnTo>
                    <a:pt x="288829" y="96753"/>
                  </a:lnTo>
                  <a:lnTo>
                    <a:pt x="305891" y="74821"/>
                  </a:lnTo>
                  <a:lnTo>
                    <a:pt x="311023" y="51587"/>
                  </a:lnTo>
                  <a:lnTo>
                    <a:pt x="308544" y="35995"/>
                  </a:lnTo>
                  <a:lnTo>
                    <a:pt x="307101" y="21512"/>
                  </a:lnTo>
                  <a:lnTo>
                    <a:pt x="306540" y="9169"/>
                  </a:lnTo>
                  <a:lnTo>
                    <a:pt x="3067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60513" y="9993781"/>
              <a:ext cx="230711" cy="152552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432816" y="10045114"/>
            <a:ext cx="484505" cy="327025"/>
            <a:chOff x="432816" y="10045114"/>
            <a:chExt cx="484505" cy="327025"/>
          </a:xfrm>
        </p:grpSpPr>
        <p:sp>
          <p:nvSpPr>
            <p:cNvPr id="8" name="object 8"/>
            <p:cNvSpPr/>
            <p:nvPr/>
          </p:nvSpPr>
          <p:spPr>
            <a:xfrm>
              <a:off x="432816" y="10045114"/>
              <a:ext cx="484505" cy="327025"/>
            </a:xfrm>
            <a:custGeom>
              <a:avLst/>
              <a:gdLst/>
              <a:ahLst/>
              <a:cxnLst/>
              <a:rect l="l" t="t" r="r" b="b"/>
              <a:pathLst>
                <a:path w="484505" h="327025">
                  <a:moveTo>
                    <a:pt x="484491" y="0"/>
                  </a:moveTo>
                  <a:lnTo>
                    <a:pt x="0" y="0"/>
                  </a:lnTo>
                  <a:lnTo>
                    <a:pt x="0" y="326620"/>
                  </a:lnTo>
                  <a:lnTo>
                    <a:pt x="484491" y="326620"/>
                  </a:lnTo>
                  <a:lnTo>
                    <a:pt x="484491" y="0"/>
                  </a:lnTo>
                  <a:close/>
                </a:path>
              </a:pathLst>
            </a:custGeom>
            <a:solidFill>
              <a:srgbClr val="2C48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63489" y="10191998"/>
              <a:ext cx="33020" cy="29845"/>
            </a:xfrm>
            <a:custGeom>
              <a:avLst/>
              <a:gdLst/>
              <a:ahLst/>
              <a:cxnLst/>
              <a:rect l="l" t="t" r="r" b="b"/>
              <a:pathLst>
                <a:path w="33020" h="29845">
                  <a:moveTo>
                    <a:pt x="16393" y="0"/>
                  </a:moveTo>
                  <a:lnTo>
                    <a:pt x="14928" y="4266"/>
                  </a:lnTo>
                  <a:lnTo>
                    <a:pt x="12466" y="10842"/>
                  </a:lnTo>
                  <a:lnTo>
                    <a:pt x="4943" y="10986"/>
                  </a:lnTo>
                  <a:lnTo>
                    <a:pt x="0" y="11130"/>
                  </a:lnTo>
                  <a:lnTo>
                    <a:pt x="9945" y="18337"/>
                  </a:lnTo>
                  <a:lnTo>
                    <a:pt x="6311" y="29655"/>
                  </a:lnTo>
                  <a:lnTo>
                    <a:pt x="16393" y="22884"/>
                  </a:lnTo>
                  <a:lnTo>
                    <a:pt x="26535" y="29655"/>
                  </a:lnTo>
                  <a:lnTo>
                    <a:pt x="22998" y="18337"/>
                  </a:lnTo>
                  <a:lnTo>
                    <a:pt x="32983" y="11130"/>
                  </a:lnTo>
                  <a:lnTo>
                    <a:pt x="27981" y="10986"/>
                  </a:lnTo>
                  <a:lnTo>
                    <a:pt x="20516" y="10842"/>
                  </a:lnTo>
                  <a:lnTo>
                    <a:pt x="16393" y="0"/>
                  </a:lnTo>
                  <a:close/>
                </a:path>
              </a:pathLst>
            </a:custGeom>
            <a:solidFill>
              <a:srgbClr val="F1EE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63489" y="10191998"/>
              <a:ext cx="33020" cy="29845"/>
            </a:xfrm>
            <a:custGeom>
              <a:avLst/>
              <a:gdLst/>
              <a:ahLst/>
              <a:cxnLst/>
              <a:rect l="l" t="t" r="r" b="b"/>
              <a:pathLst>
                <a:path w="33020" h="29845">
                  <a:moveTo>
                    <a:pt x="32983" y="11130"/>
                  </a:moveTo>
                  <a:lnTo>
                    <a:pt x="27981" y="10986"/>
                  </a:lnTo>
                  <a:lnTo>
                    <a:pt x="20516" y="10842"/>
                  </a:lnTo>
                  <a:lnTo>
                    <a:pt x="17996" y="4266"/>
                  </a:lnTo>
                  <a:lnTo>
                    <a:pt x="16393" y="0"/>
                  </a:lnTo>
                  <a:lnTo>
                    <a:pt x="14928" y="4266"/>
                  </a:lnTo>
                  <a:lnTo>
                    <a:pt x="12466" y="10842"/>
                  </a:lnTo>
                  <a:lnTo>
                    <a:pt x="4943" y="10986"/>
                  </a:lnTo>
                  <a:lnTo>
                    <a:pt x="0" y="11130"/>
                  </a:lnTo>
                  <a:lnTo>
                    <a:pt x="4064" y="14082"/>
                  </a:lnTo>
                  <a:lnTo>
                    <a:pt x="9945" y="18337"/>
                  </a:lnTo>
                  <a:lnTo>
                    <a:pt x="7757" y="25109"/>
                  </a:lnTo>
                  <a:lnTo>
                    <a:pt x="6311" y="29655"/>
                  </a:lnTo>
                  <a:lnTo>
                    <a:pt x="10238" y="26995"/>
                  </a:lnTo>
                  <a:lnTo>
                    <a:pt x="16393" y="22884"/>
                  </a:lnTo>
                  <a:lnTo>
                    <a:pt x="22549" y="26995"/>
                  </a:lnTo>
                  <a:lnTo>
                    <a:pt x="26535" y="29655"/>
                  </a:lnTo>
                  <a:lnTo>
                    <a:pt x="22998" y="18337"/>
                  </a:lnTo>
                  <a:lnTo>
                    <a:pt x="32983" y="11130"/>
                  </a:lnTo>
                  <a:close/>
                </a:path>
              </a:pathLst>
            </a:custGeom>
            <a:ln w="3175">
              <a:solidFill>
                <a:srgbClr val="F1E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5823" y="10085947"/>
              <a:ext cx="217734" cy="84058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552482" y="10191862"/>
              <a:ext cx="33655" cy="29845"/>
            </a:xfrm>
            <a:custGeom>
              <a:avLst/>
              <a:gdLst/>
              <a:ahLst/>
              <a:cxnLst/>
              <a:rect l="l" t="t" r="r" b="b"/>
              <a:pathLst>
                <a:path w="33654" h="29845">
                  <a:moveTo>
                    <a:pt x="16540" y="0"/>
                  </a:moveTo>
                  <a:lnTo>
                    <a:pt x="14940" y="4247"/>
                  </a:lnTo>
                  <a:lnTo>
                    <a:pt x="12611" y="10978"/>
                  </a:lnTo>
                  <a:lnTo>
                    <a:pt x="5094" y="11122"/>
                  </a:lnTo>
                  <a:lnTo>
                    <a:pt x="0" y="11122"/>
                  </a:lnTo>
                  <a:lnTo>
                    <a:pt x="4074" y="14218"/>
                  </a:lnTo>
                  <a:lnTo>
                    <a:pt x="9943" y="18473"/>
                  </a:lnTo>
                  <a:lnTo>
                    <a:pt x="7905" y="25100"/>
                  </a:lnTo>
                  <a:lnTo>
                    <a:pt x="6452" y="29647"/>
                  </a:lnTo>
                  <a:lnTo>
                    <a:pt x="10379" y="26986"/>
                  </a:lnTo>
                  <a:lnTo>
                    <a:pt x="16540" y="22875"/>
                  </a:lnTo>
                  <a:lnTo>
                    <a:pt x="22701" y="26986"/>
                  </a:lnTo>
                  <a:lnTo>
                    <a:pt x="26677" y="29647"/>
                  </a:lnTo>
                  <a:lnTo>
                    <a:pt x="23137" y="18473"/>
                  </a:lnTo>
                  <a:lnTo>
                    <a:pt x="29006" y="14218"/>
                  </a:lnTo>
                  <a:lnTo>
                    <a:pt x="33129" y="11122"/>
                  </a:lnTo>
                  <a:lnTo>
                    <a:pt x="27988" y="11122"/>
                  </a:lnTo>
                  <a:lnTo>
                    <a:pt x="20518" y="10978"/>
                  </a:lnTo>
                  <a:lnTo>
                    <a:pt x="18189" y="4247"/>
                  </a:lnTo>
                  <a:lnTo>
                    <a:pt x="16540" y="0"/>
                  </a:lnTo>
                  <a:close/>
                </a:path>
              </a:pathLst>
            </a:custGeom>
            <a:solidFill>
              <a:srgbClr val="F1EE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52482" y="10191862"/>
              <a:ext cx="33655" cy="29845"/>
            </a:xfrm>
            <a:custGeom>
              <a:avLst/>
              <a:gdLst/>
              <a:ahLst/>
              <a:cxnLst/>
              <a:rect l="l" t="t" r="r" b="b"/>
              <a:pathLst>
                <a:path w="33654" h="29845">
                  <a:moveTo>
                    <a:pt x="22701" y="26986"/>
                  </a:moveTo>
                  <a:lnTo>
                    <a:pt x="26677" y="29647"/>
                  </a:lnTo>
                  <a:lnTo>
                    <a:pt x="25224" y="25100"/>
                  </a:lnTo>
                  <a:lnTo>
                    <a:pt x="23137" y="18473"/>
                  </a:lnTo>
                  <a:lnTo>
                    <a:pt x="29006" y="14218"/>
                  </a:lnTo>
                  <a:lnTo>
                    <a:pt x="33129" y="11122"/>
                  </a:lnTo>
                  <a:lnTo>
                    <a:pt x="27988" y="11122"/>
                  </a:lnTo>
                  <a:lnTo>
                    <a:pt x="20518" y="10978"/>
                  </a:lnTo>
                  <a:lnTo>
                    <a:pt x="18189" y="4247"/>
                  </a:lnTo>
                  <a:lnTo>
                    <a:pt x="16540" y="0"/>
                  </a:lnTo>
                  <a:lnTo>
                    <a:pt x="14940" y="4247"/>
                  </a:lnTo>
                  <a:lnTo>
                    <a:pt x="12611" y="10978"/>
                  </a:lnTo>
                  <a:lnTo>
                    <a:pt x="5094" y="11122"/>
                  </a:lnTo>
                  <a:lnTo>
                    <a:pt x="0" y="11122"/>
                  </a:lnTo>
                  <a:lnTo>
                    <a:pt x="4074" y="14218"/>
                  </a:lnTo>
                  <a:lnTo>
                    <a:pt x="9943" y="18473"/>
                  </a:lnTo>
                  <a:lnTo>
                    <a:pt x="7905" y="25100"/>
                  </a:lnTo>
                  <a:lnTo>
                    <a:pt x="6452" y="29647"/>
                  </a:lnTo>
                  <a:lnTo>
                    <a:pt x="10379" y="26986"/>
                  </a:lnTo>
                  <a:lnTo>
                    <a:pt x="16540" y="22875"/>
                  </a:lnTo>
                  <a:lnTo>
                    <a:pt x="22701" y="26986"/>
                  </a:lnTo>
                  <a:close/>
                </a:path>
              </a:pathLst>
            </a:custGeom>
            <a:ln w="3175">
              <a:solidFill>
                <a:srgbClr val="F1E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65678" y="10243079"/>
              <a:ext cx="217605" cy="84062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951073" y="10024689"/>
            <a:ext cx="1005205" cy="36195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860"/>
              </a:lnSpc>
              <a:spcBef>
                <a:spcPts val="180"/>
              </a:spcBef>
            </a:pPr>
            <a:r>
              <a:rPr sz="750" dirty="0">
                <a:solidFill>
                  <a:srgbClr val="2C48A2"/>
                </a:solidFill>
                <a:latin typeface="Arial MT"/>
                <a:cs typeface="Arial MT"/>
              </a:rPr>
              <a:t>Co-funded</a:t>
            </a:r>
            <a:r>
              <a:rPr sz="750" spc="50" dirty="0">
                <a:solidFill>
                  <a:srgbClr val="2C48A2"/>
                </a:solidFill>
                <a:latin typeface="Arial MT"/>
                <a:cs typeface="Arial MT"/>
              </a:rPr>
              <a:t> </a:t>
            </a:r>
            <a:r>
              <a:rPr sz="750" dirty="0">
                <a:solidFill>
                  <a:srgbClr val="2C48A2"/>
                </a:solidFill>
                <a:latin typeface="Arial MT"/>
                <a:cs typeface="Arial MT"/>
              </a:rPr>
              <a:t>by</a:t>
            </a:r>
            <a:r>
              <a:rPr sz="750" spc="50" dirty="0">
                <a:solidFill>
                  <a:srgbClr val="2C48A2"/>
                </a:solidFill>
                <a:latin typeface="Arial MT"/>
                <a:cs typeface="Arial MT"/>
              </a:rPr>
              <a:t> </a:t>
            </a:r>
            <a:r>
              <a:rPr sz="750" spc="-25" dirty="0">
                <a:solidFill>
                  <a:srgbClr val="2C48A2"/>
                </a:solidFill>
                <a:latin typeface="Arial MT"/>
                <a:cs typeface="Arial MT"/>
              </a:rPr>
              <a:t>the</a:t>
            </a:r>
            <a:r>
              <a:rPr sz="750" dirty="0">
                <a:solidFill>
                  <a:srgbClr val="2C48A2"/>
                </a:solidFill>
                <a:latin typeface="Arial MT"/>
                <a:cs typeface="Arial MT"/>
              </a:rPr>
              <a:t> Erasmus+</a:t>
            </a:r>
            <a:r>
              <a:rPr sz="750" spc="65" dirty="0">
                <a:solidFill>
                  <a:srgbClr val="2C48A2"/>
                </a:solidFill>
                <a:latin typeface="Arial MT"/>
                <a:cs typeface="Arial MT"/>
              </a:rPr>
              <a:t> </a:t>
            </a:r>
            <a:r>
              <a:rPr sz="750" spc="-10" dirty="0">
                <a:solidFill>
                  <a:srgbClr val="2C48A2"/>
                </a:solidFill>
                <a:latin typeface="Arial MT"/>
                <a:cs typeface="Arial MT"/>
              </a:rPr>
              <a:t>Programme </a:t>
            </a:r>
            <a:r>
              <a:rPr sz="750" dirty="0">
                <a:solidFill>
                  <a:srgbClr val="2C48A2"/>
                </a:solidFill>
                <a:latin typeface="Arial MT"/>
                <a:cs typeface="Arial MT"/>
              </a:rPr>
              <a:t>of</a:t>
            </a:r>
            <a:r>
              <a:rPr sz="750" spc="35" dirty="0">
                <a:solidFill>
                  <a:srgbClr val="2C48A2"/>
                </a:solidFill>
                <a:latin typeface="Arial MT"/>
                <a:cs typeface="Arial MT"/>
              </a:rPr>
              <a:t> </a:t>
            </a:r>
            <a:r>
              <a:rPr sz="750" dirty="0">
                <a:solidFill>
                  <a:srgbClr val="2C48A2"/>
                </a:solidFill>
                <a:latin typeface="Arial MT"/>
                <a:cs typeface="Arial MT"/>
              </a:rPr>
              <a:t>the</a:t>
            </a:r>
            <a:r>
              <a:rPr sz="750" spc="35" dirty="0">
                <a:solidFill>
                  <a:srgbClr val="2C48A2"/>
                </a:solidFill>
                <a:latin typeface="Arial MT"/>
                <a:cs typeface="Arial MT"/>
              </a:rPr>
              <a:t> </a:t>
            </a:r>
            <a:r>
              <a:rPr sz="750" dirty="0">
                <a:solidFill>
                  <a:srgbClr val="2C48A2"/>
                </a:solidFill>
                <a:latin typeface="Arial MT"/>
                <a:cs typeface="Arial MT"/>
              </a:rPr>
              <a:t>European</a:t>
            </a:r>
            <a:r>
              <a:rPr sz="750" spc="35" dirty="0">
                <a:solidFill>
                  <a:srgbClr val="2C48A2"/>
                </a:solidFill>
                <a:latin typeface="Arial MT"/>
                <a:cs typeface="Arial MT"/>
              </a:rPr>
              <a:t> </a:t>
            </a:r>
            <a:r>
              <a:rPr sz="750" spc="-10" dirty="0">
                <a:solidFill>
                  <a:srgbClr val="2C48A2"/>
                </a:solidFill>
                <a:latin typeface="Arial MT"/>
                <a:cs typeface="Arial MT"/>
              </a:rPr>
              <a:t>Union</a:t>
            </a:r>
            <a:endParaRPr sz="750">
              <a:latin typeface="Arial MT"/>
              <a:cs typeface="Arial MT"/>
            </a:endParaRPr>
          </a:p>
        </p:txBody>
      </p:sp>
      <p:pic>
        <p:nvPicPr>
          <p:cNvPr id="16" name="object 1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552034" y="164763"/>
            <a:ext cx="1644190" cy="939964"/>
          </a:xfrm>
          <a:prstGeom prst="rect">
            <a:avLst/>
          </a:prstGeom>
        </p:spPr>
      </p:pic>
      <p:grpSp>
        <p:nvGrpSpPr>
          <p:cNvPr id="17" name="object 17"/>
          <p:cNvGrpSpPr/>
          <p:nvPr/>
        </p:nvGrpSpPr>
        <p:grpSpPr>
          <a:xfrm>
            <a:off x="0" y="2808731"/>
            <a:ext cx="3502660" cy="6992620"/>
            <a:chOff x="0" y="2808731"/>
            <a:chExt cx="3502660" cy="6992620"/>
          </a:xfrm>
        </p:grpSpPr>
        <p:sp>
          <p:nvSpPr>
            <p:cNvPr id="18" name="object 18"/>
            <p:cNvSpPr/>
            <p:nvPr/>
          </p:nvSpPr>
          <p:spPr>
            <a:xfrm>
              <a:off x="0" y="2808731"/>
              <a:ext cx="3502660" cy="6992620"/>
            </a:xfrm>
            <a:custGeom>
              <a:avLst/>
              <a:gdLst/>
              <a:ahLst/>
              <a:cxnLst/>
              <a:rect l="l" t="t" r="r" b="b"/>
              <a:pathLst>
                <a:path w="3502660" h="6992620">
                  <a:moveTo>
                    <a:pt x="3502152" y="0"/>
                  </a:moveTo>
                  <a:lnTo>
                    <a:pt x="0" y="0"/>
                  </a:lnTo>
                  <a:lnTo>
                    <a:pt x="0" y="6992111"/>
                  </a:lnTo>
                  <a:lnTo>
                    <a:pt x="3502152" y="6992111"/>
                  </a:lnTo>
                  <a:lnTo>
                    <a:pt x="3502152" y="0"/>
                  </a:lnTo>
                  <a:close/>
                </a:path>
              </a:pathLst>
            </a:custGeom>
            <a:solidFill>
              <a:srgbClr val="354F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0" y="5559297"/>
              <a:ext cx="3492500" cy="12700"/>
            </a:xfrm>
            <a:custGeom>
              <a:avLst/>
              <a:gdLst/>
              <a:ahLst/>
              <a:cxnLst/>
              <a:rect l="l" t="t" r="r" b="b"/>
              <a:pathLst>
                <a:path w="3492500" h="12700">
                  <a:moveTo>
                    <a:pt x="0" y="12700"/>
                  </a:moveTo>
                  <a:lnTo>
                    <a:pt x="3491991" y="12700"/>
                  </a:lnTo>
                  <a:lnTo>
                    <a:pt x="3491991" y="0"/>
                  </a:lnTo>
                  <a:lnTo>
                    <a:pt x="0" y="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EB73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0" y="6271005"/>
              <a:ext cx="3489325" cy="12700"/>
            </a:xfrm>
            <a:custGeom>
              <a:avLst/>
              <a:gdLst/>
              <a:ahLst/>
              <a:cxnLst/>
              <a:rect l="l" t="t" r="r" b="b"/>
              <a:pathLst>
                <a:path w="3489325" h="12700">
                  <a:moveTo>
                    <a:pt x="3488944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3488944" y="12700"/>
                  </a:lnTo>
                  <a:lnTo>
                    <a:pt x="3488944" y="0"/>
                  </a:lnTo>
                  <a:close/>
                </a:path>
              </a:pathLst>
            </a:custGeom>
            <a:solidFill>
              <a:srgbClr val="EB73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0" y="4881117"/>
              <a:ext cx="3492500" cy="12700"/>
            </a:xfrm>
            <a:custGeom>
              <a:avLst/>
              <a:gdLst/>
              <a:ahLst/>
              <a:cxnLst/>
              <a:rect l="l" t="t" r="r" b="b"/>
              <a:pathLst>
                <a:path w="3492500" h="12700">
                  <a:moveTo>
                    <a:pt x="0" y="12700"/>
                  </a:moveTo>
                  <a:lnTo>
                    <a:pt x="3491991" y="12700"/>
                  </a:lnTo>
                  <a:lnTo>
                    <a:pt x="3491991" y="0"/>
                  </a:lnTo>
                  <a:lnTo>
                    <a:pt x="0" y="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EB73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81317" y="4751577"/>
              <a:ext cx="2185670" cy="1619250"/>
            </a:xfrm>
            <a:custGeom>
              <a:avLst/>
              <a:gdLst/>
              <a:ahLst/>
              <a:cxnLst/>
              <a:rect l="l" t="t" r="r" b="b"/>
              <a:pathLst>
                <a:path w="2185670" h="1619250">
                  <a:moveTo>
                    <a:pt x="954024" y="0"/>
                  </a:moveTo>
                  <a:lnTo>
                    <a:pt x="42672" y="0"/>
                  </a:lnTo>
                  <a:lnTo>
                    <a:pt x="0" y="0"/>
                  </a:lnTo>
                  <a:lnTo>
                    <a:pt x="0" y="233172"/>
                  </a:lnTo>
                  <a:lnTo>
                    <a:pt x="42672" y="233172"/>
                  </a:lnTo>
                  <a:lnTo>
                    <a:pt x="954024" y="233172"/>
                  </a:lnTo>
                  <a:lnTo>
                    <a:pt x="954024" y="0"/>
                  </a:lnTo>
                  <a:close/>
                </a:path>
                <a:path w="2185670" h="1619250">
                  <a:moveTo>
                    <a:pt x="1004316" y="0"/>
                  </a:moveTo>
                  <a:lnTo>
                    <a:pt x="954036" y="0"/>
                  </a:lnTo>
                  <a:lnTo>
                    <a:pt x="954036" y="233172"/>
                  </a:lnTo>
                  <a:lnTo>
                    <a:pt x="1004316" y="233172"/>
                  </a:lnTo>
                  <a:lnTo>
                    <a:pt x="1004316" y="0"/>
                  </a:lnTo>
                  <a:close/>
                </a:path>
                <a:path w="2185670" h="1619250">
                  <a:moveTo>
                    <a:pt x="1598676" y="1385951"/>
                  </a:moveTo>
                  <a:lnTo>
                    <a:pt x="42672" y="1385951"/>
                  </a:lnTo>
                  <a:lnTo>
                    <a:pt x="0" y="1385951"/>
                  </a:lnTo>
                  <a:lnTo>
                    <a:pt x="0" y="1619123"/>
                  </a:lnTo>
                  <a:lnTo>
                    <a:pt x="42672" y="1619123"/>
                  </a:lnTo>
                  <a:lnTo>
                    <a:pt x="1598676" y="1619123"/>
                  </a:lnTo>
                  <a:lnTo>
                    <a:pt x="1598676" y="1385951"/>
                  </a:lnTo>
                  <a:close/>
                </a:path>
                <a:path w="2185670" h="1619250">
                  <a:moveTo>
                    <a:pt x="1648980" y="1385951"/>
                  </a:moveTo>
                  <a:lnTo>
                    <a:pt x="1598688" y="1385951"/>
                  </a:lnTo>
                  <a:lnTo>
                    <a:pt x="1598688" y="1619123"/>
                  </a:lnTo>
                  <a:lnTo>
                    <a:pt x="1648980" y="1619123"/>
                  </a:lnTo>
                  <a:lnTo>
                    <a:pt x="1648980" y="1385951"/>
                  </a:lnTo>
                  <a:close/>
                </a:path>
                <a:path w="2185670" h="1619250">
                  <a:moveTo>
                    <a:pt x="2135124" y="666496"/>
                  </a:moveTo>
                  <a:lnTo>
                    <a:pt x="42672" y="666496"/>
                  </a:lnTo>
                  <a:lnTo>
                    <a:pt x="0" y="666496"/>
                  </a:lnTo>
                  <a:lnTo>
                    <a:pt x="0" y="899668"/>
                  </a:lnTo>
                  <a:lnTo>
                    <a:pt x="42672" y="899668"/>
                  </a:lnTo>
                  <a:lnTo>
                    <a:pt x="2135124" y="899668"/>
                  </a:lnTo>
                  <a:lnTo>
                    <a:pt x="2135124" y="666496"/>
                  </a:lnTo>
                  <a:close/>
                </a:path>
                <a:path w="2185670" h="1619250">
                  <a:moveTo>
                    <a:pt x="2185428" y="666496"/>
                  </a:moveTo>
                  <a:lnTo>
                    <a:pt x="2135136" y="666496"/>
                  </a:lnTo>
                  <a:lnTo>
                    <a:pt x="2135136" y="899668"/>
                  </a:lnTo>
                  <a:lnTo>
                    <a:pt x="2185428" y="899668"/>
                  </a:lnTo>
                  <a:lnTo>
                    <a:pt x="2185428" y="666496"/>
                  </a:lnTo>
                  <a:close/>
                </a:path>
              </a:pathLst>
            </a:custGeom>
            <a:solidFill>
              <a:srgbClr val="EB73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3859529" y="5765672"/>
            <a:ext cx="3071495" cy="324231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algn="just">
              <a:lnSpc>
                <a:spcPts val="1200"/>
              </a:lnSpc>
              <a:spcBef>
                <a:spcPts val="240"/>
              </a:spcBef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100" spc="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missão</a:t>
            </a:r>
            <a:r>
              <a:rPr sz="1100" spc="9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é</a:t>
            </a:r>
            <a:r>
              <a:rPr sz="1100" spc="8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apoiar</a:t>
            </a:r>
            <a:r>
              <a:rPr sz="1100" spc="9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100" spc="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Irlanda</a:t>
            </a:r>
            <a:r>
              <a:rPr sz="1100" spc="9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100" spc="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funcionar</a:t>
            </a:r>
            <a:r>
              <a:rPr sz="1100" spc="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com</a:t>
            </a:r>
            <a:r>
              <a:rPr sz="1100" spc="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energia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limpa</a:t>
            </a:r>
            <a:r>
              <a:rPr sz="1100" spc="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100" spc="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renovável,</a:t>
            </a:r>
            <a:r>
              <a:rPr sz="1100" spc="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mas</a:t>
            </a:r>
            <a:r>
              <a:rPr sz="1100" spc="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como</a:t>
            </a:r>
            <a:r>
              <a:rPr sz="1100" spc="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se</a:t>
            </a:r>
            <a:r>
              <a:rPr sz="1100" spc="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isso</a:t>
            </a:r>
            <a:r>
              <a:rPr sz="1100" spc="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não</a:t>
            </a:r>
            <a:r>
              <a:rPr sz="1100" spc="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bastasse,</a:t>
            </a:r>
            <a:r>
              <a:rPr sz="1100" spc="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0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grupo</a:t>
            </a:r>
            <a:r>
              <a:rPr sz="1100" spc="1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pensa</a:t>
            </a:r>
            <a:r>
              <a:rPr sz="1100" spc="8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que</a:t>
            </a:r>
            <a:r>
              <a:rPr sz="1100" spc="1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as</a:t>
            </a:r>
            <a:r>
              <a:rPr sz="1100" spc="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pessoas</a:t>
            </a:r>
            <a:r>
              <a:rPr sz="1100" spc="9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também</a:t>
            </a:r>
            <a:r>
              <a:rPr sz="1100" spc="1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devem</a:t>
            </a:r>
            <a:r>
              <a:rPr sz="1100" spc="9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ter</a:t>
            </a:r>
            <a:r>
              <a:rPr sz="1100" spc="10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25" dirty="0">
                <a:solidFill>
                  <a:srgbClr val="404040"/>
                </a:solidFill>
                <a:latin typeface="Calibri"/>
                <a:cs typeface="Calibri"/>
              </a:rPr>
              <a:t>um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interesse</a:t>
            </a:r>
            <a:r>
              <a:rPr sz="11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real na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mesma</a:t>
            </a:r>
            <a:r>
              <a:rPr sz="11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serem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donas</a:t>
            </a:r>
            <a:r>
              <a:rPr sz="11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da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 mesma.</a:t>
            </a:r>
            <a:endParaRPr sz="1100">
              <a:latin typeface="Calibri"/>
              <a:cs typeface="Calibri"/>
            </a:endParaRPr>
          </a:p>
          <a:p>
            <a:pPr marL="12700" marR="5080" algn="just">
              <a:lnSpc>
                <a:spcPct val="90900"/>
              </a:lnSpc>
              <a:spcBef>
                <a:spcPts val="1185"/>
              </a:spcBef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Em</a:t>
            </a:r>
            <a:r>
              <a:rPr sz="1100" spc="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setembro</a:t>
            </a:r>
            <a:r>
              <a:rPr sz="1100" spc="9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spc="8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2013,</a:t>
            </a:r>
            <a:r>
              <a:rPr sz="1100" spc="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1100" spc="9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Parque</a:t>
            </a:r>
            <a:r>
              <a:rPr sz="1100" spc="8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Eólico</a:t>
            </a:r>
            <a:r>
              <a:rPr sz="1100" spc="9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Templederry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(4,6</a:t>
            </a:r>
            <a:r>
              <a:rPr sz="1100" spc="4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MW</a:t>
            </a:r>
            <a:r>
              <a:rPr sz="1100" spc="409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spc="40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capacidade</a:t>
            </a:r>
            <a:r>
              <a:rPr sz="1100" spc="40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instalada)</a:t>
            </a:r>
            <a:r>
              <a:rPr sz="1100" spc="4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em</a:t>
            </a:r>
            <a:r>
              <a:rPr sz="1100" spc="4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Tipperary tornou-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se</a:t>
            </a:r>
            <a:r>
              <a:rPr sz="1100" spc="434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1100" spc="459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primeiro</a:t>
            </a:r>
            <a:r>
              <a:rPr sz="1100" spc="4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Parque</a:t>
            </a:r>
            <a:r>
              <a:rPr sz="1100" spc="459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Eólico</a:t>
            </a:r>
            <a:r>
              <a:rPr sz="1100" spc="4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inteiramente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comunitário</a:t>
            </a:r>
            <a:r>
              <a:rPr sz="1100" spc="114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100" spc="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ligar-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se</a:t>
            </a:r>
            <a:r>
              <a:rPr sz="1100" spc="114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à</a:t>
            </a:r>
            <a:r>
              <a:rPr sz="1100" spc="1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Rede</a:t>
            </a:r>
            <a:r>
              <a:rPr sz="1100" spc="1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Nacional</a:t>
            </a:r>
            <a:r>
              <a:rPr sz="1100" spc="1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100" spc="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começou</a:t>
            </a:r>
            <a:r>
              <a:rPr sz="1100" spc="9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vender</a:t>
            </a:r>
            <a:r>
              <a:rPr sz="1100" spc="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eletricidade</a:t>
            </a:r>
            <a:r>
              <a:rPr sz="1100" spc="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renovável</a:t>
            </a:r>
            <a:r>
              <a:rPr sz="1100" spc="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em</a:t>
            </a:r>
            <a:r>
              <a:rPr sz="1100" spc="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benefício</a:t>
            </a:r>
            <a:r>
              <a:rPr sz="1100" spc="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dos</a:t>
            </a:r>
            <a:r>
              <a:rPr sz="1100" spc="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20" dirty="0">
                <a:solidFill>
                  <a:srgbClr val="404040"/>
                </a:solidFill>
                <a:latin typeface="Calibri"/>
                <a:cs typeface="Calibri"/>
              </a:rPr>
              <a:t>seus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membros.</a:t>
            </a:r>
            <a:r>
              <a:rPr sz="1100" spc="185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Existem</a:t>
            </a:r>
            <a:r>
              <a:rPr sz="1100" spc="190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dois</a:t>
            </a:r>
            <a:r>
              <a:rPr sz="1100" spc="180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outros</a:t>
            </a:r>
            <a:r>
              <a:rPr sz="1100" spc="190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parques</a:t>
            </a:r>
            <a:r>
              <a:rPr sz="1100" spc="195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eólicos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operacionais</a:t>
            </a:r>
            <a:r>
              <a:rPr sz="11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na</a:t>
            </a:r>
            <a:r>
              <a:rPr sz="11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Irlanda</a:t>
            </a:r>
            <a:r>
              <a:rPr sz="11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nos</a:t>
            </a:r>
            <a:r>
              <a:rPr sz="11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quais</a:t>
            </a:r>
            <a:r>
              <a:rPr sz="11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existe um</a:t>
            </a:r>
            <a:r>
              <a:rPr sz="11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elemento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spc="1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benefício</a:t>
            </a:r>
            <a:r>
              <a:rPr sz="1100" spc="10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comunitário;</a:t>
            </a:r>
            <a:r>
              <a:rPr sz="1100" spc="10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um</a:t>
            </a:r>
            <a:r>
              <a:rPr sz="1100" spc="9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Parque</a:t>
            </a:r>
            <a:r>
              <a:rPr sz="1100" spc="1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Eólico</a:t>
            </a:r>
            <a:r>
              <a:rPr sz="1100" spc="10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spc="114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20" dirty="0">
                <a:solidFill>
                  <a:srgbClr val="404040"/>
                </a:solidFill>
                <a:latin typeface="Calibri"/>
                <a:cs typeface="Calibri"/>
              </a:rPr>
              <a:t>0,68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MW</a:t>
            </a:r>
            <a:r>
              <a:rPr sz="1100" spc="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em</a:t>
            </a:r>
            <a:r>
              <a:rPr sz="1100" spc="9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Innis</a:t>
            </a:r>
            <a:r>
              <a:rPr sz="1100" spc="9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Meain,</a:t>
            </a:r>
            <a:r>
              <a:rPr sz="1100" spc="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nas</a:t>
            </a:r>
            <a:r>
              <a:rPr sz="1100" spc="9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Ilhas</a:t>
            </a:r>
            <a:r>
              <a:rPr sz="1100" spc="9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Aran,</a:t>
            </a:r>
            <a:r>
              <a:rPr sz="1100" spc="10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que</a:t>
            </a:r>
            <a:r>
              <a:rPr sz="1100" spc="9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alimenta</a:t>
            </a:r>
            <a:r>
              <a:rPr sz="1100" spc="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central</a:t>
            </a:r>
            <a:r>
              <a:rPr sz="1100" spc="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spc="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dessalinização</a:t>
            </a:r>
            <a:r>
              <a:rPr sz="1100" spc="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da</a:t>
            </a:r>
            <a:r>
              <a:rPr sz="1100" spc="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ilha,</a:t>
            </a:r>
            <a:r>
              <a:rPr sz="1100" spc="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100" spc="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um</a:t>
            </a:r>
            <a:r>
              <a:rPr sz="1100" spc="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Parque</a:t>
            </a:r>
            <a:r>
              <a:rPr sz="1100" spc="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Eólico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spc="19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0,66</a:t>
            </a:r>
            <a:r>
              <a:rPr sz="1100" spc="19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MW</a:t>
            </a:r>
            <a:r>
              <a:rPr sz="1100" spc="19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em</a:t>
            </a:r>
            <a:r>
              <a:rPr sz="1100" spc="19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Burtonport,</a:t>
            </a:r>
            <a:r>
              <a:rPr sz="1100" spc="19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Donegal,</a:t>
            </a:r>
            <a:r>
              <a:rPr sz="1100" spc="19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que</a:t>
            </a:r>
            <a:r>
              <a:rPr sz="1100" spc="18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fornece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eletricidade</a:t>
            </a:r>
            <a:r>
              <a:rPr sz="1100" spc="39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100" spc="39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uma</a:t>
            </a:r>
            <a:r>
              <a:rPr sz="1100" spc="4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fábrica</a:t>
            </a:r>
            <a:r>
              <a:rPr sz="1100" spc="39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spc="39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processamento</a:t>
            </a:r>
            <a:r>
              <a:rPr sz="1100" spc="39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25" dirty="0">
                <a:solidFill>
                  <a:srgbClr val="404040"/>
                </a:solidFill>
                <a:latin typeface="Calibri"/>
                <a:cs typeface="Calibri"/>
              </a:rPr>
              <a:t>de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peixe.</a:t>
            </a:r>
            <a:r>
              <a:rPr sz="1100" spc="1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Outros</a:t>
            </a:r>
            <a:r>
              <a:rPr sz="1100" spc="1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cinco</a:t>
            </a:r>
            <a:r>
              <a:rPr sz="1100" spc="1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empreendimentos</a:t>
            </a:r>
            <a:r>
              <a:rPr sz="1100" spc="1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comunitários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estão</a:t>
            </a:r>
            <a:r>
              <a:rPr sz="11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atualmente</a:t>
            </a:r>
            <a:r>
              <a:rPr sz="1100" spc="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em</a:t>
            </a:r>
            <a:r>
              <a:rPr sz="11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curso</a:t>
            </a:r>
            <a:r>
              <a:rPr sz="11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100" spc="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é</a:t>
            </a:r>
            <a:r>
              <a:rPr sz="11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provável</a:t>
            </a:r>
            <a:r>
              <a:rPr sz="1100" spc="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que</a:t>
            </a:r>
            <a:r>
              <a:rPr sz="1100" spc="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venham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100" spc="229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ser</a:t>
            </a:r>
            <a:r>
              <a:rPr sz="1100" spc="2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construídos</a:t>
            </a:r>
            <a:r>
              <a:rPr sz="1100" spc="229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nos</a:t>
            </a:r>
            <a:r>
              <a:rPr sz="1100" spc="229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próximos</a:t>
            </a:r>
            <a:r>
              <a:rPr sz="1100" spc="2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anos,</a:t>
            </a:r>
            <a:r>
              <a:rPr sz="1100" spc="229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enquanto</a:t>
            </a:r>
            <a:r>
              <a:rPr sz="1100" spc="2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25" dirty="0">
                <a:solidFill>
                  <a:srgbClr val="404040"/>
                </a:solidFill>
                <a:latin typeface="Calibri"/>
                <a:cs typeface="Calibri"/>
              </a:rPr>
              <a:t>se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aguarda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ligação</a:t>
            </a:r>
            <a:r>
              <a:rPr sz="11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à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rede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 o</a:t>
            </a:r>
            <a:r>
              <a:rPr sz="11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financiamento.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859529" y="4683378"/>
            <a:ext cx="2129790" cy="655320"/>
          </a:xfrm>
          <a:prstGeom prst="rect">
            <a:avLst/>
          </a:prstGeom>
        </p:spPr>
        <p:txBody>
          <a:bodyPr vert="horz" wrap="square" lIns="0" tIns="109220" rIns="0" bIns="0" rtlCol="0">
            <a:spAutoFit/>
          </a:bodyPr>
          <a:lstStyle/>
          <a:p>
            <a:pPr marL="12700" marR="5080">
              <a:lnSpc>
                <a:spcPct val="64700"/>
              </a:lnSpc>
              <a:spcBef>
                <a:spcPts val="860"/>
              </a:spcBef>
            </a:pPr>
            <a:r>
              <a:rPr sz="1800" b="1" spc="-10" dirty="0">
                <a:solidFill>
                  <a:srgbClr val="EB7339"/>
                </a:solidFill>
                <a:latin typeface="Calibri"/>
                <a:cs typeface="Calibri"/>
              </a:rPr>
              <a:t>ASSOCIAÇÃO</a:t>
            </a:r>
            <a:r>
              <a:rPr sz="1800" b="1" spc="-1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EB7339"/>
                </a:solidFill>
                <a:latin typeface="Calibri"/>
                <a:cs typeface="Calibri"/>
              </a:rPr>
              <a:t>DE VOLUNTARIADO</a:t>
            </a:r>
            <a:r>
              <a:rPr sz="1800" b="1" spc="-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EB7339"/>
                </a:solidFill>
                <a:latin typeface="Calibri"/>
                <a:cs typeface="Calibri"/>
              </a:rPr>
              <a:t>OU </a:t>
            </a:r>
            <a:r>
              <a:rPr sz="1800" b="1" dirty="0">
                <a:solidFill>
                  <a:srgbClr val="EB7339"/>
                </a:solidFill>
                <a:latin typeface="Calibri"/>
                <a:cs typeface="Calibri"/>
              </a:rPr>
              <a:t>PESSOAS</a:t>
            </a:r>
            <a:r>
              <a:rPr sz="1800" b="1" spc="-8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EB7339"/>
                </a:solidFill>
                <a:latin typeface="Calibri"/>
                <a:cs typeface="Calibri"/>
              </a:rPr>
              <a:t>ENVOLVIDAS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68883" y="4628923"/>
            <a:ext cx="2735580" cy="3220085"/>
          </a:xfrm>
          <a:prstGeom prst="rect">
            <a:avLst/>
          </a:prstGeom>
        </p:spPr>
        <p:txBody>
          <a:bodyPr vert="horz" wrap="square" lIns="0" tIns="115570" rIns="0" bIns="0" rtlCol="0">
            <a:spAutoFit/>
          </a:bodyPr>
          <a:lstStyle/>
          <a:p>
            <a:pPr marL="55244">
              <a:lnSpc>
                <a:spcPct val="100000"/>
              </a:lnSpc>
              <a:spcBef>
                <a:spcPts val="910"/>
              </a:spcBef>
            </a:pPr>
            <a:r>
              <a:rPr sz="1500" b="1" spc="-10" dirty="0">
                <a:solidFill>
                  <a:srgbClr val="F1F1F1"/>
                </a:solidFill>
                <a:latin typeface="Calibri"/>
                <a:cs typeface="Calibri"/>
              </a:rPr>
              <a:t>CATEGORIA</a:t>
            </a:r>
            <a:r>
              <a:rPr sz="1500" b="1" spc="-10" dirty="0">
                <a:solidFill>
                  <a:srgbClr val="EB7339"/>
                </a:solidFill>
                <a:latin typeface="Calibri"/>
                <a:cs typeface="Calibri"/>
              </a:rPr>
              <a:t>.</a:t>
            </a:r>
            <a:endParaRPr sz="1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Energia</a:t>
            </a:r>
            <a:r>
              <a:rPr sz="11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verde</a:t>
            </a:r>
            <a:r>
              <a:rPr sz="11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comunitária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85"/>
              </a:spcBef>
            </a:pPr>
            <a:endParaRPr sz="1100">
              <a:latin typeface="Calibri"/>
              <a:cs typeface="Calibri"/>
            </a:endParaRPr>
          </a:p>
          <a:p>
            <a:pPr marL="55244">
              <a:lnSpc>
                <a:spcPct val="100000"/>
              </a:lnSpc>
            </a:pPr>
            <a:r>
              <a:rPr sz="1500" b="1" spc="-10" dirty="0">
                <a:solidFill>
                  <a:srgbClr val="F1F1F1"/>
                </a:solidFill>
                <a:latin typeface="Calibri"/>
                <a:cs typeface="Calibri"/>
              </a:rPr>
              <a:t>LOCALIZAÇÃO</a:t>
            </a:r>
            <a:r>
              <a:rPr sz="1500" b="1" spc="-45" dirty="0">
                <a:solidFill>
                  <a:srgbClr val="F1F1F1"/>
                </a:solidFill>
                <a:latin typeface="Calibri"/>
                <a:cs typeface="Calibri"/>
              </a:rPr>
              <a:t> </a:t>
            </a:r>
            <a:r>
              <a:rPr sz="1500" b="1" dirty="0">
                <a:solidFill>
                  <a:srgbClr val="F1F1F1"/>
                </a:solidFill>
                <a:latin typeface="Calibri"/>
                <a:cs typeface="Calibri"/>
              </a:rPr>
              <a:t>DA</a:t>
            </a:r>
            <a:r>
              <a:rPr sz="1500" b="1" spc="-40" dirty="0">
                <a:solidFill>
                  <a:srgbClr val="F1F1F1"/>
                </a:solidFill>
                <a:latin typeface="Calibri"/>
                <a:cs typeface="Calibri"/>
              </a:rPr>
              <a:t> </a:t>
            </a:r>
            <a:r>
              <a:rPr sz="1500" b="1" spc="-10" dirty="0">
                <a:solidFill>
                  <a:srgbClr val="F1F1F1"/>
                </a:solidFill>
                <a:latin typeface="Calibri"/>
                <a:cs typeface="Calibri"/>
              </a:rPr>
              <a:t>PRÁTICA</a:t>
            </a:r>
            <a:r>
              <a:rPr sz="1500" b="1" spc="-10" dirty="0">
                <a:solidFill>
                  <a:srgbClr val="EB7339"/>
                </a:solidFill>
                <a:latin typeface="Calibri"/>
                <a:cs typeface="Calibri"/>
              </a:rPr>
              <a:t>.</a:t>
            </a:r>
            <a:endParaRPr sz="1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2º</a:t>
            </a:r>
            <a:r>
              <a:rPr sz="11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andar,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Friars</a:t>
            </a:r>
            <a:r>
              <a:rPr sz="11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Court,</a:t>
            </a:r>
            <a:r>
              <a:rPr sz="11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Nenagh,</a:t>
            </a:r>
            <a:r>
              <a:rPr sz="11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Co.</a:t>
            </a:r>
            <a:r>
              <a:rPr sz="11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Tipperary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05"/>
              </a:spcBef>
            </a:pPr>
            <a:endParaRPr sz="1100">
              <a:latin typeface="Calibri"/>
              <a:cs typeface="Calibri"/>
            </a:endParaRPr>
          </a:p>
          <a:p>
            <a:pPr marL="55244">
              <a:lnSpc>
                <a:spcPct val="100000"/>
              </a:lnSpc>
            </a:pPr>
            <a:r>
              <a:rPr sz="1500" b="1" dirty="0">
                <a:solidFill>
                  <a:srgbClr val="F1F1F1"/>
                </a:solidFill>
                <a:latin typeface="Calibri"/>
                <a:cs typeface="Calibri"/>
              </a:rPr>
              <a:t>PROBLEMA</a:t>
            </a:r>
            <a:r>
              <a:rPr sz="1500" b="1" spc="-80" dirty="0">
                <a:solidFill>
                  <a:srgbClr val="F1F1F1"/>
                </a:solidFill>
                <a:latin typeface="Calibri"/>
                <a:cs typeface="Calibri"/>
              </a:rPr>
              <a:t> </a:t>
            </a:r>
            <a:r>
              <a:rPr sz="1500" b="1" spc="-10" dirty="0">
                <a:solidFill>
                  <a:srgbClr val="F1F1F1"/>
                </a:solidFill>
                <a:latin typeface="Calibri"/>
                <a:cs typeface="Calibri"/>
              </a:rPr>
              <a:t>VISADO</a:t>
            </a:r>
            <a:endParaRPr sz="1500">
              <a:latin typeface="Calibri"/>
              <a:cs typeface="Calibri"/>
            </a:endParaRPr>
          </a:p>
          <a:p>
            <a:pPr marL="60325" marR="5080" algn="just">
              <a:lnSpc>
                <a:spcPct val="83300"/>
              </a:lnSpc>
              <a:spcBef>
                <a:spcPts val="1725"/>
              </a:spcBef>
            </a:pP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10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sistema</a:t>
            </a:r>
            <a:r>
              <a:rPr sz="11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energético</a:t>
            </a:r>
            <a:r>
              <a:rPr sz="110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da</a:t>
            </a:r>
            <a:r>
              <a:rPr sz="110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Irlanda</a:t>
            </a:r>
            <a:r>
              <a:rPr sz="110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está</a:t>
            </a:r>
            <a:r>
              <a:rPr sz="110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em</a:t>
            </a:r>
            <a:r>
              <a:rPr sz="110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crise,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com</a:t>
            </a:r>
            <a:r>
              <a:rPr sz="1100" spc="229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mais</a:t>
            </a:r>
            <a:r>
              <a:rPr sz="1100" spc="235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100" spc="235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90%</a:t>
            </a:r>
            <a:r>
              <a:rPr sz="1100" spc="240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100" spc="225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dependência</a:t>
            </a:r>
            <a:r>
              <a:rPr sz="1100" spc="235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1100" spc="-25" dirty="0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combustíveis</a:t>
            </a:r>
            <a:r>
              <a:rPr sz="1100" spc="245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fósseis</a:t>
            </a:r>
            <a:r>
              <a:rPr sz="1100" spc="245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poluentes,</a:t>
            </a:r>
            <a:r>
              <a:rPr sz="1100" spc="245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enquanto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muitas</a:t>
            </a:r>
            <a:r>
              <a:rPr sz="1100" spc="40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pessoas</a:t>
            </a:r>
            <a:r>
              <a:rPr sz="1100" spc="4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lutam</a:t>
            </a:r>
            <a:r>
              <a:rPr sz="1100" spc="4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para</a:t>
            </a:r>
            <a:r>
              <a:rPr sz="1100" spc="40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pagar</a:t>
            </a:r>
            <a:r>
              <a:rPr sz="1100" spc="40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elevadas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contas</a:t>
            </a:r>
            <a:r>
              <a:rPr sz="1100" spc="20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100" spc="2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energia</a:t>
            </a:r>
            <a:r>
              <a:rPr sz="1100" spc="20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em</a:t>
            </a:r>
            <a:r>
              <a:rPr sz="1100" spc="2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casas</a:t>
            </a:r>
            <a:r>
              <a:rPr sz="1100" spc="2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frias.</a:t>
            </a:r>
            <a:r>
              <a:rPr sz="1100" spc="1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Por</a:t>
            </a:r>
            <a:r>
              <a:rPr sz="1100" spc="2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isso</a:t>
            </a:r>
            <a:r>
              <a:rPr sz="1100" spc="20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Community</a:t>
            </a:r>
            <a:r>
              <a:rPr sz="1100" spc="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Power</a:t>
            </a:r>
            <a:r>
              <a:rPr sz="1100" spc="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trabalha</a:t>
            </a:r>
            <a:r>
              <a:rPr sz="1100" spc="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para</a:t>
            </a:r>
            <a:r>
              <a:rPr sz="1100" spc="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garantir</a:t>
            </a:r>
            <a:r>
              <a:rPr sz="1100" spc="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25" dirty="0">
                <a:solidFill>
                  <a:srgbClr val="FFFFFF"/>
                </a:solidFill>
                <a:latin typeface="Calibri"/>
                <a:cs typeface="Calibri"/>
              </a:rPr>
              <a:t>que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os</a:t>
            </a:r>
            <a:r>
              <a:rPr sz="1100" spc="1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muitos</a:t>
            </a:r>
            <a:r>
              <a:rPr sz="1100" spc="1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benefícios</a:t>
            </a:r>
            <a:r>
              <a:rPr sz="1100" spc="1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da</a:t>
            </a:r>
            <a:r>
              <a:rPr sz="1100" spc="1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produção</a:t>
            </a:r>
            <a:r>
              <a:rPr sz="1100" spc="1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100" spc="1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energia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renovável</a:t>
            </a:r>
            <a:r>
              <a:rPr sz="1100" spc="2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sejam</a:t>
            </a:r>
            <a:r>
              <a:rPr sz="1100" spc="2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partilhados</a:t>
            </a:r>
            <a:r>
              <a:rPr sz="1100" spc="2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pelas</a:t>
            </a:r>
            <a:r>
              <a:rPr sz="1100" spc="2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pessoas</a:t>
            </a:r>
            <a:r>
              <a:rPr sz="1100" spc="2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comunidades</a:t>
            </a:r>
            <a:r>
              <a:rPr sz="11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da</a:t>
            </a:r>
            <a:r>
              <a:rPr sz="11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Irlanda.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0" y="624839"/>
            <a:ext cx="7560945" cy="4933315"/>
            <a:chOff x="0" y="624839"/>
            <a:chExt cx="7560945" cy="4933315"/>
          </a:xfrm>
        </p:grpSpPr>
        <p:sp>
          <p:nvSpPr>
            <p:cNvPr id="27" name="object 27"/>
            <p:cNvSpPr/>
            <p:nvPr/>
          </p:nvSpPr>
          <p:spPr>
            <a:xfrm>
              <a:off x="3501771" y="2809493"/>
              <a:ext cx="4057650" cy="1664970"/>
            </a:xfrm>
            <a:custGeom>
              <a:avLst/>
              <a:gdLst/>
              <a:ahLst/>
              <a:cxnLst/>
              <a:rect l="l" t="t" r="r" b="b"/>
              <a:pathLst>
                <a:path w="4057650" h="1664970">
                  <a:moveTo>
                    <a:pt x="0" y="1664970"/>
                  </a:moveTo>
                  <a:lnTo>
                    <a:pt x="4057269" y="1664970"/>
                  </a:lnTo>
                  <a:lnTo>
                    <a:pt x="4057269" y="0"/>
                  </a:lnTo>
                  <a:lnTo>
                    <a:pt x="0" y="0"/>
                  </a:lnTo>
                  <a:lnTo>
                    <a:pt x="0" y="166497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1220723"/>
              <a:ext cx="7559040" cy="3253740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0" y="624839"/>
              <a:ext cx="1576070" cy="3616960"/>
            </a:xfrm>
            <a:custGeom>
              <a:avLst/>
              <a:gdLst/>
              <a:ahLst/>
              <a:cxnLst/>
              <a:rect l="l" t="t" r="r" b="b"/>
              <a:pathLst>
                <a:path w="1576070" h="3616960">
                  <a:moveTo>
                    <a:pt x="705612" y="1816735"/>
                  </a:moveTo>
                  <a:lnTo>
                    <a:pt x="701421" y="1768106"/>
                  </a:lnTo>
                  <a:lnTo>
                    <a:pt x="688873" y="1720316"/>
                  </a:lnTo>
                  <a:lnTo>
                    <a:pt x="667969" y="1674190"/>
                  </a:lnTo>
                  <a:lnTo>
                    <a:pt x="638695" y="1630578"/>
                  </a:lnTo>
                  <a:lnTo>
                    <a:pt x="601052" y="1590294"/>
                  </a:lnTo>
                  <a:lnTo>
                    <a:pt x="555891" y="1540459"/>
                  </a:lnTo>
                  <a:lnTo>
                    <a:pt x="517169" y="1486357"/>
                  </a:lnTo>
                  <a:lnTo>
                    <a:pt x="484390" y="1429258"/>
                  </a:lnTo>
                  <a:lnTo>
                    <a:pt x="457073" y="1370418"/>
                  </a:lnTo>
                  <a:lnTo>
                    <a:pt x="434695" y="1311097"/>
                  </a:lnTo>
                  <a:lnTo>
                    <a:pt x="416788" y="1252550"/>
                  </a:lnTo>
                  <a:lnTo>
                    <a:pt x="402831" y="1196047"/>
                  </a:lnTo>
                  <a:lnTo>
                    <a:pt x="392353" y="1142822"/>
                  </a:lnTo>
                  <a:lnTo>
                    <a:pt x="384835" y="1094155"/>
                  </a:lnTo>
                  <a:lnTo>
                    <a:pt x="379806" y="1051293"/>
                  </a:lnTo>
                  <a:lnTo>
                    <a:pt x="375183" y="988009"/>
                  </a:lnTo>
                  <a:lnTo>
                    <a:pt x="374523" y="963041"/>
                  </a:lnTo>
                  <a:lnTo>
                    <a:pt x="374192" y="957046"/>
                  </a:lnTo>
                  <a:lnTo>
                    <a:pt x="364629" y="890828"/>
                  </a:lnTo>
                  <a:lnTo>
                    <a:pt x="345325" y="818680"/>
                  </a:lnTo>
                  <a:lnTo>
                    <a:pt x="330073" y="777862"/>
                  </a:lnTo>
                  <a:lnTo>
                    <a:pt x="310299" y="735507"/>
                  </a:lnTo>
                  <a:lnTo>
                    <a:pt x="285432" y="692835"/>
                  </a:lnTo>
                  <a:lnTo>
                    <a:pt x="254889" y="651065"/>
                  </a:lnTo>
                  <a:lnTo>
                    <a:pt x="218109" y="611403"/>
                  </a:lnTo>
                  <a:lnTo>
                    <a:pt x="174510" y="575094"/>
                  </a:lnTo>
                  <a:lnTo>
                    <a:pt x="123494" y="543331"/>
                  </a:lnTo>
                  <a:lnTo>
                    <a:pt x="64503" y="517347"/>
                  </a:lnTo>
                  <a:lnTo>
                    <a:pt x="0" y="499211"/>
                  </a:lnTo>
                  <a:lnTo>
                    <a:pt x="0" y="556387"/>
                  </a:lnTo>
                  <a:lnTo>
                    <a:pt x="2755" y="556387"/>
                  </a:lnTo>
                  <a:lnTo>
                    <a:pt x="67525" y="577811"/>
                  </a:lnTo>
                  <a:lnTo>
                    <a:pt x="122923" y="606221"/>
                  </a:lnTo>
                  <a:lnTo>
                    <a:pt x="169684" y="640168"/>
                  </a:lnTo>
                  <a:lnTo>
                    <a:pt x="208521" y="678180"/>
                  </a:lnTo>
                  <a:lnTo>
                    <a:pt x="240169" y="718820"/>
                  </a:lnTo>
                  <a:lnTo>
                    <a:pt x="265353" y="760615"/>
                  </a:lnTo>
                  <a:lnTo>
                    <a:pt x="284822" y="802106"/>
                  </a:lnTo>
                  <a:lnTo>
                    <a:pt x="299300" y="841832"/>
                  </a:lnTo>
                  <a:lnTo>
                    <a:pt x="316166" y="910183"/>
                  </a:lnTo>
                  <a:lnTo>
                    <a:pt x="321805" y="953985"/>
                  </a:lnTo>
                  <a:lnTo>
                    <a:pt x="322237" y="963041"/>
                  </a:lnTo>
                  <a:lnTo>
                    <a:pt x="322237" y="971550"/>
                  </a:lnTo>
                  <a:lnTo>
                    <a:pt x="322541" y="989457"/>
                  </a:lnTo>
                  <a:lnTo>
                    <a:pt x="325945" y="1049515"/>
                  </a:lnTo>
                  <a:lnTo>
                    <a:pt x="329971" y="1089723"/>
                  </a:lnTo>
                  <a:lnTo>
                    <a:pt x="336169" y="1135405"/>
                  </a:lnTo>
                  <a:lnTo>
                    <a:pt x="345008" y="1185570"/>
                  </a:lnTo>
                  <a:lnTo>
                    <a:pt x="356933" y="1239253"/>
                  </a:lnTo>
                  <a:lnTo>
                    <a:pt x="372414" y="1295463"/>
                  </a:lnTo>
                  <a:lnTo>
                    <a:pt x="391934" y="1353223"/>
                  </a:lnTo>
                  <a:lnTo>
                    <a:pt x="415950" y="1411554"/>
                  </a:lnTo>
                  <a:lnTo>
                    <a:pt x="444919" y="1469466"/>
                  </a:lnTo>
                  <a:lnTo>
                    <a:pt x="479298" y="1525993"/>
                  </a:lnTo>
                  <a:lnTo>
                    <a:pt x="519569" y="1580146"/>
                  </a:lnTo>
                  <a:lnTo>
                    <a:pt x="566204" y="1630934"/>
                  </a:lnTo>
                  <a:lnTo>
                    <a:pt x="597611" y="1666760"/>
                  </a:lnTo>
                  <a:lnTo>
                    <a:pt x="621919" y="1704517"/>
                  </a:lnTo>
                  <a:lnTo>
                    <a:pt x="638810" y="1744205"/>
                  </a:lnTo>
                  <a:lnTo>
                    <a:pt x="647954" y="1785835"/>
                  </a:lnTo>
                  <a:lnTo>
                    <a:pt x="649033" y="1829396"/>
                  </a:lnTo>
                  <a:lnTo>
                    <a:pt x="641718" y="1874901"/>
                  </a:lnTo>
                  <a:lnTo>
                    <a:pt x="627570" y="1921497"/>
                  </a:lnTo>
                  <a:lnTo>
                    <a:pt x="606679" y="1966912"/>
                  </a:lnTo>
                  <a:lnTo>
                    <a:pt x="579920" y="2010664"/>
                  </a:lnTo>
                  <a:lnTo>
                    <a:pt x="548220" y="2052256"/>
                  </a:lnTo>
                  <a:lnTo>
                    <a:pt x="512470" y="2091207"/>
                  </a:lnTo>
                  <a:lnTo>
                    <a:pt x="473583" y="2127021"/>
                  </a:lnTo>
                  <a:lnTo>
                    <a:pt x="432473" y="2159203"/>
                  </a:lnTo>
                  <a:lnTo>
                    <a:pt x="390029" y="2187270"/>
                  </a:lnTo>
                  <a:lnTo>
                    <a:pt x="347179" y="2210739"/>
                  </a:lnTo>
                  <a:lnTo>
                    <a:pt x="304812" y="2229104"/>
                  </a:lnTo>
                  <a:lnTo>
                    <a:pt x="253631" y="2250694"/>
                  </a:lnTo>
                  <a:lnTo>
                    <a:pt x="204787" y="2275128"/>
                  </a:lnTo>
                  <a:lnTo>
                    <a:pt x="158483" y="2301684"/>
                  </a:lnTo>
                  <a:lnTo>
                    <a:pt x="114935" y="2329675"/>
                  </a:lnTo>
                  <a:lnTo>
                    <a:pt x="74320" y="2358377"/>
                  </a:lnTo>
                  <a:lnTo>
                    <a:pt x="36868" y="2387066"/>
                  </a:lnTo>
                  <a:lnTo>
                    <a:pt x="2755" y="2415032"/>
                  </a:lnTo>
                  <a:lnTo>
                    <a:pt x="2755" y="2496312"/>
                  </a:lnTo>
                  <a:lnTo>
                    <a:pt x="30784" y="2469210"/>
                  </a:lnTo>
                  <a:lnTo>
                    <a:pt x="62471" y="2440673"/>
                  </a:lnTo>
                  <a:lnTo>
                    <a:pt x="97713" y="2411450"/>
                  </a:lnTo>
                  <a:lnTo>
                    <a:pt x="136359" y="2382304"/>
                  </a:lnTo>
                  <a:lnTo>
                    <a:pt x="178257" y="2353983"/>
                  </a:lnTo>
                  <a:lnTo>
                    <a:pt x="223304" y="2327224"/>
                  </a:lnTo>
                  <a:lnTo>
                    <a:pt x="271335" y="2302789"/>
                  </a:lnTo>
                  <a:lnTo>
                    <a:pt x="322237" y="2281428"/>
                  </a:lnTo>
                  <a:lnTo>
                    <a:pt x="360603" y="2266226"/>
                  </a:lnTo>
                  <a:lnTo>
                    <a:pt x="399821" y="2246922"/>
                  </a:lnTo>
                  <a:lnTo>
                    <a:pt x="439216" y="2223795"/>
                  </a:lnTo>
                  <a:lnTo>
                    <a:pt x="478205" y="2197100"/>
                  </a:lnTo>
                  <a:lnTo>
                    <a:pt x="516140" y="2167090"/>
                  </a:lnTo>
                  <a:lnTo>
                    <a:pt x="552399" y="2134044"/>
                  </a:lnTo>
                  <a:lnTo>
                    <a:pt x="586359" y="2098217"/>
                  </a:lnTo>
                  <a:lnTo>
                    <a:pt x="617397" y="2059876"/>
                  </a:lnTo>
                  <a:lnTo>
                    <a:pt x="644893" y="2019261"/>
                  </a:lnTo>
                  <a:lnTo>
                    <a:pt x="668197" y="1976640"/>
                  </a:lnTo>
                  <a:lnTo>
                    <a:pt x="686714" y="1932292"/>
                  </a:lnTo>
                  <a:lnTo>
                    <a:pt x="699808" y="1886458"/>
                  </a:lnTo>
                  <a:lnTo>
                    <a:pt x="705510" y="1834172"/>
                  </a:lnTo>
                  <a:lnTo>
                    <a:pt x="705612" y="1816735"/>
                  </a:lnTo>
                  <a:close/>
                </a:path>
                <a:path w="1576070" h="3616960">
                  <a:moveTo>
                    <a:pt x="1331976" y="2048637"/>
                  </a:moveTo>
                  <a:lnTo>
                    <a:pt x="1323428" y="1971840"/>
                  </a:lnTo>
                  <a:lnTo>
                    <a:pt x="1312837" y="1931098"/>
                  </a:lnTo>
                  <a:lnTo>
                    <a:pt x="1298079" y="1888909"/>
                  </a:lnTo>
                  <a:lnTo>
                    <a:pt x="1279220" y="1845398"/>
                  </a:lnTo>
                  <a:lnTo>
                    <a:pt x="1256296" y="1800644"/>
                  </a:lnTo>
                  <a:lnTo>
                    <a:pt x="1229360" y="1754746"/>
                  </a:lnTo>
                  <a:lnTo>
                    <a:pt x="1198460" y="1707794"/>
                  </a:lnTo>
                  <a:lnTo>
                    <a:pt x="1163650" y="1659890"/>
                  </a:lnTo>
                  <a:lnTo>
                    <a:pt x="1097838" y="1572298"/>
                  </a:lnTo>
                  <a:lnTo>
                    <a:pt x="1039444" y="1492885"/>
                  </a:lnTo>
                  <a:lnTo>
                    <a:pt x="988034" y="1421142"/>
                  </a:lnTo>
                  <a:lnTo>
                    <a:pt x="943152" y="1356537"/>
                  </a:lnTo>
                  <a:lnTo>
                    <a:pt x="904379" y="1298562"/>
                  </a:lnTo>
                  <a:lnTo>
                    <a:pt x="871270" y="1246695"/>
                  </a:lnTo>
                  <a:lnTo>
                    <a:pt x="843394" y="1200404"/>
                  </a:lnTo>
                  <a:lnTo>
                    <a:pt x="820318" y="1159192"/>
                  </a:lnTo>
                  <a:lnTo>
                    <a:pt x="801598" y="1122527"/>
                  </a:lnTo>
                  <a:lnTo>
                    <a:pt x="775487" y="1060767"/>
                  </a:lnTo>
                  <a:lnTo>
                    <a:pt x="761580" y="1010958"/>
                  </a:lnTo>
                  <a:lnTo>
                    <a:pt x="756386" y="968946"/>
                  </a:lnTo>
                  <a:lnTo>
                    <a:pt x="755980" y="949579"/>
                  </a:lnTo>
                  <a:lnTo>
                    <a:pt x="756437" y="930592"/>
                  </a:lnTo>
                  <a:lnTo>
                    <a:pt x="757339" y="911479"/>
                  </a:lnTo>
                  <a:lnTo>
                    <a:pt x="757339" y="894080"/>
                  </a:lnTo>
                  <a:lnTo>
                    <a:pt x="755408" y="822452"/>
                  </a:lnTo>
                  <a:lnTo>
                    <a:pt x="749376" y="778484"/>
                  </a:lnTo>
                  <a:lnTo>
                    <a:pt x="739343" y="730935"/>
                  </a:lnTo>
                  <a:lnTo>
                    <a:pt x="724801" y="681189"/>
                  </a:lnTo>
                  <a:lnTo>
                    <a:pt x="705307" y="630631"/>
                  </a:lnTo>
                  <a:lnTo>
                    <a:pt x="680364" y="580644"/>
                  </a:lnTo>
                  <a:lnTo>
                    <a:pt x="649490" y="532625"/>
                  </a:lnTo>
                  <a:lnTo>
                    <a:pt x="612228" y="487934"/>
                  </a:lnTo>
                  <a:lnTo>
                    <a:pt x="576287" y="455612"/>
                  </a:lnTo>
                  <a:lnTo>
                    <a:pt x="538035" y="428383"/>
                  </a:lnTo>
                  <a:lnTo>
                    <a:pt x="497230" y="406336"/>
                  </a:lnTo>
                  <a:lnTo>
                    <a:pt x="453682" y="389559"/>
                  </a:lnTo>
                  <a:lnTo>
                    <a:pt x="407200" y="378155"/>
                  </a:lnTo>
                  <a:lnTo>
                    <a:pt x="363651" y="372948"/>
                  </a:lnTo>
                  <a:lnTo>
                    <a:pt x="304584" y="371856"/>
                  </a:lnTo>
                  <a:lnTo>
                    <a:pt x="235864" y="372948"/>
                  </a:lnTo>
                  <a:lnTo>
                    <a:pt x="174726" y="370814"/>
                  </a:lnTo>
                  <a:lnTo>
                    <a:pt x="121018" y="366102"/>
                  </a:lnTo>
                  <a:lnTo>
                    <a:pt x="74549" y="359448"/>
                  </a:lnTo>
                  <a:lnTo>
                    <a:pt x="35191" y="351497"/>
                  </a:lnTo>
                  <a:lnTo>
                    <a:pt x="2755" y="342900"/>
                  </a:lnTo>
                  <a:lnTo>
                    <a:pt x="2755" y="400939"/>
                  </a:lnTo>
                  <a:lnTo>
                    <a:pt x="40055" y="409130"/>
                  </a:lnTo>
                  <a:lnTo>
                    <a:pt x="82511" y="416191"/>
                  </a:lnTo>
                  <a:lnTo>
                    <a:pt x="130441" y="421944"/>
                  </a:lnTo>
                  <a:lnTo>
                    <a:pt x="184188" y="426262"/>
                  </a:lnTo>
                  <a:lnTo>
                    <a:pt x="244055" y="428967"/>
                  </a:lnTo>
                  <a:lnTo>
                    <a:pt x="310388" y="429895"/>
                  </a:lnTo>
                  <a:lnTo>
                    <a:pt x="361569" y="432777"/>
                  </a:lnTo>
                  <a:lnTo>
                    <a:pt x="410349" y="441286"/>
                  </a:lnTo>
                  <a:lnTo>
                    <a:pt x="456222" y="455282"/>
                  </a:lnTo>
                  <a:lnTo>
                    <a:pt x="498716" y="474611"/>
                  </a:lnTo>
                  <a:lnTo>
                    <a:pt x="537324" y="499084"/>
                  </a:lnTo>
                  <a:lnTo>
                    <a:pt x="571601" y="528574"/>
                  </a:lnTo>
                  <a:lnTo>
                    <a:pt x="607326" y="570687"/>
                  </a:lnTo>
                  <a:lnTo>
                    <a:pt x="636524" y="617499"/>
                  </a:lnTo>
                  <a:lnTo>
                    <a:pt x="659739" y="667169"/>
                  </a:lnTo>
                  <a:lnTo>
                    <a:pt x="677519" y="717854"/>
                  </a:lnTo>
                  <a:lnTo>
                    <a:pt x="690397" y="767727"/>
                  </a:lnTo>
                  <a:lnTo>
                    <a:pt x="698919" y="814959"/>
                  </a:lnTo>
                  <a:lnTo>
                    <a:pt x="703630" y="857681"/>
                  </a:lnTo>
                  <a:lnTo>
                    <a:pt x="705091" y="894080"/>
                  </a:lnTo>
                  <a:lnTo>
                    <a:pt x="705091" y="911479"/>
                  </a:lnTo>
                  <a:lnTo>
                    <a:pt x="704189" y="933386"/>
                  </a:lnTo>
                  <a:lnTo>
                    <a:pt x="703745" y="954976"/>
                  </a:lnTo>
                  <a:lnTo>
                    <a:pt x="705993" y="999375"/>
                  </a:lnTo>
                  <a:lnTo>
                    <a:pt x="715403" y="1049020"/>
                  </a:lnTo>
                  <a:lnTo>
                    <a:pt x="735558" y="1108265"/>
                  </a:lnTo>
                  <a:lnTo>
                    <a:pt x="770051" y="1181455"/>
                  </a:lnTo>
                  <a:lnTo>
                    <a:pt x="793800" y="1224635"/>
                  </a:lnTo>
                  <a:lnTo>
                    <a:pt x="822464" y="1272921"/>
                  </a:lnTo>
                  <a:lnTo>
                    <a:pt x="856500" y="1326883"/>
                  </a:lnTo>
                  <a:lnTo>
                    <a:pt x="896366" y="1387030"/>
                  </a:lnTo>
                  <a:lnTo>
                    <a:pt x="942505" y="1453934"/>
                  </a:lnTo>
                  <a:lnTo>
                    <a:pt x="995349" y="1528127"/>
                  </a:lnTo>
                  <a:lnTo>
                    <a:pt x="1055370" y="1610144"/>
                  </a:lnTo>
                  <a:lnTo>
                    <a:pt x="1123010" y="1700530"/>
                  </a:lnTo>
                  <a:lnTo>
                    <a:pt x="1160449" y="1752053"/>
                  </a:lnTo>
                  <a:lnTo>
                    <a:pt x="1192669" y="1802066"/>
                  </a:lnTo>
                  <a:lnTo>
                    <a:pt x="1219669" y="1850466"/>
                  </a:lnTo>
                  <a:lnTo>
                    <a:pt x="1241437" y="1897164"/>
                  </a:lnTo>
                  <a:lnTo>
                    <a:pt x="1257985" y="1942045"/>
                  </a:lnTo>
                  <a:lnTo>
                    <a:pt x="1269314" y="1985010"/>
                  </a:lnTo>
                  <a:lnTo>
                    <a:pt x="1275410" y="2025954"/>
                  </a:lnTo>
                  <a:lnTo>
                    <a:pt x="1276273" y="2064778"/>
                  </a:lnTo>
                  <a:lnTo>
                    <a:pt x="1271905" y="2101367"/>
                  </a:lnTo>
                  <a:lnTo>
                    <a:pt x="1242187" y="2177034"/>
                  </a:lnTo>
                  <a:lnTo>
                    <a:pt x="1214539" y="2214308"/>
                  </a:lnTo>
                  <a:lnTo>
                    <a:pt x="1180503" y="2247722"/>
                  </a:lnTo>
                  <a:lnTo>
                    <a:pt x="1141285" y="2277491"/>
                  </a:lnTo>
                  <a:lnTo>
                    <a:pt x="1098029" y="2303894"/>
                  </a:lnTo>
                  <a:lnTo>
                    <a:pt x="1051902" y="2327135"/>
                  </a:lnTo>
                  <a:lnTo>
                    <a:pt x="1004087" y="2347480"/>
                  </a:lnTo>
                  <a:lnTo>
                    <a:pt x="955751" y="2365171"/>
                  </a:lnTo>
                  <a:lnTo>
                    <a:pt x="908062" y="2380437"/>
                  </a:lnTo>
                  <a:lnTo>
                    <a:pt x="862190" y="2393531"/>
                  </a:lnTo>
                  <a:lnTo>
                    <a:pt x="819289" y="2404681"/>
                  </a:lnTo>
                  <a:lnTo>
                    <a:pt x="780554" y="2414143"/>
                  </a:lnTo>
                  <a:lnTo>
                    <a:pt x="763143" y="2419985"/>
                  </a:lnTo>
                  <a:lnTo>
                    <a:pt x="725043" y="2427681"/>
                  </a:lnTo>
                  <a:lnTo>
                    <a:pt x="689127" y="2433751"/>
                  </a:lnTo>
                  <a:lnTo>
                    <a:pt x="580720" y="2449271"/>
                  </a:lnTo>
                  <a:lnTo>
                    <a:pt x="539953" y="2456738"/>
                  </a:lnTo>
                  <a:lnTo>
                    <a:pt x="500862" y="2467076"/>
                  </a:lnTo>
                  <a:lnTo>
                    <a:pt x="462775" y="2481707"/>
                  </a:lnTo>
                  <a:lnTo>
                    <a:pt x="425005" y="2502065"/>
                  </a:lnTo>
                  <a:lnTo>
                    <a:pt x="386918" y="2529586"/>
                  </a:lnTo>
                  <a:lnTo>
                    <a:pt x="347827" y="2565692"/>
                  </a:lnTo>
                  <a:lnTo>
                    <a:pt x="307060" y="2611831"/>
                  </a:lnTo>
                  <a:lnTo>
                    <a:pt x="229971" y="2714904"/>
                  </a:lnTo>
                  <a:lnTo>
                    <a:pt x="193243" y="2756954"/>
                  </a:lnTo>
                  <a:lnTo>
                    <a:pt x="154597" y="2795651"/>
                  </a:lnTo>
                  <a:lnTo>
                    <a:pt x="114833" y="2831096"/>
                  </a:lnTo>
                  <a:lnTo>
                    <a:pt x="74752" y="2863405"/>
                  </a:lnTo>
                  <a:lnTo>
                    <a:pt x="35191" y="2892666"/>
                  </a:lnTo>
                  <a:lnTo>
                    <a:pt x="0" y="2916872"/>
                  </a:lnTo>
                  <a:lnTo>
                    <a:pt x="0" y="2986671"/>
                  </a:lnTo>
                  <a:lnTo>
                    <a:pt x="34937" y="2964929"/>
                  </a:lnTo>
                  <a:lnTo>
                    <a:pt x="74485" y="2937624"/>
                  </a:lnTo>
                  <a:lnTo>
                    <a:pt x="114998" y="2906776"/>
                  </a:lnTo>
                  <a:lnTo>
                    <a:pt x="155841" y="2872536"/>
                  </a:lnTo>
                  <a:lnTo>
                    <a:pt x="196418" y="2835033"/>
                  </a:lnTo>
                  <a:lnTo>
                    <a:pt x="236105" y="2794381"/>
                  </a:lnTo>
                  <a:lnTo>
                    <a:pt x="274294" y="2750731"/>
                  </a:lnTo>
                  <a:lnTo>
                    <a:pt x="310388" y="2704211"/>
                  </a:lnTo>
                  <a:lnTo>
                    <a:pt x="352196" y="2646489"/>
                  </a:lnTo>
                  <a:lnTo>
                    <a:pt x="391287" y="2602357"/>
                  </a:lnTo>
                  <a:lnTo>
                    <a:pt x="428739" y="2569641"/>
                  </a:lnTo>
                  <a:lnTo>
                    <a:pt x="465658" y="2546159"/>
                  </a:lnTo>
                  <a:lnTo>
                    <a:pt x="503110" y="2529763"/>
                  </a:lnTo>
                  <a:lnTo>
                    <a:pt x="542201" y="2518270"/>
                  </a:lnTo>
                  <a:lnTo>
                    <a:pt x="584009" y="2509494"/>
                  </a:lnTo>
                  <a:lnTo>
                    <a:pt x="629640" y="2501265"/>
                  </a:lnTo>
                  <a:lnTo>
                    <a:pt x="661289" y="2496705"/>
                  </a:lnTo>
                  <a:lnTo>
                    <a:pt x="695655" y="2491067"/>
                  </a:lnTo>
                  <a:lnTo>
                    <a:pt x="733298" y="2483256"/>
                  </a:lnTo>
                  <a:lnTo>
                    <a:pt x="774750" y="2472182"/>
                  </a:lnTo>
                  <a:lnTo>
                    <a:pt x="792162" y="2466340"/>
                  </a:lnTo>
                  <a:lnTo>
                    <a:pt x="830529" y="2457653"/>
                  </a:lnTo>
                  <a:lnTo>
                    <a:pt x="872693" y="2447429"/>
                  </a:lnTo>
                  <a:lnTo>
                    <a:pt x="917702" y="2435415"/>
                  </a:lnTo>
                  <a:lnTo>
                    <a:pt x="964590" y="2421293"/>
                  </a:lnTo>
                  <a:lnTo>
                    <a:pt x="1012418" y="2404808"/>
                  </a:lnTo>
                  <a:lnTo>
                    <a:pt x="1060221" y="2385657"/>
                  </a:lnTo>
                  <a:lnTo>
                    <a:pt x="1107071" y="2363546"/>
                  </a:lnTo>
                  <a:lnTo>
                    <a:pt x="1151991" y="2338209"/>
                  </a:lnTo>
                  <a:lnTo>
                    <a:pt x="1194054" y="2309355"/>
                  </a:lnTo>
                  <a:lnTo>
                    <a:pt x="1232293" y="2276703"/>
                  </a:lnTo>
                  <a:lnTo>
                    <a:pt x="1265758" y="2239949"/>
                  </a:lnTo>
                  <a:lnTo>
                    <a:pt x="1293495" y="2198827"/>
                  </a:lnTo>
                  <a:lnTo>
                    <a:pt x="1314577" y="2153031"/>
                  </a:lnTo>
                  <a:lnTo>
                    <a:pt x="1327607" y="2103031"/>
                  </a:lnTo>
                  <a:lnTo>
                    <a:pt x="1330871" y="2077212"/>
                  </a:lnTo>
                  <a:lnTo>
                    <a:pt x="1331976" y="2048637"/>
                  </a:lnTo>
                  <a:close/>
                </a:path>
                <a:path w="1576070" h="3616960">
                  <a:moveTo>
                    <a:pt x="1575816" y="1956308"/>
                  </a:moveTo>
                  <a:lnTo>
                    <a:pt x="1574711" y="1908314"/>
                  </a:lnTo>
                  <a:lnTo>
                    <a:pt x="1571447" y="1859762"/>
                  </a:lnTo>
                  <a:lnTo>
                    <a:pt x="1565998" y="1810118"/>
                  </a:lnTo>
                  <a:lnTo>
                    <a:pt x="1558417" y="1758823"/>
                  </a:lnTo>
                  <a:lnTo>
                    <a:pt x="1544510" y="1687677"/>
                  </a:lnTo>
                  <a:lnTo>
                    <a:pt x="1529041" y="1619986"/>
                  </a:lnTo>
                  <a:lnTo>
                    <a:pt x="1512214" y="1555699"/>
                  </a:lnTo>
                  <a:lnTo>
                    <a:pt x="1494218" y="1494739"/>
                  </a:lnTo>
                  <a:lnTo>
                    <a:pt x="1475282" y="1437043"/>
                  </a:lnTo>
                  <a:lnTo>
                    <a:pt x="1455597" y="1382547"/>
                  </a:lnTo>
                  <a:lnTo>
                    <a:pt x="1435354" y="1331188"/>
                  </a:lnTo>
                  <a:lnTo>
                    <a:pt x="1414780" y="1282877"/>
                  </a:lnTo>
                  <a:lnTo>
                    <a:pt x="1394066" y="1237564"/>
                  </a:lnTo>
                  <a:lnTo>
                    <a:pt x="1373416" y="1195184"/>
                  </a:lnTo>
                  <a:lnTo>
                    <a:pt x="1353045" y="1155649"/>
                  </a:lnTo>
                  <a:lnTo>
                    <a:pt x="1333144" y="1118908"/>
                  </a:lnTo>
                  <a:lnTo>
                    <a:pt x="1313929" y="1084884"/>
                  </a:lnTo>
                  <a:lnTo>
                    <a:pt x="1262418" y="998474"/>
                  </a:lnTo>
                  <a:lnTo>
                    <a:pt x="1242009" y="965809"/>
                  </a:lnTo>
                  <a:lnTo>
                    <a:pt x="1225423" y="937501"/>
                  </a:lnTo>
                  <a:lnTo>
                    <a:pt x="1214272" y="913561"/>
                  </a:lnTo>
                  <a:lnTo>
                    <a:pt x="1210195" y="893953"/>
                  </a:lnTo>
                  <a:lnTo>
                    <a:pt x="1206614" y="880770"/>
                  </a:lnTo>
                  <a:lnTo>
                    <a:pt x="1191818" y="836129"/>
                  </a:lnTo>
                  <a:lnTo>
                    <a:pt x="1167295" y="771334"/>
                  </a:lnTo>
                  <a:lnTo>
                    <a:pt x="1151534" y="732929"/>
                  </a:lnTo>
                  <a:lnTo>
                    <a:pt x="1133551" y="691362"/>
                  </a:lnTo>
                  <a:lnTo>
                    <a:pt x="1113383" y="647242"/>
                  </a:lnTo>
                  <a:lnTo>
                    <a:pt x="1091107" y="601218"/>
                  </a:lnTo>
                  <a:lnTo>
                    <a:pt x="1066800" y="553885"/>
                  </a:lnTo>
                  <a:lnTo>
                    <a:pt x="1040511" y="505879"/>
                  </a:lnTo>
                  <a:lnTo>
                    <a:pt x="1012317" y="457822"/>
                  </a:lnTo>
                  <a:lnTo>
                    <a:pt x="982281" y="410337"/>
                  </a:lnTo>
                  <a:lnTo>
                    <a:pt x="950468" y="364058"/>
                  </a:lnTo>
                  <a:lnTo>
                    <a:pt x="916940" y="319608"/>
                  </a:lnTo>
                  <a:lnTo>
                    <a:pt x="881761" y="277596"/>
                  </a:lnTo>
                  <a:lnTo>
                    <a:pt x="845007" y="238658"/>
                  </a:lnTo>
                  <a:lnTo>
                    <a:pt x="806742" y="203428"/>
                  </a:lnTo>
                  <a:lnTo>
                    <a:pt x="767029" y="172504"/>
                  </a:lnTo>
                  <a:lnTo>
                    <a:pt x="725932" y="146532"/>
                  </a:lnTo>
                  <a:lnTo>
                    <a:pt x="683514" y="126136"/>
                  </a:lnTo>
                  <a:lnTo>
                    <a:pt x="639851" y="111925"/>
                  </a:lnTo>
                  <a:lnTo>
                    <a:pt x="595007" y="104521"/>
                  </a:lnTo>
                  <a:lnTo>
                    <a:pt x="534377" y="99479"/>
                  </a:lnTo>
                  <a:lnTo>
                    <a:pt x="474637" y="93154"/>
                  </a:lnTo>
                  <a:lnTo>
                    <a:pt x="416179" y="85750"/>
                  </a:lnTo>
                  <a:lnTo>
                    <a:pt x="359422" y="77431"/>
                  </a:lnTo>
                  <a:lnTo>
                    <a:pt x="304761" y="68376"/>
                  </a:lnTo>
                  <a:lnTo>
                    <a:pt x="252603" y="58788"/>
                  </a:lnTo>
                  <a:lnTo>
                    <a:pt x="203339" y="48831"/>
                  </a:lnTo>
                  <a:lnTo>
                    <a:pt x="157378" y="38709"/>
                  </a:lnTo>
                  <a:lnTo>
                    <a:pt x="115125" y="28575"/>
                  </a:lnTo>
                  <a:lnTo>
                    <a:pt x="76987" y="18618"/>
                  </a:lnTo>
                  <a:lnTo>
                    <a:pt x="14643" y="0"/>
                  </a:lnTo>
                  <a:lnTo>
                    <a:pt x="14643" y="46482"/>
                  </a:lnTo>
                  <a:lnTo>
                    <a:pt x="3048" y="46482"/>
                  </a:lnTo>
                  <a:lnTo>
                    <a:pt x="43053" y="59283"/>
                  </a:lnTo>
                  <a:lnTo>
                    <a:pt x="87134" y="71539"/>
                  </a:lnTo>
                  <a:lnTo>
                    <a:pt x="134531" y="83197"/>
                  </a:lnTo>
                  <a:lnTo>
                    <a:pt x="184454" y="94183"/>
                  </a:lnTo>
                  <a:lnTo>
                    <a:pt x="236156" y="104444"/>
                  </a:lnTo>
                  <a:lnTo>
                    <a:pt x="288861" y="113919"/>
                  </a:lnTo>
                  <a:lnTo>
                    <a:pt x="341820" y="122555"/>
                  </a:lnTo>
                  <a:lnTo>
                    <a:pt x="394246" y="130276"/>
                  </a:lnTo>
                  <a:lnTo>
                    <a:pt x="445376" y="137033"/>
                  </a:lnTo>
                  <a:lnTo>
                    <a:pt x="494461" y="142760"/>
                  </a:lnTo>
                  <a:lnTo>
                    <a:pt x="540715" y="147396"/>
                  </a:lnTo>
                  <a:lnTo>
                    <a:pt x="583399" y="150876"/>
                  </a:lnTo>
                  <a:lnTo>
                    <a:pt x="624547" y="158153"/>
                  </a:lnTo>
                  <a:lnTo>
                    <a:pt x="665035" y="172821"/>
                  </a:lnTo>
                  <a:lnTo>
                    <a:pt x="704723" y="194183"/>
                  </a:lnTo>
                  <a:lnTo>
                    <a:pt x="743508" y="221500"/>
                  </a:lnTo>
                  <a:lnTo>
                    <a:pt x="781253" y="254050"/>
                  </a:lnTo>
                  <a:lnTo>
                    <a:pt x="817841" y="291096"/>
                  </a:lnTo>
                  <a:lnTo>
                    <a:pt x="853160" y="331927"/>
                  </a:lnTo>
                  <a:lnTo>
                    <a:pt x="887069" y="375818"/>
                  </a:lnTo>
                  <a:lnTo>
                    <a:pt x="919480" y="422033"/>
                  </a:lnTo>
                  <a:lnTo>
                    <a:pt x="950252" y="469849"/>
                  </a:lnTo>
                  <a:lnTo>
                    <a:pt x="979258" y="518541"/>
                  </a:lnTo>
                  <a:lnTo>
                    <a:pt x="1006398" y="567385"/>
                  </a:lnTo>
                  <a:lnTo>
                    <a:pt x="1031544" y="615657"/>
                  </a:lnTo>
                  <a:lnTo>
                    <a:pt x="1054557" y="662622"/>
                  </a:lnTo>
                  <a:lnTo>
                    <a:pt x="1075347" y="707555"/>
                  </a:lnTo>
                  <a:lnTo>
                    <a:pt x="1093774" y="749744"/>
                  </a:lnTo>
                  <a:lnTo>
                    <a:pt x="1109726" y="788441"/>
                  </a:lnTo>
                  <a:lnTo>
                    <a:pt x="1133716" y="852512"/>
                  </a:lnTo>
                  <a:lnTo>
                    <a:pt x="1146352" y="893953"/>
                  </a:lnTo>
                  <a:lnTo>
                    <a:pt x="1153871" y="917117"/>
                  </a:lnTo>
                  <a:lnTo>
                    <a:pt x="1167384" y="944054"/>
                  </a:lnTo>
                  <a:lnTo>
                    <a:pt x="1186345" y="976439"/>
                  </a:lnTo>
                  <a:lnTo>
                    <a:pt x="1226070" y="1042073"/>
                  </a:lnTo>
                  <a:lnTo>
                    <a:pt x="1243139" y="1070648"/>
                  </a:lnTo>
                  <a:lnTo>
                    <a:pt x="1280033" y="1135214"/>
                  </a:lnTo>
                  <a:lnTo>
                    <a:pt x="1299489" y="1171346"/>
                  </a:lnTo>
                  <a:lnTo>
                    <a:pt x="1319364" y="1210119"/>
                  </a:lnTo>
                  <a:lnTo>
                    <a:pt x="1339481" y="1251623"/>
                  </a:lnTo>
                  <a:lnTo>
                    <a:pt x="1359662" y="1295908"/>
                  </a:lnTo>
                  <a:lnTo>
                    <a:pt x="1379689" y="1343063"/>
                  </a:lnTo>
                  <a:lnTo>
                    <a:pt x="1399400" y="1393139"/>
                  </a:lnTo>
                  <a:lnTo>
                    <a:pt x="1418602" y="1446199"/>
                  </a:lnTo>
                  <a:lnTo>
                    <a:pt x="1437093" y="1502333"/>
                  </a:lnTo>
                  <a:lnTo>
                    <a:pt x="1454708" y="1561592"/>
                  </a:lnTo>
                  <a:lnTo>
                    <a:pt x="1471256" y="1624050"/>
                  </a:lnTo>
                  <a:lnTo>
                    <a:pt x="1486535" y="1689773"/>
                  </a:lnTo>
                  <a:lnTo>
                    <a:pt x="1500378" y="1758823"/>
                  </a:lnTo>
                  <a:lnTo>
                    <a:pt x="1510258" y="1820710"/>
                  </a:lnTo>
                  <a:lnTo>
                    <a:pt x="1516380" y="1880920"/>
                  </a:lnTo>
                  <a:lnTo>
                    <a:pt x="1518881" y="1939429"/>
                  </a:lnTo>
                  <a:lnTo>
                    <a:pt x="1517967" y="1996160"/>
                  </a:lnTo>
                  <a:lnTo>
                    <a:pt x="1513789" y="2051088"/>
                  </a:lnTo>
                  <a:lnTo>
                    <a:pt x="1506550" y="2104148"/>
                  </a:lnTo>
                  <a:lnTo>
                    <a:pt x="1496402" y="2155304"/>
                  </a:lnTo>
                  <a:lnTo>
                    <a:pt x="1483525" y="2204491"/>
                  </a:lnTo>
                  <a:lnTo>
                    <a:pt x="1468107" y="2251672"/>
                  </a:lnTo>
                  <a:lnTo>
                    <a:pt x="1450327" y="2296795"/>
                  </a:lnTo>
                  <a:lnTo>
                    <a:pt x="1430337" y="2339822"/>
                  </a:lnTo>
                  <a:lnTo>
                    <a:pt x="1408328" y="2380678"/>
                  </a:lnTo>
                  <a:lnTo>
                    <a:pt x="1384490" y="2419337"/>
                  </a:lnTo>
                  <a:lnTo>
                    <a:pt x="1358976" y="2455748"/>
                  </a:lnTo>
                  <a:lnTo>
                    <a:pt x="1331963" y="2489847"/>
                  </a:lnTo>
                  <a:lnTo>
                    <a:pt x="1303655" y="2521597"/>
                  </a:lnTo>
                  <a:lnTo>
                    <a:pt x="1274191" y="2550947"/>
                  </a:lnTo>
                  <a:lnTo>
                    <a:pt x="1243774" y="2577846"/>
                  </a:lnTo>
                  <a:lnTo>
                    <a:pt x="1212570" y="2602242"/>
                  </a:lnTo>
                  <a:lnTo>
                    <a:pt x="1180744" y="2624099"/>
                  </a:lnTo>
                  <a:lnTo>
                    <a:pt x="1115987" y="2659964"/>
                  </a:lnTo>
                  <a:lnTo>
                    <a:pt x="1050899" y="2685046"/>
                  </a:lnTo>
                  <a:lnTo>
                    <a:pt x="970699" y="2706014"/>
                  </a:lnTo>
                  <a:lnTo>
                    <a:pt x="923594" y="2722321"/>
                  </a:lnTo>
                  <a:lnTo>
                    <a:pt x="877455" y="2742082"/>
                  </a:lnTo>
                  <a:lnTo>
                    <a:pt x="832383" y="2765018"/>
                  </a:lnTo>
                  <a:lnTo>
                    <a:pt x="788492" y="2790888"/>
                  </a:lnTo>
                  <a:lnTo>
                    <a:pt x="745896" y="2819425"/>
                  </a:lnTo>
                  <a:lnTo>
                    <a:pt x="704697" y="2850362"/>
                  </a:lnTo>
                  <a:lnTo>
                    <a:pt x="665010" y="2883433"/>
                  </a:lnTo>
                  <a:lnTo>
                    <a:pt x="626922" y="2918383"/>
                  </a:lnTo>
                  <a:lnTo>
                    <a:pt x="590562" y="2954947"/>
                  </a:lnTo>
                  <a:lnTo>
                    <a:pt x="556031" y="2992856"/>
                  </a:lnTo>
                  <a:lnTo>
                    <a:pt x="523430" y="3031858"/>
                  </a:lnTo>
                  <a:lnTo>
                    <a:pt x="492874" y="3071672"/>
                  </a:lnTo>
                  <a:lnTo>
                    <a:pt x="464464" y="3112058"/>
                  </a:lnTo>
                  <a:lnTo>
                    <a:pt x="438302" y="3152737"/>
                  </a:lnTo>
                  <a:lnTo>
                    <a:pt x="414515" y="3193453"/>
                  </a:lnTo>
                  <a:lnTo>
                    <a:pt x="393204" y="3233940"/>
                  </a:lnTo>
                  <a:lnTo>
                    <a:pt x="374472" y="3273933"/>
                  </a:lnTo>
                  <a:lnTo>
                    <a:pt x="351853" y="3315766"/>
                  </a:lnTo>
                  <a:lnTo>
                    <a:pt x="323075" y="3354209"/>
                  </a:lnTo>
                  <a:lnTo>
                    <a:pt x="289280" y="3389376"/>
                  </a:lnTo>
                  <a:lnTo>
                    <a:pt x="251625" y="3421380"/>
                  </a:lnTo>
                  <a:lnTo>
                    <a:pt x="211251" y="3450310"/>
                  </a:lnTo>
                  <a:lnTo>
                    <a:pt x="169303" y="3476282"/>
                  </a:lnTo>
                  <a:lnTo>
                    <a:pt x="126949" y="3499383"/>
                  </a:lnTo>
                  <a:lnTo>
                    <a:pt x="85318" y="3519728"/>
                  </a:lnTo>
                  <a:lnTo>
                    <a:pt x="45567" y="3537432"/>
                  </a:lnTo>
                  <a:lnTo>
                    <a:pt x="8851" y="3552571"/>
                  </a:lnTo>
                  <a:lnTo>
                    <a:pt x="8851" y="3616452"/>
                  </a:lnTo>
                  <a:lnTo>
                    <a:pt x="83172" y="3587953"/>
                  </a:lnTo>
                  <a:lnTo>
                    <a:pt x="124688" y="3568954"/>
                  </a:lnTo>
                  <a:lnTo>
                    <a:pt x="167754" y="3546792"/>
                  </a:lnTo>
                  <a:lnTo>
                    <a:pt x="211328" y="3521456"/>
                  </a:lnTo>
                  <a:lnTo>
                    <a:pt x="254419" y="3492957"/>
                  </a:lnTo>
                  <a:lnTo>
                    <a:pt x="295998" y="3461296"/>
                  </a:lnTo>
                  <a:lnTo>
                    <a:pt x="335026" y="3426472"/>
                  </a:lnTo>
                  <a:lnTo>
                    <a:pt x="370497" y="3388487"/>
                  </a:lnTo>
                  <a:lnTo>
                    <a:pt x="401396" y="3347339"/>
                  </a:lnTo>
                  <a:lnTo>
                    <a:pt x="426707" y="3303016"/>
                  </a:lnTo>
                  <a:lnTo>
                    <a:pt x="446443" y="3263658"/>
                  </a:lnTo>
                  <a:lnTo>
                    <a:pt x="468718" y="3223653"/>
                  </a:lnTo>
                  <a:lnTo>
                    <a:pt x="493420" y="3183293"/>
                  </a:lnTo>
                  <a:lnTo>
                    <a:pt x="520446" y="3142919"/>
                  </a:lnTo>
                  <a:lnTo>
                    <a:pt x="549656" y="3102813"/>
                  </a:lnTo>
                  <a:lnTo>
                    <a:pt x="580948" y="3063316"/>
                  </a:lnTo>
                  <a:lnTo>
                    <a:pt x="614210" y="3024708"/>
                  </a:lnTo>
                  <a:lnTo>
                    <a:pt x="649325" y="2987332"/>
                  </a:lnTo>
                  <a:lnTo>
                    <a:pt x="686193" y="2951492"/>
                  </a:lnTo>
                  <a:lnTo>
                    <a:pt x="724687" y="2917494"/>
                  </a:lnTo>
                  <a:lnTo>
                    <a:pt x="764705" y="2885643"/>
                  </a:lnTo>
                  <a:lnTo>
                    <a:pt x="806119" y="2856268"/>
                  </a:lnTo>
                  <a:lnTo>
                    <a:pt x="848817" y="2829661"/>
                  </a:lnTo>
                  <a:lnTo>
                    <a:pt x="892708" y="2806154"/>
                  </a:lnTo>
                  <a:lnTo>
                    <a:pt x="937641" y="2786049"/>
                  </a:lnTo>
                  <a:lnTo>
                    <a:pt x="983538" y="2769666"/>
                  </a:lnTo>
                  <a:lnTo>
                    <a:pt x="1030274" y="2757297"/>
                  </a:lnTo>
                  <a:lnTo>
                    <a:pt x="1064552" y="2748648"/>
                  </a:lnTo>
                  <a:lnTo>
                    <a:pt x="1099210" y="2736951"/>
                  </a:lnTo>
                  <a:lnTo>
                    <a:pt x="1168920" y="2704693"/>
                  </a:lnTo>
                  <a:lnTo>
                    <a:pt x="1203579" y="2684246"/>
                  </a:lnTo>
                  <a:lnTo>
                    <a:pt x="1237843" y="2661005"/>
                  </a:lnTo>
                  <a:lnTo>
                    <a:pt x="1271524" y="2635021"/>
                  </a:lnTo>
                  <a:lnTo>
                    <a:pt x="1304442" y="2606344"/>
                  </a:lnTo>
                  <a:lnTo>
                    <a:pt x="1336382" y="2575052"/>
                  </a:lnTo>
                  <a:lnTo>
                    <a:pt x="1367167" y="2541193"/>
                  </a:lnTo>
                  <a:lnTo>
                    <a:pt x="1396606" y="2504833"/>
                  </a:lnTo>
                  <a:lnTo>
                    <a:pt x="1424482" y="2466009"/>
                  </a:lnTo>
                  <a:lnTo>
                    <a:pt x="1450632" y="2424811"/>
                  </a:lnTo>
                  <a:lnTo>
                    <a:pt x="1474851" y="2381288"/>
                  </a:lnTo>
                  <a:lnTo>
                    <a:pt x="1496936" y="2335492"/>
                  </a:lnTo>
                  <a:lnTo>
                    <a:pt x="1516697" y="2287486"/>
                  </a:lnTo>
                  <a:lnTo>
                    <a:pt x="1533956" y="2237321"/>
                  </a:lnTo>
                  <a:lnTo>
                    <a:pt x="1548511" y="2185073"/>
                  </a:lnTo>
                  <a:lnTo>
                    <a:pt x="1560169" y="2130780"/>
                  </a:lnTo>
                  <a:lnTo>
                    <a:pt x="1568729" y="2074519"/>
                  </a:lnTo>
                  <a:lnTo>
                    <a:pt x="1574012" y="2016353"/>
                  </a:lnTo>
                  <a:lnTo>
                    <a:pt x="1575816" y="1956308"/>
                  </a:lnTo>
                  <a:close/>
                </a:path>
              </a:pathLst>
            </a:custGeom>
            <a:solidFill>
              <a:srgbClr val="EB73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620261" y="5461253"/>
              <a:ext cx="3940175" cy="0"/>
            </a:xfrm>
            <a:custGeom>
              <a:avLst/>
              <a:gdLst/>
              <a:ahLst/>
              <a:cxnLst/>
              <a:rect l="l" t="t" r="r" b="b"/>
              <a:pathLst>
                <a:path w="3940175">
                  <a:moveTo>
                    <a:pt x="0" y="0"/>
                  </a:moveTo>
                  <a:lnTo>
                    <a:pt x="3940174" y="0"/>
                  </a:lnTo>
                </a:path>
              </a:pathLst>
            </a:custGeom>
            <a:ln w="19050">
              <a:solidFill>
                <a:srgbClr val="354F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624828" y="4946903"/>
              <a:ext cx="611124" cy="611124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1377696" y="3529583"/>
              <a:ext cx="5905500" cy="762000"/>
            </a:xfrm>
            <a:custGeom>
              <a:avLst/>
              <a:gdLst/>
              <a:ahLst/>
              <a:cxnLst/>
              <a:rect l="l" t="t" r="r" b="b"/>
              <a:pathLst>
                <a:path w="5905500" h="762000">
                  <a:moveTo>
                    <a:pt x="5905500" y="0"/>
                  </a:moveTo>
                  <a:lnTo>
                    <a:pt x="0" y="0"/>
                  </a:lnTo>
                  <a:lnTo>
                    <a:pt x="0" y="762000"/>
                  </a:lnTo>
                  <a:lnTo>
                    <a:pt x="5905500" y="762000"/>
                  </a:lnTo>
                  <a:lnTo>
                    <a:pt x="59055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ENERGIA</a:t>
            </a:r>
            <a:r>
              <a:rPr spc="-75" dirty="0"/>
              <a:t> </a:t>
            </a:r>
            <a:r>
              <a:rPr spc="-35" dirty="0"/>
              <a:t>RENOVÁVEL</a:t>
            </a:r>
            <a:r>
              <a:rPr spc="-70" dirty="0"/>
              <a:t> </a:t>
            </a:r>
            <a:r>
              <a:rPr spc="-10" dirty="0"/>
              <a:t>TEMPLEDERRY</a:t>
            </a:r>
          </a:p>
        </p:txBody>
      </p:sp>
      <p:sp>
        <p:nvSpPr>
          <p:cNvPr id="34" name="object 3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785">
              <a:lnSpc>
                <a:spcPts val="760"/>
              </a:lnSpc>
            </a:pPr>
            <a:r>
              <a:rPr spc="-25" dirty="0"/>
              <a:t>45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10043" y="7951658"/>
            <a:ext cx="114300" cy="189420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760"/>
              </a:lnSpc>
            </a:pP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L</a:t>
            </a:r>
            <a:r>
              <a:rPr sz="700" spc="9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o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c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a</a:t>
            </a:r>
            <a:r>
              <a:rPr sz="700" spc="10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l</a:t>
            </a:r>
            <a:r>
              <a:rPr sz="700" spc="204" dirty="0">
                <a:solidFill>
                  <a:srgbClr val="354F92"/>
                </a:solidFill>
                <a:latin typeface="Calibri"/>
                <a:cs typeface="Calibri"/>
              </a:rPr>
              <a:t> 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L</a:t>
            </a:r>
            <a:r>
              <a:rPr sz="700" spc="10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e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a</a:t>
            </a:r>
            <a:r>
              <a:rPr sz="700" spc="10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r</a:t>
            </a:r>
            <a:r>
              <a:rPr sz="700" spc="9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n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i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n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g</a:t>
            </a:r>
            <a:r>
              <a:rPr sz="700" spc="210" dirty="0">
                <a:solidFill>
                  <a:srgbClr val="354F92"/>
                </a:solidFill>
                <a:latin typeface="Calibri"/>
                <a:cs typeface="Calibri"/>
              </a:rPr>
              <a:t> 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C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o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m</a:t>
            </a:r>
            <a:r>
              <a:rPr sz="700" spc="10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m</a:t>
            </a:r>
            <a:r>
              <a:rPr sz="700" spc="9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u</a:t>
            </a:r>
            <a:r>
              <a:rPr sz="700" spc="9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n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i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t</a:t>
            </a:r>
            <a:r>
              <a:rPr sz="700" spc="12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i</a:t>
            </a:r>
            <a:r>
              <a:rPr sz="700" spc="9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e</a:t>
            </a:r>
            <a:r>
              <a:rPr sz="700" spc="114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0" dirty="0">
                <a:solidFill>
                  <a:srgbClr val="354F92"/>
                </a:solidFill>
                <a:latin typeface="Calibri"/>
                <a:cs typeface="Calibri"/>
              </a:rPr>
              <a:t>s</a:t>
            </a:r>
            <a:endParaRPr sz="7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107681" y="9986987"/>
            <a:ext cx="311150" cy="179705"/>
            <a:chOff x="7107681" y="9986987"/>
            <a:chExt cx="311150" cy="17970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01197" y="10028970"/>
              <a:ext cx="131230" cy="13123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7107681" y="9986987"/>
              <a:ext cx="311150" cy="179705"/>
            </a:xfrm>
            <a:custGeom>
              <a:avLst/>
              <a:gdLst/>
              <a:ahLst/>
              <a:cxnLst/>
              <a:rect l="l" t="t" r="r" b="b"/>
              <a:pathLst>
                <a:path w="311150" h="179704">
                  <a:moveTo>
                    <a:pt x="306704" y="0"/>
                  </a:moveTo>
                  <a:lnTo>
                    <a:pt x="302768" y="1054"/>
                  </a:lnTo>
                  <a:lnTo>
                    <a:pt x="302514" y="63"/>
                  </a:lnTo>
                  <a:lnTo>
                    <a:pt x="302385" y="12047"/>
                  </a:lnTo>
                  <a:lnTo>
                    <a:pt x="303291" y="25833"/>
                  </a:lnTo>
                  <a:lnTo>
                    <a:pt x="304889" y="39630"/>
                  </a:lnTo>
                  <a:lnTo>
                    <a:pt x="306832" y="51650"/>
                  </a:lnTo>
                  <a:lnTo>
                    <a:pt x="302011" y="71757"/>
                  </a:lnTo>
                  <a:lnTo>
                    <a:pt x="286369" y="91803"/>
                  </a:lnTo>
                  <a:lnTo>
                    <a:pt x="268416" y="107927"/>
                  </a:lnTo>
                  <a:lnTo>
                    <a:pt x="256667" y="116268"/>
                  </a:lnTo>
                  <a:lnTo>
                    <a:pt x="254253" y="117411"/>
                  </a:lnTo>
                  <a:lnTo>
                    <a:pt x="247776" y="124447"/>
                  </a:lnTo>
                  <a:lnTo>
                    <a:pt x="211665" y="154731"/>
                  </a:lnTo>
                  <a:lnTo>
                    <a:pt x="161101" y="174393"/>
                  </a:lnTo>
                  <a:lnTo>
                    <a:pt x="134635" y="171699"/>
                  </a:lnTo>
                  <a:lnTo>
                    <a:pt x="114004" y="161215"/>
                  </a:lnTo>
                  <a:lnTo>
                    <a:pt x="101219" y="146316"/>
                  </a:lnTo>
                  <a:lnTo>
                    <a:pt x="89308" y="130560"/>
                  </a:lnTo>
                  <a:lnTo>
                    <a:pt x="73183" y="118210"/>
                  </a:lnTo>
                  <a:lnTo>
                    <a:pt x="55106" y="109553"/>
                  </a:lnTo>
                  <a:lnTo>
                    <a:pt x="37338" y="104876"/>
                  </a:lnTo>
                  <a:lnTo>
                    <a:pt x="27481" y="101362"/>
                  </a:lnTo>
                  <a:lnTo>
                    <a:pt x="18684" y="95038"/>
                  </a:lnTo>
                  <a:lnTo>
                    <a:pt x="11245" y="87465"/>
                  </a:lnTo>
                  <a:lnTo>
                    <a:pt x="5461" y="80200"/>
                  </a:lnTo>
                  <a:lnTo>
                    <a:pt x="0" y="81648"/>
                  </a:lnTo>
                  <a:lnTo>
                    <a:pt x="36068" y="109969"/>
                  </a:lnTo>
                  <a:lnTo>
                    <a:pt x="52792" y="114654"/>
                  </a:lnTo>
                  <a:lnTo>
                    <a:pt x="69850" y="122807"/>
                  </a:lnTo>
                  <a:lnTo>
                    <a:pt x="85002" y="134234"/>
                  </a:lnTo>
                  <a:lnTo>
                    <a:pt x="96012" y="148742"/>
                  </a:lnTo>
                  <a:lnTo>
                    <a:pt x="107517" y="162982"/>
                  </a:lnTo>
                  <a:lnTo>
                    <a:pt x="125761" y="174072"/>
                  </a:lnTo>
                  <a:lnTo>
                    <a:pt x="149197" y="179514"/>
                  </a:lnTo>
                  <a:lnTo>
                    <a:pt x="176275" y="176809"/>
                  </a:lnTo>
                  <a:lnTo>
                    <a:pt x="213582" y="159407"/>
                  </a:lnTo>
                  <a:lnTo>
                    <a:pt x="253746" y="124968"/>
                  </a:lnTo>
                  <a:lnTo>
                    <a:pt x="256159" y="122199"/>
                  </a:lnTo>
                  <a:lnTo>
                    <a:pt x="258064" y="121678"/>
                  </a:lnTo>
                  <a:lnTo>
                    <a:pt x="269624" y="113625"/>
                  </a:lnTo>
                  <a:lnTo>
                    <a:pt x="288829" y="96753"/>
                  </a:lnTo>
                  <a:lnTo>
                    <a:pt x="305891" y="74821"/>
                  </a:lnTo>
                  <a:lnTo>
                    <a:pt x="311023" y="51587"/>
                  </a:lnTo>
                  <a:lnTo>
                    <a:pt x="308544" y="35995"/>
                  </a:lnTo>
                  <a:lnTo>
                    <a:pt x="307101" y="21512"/>
                  </a:lnTo>
                  <a:lnTo>
                    <a:pt x="306540" y="9169"/>
                  </a:lnTo>
                  <a:lnTo>
                    <a:pt x="3067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60513" y="9993781"/>
              <a:ext cx="230711" cy="152552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0" y="0"/>
            <a:ext cx="2161540" cy="10692765"/>
            <a:chOff x="0" y="0"/>
            <a:chExt cx="2161540" cy="1069276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346075" cy="10690860"/>
            </a:xfrm>
            <a:custGeom>
              <a:avLst/>
              <a:gdLst/>
              <a:ahLst/>
              <a:cxnLst/>
              <a:rect l="l" t="t" r="r" b="b"/>
              <a:pathLst>
                <a:path w="346075" h="10690860">
                  <a:moveTo>
                    <a:pt x="345948" y="0"/>
                  </a:moveTo>
                  <a:lnTo>
                    <a:pt x="0" y="0"/>
                  </a:lnTo>
                  <a:lnTo>
                    <a:pt x="0" y="10690859"/>
                  </a:lnTo>
                  <a:lnTo>
                    <a:pt x="345948" y="10690859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rgbClr val="354F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3559314"/>
              <a:ext cx="1183005" cy="3337560"/>
            </a:xfrm>
            <a:custGeom>
              <a:avLst/>
              <a:gdLst/>
              <a:ahLst/>
              <a:cxnLst/>
              <a:rect l="l" t="t" r="r" b="b"/>
              <a:pathLst>
                <a:path w="1183005" h="3337559">
                  <a:moveTo>
                    <a:pt x="260604" y="1830438"/>
                  </a:moveTo>
                  <a:lnTo>
                    <a:pt x="257517" y="1787461"/>
                  </a:lnTo>
                  <a:lnTo>
                    <a:pt x="248285" y="1744992"/>
                  </a:lnTo>
                  <a:lnTo>
                    <a:pt x="232879" y="1703527"/>
                  </a:lnTo>
                  <a:lnTo>
                    <a:pt x="211328" y="1663598"/>
                  </a:lnTo>
                  <a:lnTo>
                    <a:pt x="183616" y="1625714"/>
                  </a:lnTo>
                  <a:lnTo>
                    <a:pt x="149745" y="1590408"/>
                  </a:lnTo>
                  <a:lnTo>
                    <a:pt x="104838" y="1541284"/>
                  </a:lnTo>
                  <a:lnTo>
                    <a:pt x="65913" y="1488160"/>
                  </a:lnTo>
                  <a:lnTo>
                    <a:pt x="32537" y="1432115"/>
                  </a:lnTo>
                  <a:lnTo>
                    <a:pt x="4279" y="1374228"/>
                  </a:lnTo>
                  <a:lnTo>
                    <a:pt x="0" y="1363535"/>
                  </a:lnTo>
                  <a:lnTo>
                    <a:pt x="0" y="1488757"/>
                  </a:lnTo>
                  <a:lnTo>
                    <a:pt x="25654" y="1529613"/>
                  </a:lnTo>
                  <a:lnTo>
                    <a:pt x="66255" y="1583131"/>
                  </a:lnTo>
                  <a:lnTo>
                    <a:pt x="112801" y="1633461"/>
                  </a:lnTo>
                  <a:lnTo>
                    <a:pt x="146100" y="1671447"/>
                  </a:lnTo>
                  <a:lnTo>
                    <a:pt x="171869" y="1711452"/>
                  </a:lnTo>
                  <a:lnTo>
                    <a:pt x="189776" y="1753514"/>
                  </a:lnTo>
                  <a:lnTo>
                    <a:pt x="199466" y="1797621"/>
                  </a:lnTo>
                  <a:lnTo>
                    <a:pt x="200609" y="1843798"/>
                  </a:lnTo>
                  <a:lnTo>
                    <a:pt x="192862" y="1892033"/>
                  </a:lnTo>
                  <a:lnTo>
                    <a:pt x="179539" y="1936978"/>
                  </a:lnTo>
                  <a:lnTo>
                    <a:pt x="160223" y="1980907"/>
                  </a:lnTo>
                  <a:lnTo>
                    <a:pt x="135636" y="2023452"/>
                  </a:lnTo>
                  <a:lnTo>
                    <a:pt x="106502" y="2064232"/>
                  </a:lnTo>
                  <a:lnTo>
                    <a:pt x="73533" y="2102840"/>
                  </a:lnTo>
                  <a:lnTo>
                    <a:pt x="37452" y="2138896"/>
                  </a:lnTo>
                  <a:lnTo>
                    <a:pt x="0" y="2171141"/>
                  </a:lnTo>
                  <a:lnTo>
                    <a:pt x="0" y="2246719"/>
                  </a:lnTo>
                  <a:lnTo>
                    <a:pt x="59728" y="2201583"/>
                  </a:lnTo>
                  <a:lnTo>
                    <a:pt x="98171" y="2166569"/>
                  </a:lnTo>
                  <a:lnTo>
                    <a:pt x="134175" y="2128596"/>
                  </a:lnTo>
                  <a:lnTo>
                    <a:pt x="167081" y="2087968"/>
                  </a:lnTo>
                  <a:lnTo>
                    <a:pt x="196227" y="2044928"/>
                  </a:lnTo>
                  <a:lnTo>
                    <a:pt x="220941" y="1999780"/>
                  </a:lnTo>
                  <a:lnTo>
                    <a:pt x="240563" y="1952790"/>
                  </a:lnTo>
                  <a:lnTo>
                    <a:pt x="254444" y="1904225"/>
                  </a:lnTo>
                  <a:lnTo>
                    <a:pt x="260502" y="1848916"/>
                  </a:lnTo>
                  <a:lnTo>
                    <a:pt x="260604" y="1830438"/>
                  </a:lnTo>
                  <a:close/>
                </a:path>
                <a:path w="1183005" h="3337559">
                  <a:moveTo>
                    <a:pt x="925068" y="2076437"/>
                  </a:moveTo>
                  <a:lnTo>
                    <a:pt x="922794" y="2036559"/>
                  </a:lnTo>
                  <a:lnTo>
                    <a:pt x="916012" y="1994966"/>
                  </a:lnTo>
                  <a:lnTo>
                    <a:pt x="904773" y="1951748"/>
                  </a:lnTo>
                  <a:lnTo>
                    <a:pt x="889127" y="1907019"/>
                  </a:lnTo>
                  <a:lnTo>
                    <a:pt x="869124" y="1860867"/>
                  </a:lnTo>
                  <a:lnTo>
                    <a:pt x="844816" y="1813407"/>
                  </a:lnTo>
                  <a:lnTo>
                    <a:pt x="816241" y="1764715"/>
                  </a:lnTo>
                  <a:lnTo>
                    <a:pt x="783475" y="1714906"/>
                  </a:lnTo>
                  <a:lnTo>
                    <a:pt x="746556" y="1664068"/>
                  </a:lnTo>
                  <a:lnTo>
                    <a:pt x="680237" y="1575854"/>
                  </a:lnTo>
                  <a:lnTo>
                    <a:pt x="621004" y="1495450"/>
                  </a:lnTo>
                  <a:lnTo>
                    <a:pt x="568452" y="1422387"/>
                  </a:lnTo>
                  <a:lnTo>
                    <a:pt x="522185" y="1356207"/>
                  </a:lnTo>
                  <a:lnTo>
                    <a:pt x="481812" y="1296441"/>
                  </a:lnTo>
                  <a:lnTo>
                    <a:pt x="446951" y="1242618"/>
                  </a:lnTo>
                  <a:lnTo>
                    <a:pt x="417195" y="1194257"/>
                  </a:lnTo>
                  <a:lnTo>
                    <a:pt x="392163" y="1150912"/>
                  </a:lnTo>
                  <a:lnTo>
                    <a:pt x="371449" y="1112088"/>
                  </a:lnTo>
                  <a:lnTo>
                    <a:pt x="354660" y="1077353"/>
                  </a:lnTo>
                  <a:lnTo>
                    <a:pt x="331317" y="1018184"/>
                  </a:lnTo>
                  <a:lnTo>
                    <a:pt x="318985" y="969683"/>
                  </a:lnTo>
                  <a:lnTo>
                    <a:pt x="314502" y="928090"/>
                  </a:lnTo>
                  <a:lnTo>
                    <a:pt x="314236" y="908710"/>
                  </a:lnTo>
                  <a:lnTo>
                    <a:pt x="314744" y="889647"/>
                  </a:lnTo>
                  <a:lnTo>
                    <a:pt x="315658" y="870445"/>
                  </a:lnTo>
                  <a:lnTo>
                    <a:pt x="315658" y="851903"/>
                  </a:lnTo>
                  <a:lnTo>
                    <a:pt x="314426" y="784707"/>
                  </a:lnTo>
                  <a:lnTo>
                    <a:pt x="309562" y="743813"/>
                  </a:lnTo>
                  <a:lnTo>
                    <a:pt x="301371" y="699477"/>
                  </a:lnTo>
                  <a:lnTo>
                    <a:pt x="289496" y="652767"/>
                  </a:lnTo>
                  <a:lnTo>
                    <a:pt x="273558" y="604774"/>
                  </a:lnTo>
                  <a:lnTo>
                    <a:pt x="253174" y="556552"/>
                  </a:lnTo>
                  <a:lnTo>
                    <a:pt x="228003" y="509181"/>
                  </a:lnTo>
                  <a:lnTo>
                    <a:pt x="197650" y="463715"/>
                  </a:lnTo>
                  <a:lnTo>
                    <a:pt x="161772" y="421246"/>
                  </a:lnTo>
                  <a:lnTo>
                    <a:pt x="123659" y="387007"/>
                  </a:lnTo>
                  <a:lnTo>
                    <a:pt x="83083" y="358127"/>
                  </a:lnTo>
                  <a:lnTo>
                    <a:pt x="39814" y="334746"/>
                  </a:lnTo>
                  <a:lnTo>
                    <a:pt x="0" y="319405"/>
                  </a:lnTo>
                  <a:lnTo>
                    <a:pt x="0" y="388327"/>
                  </a:lnTo>
                  <a:lnTo>
                    <a:pt x="41389" y="407123"/>
                  </a:lnTo>
                  <a:lnTo>
                    <a:pt x="82334" y="433057"/>
                  </a:lnTo>
                  <a:lnTo>
                    <a:pt x="118681" y="464299"/>
                  </a:lnTo>
                  <a:lnTo>
                    <a:pt x="152717" y="503732"/>
                  </a:lnTo>
                  <a:lnTo>
                    <a:pt x="181229" y="547255"/>
                  </a:lnTo>
                  <a:lnTo>
                    <a:pt x="204635" y="593521"/>
                  </a:lnTo>
                  <a:lnTo>
                    <a:pt x="223316" y="641159"/>
                  </a:lnTo>
                  <a:lnTo>
                    <a:pt x="237693" y="688784"/>
                  </a:lnTo>
                  <a:lnTo>
                    <a:pt x="248170" y="735050"/>
                  </a:lnTo>
                  <a:lnTo>
                    <a:pt x="255155" y="778573"/>
                  </a:lnTo>
                  <a:lnTo>
                    <a:pt x="259041" y="817981"/>
                  </a:lnTo>
                  <a:lnTo>
                    <a:pt x="260261" y="851903"/>
                  </a:lnTo>
                  <a:lnTo>
                    <a:pt x="260261" y="870445"/>
                  </a:lnTo>
                  <a:lnTo>
                    <a:pt x="259346" y="892467"/>
                  </a:lnTo>
                  <a:lnTo>
                    <a:pt x="258851" y="914146"/>
                  </a:lnTo>
                  <a:lnTo>
                    <a:pt x="260667" y="958494"/>
                  </a:lnTo>
                  <a:lnTo>
                    <a:pt x="268960" y="1007414"/>
                  </a:lnTo>
                  <a:lnTo>
                    <a:pt x="286931" y="1064806"/>
                  </a:lnTo>
                  <a:lnTo>
                    <a:pt x="317842" y="1134605"/>
                  </a:lnTo>
                  <a:lnTo>
                    <a:pt x="339140" y="1175385"/>
                  </a:lnTo>
                  <a:lnTo>
                    <a:pt x="364896" y="1220736"/>
                  </a:lnTo>
                  <a:lnTo>
                    <a:pt x="395490" y="1271143"/>
                  </a:lnTo>
                  <a:lnTo>
                    <a:pt x="431342" y="1327099"/>
                  </a:lnTo>
                  <a:lnTo>
                    <a:pt x="472833" y="1389087"/>
                  </a:lnTo>
                  <a:lnTo>
                    <a:pt x="520395" y="1457617"/>
                  </a:lnTo>
                  <a:lnTo>
                    <a:pt x="574421" y="1533156"/>
                  </a:lnTo>
                  <a:lnTo>
                    <a:pt x="635304" y="1616202"/>
                  </a:lnTo>
                  <a:lnTo>
                    <a:pt x="703465" y="1707248"/>
                  </a:lnTo>
                  <a:lnTo>
                    <a:pt x="743165" y="1761858"/>
                  </a:lnTo>
                  <a:lnTo>
                    <a:pt x="777328" y="1814880"/>
                  </a:lnTo>
                  <a:lnTo>
                    <a:pt x="805954" y="1866214"/>
                  </a:lnTo>
                  <a:lnTo>
                    <a:pt x="829030" y="1915731"/>
                  </a:lnTo>
                  <a:lnTo>
                    <a:pt x="846582" y="1963331"/>
                  </a:lnTo>
                  <a:lnTo>
                    <a:pt x="858583" y="2008911"/>
                  </a:lnTo>
                  <a:lnTo>
                    <a:pt x="865047" y="2052332"/>
                  </a:lnTo>
                  <a:lnTo>
                    <a:pt x="865974" y="2093506"/>
                  </a:lnTo>
                  <a:lnTo>
                    <a:pt x="861352" y="2132317"/>
                  </a:lnTo>
                  <a:lnTo>
                    <a:pt x="831799" y="2209330"/>
                  </a:lnTo>
                  <a:lnTo>
                    <a:pt x="805510" y="2246274"/>
                  </a:lnTo>
                  <a:lnTo>
                    <a:pt x="773303" y="2279688"/>
                  </a:lnTo>
                  <a:lnTo>
                    <a:pt x="736155" y="2309761"/>
                  </a:lnTo>
                  <a:lnTo>
                    <a:pt x="695032" y="2336723"/>
                  </a:lnTo>
                  <a:lnTo>
                    <a:pt x="650925" y="2360752"/>
                  </a:lnTo>
                  <a:lnTo>
                    <a:pt x="604799" y="2382062"/>
                  </a:lnTo>
                  <a:lnTo>
                    <a:pt x="557631" y="2400846"/>
                  </a:lnTo>
                  <a:lnTo>
                    <a:pt x="510387" y="2417318"/>
                  </a:lnTo>
                  <a:lnTo>
                    <a:pt x="464058" y="2431669"/>
                  </a:lnTo>
                  <a:lnTo>
                    <a:pt x="419620" y="2444102"/>
                  </a:lnTo>
                  <a:lnTo>
                    <a:pt x="378028" y="2454833"/>
                  </a:lnTo>
                  <a:lnTo>
                    <a:pt x="340283" y="2464041"/>
                  </a:lnTo>
                  <a:lnTo>
                    <a:pt x="321818" y="2470137"/>
                  </a:lnTo>
                  <a:lnTo>
                    <a:pt x="281406" y="2478316"/>
                  </a:lnTo>
                  <a:lnTo>
                    <a:pt x="243319" y="2484742"/>
                  </a:lnTo>
                  <a:lnTo>
                    <a:pt x="132803" y="2500490"/>
                  </a:lnTo>
                  <a:lnTo>
                    <a:pt x="93611" y="2507323"/>
                  </a:lnTo>
                  <a:lnTo>
                    <a:pt x="55956" y="2516365"/>
                  </a:lnTo>
                  <a:lnTo>
                    <a:pt x="19342" y="2528735"/>
                  </a:lnTo>
                  <a:lnTo>
                    <a:pt x="0" y="2537739"/>
                  </a:lnTo>
                  <a:lnTo>
                    <a:pt x="0" y="2608122"/>
                  </a:lnTo>
                  <a:lnTo>
                    <a:pt x="23850" y="2595461"/>
                  </a:lnTo>
                  <a:lnTo>
                    <a:pt x="59626" y="2582037"/>
                  </a:lnTo>
                  <a:lnTo>
                    <a:pt x="97078" y="2572105"/>
                  </a:lnTo>
                  <a:lnTo>
                    <a:pt x="137007" y="2564053"/>
                  </a:lnTo>
                  <a:lnTo>
                    <a:pt x="180238" y="2556243"/>
                  </a:lnTo>
                  <a:lnTo>
                    <a:pt x="213804" y="2551480"/>
                  </a:lnTo>
                  <a:lnTo>
                    <a:pt x="250253" y="2545550"/>
                  </a:lnTo>
                  <a:lnTo>
                    <a:pt x="290169" y="2537282"/>
                  </a:lnTo>
                  <a:lnTo>
                    <a:pt x="334124" y="2525509"/>
                  </a:lnTo>
                  <a:lnTo>
                    <a:pt x="352602" y="2519413"/>
                  </a:lnTo>
                  <a:lnTo>
                    <a:pt x="390245" y="2510891"/>
                  </a:lnTo>
                  <a:lnTo>
                    <a:pt x="431419" y="2500998"/>
                  </a:lnTo>
                  <a:lnTo>
                    <a:pt x="475310" y="2489492"/>
                  </a:lnTo>
                  <a:lnTo>
                    <a:pt x="521106" y="2476131"/>
                  </a:lnTo>
                  <a:lnTo>
                    <a:pt x="568020" y="2460675"/>
                  </a:lnTo>
                  <a:lnTo>
                    <a:pt x="615213" y="2442883"/>
                  </a:lnTo>
                  <a:lnTo>
                    <a:pt x="661911" y="2422499"/>
                  </a:lnTo>
                  <a:lnTo>
                    <a:pt x="707288" y="2399296"/>
                  </a:lnTo>
                  <a:lnTo>
                    <a:pt x="750531" y="2373033"/>
                  </a:lnTo>
                  <a:lnTo>
                    <a:pt x="790841" y="2343454"/>
                  </a:lnTo>
                  <a:lnTo>
                    <a:pt x="827417" y="2310320"/>
                  </a:lnTo>
                  <a:lnTo>
                    <a:pt x="859434" y="2273389"/>
                  </a:lnTo>
                  <a:lnTo>
                    <a:pt x="886091" y="2232431"/>
                  </a:lnTo>
                  <a:lnTo>
                    <a:pt x="906602" y="2187181"/>
                  </a:lnTo>
                  <a:lnTo>
                    <a:pt x="920445" y="2134095"/>
                  </a:lnTo>
                  <a:lnTo>
                    <a:pt x="923912" y="2106714"/>
                  </a:lnTo>
                  <a:lnTo>
                    <a:pt x="925068" y="2076437"/>
                  </a:lnTo>
                  <a:close/>
                </a:path>
                <a:path w="1183005" h="3337559">
                  <a:moveTo>
                    <a:pt x="1182636" y="1977377"/>
                  </a:moveTo>
                  <a:lnTo>
                    <a:pt x="1181481" y="1926513"/>
                  </a:lnTo>
                  <a:lnTo>
                    <a:pt x="1178013" y="1875066"/>
                  </a:lnTo>
                  <a:lnTo>
                    <a:pt x="1172235" y="1822450"/>
                  </a:lnTo>
                  <a:lnTo>
                    <a:pt x="1164170" y="1768081"/>
                  </a:lnTo>
                  <a:lnTo>
                    <a:pt x="1150340" y="1696974"/>
                  </a:lnTo>
                  <a:lnTo>
                    <a:pt x="1135024" y="1629105"/>
                  </a:lnTo>
                  <a:lnTo>
                    <a:pt x="1118425" y="1564449"/>
                  </a:lnTo>
                  <a:lnTo>
                    <a:pt x="1100696" y="1502943"/>
                  </a:lnTo>
                  <a:lnTo>
                    <a:pt x="1082027" y="1444510"/>
                  </a:lnTo>
                  <a:lnTo>
                    <a:pt x="1062596" y="1389100"/>
                  </a:lnTo>
                  <a:lnTo>
                    <a:pt x="1042593" y="1336649"/>
                  </a:lnTo>
                  <a:lnTo>
                    <a:pt x="1022184" y="1287094"/>
                  </a:lnTo>
                  <a:lnTo>
                    <a:pt x="1001572" y="1240383"/>
                  </a:lnTo>
                  <a:lnTo>
                    <a:pt x="980909" y="1196454"/>
                  </a:lnTo>
                  <a:lnTo>
                    <a:pt x="960399" y="1155255"/>
                  </a:lnTo>
                  <a:lnTo>
                    <a:pt x="940206" y="1116698"/>
                  </a:lnTo>
                  <a:lnTo>
                    <a:pt x="920508" y="1080757"/>
                  </a:lnTo>
                  <a:lnTo>
                    <a:pt x="901509" y="1047343"/>
                  </a:lnTo>
                  <a:lnTo>
                    <a:pt x="866267" y="987907"/>
                  </a:lnTo>
                  <a:lnTo>
                    <a:pt x="828763" y="927188"/>
                  </a:lnTo>
                  <a:lnTo>
                    <a:pt x="811174" y="897204"/>
                  </a:lnTo>
                  <a:lnTo>
                    <a:pt x="799350" y="871804"/>
                  </a:lnTo>
                  <a:lnTo>
                    <a:pt x="795032" y="851014"/>
                  </a:lnTo>
                  <a:lnTo>
                    <a:pt x="791451" y="837755"/>
                  </a:lnTo>
                  <a:lnTo>
                    <a:pt x="776846" y="793343"/>
                  </a:lnTo>
                  <a:lnTo>
                    <a:pt x="752729" y="729005"/>
                  </a:lnTo>
                  <a:lnTo>
                    <a:pt x="737260" y="690816"/>
                  </a:lnTo>
                  <a:lnTo>
                    <a:pt x="719582" y="649389"/>
                  </a:lnTo>
                  <a:lnTo>
                    <a:pt x="699782" y="605307"/>
                  </a:lnTo>
                  <a:lnTo>
                    <a:pt x="677900" y="559142"/>
                  </a:lnTo>
                  <a:lnTo>
                    <a:pt x="654024" y="511505"/>
                  </a:lnTo>
                  <a:lnTo>
                    <a:pt x="628180" y="462940"/>
                  </a:lnTo>
                  <a:lnTo>
                    <a:pt x="600468" y="414058"/>
                  </a:lnTo>
                  <a:lnTo>
                    <a:pt x="570915" y="365429"/>
                  </a:lnTo>
                  <a:lnTo>
                    <a:pt x="539597" y="317652"/>
                  </a:lnTo>
                  <a:lnTo>
                    <a:pt x="506577" y="271284"/>
                  </a:lnTo>
                  <a:lnTo>
                    <a:pt x="471919" y="226910"/>
                  </a:lnTo>
                  <a:lnTo>
                    <a:pt x="435673" y="185140"/>
                  </a:lnTo>
                  <a:lnTo>
                    <a:pt x="397916" y="146519"/>
                  </a:lnTo>
                  <a:lnTo>
                    <a:pt x="358698" y="111658"/>
                  </a:lnTo>
                  <a:lnTo>
                    <a:pt x="318084" y="81127"/>
                  </a:lnTo>
                  <a:lnTo>
                    <a:pt x="276136" y="55511"/>
                  </a:lnTo>
                  <a:lnTo>
                    <a:pt x="232918" y="35382"/>
                  </a:lnTo>
                  <a:lnTo>
                    <a:pt x="188480" y="21348"/>
                  </a:lnTo>
                  <a:lnTo>
                    <a:pt x="142900" y="13957"/>
                  </a:lnTo>
                  <a:lnTo>
                    <a:pt x="78625" y="8623"/>
                  </a:lnTo>
                  <a:lnTo>
                    <a:pt x="15290" y="1930"/>
                  </a:lnTo>
                  <a:lnTo>
                    <a:pt x="0" y="0"/>
                  </a:lnTo>
                  <a:lnTo>
                    <a:pt x="0" y="50355"/>
                  </a:lnTo>
                  <a:lnTo>
                    <a:pt x="36309" y="54610"/>
                  </a:lnTo>
                  <a:lnTo>
                    <a:pt x="85344" y="59524"/>
                  </a:lnTo>
                  <a:lnTo>
                    <a:pt x="130594" y="63233"/>
                  </a:lnTo>
                  <a:lnTo>
                    <a:pt x="172250" y="70421"/>
                  </a:lnTo>
                  <a:lnTo>
                    <a:pt x="213271" y="84785"/>
                  </a:lnTo>
                  <a:lnTo>
                    <a:pt x="253530" y="105664"/>
                  </a:lnTo>
                  <a:lnTo>
                    <a:pt x="292925" y="132397"/>
                  </a:lnTo>
                  <a:lnTo>
                    <a:pt x="331343" y="164312"/>
                  </a:lnTo>
                  <a:lnTo>
                    <a:pt x="368668" y="200748"/>
                  </a:lnTo>
                  <a:lnTo>
                    <a:pt x="404799" y="241007"/>
                  </a:lnTo>
                  <a:lnTo>
                    <a:pt x="439610" y="284454"/>
                  </a:lnTo>
                  <a:lnTo>
                    <a:pt x="473011" y="330403"/>
                  </a:lnTo>
                  <a:lnTo>
                    <a:pt x="504875" y="378180"/>
                  </a:lnTo>
                  <a:lnTo>
                    <a:pt x="535101" y="427126"/>
                  </a:lnTo>
                  <a:lnTo>
                    <a:pt x="563562" y="476567"/>
                  </a:lnTo>
                  <a:lnTo>
                    <a:pt x="590169" y="525830"/>
                  </a:lnTo>
                  <a:lnTo>
                    <a:pt x="614794" y="574255"/>
                  </a:lnTo>
                  <a:lnTo>
                    <a:pt x="637336" y="621169"/>
                  </a:lnTo>
                  <a:lnTo>
                    <a:pt x="657669" y="665911"/>
                  </a:lnTo>
                  <a:lnTo>
                    <a:pt x="675703" y="707783"/>
                  </a:lnTo>
                  <a:lnTo>
                    <a:pt x="691311" y="746150"/>
                  </a:lnTo>
                  <a:lnTo>
                    <a:pt x="714832" y="809637"/>
                  </a:lnTo>
                  <a:lnTo>
                    <a:pt x="727354" y="851014"/>
                  </a:lnTo>
                  <a:lnTo>
                    <a:pt x="735330" y="875525"/>
                  </a:lnTo>
                  <a:lnTo>
                    <a:pt x="749655" y="904087"/>
                  </a:lnTo>
                  <a:lnTo>
                    <a:pt x="769747" y="938441"/>
                  </a:lnTo>
                  <a:lnTo>
                    <a:pt x="810831" y="1006386"/>
                  </a:lnTo>
                  <a:lnTo>
                    <a:pt x="827760" y="1034707"/>
                  </a:lnTo>
                  <a:lnTo>
                    <a:pt x="864285" y="1098270"/>
                  </a:lnTo>
                  <a:lnTo>
                    <a:pt x="883551" y="1133640"/>
                  </a:lnTo>
                  <a:lnTo>
                    <a:pt x="903262" y="1171473"/>
                  </a:lnTo>
                  <a:lnTo>
                    <a:pt x="923277" y="1211846"/>
                  </a:lnTo>
                  <a:lnTo>
                    <a:pt x="943394" y="1254810"/>
                  </a:lnTo>
                  <a:lnTo>
                    <a:pt x="963472" y="1300429"/>
                  </a:lnTo>
                  <a:lnTo>
                    <a:pt x="983348" y="1348752"/>
                  </a:lnTo>
                  <a:lnTo>
                    <a:pt x="1002830" y="1399857"/>
                  </a:lnTo>
                  <a:lnTo>
                    <a:pt x="1021791" y="1453794"/>
                  </a:lnTo>
                  <a:lnTo>
                    <a:pt x="1040028" y="1510626"/>
                  </a:lnTo>
                  <a:lnTo>
                    <a:pt x="1057402" y="1570405"/>
                  </a:lnTo>
                  <a:lnTo>
                    <a:pt x="1073746" y="1633207"/>
                  </a:lnTo>
                  <a:lnTo>
                    <a:pt x="1088872" y="1699082"/>
                  </a:lnTo>
                  <a:lnTo>
                    <a:pt x="1102652" y="1768081"/>
                  </a:lnTo>
                  <a:lnTo>
                    <a:pt x="1112494" y="1828901"/>
                  </a:lnTo>
                  <a:lnTo>
                    <a:pt x="1118895" y="1888197"/>
                  </a:lnTo>
                  <a:lnTo>
                    <a:pt x="1121994" y="1945944"/>
                  </a:lnTo>
                  <a:lnTo>
                    <a:pt x="1121943" y="2002104"/>
                  </a:lnTo>
                  <a:lnTo>
                    <a:pt x="1118895" y="2056625"/>
                  </a:lnTo>
                  <a:lnTo>
                    <a:pt x="1112989" y="2109470"/>
                  </a:lnTo>
                  <a:lnTo>
                    <a:pt x="1104379" y="2160587"/>
                  </a:lnTo>
                  <a:lnTo>
                    <a:pt x="1093177" y="2210066"/>
                  </a:lnTo>
                  <a:lnTo>
                    <a:pt x="1079627" y="2257526"/>
                  </a:lnTo>
                  <a:lnTo>
                    <a:pt x="1063790" y="2303259"/>
                  </a:lnTo>
                  <a:lnTo>
                    <a:pt x="1045832" y="2347112"/>
                  </a:lnTo>
                  <a:lnTo>
                    <a:pt x="1025918" y="2389035"/>
                  </a:lnTo>
                  <a:lnTo>
                    <a:pt x="1004176" y="2428989"/>
                  </a:lnTo>
                  <a:lnTo>
                    <a:pt x="980770" y="2466949"/>
                  </a:lnTo>
                  <a:lnTo>
                    <a:pt x="955840" y="2502852"/>
                  </a:lnTo>
                  <a:lnTo>
                    <a:pt x="929538" y="2536672"/>
                  </a:lnTo>
                  <a:lnTo>
                    <a:pt x="902017" y="2568359"/>
                  </a:lnTo>
                  <a:lnTo>
                    <a:pt x="873417" y="2597874"/>
                  </a:lnTo>
                  <a:lnTo>
                    <a:pt x="843889" y="2625179"/>
                  </a:lnTo>
                  <a:lnTo>
                    <a:pt x="813574" y="2650236"/>
                  </a:lnTo>
                  <a:lnTo>
                    <a:pt x="782637" y="2672994"/>
                  </a:lnTo>
                  <a:lnTo>
                    <a:pt x="719442" y="2711475"/>
                  </a:lnTo>
                  <a:lnTo>
                    <a:pt x="655510" y="2740266"/>
                  </a:lnTo>
                  <a:lnTo>
                    <a:pt x="543814" y="2771610"/>
                  </a:lnTo>
                  <a:lnTo>
                    <a:pt x="496430" y="2787700"/>
                  </a:lnTo>
                  <a:lnTo>
                    <a:pt x="449948" y="2807093"/>
                  </a:lnTo>
                  <a:lnTo>
                    <a:pt x="404482" y="2829572"/>
                  </a:lnTo>
                  <a:lnTo>
                    <a:pt x="360121" y="2854883"/>
                  </a:lnTo>
                  <a:lnTo>
                    <a:pt x="316953" y="2882798"/>
                  </a:lnTo>
                  <a:lnTo>
                    <a:pt x="275094" y="2913075"/>
                  </a:lnTo>
                  <a:lnTo>
                    <a:pt x="234619" y="2945473"/>
                  </a:lnTo>
                  <a:lnTo>
                    <a:pt x="195630" y="2979763"/>
                  </a:lnTo>
                  <a:lnTo>
                    <a:pt x="158242" y="3015704"/>
                  </a:lnTo>
                  <a:lnTo>
                    <a:pt x="122529" y="3053067"/>
                  </a:lnTo>
                  <a:lnTo>
                    <a:pt x="88595" y="3091611"/>
                  </a:lnTo>
                  <a:lnTo>
                    <a:pt x="56540" y="3131096"/>
                  </a:lnTo>
                  <a:lnTo>
                    <a:pt x="26466" y="3171279"/>
                  </a:lnTo>
                  <a:lnTo>
                    <a:pt x="0" y="3209709"/>
                  </a:lnTo>
                  <a:lnTo>
                    <a:pt x="0" y="3337191"/>
                  </a:lnTo>
                  <a:lnTo>
                    <a:pt x="6273" y="3325812"/>
                  </a:lnTo>
                  <a:lnTo>
                    <a:pt x="30670" y="3285439"/>
                  </a:lnTo>
                  <a:lnTo>
                    <a:pt x="57277" y="3244977"/>
                  </a:lnTo>
                  <a:lnTo>
                    <a:pt x="85979" y="3204730"/>
                  </a:lnTo>
                  <a:lnTo>
                    <a:pt x="116687" y="3164954"/>
                  </a:lnTo>
                  <a:lnTo>
                    <a:pt x="149288" y="3125952"/>
                  </a:lnTo>
                  <a:lnTo>
                    <a:pt x="183692" y="3087979"/>
                  </a:lnTo>
                  <a:lnTo>
                    <a:pt x="219798" y="3051327"/>
                  </a:lnTo>
                  <a:lnTo>
                    <a:pt x="257492" y="3016275"/>
                  </a:lnTo>
                  <a:lnTo>
                    <a:pt x="296672" y="2983090"/>
                  </a:lnTo>
                  <a:lnTo>
                    <a:pt x="337261" y="2952077"/>
                  </a:lnTo>
                  <a:lnTo>
                    <a:pt x="379133" y="2923476"/>
                  </a:lnTo>
                  <a:lnTo>
                    <a:pt x="422186" y="2897594"/>
                  </a:lnTo>
                  <a:lnTo>
                    <a:pt x="466344" y="2874708"/>
                  </a:lnTo>
                  <a:lnTo>
                    <a:pt x="511479" y="2855087"/>
                  </a:lnTo>
                  <a:lnTo>
                    <a:pt x="557504" y="2839008"/>
                  </a:lnTo>
                  <a:lnTo>
                    <a:pt x="604316" y="2826753"/>
                  </a:lnTo>
                  <a:lnTo>
                    <a:pt x="639064" y="2818028"/>
                  </a:lnTo>
                  <a:lnTo>
                    <a:pt x="674204" y="2806357"/>
                  </a:lnTo>
                  <a:lnTo>
                    <a:pt x="709536" y="2791790"/>
                  </a:lnTo>
                  <a:lnTo>
                    <a:pt x="744893" y="2774378"/>
                  </a:lnTo>
                  <a:lnTo>
                    <a:pt x="780084" y="2754198"/>
                  </a:lnTo>
                  <a:lnTo>
                    <a:pt x="814946" y="2731287"/>
                  </a:lnTo>
                  <a:lnTo>
                    <a:pt x="849299" y="2705697"/>
                  </a:lnTo>
                  <a:lnTo>
                    <a:pt x="882942" y="2677490"/>
                  </a:lnTo>
                  <a:lnTo>
                    <a:pt x="915720" y="2646730"/>
                  </a:lnTo>
                  <a:lnTo>
                    <a:pt x="947445" y="2613444"/>
                  </a:lnTo>
                  <a:lnTo>
                    <a:pt x="977938" y="2577719"/>
                  </a:lnTo>
                  <a:lnTo>
                    <a:pt x="1007021" y="2539581"/>
                  </a:lnTo>
                  <a:lnTo>
                    <a:pt x="1034516" y="2499106"/>
                  </a:lnTo>
                  <a:lnTo>
                    <a:pt x="1060246" y="2456345"/>
                  </a:lnTo>
                  <a:lnTo>
                    <a:pt x="1084021" y="2411336"/>
                  </a:lnTo>
                  <a:lnTo>
                    <a:pt x="1105674" y="2364155"/>
                  </a:lnTo>
                  <a:lnTo>
                    <a:pt x="1125016" y="2314841"/>
                  </a:lnTo>
                  <a:lnTo>
                    <a:pt x="1141869" y="2263470"/>
                  </a:lnTo>
                  <a:lnTo>
                    <a:pt x="1156093" y="2209965"/>
                  </a:lnTo>
                  <a:lnTo>
                    <a:pt x="1167422" y="2154707"/>
                  </a:lnTo>
                  <a:lnTo>
                    <a:pt x="1175753" y="2097430"/>
                  </a:lnTo>
                  <a:lnTo>
                    <a:pt x="1180884" y="2038311"/>
                  </a:lnTo>
                  <a:lnTo>
                    <a:pt x="1182636" y="1977377"/>
                  </a:lnTo>
                  <a:close/>
                </a:path>
              </a:pathLst>
            </a:custGeom>
            <a:solidFill>
              <a:srgbClr val="EB73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38328" y="0"/>
              <a:ext cx="1823085" cy="10692765"/>
            </a:xfrm>
            <a:custGeom>
              <a:avLst/>
              <a:gdLst/>
              <a:ahLst/>
              <a:cxnLst/>
              <a:rect l="l" t="t" r="r" b="b"/>
              <a:pathLst>
                <a:path w="1823085" h="10692765">
                  <a:moveTo>
                    <a:pt x="1822704" y="0"/>
                  </a:moveTo>
                  <a:lnTo>
                    <a:pt x="0" y="0"/>
                  </a:lnTo>
                  <a:lnTo>
                    <a:pt x="0" y="10692384"/>
                  </a:lnTo>
                  <a:lnTo>
                    <a:pt x="1822704" y="10692384"/>
                  </a:lnTo>
                  <a:lnTo>
                    <a:pt x="18227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561076" y="5657087"/>
            <a:ext cx="1514855" cy="2424684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746251" y="1186941"/>
            <a:ext cx="294132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25450" algn="l"/>
                <a:tab pos="996950" algn="l"/>
                <a:tab pos="1487805" algn="l"/>
                <a:tab pos="1725930" algn="l"/>
                <a:tab pos="2419350" algn="l"/>
              </a:tabLst>
            </a:pPr>
            <a:r>
              <a:rPr sz="1100" b="1" spc="-20" dirty="0">
                <a:solidFill>
                  <a:srgbClr val="EB7339"/>
                </a:solidFill>
                <a:latin typeface="Calibri"/>
                <a:cs typeface="Calibri"/>
              </a:rPr>
              <a:t>Esta</a:t>
            </a:r>
            <a:r>
              <a:rPr sz="1100" b="1" dirty="0">
                <a:solidFill>
                  <a:srgbClr val="EB7339"/>
                </a:solidFill>
                <a:latin typeface="Calibri"/>
                <a:cs typeface="Calibri"/>
              </a:rPr>
              <a:t>	</a:t>
            </a:r>
            <a:r>
              <a:rPr sz="1100" b="1" spc="-10" dirty="0">
                <a:solidFill>
                  <a:srgbClr val="EB7339"/>
                </a:solidFill>
                <a:latin typeface="Calibri"/>
                <a:cs typeface="Calibri"/>
              </a:rPr>
              <a:t>prática</a:t>
            </a:r>
            <a:r>
              <a:rPr sz="1100" b="1" dirty="0">
                <a:solidFill>
                  <a:srgbClr val="EB7339"/>
                </a:solidFill>
                <a:latin typeface="Calibri"/>
                <a:cs typeface="Calibri"/>
              </a:rPr>
              <a:t>	</a:t>
            </a:r>
            <a:r>
              <a:rPr sz="1100" b="1" spc="-20" dirty="0">
                <a:solidFill>
                  <a:srgbClr val="EB7339"/>
                </a:solidFill>
                <a:latin typeface="Calibri"/>
                <a:cs typeface="Calibri"/>
              </a:rPr>
              <a:t>ajuda</a:t>
            </a:r>
            <a:r>
              <a:rPr sz="1100" b="1" dirty="0">
                <a:solidFill>
                  <a:srgbClr val="EB7339"/>
                </a:solidFill>
                <a:latin typeface="Calibri"/>
                <a:cs typeface="Calibri"/>
              </a:rPr>
              <a:t>	</a:t>
            </a:r>
            <a:r>
              <a:rPr sz="1100" b="1" spc="-50" dirty="0">
                <a:solidFill>
                  <a:srgbClr val="EB7339"/>
                </a:solidFill>
                <a:latin typeface="Calibri"/>
                <a:cs typeface="Calibri"/>
              </a:rPr>
              <a:t>a</a:t>
            </a:r>
            <a:r>
              <a:rPr sz="1100" b="1" dirty="0">
                <a:solidFill>
                  <a:srgbClr val="EB7339"/>
                </a:solidFill>
                <a:latin typeface="Calibri"/>
                <a:cs typeface="Calibri"/>
              </a:rPr>
              <a:t>	</a:t>
            </a:r>
            <a:r>
              <a:rPr sz="1100" b="1" spc="-10" dirty="0">
                <a:solidFill>
                  <a:srgbClr val="EB7339"/>
                </a:solidFill>
                <a:latin typeface="Calibri"/>
                <a:cs typeface="Calibri"/>
              </a:rPr>
              <a:t>catalisar,</a:t>
            </a:r>
            <a:r>
              <a:rPr sz="1100" b="1" dirty="0">
                <a:solidFill>
                  <a:srgbClr val="EB7339"/>
                </a:solidFill>
                <a:latin typeface="Calibri"/>
                <a:cs typeface="Calibri"/>
              </a:rPr>
              <a:t>	</a:t>
            </a:r>
            <a:r>
              <a:rPr sz="1100" b="1" spc="-10" dirty="0">
                <a:solidFill>
                  <a:srgbClr val="EB7339"/>
                </a:solidFill>
                <a:latin typeface="Calibri"/>
                <a:cs typeface="Calibri"/>
              </a:rPr>
              <a:t>financiar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46251" y="1339722"/>
            <a:ext cx="294132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EB7339"/>
                </a:solidFill>
                <a:latin typeface="Calibri"/>
                <a:cs typeface="Calibri"/>
              </a:rPr>
              <a:t>parcialmente</a:t>
            </a:r>
            <a:r>
              <a:rPr sz="1100" b="1" spc="310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EB7339"/>
                </a:solidFill>
                <a:latin typeface="Calibri"/>
                <a:cs typeface="Calibri"/>
              </a:rPr>
              <a:t>e</a:t>
            </a:r>
            <a:r>
              <a:rPr sz="1100" b="1" spc="310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EB7339"/>
                </a:solidFill>
                <a:latin typeface="Calibri"/>
                <a:cs typeface="Calibri"/>
              </a:rPr>
              <a:t>gerir</a:t>
            </a:r>
            <a:r>
              <a:rPr sz="1100" b="1" spc="320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EB7339"/>
                </a:solidFill>
                <a:latin typeface="Calibri"/>
                <a:cs typeface="Calibri"/>
              </a:rPr>
              <a:t>projetos</a:t>
            </a:r>
            <a:r>
              <a:rPr sz="1100" b="1" spc="320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EB7339"/>
                </a:solidFill>
                <a:latin typeface="Calibri"/>
                <a:cs typeface="Calibri"/>
              </a:rPr>
              <a:t>de</a:t>
            </a:r>
            <a:r>
              <a:rPr sz="1100" b="1" spc="310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EB7339"/>
                </a:solidFill>
                <a:latin typeface="Calibri"/>
                <a:cs typeface="Calibri"/>
              </a:rPr>
              <a:t>instalação</a:t>
            </a:r>
            <a:r>
              <a:rPr sz="1100" b="1" spc="310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100" b="1" spc="-25" dirty="0">
                <a:solidFill>
                  <a:srgbClr val="EB7339"/>
                </a:solidFill>
                <a:latin typeface="Calibri"/>
                <a:cs typeface="Calibri"/>
              </a:rPr>
              <a:t>de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46251" y="1492122"/>
            <a:ext cx="2941955" cy="110807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algn="just">
              <a:lnSpc>
                <a:spcPts val="1200"/>
              </a:lnSpc>
              <a:spcBef>
                <a:spcPts val="240"/>
              </a:spcBef>
            </a:pPr>
            <a:r>
              <a:rPr sz="1100" b="1" dirty="0">
                <a:solidFill>
                  <a:srgbClr val="EB7339"/>
                </a:solidFill>
                <a:latin typeface="Calibri"/>
                <a:cs typeface="Calibri"/>
              </a:rPr>
              <a:t>energias</a:t>
            </a:r>
            <a:r>
              <a:rPr sz="1100" b="1" spc="70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EB7339"/>
                </a:solidFill>
                <a:latin typeface="Calibri"/>
                <a:cs typeface="Calibri"/>
              </a:rPr>
              <a:t>renováveis,</a:t>
            </a:r>
            <a:r>
              <a:rPr sz="1100" b="1" spc="8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EB7339"/>
                </a:solidFill>
                <a:latin typeface="Calibri"/>
                <a:cs typeface="Calibri"/>
              </a:rPr>
              <a:t>como</a:t>
            </a:r>
            <a:r>
              <a:rPr sz="1100" b="1" spc="70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EB7339"/>
                </a:solidFill>
                <a:latin typeface="Calibri"/>
                <a:cs typeface="Calibri"/>
              </a:rPr>
              <a:t>solar,</a:t>
            </a:r>
            <a:r>
              <a:rPr sz="1100" b="1" spc="8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EB7339"/>
                </a:solidFill>
                <a:latin typeface="Calibri"/>
                <a:cs typeface="Calibri"/>
              </a:rPr>
              <a:t>eólica,</a:t>
            </a:r>
            <a:r>
              <a:rPr sz="1100" b="1" spc="8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EB7339"/>
                </a:solidFill>
                <a:latin typeface="Calibri"/>
                <a:cs typeface="Calibri"/>
              </a:rPr>
              <a:t>hídrica</a:t>
            </a:r>
            <a:r>
              <a:rPr sz="1100" b="1" spc="70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100" b="1" spc="-50" dirty="0">
                <a:solidFill>
                  <a:srgbClr val="EB7339"/>
                </a:solidFill>
                <a:latin typeface="Calibri"/>
                <a:cs typeface="Calibri"/>
              </a:rPr>
              <a:t>e</a:t>
            </a:r>
            <a:r>
              <a:rPr sz="1100" b="1" dirty="0">
                <a:solidFill>
                  <a:srgbClr val="EB7339"/>
                </a:solidFill>
                <a:latin typeface="Calibri"/>
                <a:cs typeface="Calibri"/>
              </a:rPr>
              <a:t> de</a:t>
            </a:r>
            <a:r>
              <a:rPr sz="1100" b="1" spc="-20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EB7339"/>
                </a:solidFill>
                <a:latin typeface="Calibri"/>
                <a:cs typeface="Calibri"/>
              </a:rPr>
              <a:t>biomassa,</a:t>
            </a:r>
            <a:r>
              <a:rPr sz="1100" b="1" spc="-3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EB7339"/>
                </a:solidFill>
                <a:latin typeface="Calibri"/>
                <a:cs typeface="Calibri"/>
              </a:rPr>
              <a:t>em</a:t>
            </a:r>
            <a:r>
              <a:rPr sz="1100" b="1" spc="-2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EB7339"/>
                </a:solidFill>
                <a:latin typeface="Calibri"/>
                <a:cs typeface="Calibri"/>
              </a:rPr>
              <a:t>propriedade</a:t>
            </a:r>
            <a:r>
              <a:rPr sz="1100" b="1" spc="-4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100" b="1" spc="-10" dirty="0">
                <a:solidFill>
                  <a:srgbClr val="EB7339"/>
                </a:solidFill>
                <a:latin typeface="Calibri"/>
                <a:cs typeface="Calibri"/>
              </a:rPr>
              <a:t>comunitária.</a:t>
            </a:r>
            <a:endParaRPr sz="1100">
              <a:latin typeface="Calibri"/>
              <a:cs typeface="Calibri"/>
            </a:endParaRPr>
          </a:p>
          <a:p>
            <a:pPr marL="12700" marR="5080" algn="just">
              <a:lnSpc>
                <a:spcPts val="1200"/>
              </a:lnSpc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Fornecer</a:t>
            </a:r>
            <a:r>
              <a:rPr sz="1100" spc="254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às</a:t>
            </a:r>
            <a:r>
              <a:rPr sz="1100" spc="254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comunidades</a:t>
            </a:r>
            <a:r>
              <a:rPr sz="1100" spc="250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os</a:t>
            </a:r>
            <a:r>
              <a:rPr sz="1100" spc="254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CCE</a:t>
            </a:r>
            <a:r>
              <a:rPr sz="1100" spc="245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opcionais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(contratos</a:t>
            </a:r>
            <a:r>
              <a:rPr sz="1100" spc="2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spc="229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compra</a:t>
            </a:r>
            <a:r>
              <a:rPr sz="1100" spc="2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spc="229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eletricidade),</a:t>
            </a:r>
            <a:r>
              <a:rPr sz="1100" spc="2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para</a:t>
            </a:r>
            <a:r>
              <a:rPr sz="1100" spc="2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25" dirty="0">
                <a:solidFill>
                  <a:srgbClr val="404040"/>
                </a:solidFill>
                <a:latin typeface="Calibri"/>
                <a:cs typeface="Calibri"/>
              </a:rPr>
              <a:t>que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possam</a:t>
            </a:r>
            <a:r>
              <a:rPr sz="1100" spc="4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vender</a:t>
            </a:r>
            <a:r>
              <a:rPr sz="1100" spc="4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1100" spc="409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seu</a:t>
            </a:r>
            <a:r>
              <a:rPr sz="1100" spc="4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excesso</a:t>
            </a:r>
            <a:r>
              <a:rPr sz="1100" spc="4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spc="4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eletricidade,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melhorando</a:t>
            </a:r>
            <a:r>
              <a:rPr sz="1100" spc="114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assim</a:t>
            </a:r>
            <a:r>
              <a:rPr sz="1100" spc="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1100" spc="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seu</a:t>
            </a:r>
            <a:r>
              <a:rPr sz="1100" spc="10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fluxo</a:t>
            </a:r>
            <a:r>
              <a:rPr sz="1100" spc="1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spc="1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receitas</a:t>
            </a:r>
            <a:r>
              <a:rPr sz="1100" spc="1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100" spc="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partir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das</a:t>
            </a:r>
            <a:r>
              <a:rPr sz="11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suas</a:t>
            </a:r>
            <a:r>
              <a:rPr sz="11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centrais</a:t>
            </a:r>
            <a:r>
              <a:rPr sz="11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elétricas.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46251" y="2711322"/>
            <a:ext cx="294195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EB7339"/>
                </a:solidFill>
                <a:latin typeface="Calibri"/>
                <a:cs typeface="Calibri"/>
              </a:rPr>
              <a:t>Venda</a:t>
            </a:r>
            <a:r>
              <a:rPr sz="1100" b="1" spc="135" dirty="0">
                <a:solidFill>
                  <a:srgbClr val="EB7339"/>
                </a:solidFill>
                <a:latin typeface="Calibri"/>
                <a:cs typeface="Calibri"/>
              </a:rPr>
              <a:t>  </a:t>
            </a:r>
            <a:r>
              <a:rPr sz="1100" b="1" dirty="0">
                <a:solidFill>
                  <a:srgbClr val="EB7339"/>
                </a:solidFill>
                <a:latin typeface="Calibri"/>
                <a:cs typeface="Calibri"/>
              </a:rPr>
              <a:t>de</a:t>
            </a:r>
            <a:r>
              <a:rPr sz="1100" b="1" spc="130" dirty="0">
                <a:solidFill>
                  <a:srgbClr val="EB7339"/>
                </a:solidFill>
                <a:latin typeface="Calibri"/>
                <a:cs typeface="Calibri"/>
              </a:rPr>
              <a:t>  </a:t>
            </a:r>
            <a:r>
              <a:rPr sz="1100" b="1" dirty="0">
                <a:solidFill>
                  <a:srgbClr val="EB7339"/>
                </a:solidFill>
                <a:latin typeface="Calibri"/>
                <a:cs typeface="Calibri"/>
              </a:rPr>
              <a:t>eletricidade</a:t>
            </a:r>
            <a:r>
              <a:rPr sz="1100" b="1" spc="125" dirty="0">
                <a:solidFill>
                  <a:srgbClr val="EB7339"/>
                </a:solidFill>
                <a:latin typeface="Calibri"/>
                <a:cs typeface="Calibri"/>
              </a:rPr>
              <a:t>  </a:t>
            </a:r>
            <a:r>
              <a:rPr sz="1100" b="1" dirty="0">
                <a:solidFill>
                  <a:srgbClr val="EB7339"/>
                </a:solidFill>
                <a:latin typeface="Calibri"/>
                <a:cs typeface="Calibri"/>
              </a:rPr>
              <a:t>às</a:t>
            </a:r>
            <a:r>
              <a:rPr sz="1100" b="1" spc="140" dirty="0">
                <a:solidFill>
                  <a:srgbClr val="EB7339"/>
                </a:solidFill>
                <a:latin typeface="Calibri"/>
                <a:cs typeface="Calibri"/>
              </a:rPr>
              <a:t>  </a:t>
            </a:r>
            <a:r>
              <a:rPr sz="1100" b="1" dirty="0">
                <a:solidFill>
                  <a:srgbClr val="EB7339"/>
                </a:solidFill>
                <a:latin typeface="Calibri"/>
                <a:cs typeface="Calibri"/>
              </a:rPr>
              <a:t>comunidades</a:t>
            </a:r>
            <a:r>
              <a:rPr sz="1100" b="1" spc="135" dirty="0">
                <a:solidFill>
                  <a:srgbClr val="EB7339"/>
                </a:solidFill>
                <a:latin typeface="Calibri"/>
                <a:cs typeface="Calibri"/>
              </a:rPr>
              <a:t>  </a:t>
            </a:r>
            <a:r>
              <a:rPr sz="1100" b="1" dirty="0">
                <a:solidFill>
                  <a:srgbClr val="EB7339"/>
                </a:solidFill>
                <a:latin typeface="Calibri"/>
                <a:cs typeface="Calibri"/>
              </a:rPr>
              <a:t>e</a:t>
            </a:r>
            <a:r>
              <a:rPr sz="1100" b="1" spc="135" dirty="0">
                <a:solidFill>
                  <a:srgbClr val="EB7339"/>
                </a:solidFill>
                <a:latin typeface="Calibri"/>
                <a:cs typeface="Calibri"/>
              </a:rPr>
              <a:t>  </a:t>
            </a:r>
            <a:r>
              <a:rPr sz="1100" b="1" spc="-25" dirty="0">
                <a:solidFill>
                  <a:srgbClr val="EB7339"/>
                </a:solidFill>
                <a:latin typeface="Calibri"/>
                <a:cs typeface="Calibri"/>
              </a:rPr>
              <a:t>ao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46251" y="2863722"/>
            <a:ext cx="107378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EB7339"/>
                </a:solidFill>
                <a:latin typeface="Calibri"/>
                <a:cs typeface="Calibri"/>
              </a:rPr>
              <a:t>mercado</a:t>
            </a:r>
            <a:r>
              <a:rPr sz="1100" b="1" spc="-3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EB7339"/>
                </a:solidFill>
                <a:latin typeface="Calibri"/>
                <a:cs typeface="Calibri"/>
              </a:rPr>
              <a:t>em</a:t>
            </a:r>
            <a:r>
              <a:rPr sz="1100" b="1" spc="-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100" b="1" spc="-10" dirty="0">
                <a:solidFill>
                  <a:srgbClr val="EB7339"/>
                </a:solidFill>
                <a:latin typeface="Calibri"/>
                <a:cs typeface="Calibri"/>
              </a:rPr>
              <a:t>geral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46251" y="3016122"/>
            <a:ext cx="2940685" cy="346075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241300" marR="5080" indent="-228600">
              <a:lnSpc>
                <a:spcPct val="87000"/>
              </a:lnSpc>
              <a:spcBef>
                <a:spcPts val="20"/>
              </a:spcBef>
            </a:pPr>
            <a:r>
              <a:rPr sz="1400" dirty="0">
                <a:solidFill>
                  <a:srgbClr val="EB7339"/>
                </a:solidFill>
                <a:latin typeface="Calibri"/>
                <a:cs typeface="Calibri"/>
              </a:rPr>
              <a:t>1.</a:t>
            </a:r>
            <a:r>
              <a:rPr sz="1400" spc="380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Os</a:t>
            </a:r>
            <a:r>
              <a:rPr sz="1100" spc="39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contratos</a:t>
            </a:r>
            <a:r>
              <a:rPr sz="1100" spc="4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não</a:t>
            </a:r>
            <a:r>
              <a:rPr sz="1100" spc="39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têm</a:t>
            </a:r>
            <a:r>
              <a:rPr sz="1100" spc="409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cláusula</a:t>
            </a:r>
            <a:r>
              <a:rPr sz="1100" spc="39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spc="40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rescisão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antecipada,</a:t>
            </a:r>
            <a:r>
              <a:rPr sz="1100" spc="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1100" spc="8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que</a:t>
            </a:r>
            <a:r>
              <a:rPr sz="1100" spc="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significa</a:t>
            </a:r>
            <a:r>
              <a:rPr sz="1100" spc="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que</a:t>
            </a:r>
            <a:r>
              <a:rPr sz="1100" spc="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os</a:t>
            </a:r>
            <a:r>
              <a:rPr sz="1100" spc="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clientes</a:t>
            </a:r>
            <a:r>
              <a:rPr sz="1100" spc="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25" dirty="0">
                <a:solidFill>
                  <a:srgbClr val="404040"/>
                </a:solidFill>
                <a:latin typeface="Calibri"/>
                <a:cs typeface="Calibri"/>
              </a:rPr>
              <a:t>são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74852" y="3320922"/>
            <a:ext cx="271208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81965" algn="l"/>
                <a:tab pos="793115" algn="l"/>
                <a:tab pos="1163320" algn="l"/>
                <a:tab pos="1764030" algn="l"/>
                <a:tab pos="2463800" algn="l"/>
              </a:tabLst>
            </a:pP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livres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	</a:t>
            </a:r>
            <a:r>
              <a:rPr sz="1100" spc="-25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	</a:t>
            </a:r>
            <a:r>
              <a:rPr sz="1100" spc="-20" dirty="0">
                <a:solidFill>
                  <a:srgbClr val="404040"/>
                </a:solidFill>
                <a:latin typeface="Calibri"/>
                <a:cs typeface="Calibri"/>
              </a:rPr>
              <a:t>sair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	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quando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	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quiserem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	</a:t>
            </a:r>
            <a:r>
              <a:rPr sz="1100" spc="-25" dirty="0">
                <a:solidFill>
                  <a:srgbClr val="404040"/>
                </a:solidFill>
                <a:latin typeface="Calibri"/>
                <a:cs typeface="Calibri"/>
              </a:rPr>
              <a:t>sem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74852" y="3473322"/>
            <a:ext cx="2712720" cy="34607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>
              <a:lnSpc>
                <a:spcPts val="1200"/>
              </a:lnSpc>
              <a:spcBef>
                <a:spcPts val="240"/>
              </a:spcBef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penalização.</a:t>
            </a:r>
            <a:r>
              <a:rPr sz="1100" spc="1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100" spc="1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ética</a:t>
            </a:r>
            <a:r>
              <a:rPr sz="1100" spc="1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comunitária</a:t>
            </a:r>
            <a:r>
              <a:rPr sz="1100" spc="1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100" spc="114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os</a:t>
            </a:r>
            <a:r>
              <a:rPr sz="1100" spc="1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acordos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spc="2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nível</a:t>
            </a:r>
            <a:r>
              <a:rPr sz="1100" spc="19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spc="2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serviço</a:t>
            </a:r>
            <a:r>
              <a:rPr sz="1100" spc="2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são</a:t>
            </a:r>
            <a:r>
              <a:rPr sz="1100" spc="19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os</a:t>
            </a:r>
            <a:r>
              <a:rPr sz="1100" spc="19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pontos</a:t>
            </a:r>
            <a:r>
              <a:rPr sz="1100" spc="19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fortes</a:t>
            </a:r>
            <a:r>
              <a:rPr sz="1100" spc="2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25" dirty="0">
                <a:solidFill>
                  <a:srgbClr val="404040"/>
                </a:solidFill>
                <a:latin typeface="Calibri"/>
                <a:cs typeface="Calibri"/>
              </a:rPr>
              <a:t>que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74852" y="3778376"/>
            <a:ext cx="2713355" cy="34607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>
              <a:lnSpc>
                <a:spcPts val="1200"/>
              </a:lnSpc>
              <a:spcBef>
                <a:spcPts val="240"/>
              </a:spcBef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ligam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1100" spc="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grupo</a:t>
            </a:r>
            <a:r>
              <a:rPr sz="11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aos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clientes</a:t>
            </a:r>
            <a:r>
              <a:rPr sz="1100" spc="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- que</a:t>
            </a:r>
            <a:r>
              <a:rPr sz="1100" spc="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na maioria</a:t>
            </a:r>
            <a:r>
              <a:rPr sz="1100" spc="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25" dirty="0">
                <a:solidFill>
                  <a:srgbClr val="404040"/>
                </a:solidFill>
                <a:latin typeface="Calibri"/>
                <a:cs typeface="Calibri"/>
              </a:rPr>
              <a:t>dos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casos</a:t>
            </a:r>
            <a:r>
              <a:rPr sz="11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são também</a:t>
            </a:r>
            <a:r>
              <a:rPr sz="11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os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 proprietários.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46251" y="4083176"/>
            <a:ext cx="2941320" cy="193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85"/>
              </a:lnSpc>
              <a:tabLst>
                <a:tab pos="1163320" algn="l"/>
                <a:tab pos="1464945" algn="l"/>
                <a:tab pos="2227580" algn="l"/>
                <a:tab pos="2858135" algn="l"/>
              </a:tabLst>
            </a:pPr>
            <a:r>
              <a:rPr sz="1400" dirty="0">
                <a:solidFill>
                  <a:srgbClr val="EB7339"/>
                </a:solidFill>
                <a:latin typeface="Calibri"/>
                <a:cs typeface="Calibri"/>
              </a:rPr>
              <a:t>2.</a:t>
            </a:r>
            <a:r>
              <a:rPr sz="1400" spc="409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Proporcionar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	</a:t>
            </a:r>
            <a:r>
              <a:rPr sz="1100" spc="-25" dirty="0">
                <a:solidFill>
                  <a:srgbClr val="404040"/>
                </a:solidFill>
                <a:latin typeface="Calibri"/>
                <a:cs typeface="Calibri"/>
              </a:rPr>
              <a:t>às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	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empresas,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	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grandes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	</a:t>
            </a:r>
            <a:r>
              <a:rPr sz="1100" spc="-5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74852" y="4235576"/>
            <a:ext cx="2713355" cy="34607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>
              <a:lnSpc>
                <a:spcPts val="1200"/>
              </a:lnSpc>
              <a:spcBef>
                <a:spcPts val="240"/>
              </a:spcBef>
              <a:tabLst>
                <a:tab pos="692150" algn="l"/>
                <a:tab pos="736600" algn="l"/>
                <a:tab pos="1067435" algn="l"/>
                <a:tab pos="1122045" algn="l"/>
                <a:tab pos="1717039" algn="l"/>
                <a:tab pos="2035175" algn="l"/>
                <a:tab pos="2445385" algn="l"/>
              </a:tabLst>
            </a:pP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pequenas,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		</a:t>
            </a:r>
            <a:r>
              <a:rPr sz="1100" spc="-25" dirty="0">
                <a:solidFill>
                  <a:srgbClr val="404040"/>
                </a:solidFill>
                <a:latin typeface="Calibri"/>
                <a:cs typeface="Calibri"/>
              </a:rPr>
              <a:t>uma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		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oportunidade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	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ideal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	</a:t>
            </a:r>
            <a:r>
              <a:rPr sz="1100" spc="-20" dirty="0">
                <a:solidFill>
                  <a:srgbClr val="404040"/>
                </a:solidFill>
                <a:latin typeface="Calibri"/>
                <a:cs typeface="Calibri"/>
              </a:rPr>
              <a:t>para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liderarem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	</a:t>
            </a:r>
            <a:r>
              <a:rPr sz="1100" spc="-20" dirty="0">
                <a:solidFill>
                  <a:srgbClr val="404040"/>
                </a:solidFill>
                <a:latin typeface="Calibri"/>
                <a:cs typeface="Calibri"/>
              </a:rPr>
              <a:t>pelo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	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exemplo,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	em</a:t>
            </a:r>
            <a:r>
              <a:rPr sz="1100" spc="240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termos</a:t>
            </a:r>
            <a:r>
              <a:rPr sz="1100" spc="250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1100" spc="-25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974852" y="4540376"/>
            <a:ext cx="2712720" cy="34607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>
              <a:lnSpc>
                <a:spcPts val="1200"/>
              </a:lnSpc>
              <a:spcBef>
                <a:spcPts val="240"/>
              </a:spcBef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responsabilidade</a:t>
            </a:r>
            <a:r>
              <a:rPr sz="1100" spc="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social</a:t>
            </a:r>
            <a:r>
              <a:rPr sz="11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empresarial.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Cada</a:t>
            </a:r>
            <a:r>
              <a:rPr sz="1100" spc="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20" dirty="0">
                <a:solidFill>
                  <a:srgbClr val="404040"/>
                </a:solidFill>
                <a:latin typeface="Calibri"/>
                <a:cs typeface="Calibri"/>
              </a:rPr>
              <a:t>euro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gasto</a:t>
            </a:r>
            <a:r>
              <a:rPr sz="1100" spc="3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100" spc="3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cada</a:t>
            </a:r>
            <a:r>
              <a:rPr sz="1100" spc="3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quilowatt-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hora</a:t>
            </a:r>
            <a:r>
              <a:rPr sz="1100" spc="3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spc="3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eletricidade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974852" y="4845176"/>
            <a:ext cx="271272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649605" algn="l"/>
                <a:tab pos="1186180" algn="l"/>
                <a:tab pos="1421130" algn="l"/>
                <a:tab pos="2556510" algn="l"/>
              </a:tabLst>
            </a:pP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utilizada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	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facilita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	</a:t>
            </a:r>
            <a:r>
              <a:rPr sz="1100" spc="-50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	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desenvolvimento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	</a:t>
            </a:r>
            <a:r>
              <a:rPr sz="1100" spc="-25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46251" y="4997576"/>
            <a:ext cx="2941955" cy="80327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241300" marR="5080" algn="just">
              <a:lnSpc>
                <a:spcPts val="1200"/>
              </a:lnSpc>
              <a:spcBef>
                <a:spcPts val="240"/>
              </a:spcBef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instalações</a:t>
            </a:r>
            <a:r>
              <a:rPr sz="1100" spc="1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adicionais</a:t>
            </a:r>
            <a:r>
              <a:rPr sz="1100" spc="1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spc="1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produção</a:t>
            </a:r>
            <a:r>
              <a:rPr sz="1100" spc="1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spc="1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energia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renovável</a:t>
            </a:r>
            <a:r>
              <a:rPr sz="1100" spc="1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da</a:t>
            </a:r>
            <a:r>
              <a:rPr sz="1100" spc="1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propriedade</a:t>
            </a:r>
            <a:r>
              <a:rPr sz="1100" spc="1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da</a:t>
            </a:r>
            <a:r>
              <a:rPr sz="1100" spc="1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comunidade,</a:t>
            </a:r>
            <a:r>
              <a:rPr sz="1100" spc="1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25" dirty="0">
                <a:solidFill>
                  <a:srgbClr val="404040"/>
                </a:solidFill>
                <a:latin typeface="Calibri"/>
                <a:cs typeface="Calibri"/>
              </a:rPr>
              <a:t>na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sua</a:t>
            </a:r>
            <a:r>
              <a:rPr sz="11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vizinhança,</a:t>
            </a:r>
            <a:r>
              <a:rPr sz="11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 em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todo</a:t>
            </a:r>
            <a:r>
              <a:rPr sz="11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 país.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ts val="1150"/>
              </a:lnSpc>
              <a:spcBef>
                <a:spcPts val="5"/>
              </a:spcBef>
              <a:tabLst>
                <a:tab pos="887094" algn="l"/>
                <a:tab pos="1277620" algn="l"/>
                <a:tab pos="1943735" algn="l"/>
                <a:tab pos="2225675" algn="l"/>
              </a:tabLst>
            </a:pPr>
            <a:r>
              <a:rPr sz="1400" dirty="0">
                <a:solidFill>
                  <a:srgbClr val="EB7339"/>
                </a:solidFill>
                <a:latin typeface="Calibri"/>
                <a:cs typeface="Calibri"/>
              </a:rPr>
              <a:t>3.</a:t>
            </a:r>
            <a:r>
              <a:rPr sz="1400" spc="409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Fornecer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	</a:t>
            </a:r>
            <a:r>
              <a:rPr sz="1100" spc="-25" dirty="0">
                <a:solidFill>
                  <a:srgbClr val="404040"/>
                </a:solidFill>
                <a:latin typeface="Calibri"/>
                <a:cs typeface="Calibri"/>
              </a:rPr>
              <a:t>uma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	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estrutura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	</a:t>
            </a:r>
            <a:r>
              <a:rPr sz="1100" spc="-25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	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propriedade</a:t>
            </a:r>
            <a:endParaRPr sz="1100">
              <a:latin typeface="Calibri"/>
              <a:cs typeface="Calibri"/>
            </a:endParaRPr>
          </a:p>
          <a:p>
            <a:pPr marL="241300" algn="just">
              <a:lnSpc>
                <a:spcPts val="1230"/>
              </a:lnSpc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significativa</a:t>
            </a:r>
            <a:r>
              <a:rPr sz="1100" spc="10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para</a:t>
            </a:r>
            <a:r>
              <a:rPr sz="1100" spc="9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as</a:t>
            </a:r>
            <a:r>
              <a:rPr sz="1100" spc="1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comunidades</a:t>
            </a:r>
            <a:r>
              <a:rPr sz="1100" spc="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100" spc="9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indivíduos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46251" y="5759576"/>
            <a:ext cx="2941955" cy="248031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241300" marR="5080" algn="just">
              <a:lnSpc>
                <a:spcPct val="91000"/>
              </a:lnSpc>
              <a:spcBef>
                <a:spcPts val="220"/>
              </a:spcBef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no</a:t>
            </a:r>
            <a:r>
              <a:rPr sz="1100" spc="135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sector</a:t>
            </a:r>
            <a:r>
              <a:rPr sz="1100" spc="140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das</a:t>
            </a:r>
            <a:r>
              <a:rPr sz="1100" spc="140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energias</a:t>
            </a:r>
            <a:r>
              <a:rPr sz="1100" spc="135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renováveis</a:t>
            </a:r>
            <a:r>
              <a:rPr sz="1100" spc="140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-</a:t>
            </a:r>
            <a:r>
              <a:rPr sz="1100" spc="135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1100" spc="-20" dirty="0">
                <a:solidFill>
                  <a:srgbClr val="404040"/>
                </a:solidFill>
                <a:latin typeface="Calibri"/>
                <a:cs typeface="Calibri"/>
              </a:rPr>
              <a:t>para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assegurar</a:t>
            </a:r>
            <a:r>
              <a:rPr sz="1100" spc="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que</a:t>
            </a:r>
            <a:r>
              <a:rPr sz="11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1100" spc="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rendimento</a:t>
            </a:r>
            <a:r>
              <a:rPr sz="1100" spc="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excedente</a:t>
            </a:r>
            <a:r>
              <a:rPr sz="1100" spc="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gerado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permaneça</a:t>
            </a:r>
            <a:r>
              <a:rPr sz="1100" spc="170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nas</a:t>
            </a:r>
            <a:r>
              <a:rPr sz="1100" spc="175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comunidades,</a:t>
            </a:r>
            <a:r>
              <a:rPr sz="1100" spc="175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fortalecendo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assim</a:t>
            </a:r>
            <a:r>
              <a:rPr sz="11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 economia</a:t>
            </a:r>
            <a:r>
              <a:rPr sz="11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circular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 local.</a:t>
            </a:r>
            <a:endParaRPr sz="11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1080"/>
              </a:spcBef>
            </a:pPr>
            <a:r>
              <a:rPr sz="1100" b="1" dirty="0">
                <a:solidFill>
                  <a:srgbClr val="EB7339"/>
                </a:solidFill>
                <a:latin typeface="Calibri"/>
                <a:cs typeface="Calibri"/>
              </a:rPr>
              <a:t>Partilha</a:t>
            </a:r>
            <a:r>
              <a:rPr sz="1100" b="1" spc="10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EB7339"/>
                </a:solidFill>
                <a:latin typeface="Calibri"/>
                <a:cs typeface="Calibri"/>
              </a:rPr>
              <a:t>e</a:t>
            </a:r>
            <a:r>
              <a:rPr sz="1100" b="1" spc="10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100" b="1" spc="-10" dirty="0">
                <a:solidFill>
                  <a:srgbClr val="EB7339"/>
                </a:solidFill>
                <a:latin typeface="Calibri"/>
                <a:cs typeface="Calibri"/>
              </a:rPr>
              <a:t>Aprendizagem </a:t>
            </a:r>
            <a:r>
              <a:rPr sz="1100" b="1" spc="-50" dirty="0">
                <a:solidFill>
                  <a:srgbClr val="EB7339"/>
                </a:solidFill>
                <a:latin typeface="Calibri"/>
                <a:cs typeface="Calibri"/>
              </a:rPr>
              <a:t>:</a:t>
            </a:r>
            <a:endParaRPr sz="1100">
              <a:latin typeface="Calibri"/>
              <a:cs typeface="Calibri"/>
            </a:endParaRPr>
          </a:p>
          <a:p>
            <a:pPr marL="12700" marR="5715" algn="just">
              <a:lnSpc>
                <a:spcPts val="1200"/>
              </a:lnSpc>
              <a:spcBef>
                <a:spcPts val="1220"/>
              </a:spcBef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Inscrição</a:t>
            </a:r>
            <a:r>
              <a:rPr sz="1100" spc="4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como</a:t>
            </a:r>
            <a:r>
              <a:rPr sz="1100" spc="4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membro</a:t>
            </a:r>
            <a:r>
              <a:rPr sz="1100" spc="4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do</a:t>
            </a:r>
            <a:r>
              <a:rPr sz="1100" spc="434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Grupo</a:t>
            </a:r>
            <a:r>
              <a:rPr sz="1100" spc="434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Community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Power</a:t>
            </a:r>
            <a:r>
              <a:rPr sz="11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0" dirty="0">
                <a:solidFill>
                  <a:srgbClr val="404040"/>
                </a:solidFill>
                <a:latin typeface="Calibri"/>
                <a:cs typeface="Calibri"/>
              </a:rPr>
              <a:t>:</a:t>
            </a:r>
            <a:endParaRPr sz="1100">
              <a:latin typeface="Calibri"/>
              <a:cs typeface="Calibri"/>
            </a:endParaRPr>
          </a:p>
          <a:p>
            <a:pPr marL="182880" marR="5080" indent="-170815" algn="just">
              <a:lnSpc>
                <a:spcPts val="1200"/>
              </a:lnSpc>
              <a:buClr>
                <a:srgbClr val="EB7339"/>
              </a:buClr>
              <a:buSzPct val="127272"/>
              <a:buFont typeface="Arial MT"/>
              <a:buChar char="•"/>
              <a:tabLst>
                <a:tab pos="184785" algn="l"/>
              </a:tabLst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Community</a:t>
            </a:r>
            <a:r>
              <a:rPr sz="1100" spc="2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Power</a:t>
            </a:r>
            <a:r>
              <a:rPr sz="1100" spc="254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fornece</a:t>
            </a:r>
            <a:r>
              <a:rPr sz="1100" spc="2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aconselhamento</a:t>
            </a:r>
            <a:r>
              <a:rPr sz="1100" spc="2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	orientação</a:t>
            </a:r>
            <a:r>
              <a:rPr sz="1100" spc="160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sobre</a:t>
            </a:r>
            <a:r>
              <a:rPr sz="1100" spc="160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estruturas</a:t>
            </a:r>
            <a:r>
              <a:rPr sz="1100" spc="165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legais</a:t>
            </a:r>
            <a:r>
              <a:rPr sz="1100" spc="155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para</a:t>
            </a:r>
            <a:r>
              <a:rPr sz="1100" spc="155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1100" spc="-25" dirty="0">
                <a:solidFill>
                  <a:srgbClr val="404040"/>
                </a:solidFill>
                <a:latin typeface="Calibri"/>
                <a:cs typeface="Calibri"/>
              </a:rPr>
              <a:t>as 	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comunidades,</a:t>
            </a:r>
            <a:r>
              <a:rPr sz="1100" spc="315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arrendamentos</a:t>
            </a:r>
            <a:r>
              <a:rPr sz="1100" spc="320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spc="315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terrenos 	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(incluindo</a:t>
            </a:r>
            <a:r>
              <a:rPr sz="1100" spc="355" dirty="0">
                <a:solidFill>
                  <a:srgbClr val="404040"/>
                </a:solidFill>
                <a:latin typeface="Calibri"/>
                <a:cs typeface="Calibri"/>
              </a:rPr>
              <a:t>  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Opções</a:t>
            </a:r>
            <a:r>
              <a:rPr sz="1100" spc="360" dirty="0">
                <a:solidFill>
                  <a:srgbClr val="404040"/>
                </a:solidFill>
                <a:latin typeface="Calibri"/>
                <a:cs typeface="Calibri"/>
              </a:rPr>
              <a:t>  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spc="355" dirty="0">
                <a:solidFill>
                  <a:srgbClr val="404040"/>
                </a:solidFill>
                <a:latin typeface="Calibri"/>
                <a:cs typeface="Calibri"/>
              </a:rPr>
              <a:t>  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Arrendamento), 	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planeamento</a:t>
            </a:r>
            <a:r>
              <a:rPr sz="1100" spc="459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(incluindo</a:t>
            </a:r>
            <a:r>
              <a:rPr sz="1100" spc="4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todos</a:t>
            </a:r>
            <a:r>
              <a:rPr sz="1100" spc="4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os</a:t>
            </a:r>
            <a:r>
              <a:rPr sz="1100" spc="4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estudos</a:t>
            </a:r>
            <a:r>
              <a:rPr sz="1100" spc="4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	avaliações</a:t>
            </a:r>
            <a:r>
              <a:rPr sz="1100" spc="1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spc="1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impacto),</a:t>
            </a:r>
            <a:r>
              <a:rPr sz="1100" spc="1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ligações</a:t>
            </a:r>
            <a:r>
              <a:rPr sz="1100" spc="1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à</a:t>
            </a:r>
            <a:r>
              <a:rPr sz="1100" spc="1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rede,</a:t>
            </a:r>
            <a:r>
              <a:rPr sz="1100" spc="1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leilões 	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RESS,</a:t>
            </a:r>
            <a:r>
              <a:rPr sz="1100" spc="1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financiamento</a:t>
            </a:r>
            <a:r>
              <a:rPr sz="1100" spc="1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spc="1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projetos,</a:t>
            </a:r>
            <a:r>
              <a:rPr sz="1100" spc="1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construção</a:t>
            </a:r>
            <a:r>
              <a:rPr sz="1100" spc="1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877436" y="1186941"/>
            <a:ext cx="2941955" cy="1261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>
              <a:lnSpc>
                <a:spcPts val="1260"/>
              </a:lnSpc>
              <a:spcBef>
                <a:spcPts val="100"/>
              </a:spcBef>
            </a:pP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operação.</a:t>
            </a:r>
            <a:endParaRPr sz="1100">
              <a:latin typeface="Calibri"/>
              <a:cs typeface="Calibri"/>
            </a:endParaRPr>
          </a:p>
          <a:p>
            <a:pPr marL="182880" marR="5080" indent="-170815" algn="just">
              <a:lnSpc>
                <a:spcPts val="1200"/>
              </a:lnSpc>
              <a:spcBef>
                <a:spcPts val="85"/>
              </a:spcBef>
              <a:buClr>
                <a:srgbClr val="EB7339"/>
              </a:buClr>
              <a:buSzPct val="127272"/>
              <a:buFont typeface="Arial MT"/>
              <a:buChar char="•"/>
              <a:tabLst>
                <a:tab pos="184785" algn="l"/>
              </a:tabLst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Community</a:t>
            </a:r>
            <a:r>
              <a:rPr sz="1100" spc="1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Power</a:t>
            </a:r>
            <a:r>
              <a:rPr sz="1100" spc="1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é</a:t>
            </a:r>
            <a:r>
              <a:rPr sz="1100" spc="1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também</a:t>
            </a:r>
            <a:r>
              <a:rPr sz="1100" spc="1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um</a:t>
            </a:r>
            <a:r>
              <a:rPr sz="1100" spc="1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veículo</a:t>
            </a:r>
            <a:r>
              <a:rPr sz="1100" spc="1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20" dirty="0">
                <a:solidFill>
                  <a:srgbClr val="404040"/>
                </a:solidFill>
                <a:latin typeface="Calibri"/>
                <a:cs typeface="Calibri"/>
              </a:rPr>
              <a:t>para 	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que</a:t>
            </a:r>
            <a:r>
              <a:rPr sz="1100" spc="3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todos</a:t>
            </a:r>
            <a:r>
              <a:rPr sz="1100" spc="3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os</a:t>
            </a:r>
            <a:r>
              <a:rPr sz="1100" spc="3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grupos</a:t>
            </a:r>
            <a:r>
              <a:rPr sz="1100" spc="3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comunitários</a:t>
            </a:r>
            <a:r>
              <a:rPr sz="1100" spc="3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se</a:t>
            </a:r>
            <a:r>
              <a:rPr sz="1100" spc="3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sintam 	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representantes</a:t>
            </a:r>
            <a:r>
              <a:rPr sz="1100" spc="290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através</a:t>
            </a:r>
            <a:r>
              <a:rPr sz="1100" spc="290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dos</a:t>
            </a:r>
            <a:r>
              <a:rPr sz="1100" spc="295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quais</a:t>
            </a:r>
            <a:r>
              <a:rPr sz="1100" spc="295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1100" spc="-20" dirty="0">
                <a:solidFill>
                  <a:srgbClr val="404040"/>
                </a:solidFill>
                <a:latin typeface="Calibri"/>
                <a:cs typeface="Calibri"/>
              </a:rPr>
              <a:t>podem 	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influenciar</a:t>
            </a:r>
            <a:r>
              <a:rPr sz="1100" spc="310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100" spc="315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política,</a:t>
            </a:r>
            <a:r>
              <a:rPr sz="1100" spc="310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promover</a:t>
            </a:r>
            <a:r>
              <a:rPr sz="1100" spc="315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100" spc="310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1100" spc="-20" dirty="0">
                <a:solidFill>
                  <a:srgbClr val="404040"/>
                </a:solidFill>
                <a:latin typeface="Calibri"/>
                <a:cs typeface="Calibri"/>
              </a:rPr>
              <a:t>ética 	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comunitária,</a:t>
            </a:r>
            <a:r>
              <a:rPr sz="1100" spc="170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tentar</a:t>
            </a:r>
            <a:r>
              <a:rPr sz="1100" spc="185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assegurar</a:t>
            </a:r>
            <a:r>
              <a:rPr sz="1100" spc="180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100" spc="180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viabilidade 	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comercial</a:t>
            </a:r>
            <a:r>
              <a:rPr sz="1100" spc="3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dos</a:t>
            </a:r>
            <a:r>
              <a:rPr sz="1100" spc="3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Projetos</a:t>
            </a:r>
            <a:r>
              <a:rPr sz="1100" spc="3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Comunitários,</a:t>
            </a:r>
            <a:r>
              <a:rPr sz="1100" spc="3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com</a:t>
            </a:r>
            <a:r>
              <a:rPr sz="1100" spc="3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0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	objetivo</a:t>
            </a:r>
            <a:r>
              <a:rPr sz="1100" spc="200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comum</a:t>
            </a:r>
            <a:r>
              <a:rPr sz="1100" spc="204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spc="200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construir</a:t>
            </a:r>
            <a:r>
              <a:rPr sz="1100" spc="200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projetos</a:t>
            </a:r>
            <a:r>
              <a:rPr sz="1100" spc="200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1100" spc="-25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049648" y="2406522"/>
            <a:ext cx="727075" cy="34607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>
              <a:lnSpc>
                <a:spcPts val="1200"/>
              </a:lnSpc>
              <a:spcBef>
                <a:spcPts val="240"/>
              </a:spcBef>
            </a:pP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produção propriedade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752213" y="2406522"/>
            <a:ext cx="2066925" cy="34607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250190" marR="5080" indent="-238125">
              <a:lnSpc>
                <a:spcPts val="1200"/>
              </a:lnSpc>
              <a:spcBef>
                <a:spcPts val="240"/>
              </a:spcBef>
              <a:tabLst>
                <a:tab pos="317500" algn="l"/>
                <a:tab pos="1149350" algn="l"/>
                <a:tab pos="1475740" algn="l"/>
                <a:tab pos="1871980" algn="l"/>
              </a:tabLst>
            </a:pPr>
            <a:r>
              <a:rPr sz="1100" spc="-25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		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eletricidade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	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renovável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	</a:t>
            </a:r>
            <a:r>
              <a:rPr sz="1100" spc="-25" dirty="0">
                <a:solidFill>
                  <a:srgbClr val="404040"/>
                </a:solidFill>
                <a:latin typeface="Calibri"/>
                <a:cs typeface="Calibri"/>
              </a:rPr>
              <a:t>em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comunitária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	</a:t>
            </a:r>
            <a:r>
              <a:rPr sz="1100" spc="-10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	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fornecê-</a:t>
            </a:r>
            <a:r>
              <a:rPr sz="1100" spc="-25" dirty="0">
                <a:solidFill>
                  <a:srgbClr val="404040"/>
                </a:solidFill>
                <a:latin typeface="Calibri"/>
                <a:cs typeface="Calibri"/>
              </a:rPr>
              <a:t>la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049648" y="2711322"/>
            <a:ext cx="240093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localmente</a:t>
            </a:r>
            <a:r>
              <a:rPr sz="11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através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da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Community</a:t>
            </a:r>
            <a:r>
              <a:rPr sz="11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Power.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877436" y="2863722"/>
            <a:ext cx="2943225" cy="248031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82880" marR="6985" indent="-170815" algn="just">
              <a:lnSpc>
                <a:spcPts val="1200"/>
              </a:lnSpc>
              <a:spcBef>
                <a:spcPts val="240"/>
              </a:spcBef>
              <a:buClr>
                <a:srgbClr val="EB7339"/>
              </a:buClr>
              <a:buSzPct val="127272"/>
              <a:buFont typeface="Arial MT"/>
              <a:buChar char="•"/>
              <a:tabLst>
                <a:tab pos="184785" algn="l"/>
              </a:tabLst>
            </a:pP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Espera-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se</a:t>
            </a:r>
            <a:r>
              <a:rPr sz="1100" spc="1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que</a:t>
            </a:r>
            <a:r>
              <a:rPr sz="1100" spc="1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pague</a:t>
            </a:r>
            <a:r>
              <a:rPr sz="1100" spc="1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100" spc="1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Assinatura</a:t>
            </a:r>
            <a:r>
              <a:rPr sz="1100" spc="1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Anual</a:t>
            </a:r>
            <a:r>
              <a:rPr sz="1100" spc="1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100" spc="1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25" dirty="0">
                <a:solidFill>
                  <a:srgbClr val="404040"/>
                </a:solidFill>
                <a:latin typeface="Calibri"/>
                <a:cs typeface="Calibri"/>
              </a:rPr>
              <a:t>que 	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expanda</a:t>
            </a:r>
            <a:r>
              <a:rPr sz="11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 base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clientes</a:t>
            </a:r>
            <a:r>
              <a:rPr sz="11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Community</a:t>
            </a:r>
            <a:r>
              <a:rPr sz="11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Power.</a:t>
            </a:r>
            <a:endParaRPr sz="1100">
              <a:latin typeface="Calibri"/>
              <a:cs typeface="Calibri"/>
            </a:endParaRPr>
          </a:p>
          <a:p>
            <a:pPr marL="182880" marR="6985" indent="-170815" algn="just">
              <a:lnSpc>
                <a:spcPts val="1200"/>
              </a:lnSpc>
              <a:buClr>
                <a:srgbClr val="EB7339"/>
              </a:buClr>
              <a:buSzPct val="127272"/>
              <a:buFont typeface="Arial MT"/>
              <a:buChar char="•"/>
              <a:tabLst>
                <a:tab pos="184785" algn="l"/>
              </a:tabLst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Os</a:t>
            </a:r>
            <a:r>
              <a:rPr sz="1100" spc="4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primeiros</a:t>
            </a:r>
            <a:r>
              <a:rPr sz="1100" spc="4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passos</a:t>
            </a:r>
            <a:r>
              <a:rPr sz="1100" spc="434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para</a:t>
            </a:r>
            <a:r>
              <a:rPr sz="1100" spc="4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cada</a:t>
            </a:r>
            <a:r>
              <a:rPr sz="1100" spc="434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Comunidade 	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incluem</a:t>
            </a:r>
            <a:r>
              <a:rPr sz="1100" spc="18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100" spc="18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identificação</a:t>
            </a:r>
            <a:r>
              <a:rPr sz="1100" spc="19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spc="1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um</a:t>
            </a:r>
            <a:r>
              <a:rPr sz="1100" spc="1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local</a:t>
            </a:r>
            <a:r>
              <a:rPr sz="1100" spc="18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adequado 	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(de preferência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adjacente a uma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central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elétrica 	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ESB),</a:t>
            </a:r>
            <a:r>
              <a:rPr sz="1100" spc="4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1100" spc="4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arrendamento</a:t>
            </a:r>
            <a:r>
              <a:rPr sz="1100" spc="434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do</a:t>
            </a:r>
            <a:r>
              <a:rPr sz="1100" spc="4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terreno/opção</a:t>
            </a:r>
            <a:r>
              <a:rPr sz="1100" spc="434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25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endParaRPr sz="1100">
              <a:latin typeface="Calibri"/>
              <a:cs typeface="Calibri"/>
            </a:endParaRPr>
          </a:p>
          <a:p>
            <a:pPr marL="184785" marR="6985" algn="just">
              <a:lnSpc>
                <a:spcPts val="1200"/>
              </a:lnSpc>
              <a:spcBef>
                <a:spcPts val="5"/>
              </a:spcBef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arrendamento,</a:t>
            </a:r>
            <a:r>
              <a:rPr sz="1100" spc="130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RESS</a:t>
            </a:r>
            <a:r>
              <a:rPr sz="1100" spc="125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(ver</a:t>
            </a:r>
            <a:r>
              <a:rPr sz="1100" spc="130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abaixo</a:t>
            </a:r>
            <a:r>
              <a:rPr sz="1100" spc="135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para</a:t>
            </a:r>
            <a:r>
              <a:rPr sz="1100" spc="125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1100" spc="-20" dirty="0">
                <a:solidFill>
                  <a:srgbClr val="404040"/>
                </a:solidFill>
                <a:latin typeface="Calibri"/>
                <a:cs typeface="Calibri"/>
              </a:rPr>
              <a:t>mais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detalhes),</a:t>
            </a:r>
            <a:r>
              <a:rPr sz="1100" spc="3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aplicação</a:t>
            </a:r>
            <a:r>
              <a:rPr sz="1100" spc="3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spc="3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leilão</a:t>
            </a:r>
            <a:r>
              <a:rPr sz="1100" spc="3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100" spc="3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aquisição</a:t>
            </a:r>
            <a:r>
              <a:rPr sz="1100" spc="3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25" dirty="0">
                <a:solidFill>
                  <a:srgbClr val="404040"/>
                </a:solidFill>
                <a:latin typeface="Calibri"/>
                <a:cs typeface="Calibri"/>
              </a:rPr>
              <a:t>de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Permissão</a:t>
            </a:r>
            <a:r>
              <a:rPr sz="11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Planeamento.</a:t>
            </a:r>
            <a:endParaRPr sz="1100">
              <a:latin typeface="Calibri"/>
              <a:cs typeface="Calibri"/>
            </a:endParaRPr>
          </a:p>
          <a:p>
            <a:pPr marL="182880" marR="5080" indent="-170815" algn="just">
              <a:lnSpc>
                <a:spcPts val="1200"/>
              </a:lnSpc>
              <a:buClr>
                <a:srgbClr val="EB7339"/>
              </a:buClr>
              <a:buSzPct val="127272"/>
              <a:buFont typeface="Arial MT"/>
              <a:buChar char="•"/>
              <a:tabLst>
                <a:tab pos="184785" algn="l"/>
              </a:tabLst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Community</a:t>
            </a:r>
            <a:r>
              <a:rPr sz="1100" spc="254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Power</a:t>
            </a:r>
            <a:r>
              <a:rPr sz="1100" spc="254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também</a:t>
            </a:r>
            <a:r>
              <a:rPr sz="1100" spc="2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presta</a:t>
            </a:r>
            <a:r>
              <a:rPr sz="1100" spc="254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aconselha- 	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mento</a:t>
            </a:r>
            <a:r>
              <a:rPr sz="1100" spc="19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para</a:t>
            </a:r>
            <a:r>
              <a:rPr sz="1100" spc="1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projetos</a:t>
            </a:r>
            <a:r>
              <a:rPr sz="1100" spc="18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bem</a:t>
            </a:r>
            <a:r>
              <a:rPr sz="1100" spc="1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sucedidos</a:t>
            </a:r>
            <a:r>
              <a:rPr sz="1100" spc="18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(i.e.</a:t>
            </a:r>
            <a:r>
              <a:rPr sz="1100" spc="1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20" dirty="0">
                <a:solidFill>
                  <a:srgbClr val="404040"/>
                </a:solidFill>
                <a:latin typeface="Calibri"/>
                <a:cs typeface="Calibri"/>
              </a:rPr>
              <a:t>após 	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assegurado</a:t>
            </a:r>
            <a:r>
              <a:rPr sz="1100" spc="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1100" spc="8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arrendamento,</a:t>
            </a:r>
            <a:r>
              <a:rPr sz="1100" spc="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100" spc="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ligação</a:t>
            </a:r>
            <a:r>
              <a:rPr sz="1100" spc="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à</a:t>
            </a:r>
            <a:r>
              <a:rPr sz="1100" spc="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rede</a:t>
            </a:r>
            <a:r>
              <a:rPr sz="1100" spc="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	o</a:t>
            </a:r>
            <a:r>
              <a:rPr sz="1100" spc="29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planeamento)</a:t>
            </a:r>
            <a:r>
              <a:rPr sz="1100" spc="28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na</a:t>
            </a:r>
            <a:r>
              <a:rPr sz="1100" spc="29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fase</a:t>
            </a:r>
            <a:r>
              <a:rPr sz="1100" spc="2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seguinte,</a:t>
            </a:r>
            <a:r>
              <a:rPr sz="1100" spc="2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que</a:t>
            </a:r>
            <a:r>
              <a:rPr sz="1100" spc="29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inclui: 	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opções</a:t>
            </a:r>
            <a:r>
              <a:rPr sz="1100" spc="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spc="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Financiamento/Investimento</a:t>
            </a:r>
            <a:r>
              <a:rPr sz="1100" spc="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seguro, 	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fase</a:t>
            </a:r>
            <a:r>
              <a:rPr sz="1100" spc="4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spc="434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concurso</a:t>
            </a:r>
            <a:r>
              <a:rPr sz="1100" spc="4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100" spc="4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construção,</a:t>
            </a:r>
            <a:r>
              <a:rPr sz="1100" spc="4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comissiona- 	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mento</a:t>
            </a:r>
            <a:r>
              <a:rPr sz="11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1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funcionamento</a:t>
            </a:r>
            <a:r>
              <a:rPr sz="11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da</a:t>
            </a:r>
            <a:r>
              <a:rPr sz="11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instalação.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84961" y="385317"/>
            <a:ext cx="43021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EB7339"/>
                </a:solidFill>
                <a:latin typeface="Calibri"/>
                <a:cs typeface="Calibri"/>
              </a:rPr>
              <a:t>INFORMAÇÃO</a:t>
            </a:r>
            <a:r>
              <a:rPr sz="1800" b="1" spc="-3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EB7339"/>
                </a:solidFill>
                <a:latin typeface="Calibri"/>
                <a:cs typeface="Calibri"/>
              </a:rPr>
              <a:t>DETALHADA</a:t>
            </a:r>
            <a:r>
              <a:rPr sz="1800" b="1" spc="-40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EB7339"/>
                </a:solidFill>
                <a:latin typeface="Calibri"/>
                <a:cs typeface="Calibri"/>
              </a:rPr>
              <a:t>SOBRE</a:t>
            </a:r>
            <a:r>
              <a:rPr sz="1800" b="1" spc="-20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EB7339"/>
                </a:solidFill>
                <a:latin typeface="Calibri"/>
                <a:cs typeface="Calibri"/>
              </a:rPr>
              <a:t>A</a:t>
            </a:r>
            <a:r>
              <a:rPr sz="1800" b="1" spc="-3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EB7339"/>
                </a:solidFill>
                <a:latin typeface="Calibri"/>
                <a:cs typeface="Calibri"/>
              </a:rPr>
              <a:t>PRÁTICA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84961" y="8948419"/>
            <a:ext cx="5081270" cy="917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EB7339"/>
                </a:solidFill>
                <a:latin typeface="Calibri"/>
                <a:cs typeface="Calibri"/>
              </a:rPr>
              <a:t>PERÍODO</a:t>
            </a:r>
            <a:r>
              <a:rPr sz="1800" b="1" spc="-1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EB7339"/>
                </a:solidFill>
                <a:latin typeface="Calibri"/>
                <a:cs typeface="Calibri"/>
              </a:rPr>
              <a:t>DE</a:t>
            </a:r>
            <a:r>
              <a:rPr sz="1800" b="1" spc="-10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EB7339"/>
                </a:solidFill>
                <a:latin typeface="Calibri"/>
                <a:cs typeface="Calibri"/>
              </a:rPr>
              <a:t>IMPLEMENTAÇÃO</a:t>
            </a:r>
            <a:r>
              <a:rPr sz="1800" b="1" spc="-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spc="-65" dirty="0">
                <a:solidFill>
                  <a:srgbClr val="EB7339"/>
                </a:solidFill>
                <a:latin typeface="Calibri"/>
                <a:cs typeface="Calibri"/>
              </a:rPr>
              <a:t>(DATA</a:t>
            </a:r>
            <a:r>
              <a:rPr sz="1800" b="1" spc="-1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EB7339"/>
                </a:solidFill>
                <a:latin typeface="Calibri"/>
                <a:cs typeface="Calibri"/>
              </a:rPr>
              <a:t>DE</a:t>
            </a:r>
            <a:r>
              <a:rPr sz="1800" b="1" spc="-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EB7339"/>
                </a:solidFill>
                <a:latin typeface="Calibri"/>
                <a:cs typeface="Calibri"/>
              </a:rPr>
              <a:t>INÍCIO/FIM)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40"/>
              </a:spcBef>
            </a:pPr>
            <a:r>
              <a:rPr sz="1100" b="1" dirty="0">
                <a:solidFill>
                  <a:srgbClr val="EB7339"/>
                </a:solidFill>
                <a:latin typeface="Calibri"/>
                <a:cs typeface="Calibri"/>
              </a:rPr>
              <a:t>Data</a:t>
            </a:r>
            <a:r>
              <a:rPr sz="1100" b="1" spc="-30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EB7339"/>
                </a:solidFill>
                <a:latin typeface="Calibri"/>
                <a:cs typeface="Calibri"/>
              </a:rPr>
              <a:t>de</a:t>
            </a:r>
            <a:r>
              <a:rPr sz="1100" b="1" spc="-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EB7339"/>
                </a:solidFill>
                <a:latin typeface="Calibri"/>
                <a:cs typeface="Calibri"/>
              </a:rPr>
              <a:t>início</a:t>
            </a:r>
            <a:r>
              <a:rPr sz="1100" b="1" spc="-20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EB7339"/>
                </a:solidFill>
                <a:latin typeface="Calibri"/>
                <a:cs typeface="Calibri"/>
              </a:rPr>
              <a:t>:</a:t>
            </a:r>
            <a:r>
              <a:rPr sz="1100" b="1" spc="-20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1/11/2022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1100" b="1" dirty="0">
                <a:solidFill>
                  <a:srgbClr val="EB7339"/>
                </a:solidFill>
                <a:latin typeface="Calibri"/>
                <a:cs typeface="Calibri"/>
              </a:rPr>
              <a:t>Data</a:t>
            </a:r>
            <a:r>
              <a:rPr sz="1100" b="1" spc="-30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EB7339"/>
                </a:solidFill>
                <a:latin typeface="Calibri"/>
                <a:cs typeface="Calibri"/>
              </a:rPr>
              <a:t>de</a:t>
            </a:r>
            <a:r>
              <a:rPr sz="1100" b="1" spc="-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EB7339"/>
                </a:solidFill>
                <a:latin typeface="Calibri"/>
                <a:cs typeface="Calibri"/>
              </a:rPr>
              <a:t>fim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: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Em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curso</a:t>
            </a:r>
            <a:endParaRPr sz="1100">
              <a:latin typeface="Calibri"/>
              <a:cs typeface="Calibri"/>
            </a:endParaRPr>
          </a:p>
        </p:txBody>
      </p:sp>
      <p:pic>
        <p:nvPicPr>
          <p:cNvPr id="34" name="object 3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950208" y="5654039"/>
            <a:ext cx="1514855" cy="2427732"/>
          </a:xfrm>
          <a:prstGeom prst="rect">
            <a:avLst/>
          </a:prstGeom>
        </p:spPr>
      </p:pic>
      <p:grpSp>
        <p:nvGrpSpPr>
          <p:cNvPr id="35" name="object 35"/>
          <p:cNvGrpSpPr/>
          <p:nvPr/>
        </p:nvGrpSpPr>
        <p:grpSpPr>
          <a:xfrm>
            <a:off x="578358" y="399287"/>
            <a:ext cx="6991984" cy="8521065"/>
            <a:chOff x="578358" y="399287"/>
            <a:chExt cx="6991984" cy="8521065"/>
          </a:xfrm>
        </p:grpSpPr>
        <p:pic>
          <p:nvPicPr>
            <p:cNvPr id="36" name="object 3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626352" y="399287"/>
              <a:ext cx="595883" cy="595884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578358" y="881633"/>
              <a:ext cx="6982459" cy="7905115"/>
            </a:xfrm>
            <a:custGeom>
              <a:avLst/>
              <a:gdLst/>
              <a:ahLst/>
              <a:cxnLst/>
              <a:rect l="l" t="t" r="r" b="b"/>
              <a:pathLst>
                <a:path w="6982459" h="7905115">
                  <a:moveTo>
                    <a:pt x="13715" y="17525"/>
                  </a:moveTo>
                  <a:lnTo>
                    <a:pt x="6982333" y="0"/>
                  </a:lnTo>
                </a:path>
                <a:path w="6982459" h="7905115">
                  <a:moveTo>
                    <a:pt x="0" y="7904988"/>
                  </a:moveTo>
                  <a:lnTo>
                    <a:pt x="5588762" y="7904988"/>
                  </a:lnTo>
                </a:path>
              </a:pathLst>
            </a:custGeom>
            <a:ln w="19050">
              <a:solidFill>
                <a:srgbClr val="354F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5833872" y="8325611"/>
              <a:ext cx="594360" cy="594360"/>
            </a:xfrm>
            <a:custGeom>
              <a:avLst/>
              <a:gdLst/>
              <a:ahLst/>
              <a:cxnLst/>
              <a:rect l="l" t="t" r="r" b="b"/>
              <a:pathLst>
                <a:path w="594360" h="594359">
                  <a:moveTo>
                    <a:pt x="297179" y="0"/>
                  </a:moveTo>
                  <a:lnTo>
                    <a:pt x="248986" y="3890"/>
                  </a:lnTo>
                  <a:lnTo>
                    <a:pt x="203265" y="15154"/>
                  </a:lnTo>
                  <a:lnTo>
                    <a:pt x="160628" y="33179"/>
                  </a:lnTo>
                  <a:lnTo>
                    <a:pt x="121688" y="57351"/>
                  </a:lnTo>
                  <a:lnTo>
                    <a:pt x="87058" y="87058"/>
                  </a:lnTo>
                  <a:lnTo>
                    <a:pt x="57351" y="121688"/>
                  </a:lnTo>
                  <a:lnTo>
                    <a:pt x="33179" y="160628"/>
                  </a:lnTo>
                  <a:lnTo>
                    <a:pt x="15154" y="203265"/>
                  </a:lnTo>
                  <a:lnTo>
                    <a:pt x="3890" y="248986"/>
                  </a:lnTo>
                  <a:lnTo>
                    <a:pt x="0" y="297180"/>
                  </a:lnTo>
                  <a:lnTo>
                    <a:pt x="3890" y="345373"/>
                  </a:lnTo>
                  <a:lnTo>
                    <a:pt x="15154" y="391094"/>
                  </a:lnTo>
                  <a:lnTo>
                    <a:pt x="33179" y="433731"/>
                  </a:lnTo>
                  <a:lnTo>
                    <a:pt x="57351" y="472671"/>
                  </a:lnTo>
                  <a:lnTo>
                    <a:pt x="87058" y="507301"/>
                  </a:lnTo>
                  <a:lnTo>
                    <a:pt x="121688" y="537008"/>
                  </a:lnTo>
                  <a:lnTo>
                    <a:pt x="160628" y="561180"/>
                  </a:lnTo>
                  <a:lnTo>
                    <a:pt x="203265" y="579205"/>
                  </a:lnTo>
                  <a:lnTo>
                    <a:pt x="248986" y="590469"/>
                  </a:lnTo>
                  <a:lnTo>
                    <a:pt x="297179" y="594360"/>
                  </a:lnTo>
                  <a:lnTo>
                    <a:pt x="345373" y="590469"/>
                  </a:lnTo>
                  <a:lnTo>
                    <a:pt x="391094" y="579205"/>
                  </a:lnTo>
                  <a:lnTo>
                    <a:pt x="433731" y="561180"/>
                  </a:lnTo>
                  <a:lnTo>
                    <a:pt x="472671" y="537008"/>
                  </a:lnTo>
                  <a:lnTo>
                    <a:pt x="507301" y="507301"/>
                  </a:lnTo>
                  <a:lnTo>
                    <a:pt x="537008" y="472671"/>
                  </a:lnTo>
                  <a:lnTo>
                    <a:pt x="561180" y="433731"/>
                  </a:lnTo>
                  <a:lnTo>
                    <a:pt x="579205" y="391094"/>
                  </a:lnTo>
                  <a:lnTo>
                    <a:pt x="590469" y="345373"/>
                  </a:lnTo>
                  <a:lnTo>
                    <a:pt x="594360" y="297180"/>
                  </a:lnTo>
                  <a:lnTo>
                    <a:pt x="590469" y="248986"/>
                  </a:lnTo>
                  <a:lnTo>
                    <a:pt x="579205" y="203265"/>
                  </a:lnTo>
                  <a:lnTo>
                    <a:pt x="561180" y="160628"/>
                  </a:lnTo>
                  <a:lnTo>
                    <a:pt x="537008" y="121688"/>
                  </a:lnTo>
                  <a:lnTo>
                    <a:pt x="507301" y="87058"/>
                  </a:lnTo>
                  <a:lnTo>
                    <a:pt x="472671" y="57351"/>
                  </a:lnTo>
                  <a:lnTo>
                    <a:pt x="433731" y="33179"/>
                  </a:lnTo>
                  <a:lnTo>
                    <a:pt x="391094" y="15154"/>
                  </a:lnTo>
                  <a:lnTo>
                    <a:pt x="345373" y="3890"/>
                  </a:lnTo>
                  <a:lnTo>
                    <a:pt x="297179" y="0"/>
                  </a:lnTo>
                  <a:close/>
                </a:path>
              </a:pathLst>
            </a:custGeom>
            <a:solidFill>
              <a:srgbClr val="354F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978661" y="8487282"/>
              <a:ext cx="315595" cy="301625"/>
            </a:xfrm>
            <a:custGeom>
              <a:avLst/>
              <a:gdLst/>
              <a:ahLst/>
              <a:cxnLst/>
              <a:rect l="l" t="t" r="r" b="b"/>
              <a:pathLst>
                <a:path w="315595" h="301625">
                  <a:moveTo>
                    <a:pt x="155644" y="0"/>
                  </a:moveTo>
                  <a:lnTo>
                    <a:pt x="95240" y="10287"/>
                  </a:lnTo>
                  <a:lnTo>
                    <a:pt x="55239" y="33166"/>
                  </a:lnTo>
                  <a:lnTo>
                    <a:pt x="25465" y="65306"/>
                  </a:lnTo>
                  <a:lnTo>
                    <a:pt x="6769" y="103965"/>
                  </a:lnTo>
                  <a:lnTo>
                    <a:pt x="0" y="146402"/>
                  </a:lnTo>
                  <a:lnTo>
                    <a:pt x="6008" y="189877"/>
                  </a:lnTo>
                  <a:lnTo>
                    <a:pt x="25644" y="231648"/>
                  </a:lnTo>
                  <a:lnTo>
                    <a:pt x="53838" y="262636"/>
                  </a:lnTo>
                  <a:lnTo>
                    <a:pt x="62093" y="252856"/>
                  </a:lnTo>
                  <a:lnTo>
                    <a:pt x="49193" y="240579"/>
                  </a:lnTo>
                  <a:lnTo>
                    <a:pt x="38138" y="227123"/>
                  </a:lnTo>
                  <a:lnTo>
                    <a:pt x="28964" y="212405"/>
                  </a:lnTo>
                  <a:lnTo>
                    <a:pt x="21707" y="196342"/>
                  </a:lnTo>
                  <a:lnTo>
                    <a:pt x="41519" y="186436"/>
                  </a:lnTo>
                  <a:lnTo>
                    <a:pt x="35804" y="175006"/>
                  </a:lnTo>
                  <a:lnTo>
                    <a:pt x="17770" y="183895"/>
                  </a:lnTo>
                  <a:lnTo>
                    <a:pt x="15450" y="173543"/>
                  </a:lnTo>
                  <a:lnTo>
                    <a:pt x="13881" y="163179"/>
                  </a:lnTo>
                  <a:lnTo>
                    <a:pt x="13145" y="152695"/>
                  </a:lnTo>
                  <a:lnTo>
                    <a:pt x="13325" y="141986"/>
                  </a:lnTo>
                  <a:lnTo>
                    <a:pt x="64379" y="141986"/>
                  </a:lnTo>
                  <a:lnTo>
                    <a:pt x="64379" y="129031"/>
                  </a:lnTo>
                  <a:lnTo>
                    <a:pt x="14722" y="129031"/>
                  </a:lnTo>
                  <a:lnTo>
                    <a:pt x="16808" y="118016"/>
                  </a:lnTo>
                  <a:lnTo>
                    <a:pt x="19691" y="107394"/>
                  </a:lnTo>
                  <a:lnTo>
                    <a:pt x="23455" y="97081"/>
                  </a:lnTo>
                  <a:lnTo>
                    <a:pt x="28184" y="86994"/>
                  </a:lnTo>
                  <a:lnTo>
                    <a:pt x="41773" y="95884"/>
                  </a:lnTo>
                  <a:lnTo>
                    <a:pt x="48885" y="85089"/>
                  </a:lnTo>
                  <a:lnTo>
                    <a:pt x="34661" y="75564"/>
                  </a:lnTo>
                  <a:lnTo>
                    <a:pt x="43265" y="63656"/>
                  </a:lnTo>
                  <a:lnTo>
                    <a:pt x="52917" y="52879"/>
                  </a:lnTo>
                  <a:lnTo>
                    <a:pt x="63665" y="43221"/>
                  </a:lnTo>
                  <a:lnTo>
                    <a:pt x="75555" y="34670"/>
                  </a:lnTo>
                  <a:lnTo>
                    <a:pt x="85080" y="48894"/>
                  </a:lnTo>
                  <a:lnTo>
                    <a:pt x="95748" y="41782"/>
                  </a:lnTo>
                  <a:lnTo>
                    <a:pt x="127558" y="15051"/>
                  </a:lnTo>
                  <a:lnTo>
                    <a:pt x="141976" y="13715"/>
                  </a:lnTo>
                  <a:lnTo>
                    <a:pt x="141976" y="64515"/>
                  </a:lnTo>
                  <a:lnTo>
                    <a:pt x="154930" y="64515"/>
                  </a:lnTo>
                  <a:lnTo>
                    <a:pt x="154930" y="13334"/>
                  </a:lnTo>
                  <a:lnTo>
                    <a:pt x="167249" y="14398"/>
                  </a:lnTo>
                  <a:lnTo>
                    <a:pt x="179282" y="16319"/>
                  </a:lnTo>
                  <a:lnTo>
                    <a:pt x="191077" y="19192"/>
                  </a:lnTo>
                  <a:lnTo>
                    <a:pt x="202682" y="23113"/>
                  </a:lnTo>
                  <a:lnTo>
                    <a:pt x="194554" y="35432"/>
                  </a:lnTo>
                  <a:lnTo>
                    <a:pt x="205222" y="42418"/>
                  </a:lnTo>
                  <a:lnTo>
                    <a:pt x="214620" y="28448"/>
                  </a:lnTo>
                  <a:lnTo>
                    <a:pt x="226086" y="34113"/>
                  </a:lnTo>
                  <a:lnTo>
                    <a:pt x="239576" y="43100"/>
                  </a:lnTo>
                  <a:lnTo>
                    <a:pt x="252303" y="53397"/>
                  </a:lnTo>
                  <a:lnTo>
                    <a:pt x="261483" y="62992"/>
                  </a:lnTo>
                  <a:lnTo>
                    <a:pt x="247894" y="72262"/>
                  </a:lnTo>
                  <a:lnTo>
                    <a:pt x="255006" y="82931"/>
                  </a:lnTo>
                  <a:lnTo>
                    <a:pt x="293195" y="113920"/>
                  </a:lnTo>
                  <a:lnTo>
                    <a:pt x="297932" y="129158"/>
                  </a:lnTo>
                  <a:lnTo>
                    <a:pt x="251704" y="129158"/>
                  </a:lnTo>
                  <a:lnTo>
                    <a:pt x="251704" y="141858"/>
                  </a:lnTo>
                  <a:lnTo>
                    <a:pt x="300726" y="141858"/>
                  </a:lnTo>
                  <a:lnTo>
                    <a:pt x="302185" y="152657"/>
                  </a:lnTo>
                  <a:lnTo>
                    <a:pt x="302869" y="163385"/>
                  </a:lnTo>
                  <a:lnTo>
                    <a:pt x="302673" y="174113"/>
                  </a:lnTo>
                  <a:lnTo>
                    <a:pt x="301488" y="184912"/>
                  </a:lnTo>
                  <a:lnTo>
                    <a:pt x="284851" y="180975"/>
                  </a:lnTo>
                  <a:lnTo>
                    <a:pt x="281803" y="193167"/>
                  </a:lnTo>
                  <a:lnTo>
                    <a:pt x="299583" y="197738"/>
                  </a:lnTo>
                  <a:lnTo>
                    <a:pt x="295739" y="213177"/>
                  </a:lnTo>
                  <a:lnTo>
                    <a:pt x="290455" y="227901"/>
                  </a:lnTo>
                  <a:lnTo>
                    <a:pt x="283670" y="241958"/>
                  </a:lnTo>
                  <a:lnTo>
                    <a:pt x="275326" y="255396"/>
                  </a:lnTo>
                  <a:lnTo>
                    <a:pt x="261102" y="246125"/>
                  </a:lnTo>
                  <a:lnTo>
                    <a:pt x="254117" y="256794"/>
                  </a:lnTo>
                  <a:lnTo>
                    <a:pt x="267833" y="266064"/>
                  </a:lnTo>
                  <a:lnTo>
                    <a:pt x="259197" y="275208"/>
                  </a:lnTo>
                  <a:lnTo>
                    <a:pt x="250434" y="283590"/>
                  </a:lnTo>
                  <a:lnTo>
                    <a:pt x="241036" y="291592"/>
                  </a:lnTo>
                  <a:lnTo>
                    <a:pt x="248529" y="301625"/>
                  </a:lnTo>
                  <a:lnTo>
                    <a:pt x="249418" y="300863"/>
                  </a:lnTo>
                  <a:lnTo>
                    <a:pt x="250053" y="300608"/>
                  </a:lnTo>
                  <a:lnTo>
                    <a:pt x="284428" y="265009"/>
                  </a:lnTo>
                  <a:lnTo>
                    <a:pt x="306012" y="225520"/>
                  </a:lnTo>
                  <a:lnTo>
                    <a:pt x="315143" y="181602"/>
                  </a:lnTo>
                  <a:lnTo>
                    <a:pt x="311521" y="133350"/>
                  </a:lnTo>
                  <a:lnTo>
                    <a:pt x="299012" y="94470"/>
                  </a:lnTo>
                  <a:lnTo>
                    <a:pt x="278501" y="61674"/>
                  </a:lnTo>
                  <a:lnTo>
                    <a:pt x="250371" y="34998"/>
                  </a:lnTo>
                  <a:lnTo>
                    <a:pt x="215001" y="14477"/>
                  </a:lnTo>
                  <a:lnTo>
                    <a:pt x="185519" y="4286"/>
                  </a:lnTo>
                  <a:lnTo>
                    <a:pt x="1556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050279" y="8584723"/>
              <a:ext cx="153924" cy="230092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5941568" y="8430767"/>
              <a:ext cx="380365" cy="363220"/>
            </a:xfrm>
            <a:custGeom>
              <a:avLst/>
              <a:gdLst/>
              <a:ahLst/>
              <a:cxnLst/>
              <a:rect l="l" t="t" r="r" b="b"/>
              <a:pathLst>
                <a:path w="380364" h="363220">
                  <a:moveTo>
                    <a:pt x="178816" y="210312"/>
                  </a:moveTo>
                  <a:lnTo>
                    <a:pt x="171577" y="210312"/>
                  </a:lnTo>
                  <a:lnTo>
                    <a:pt x="167259" y="210439"/>
                  </a:lnTo>
                  <a:lnTo>
                    <a:pt x="166243" y="210947"/>
                  </a:lnTo>
                  <a:lnTo>
                    <a:pt x="165862" y="211709"/>
                  </a:lnTo>
                  <a:lnTo>
                    <a:pt x="163703" y="214503"/>
                  </a:lnTo>
                  <a:lnTo>
                    <a:pt x="161798" y="214503"/>
                  </a:lnTo>
                  <a:lnTo>
                    <a:pt x="159766" y="211582"/>
                  </a:lnTo>
                  <a:lnTo>
                    <a:pt x="159385" y="210820"/>
                  </a:lnTo>
                  <a:lnTo>
                    <a:pt x="158242" y="210439"/>
                  </a:lnTo>
                  <a:lnTo>
                    <a:pt x="154051" y="210312"/>
                  </a:lnTo>
                  <a:lnTo>
                    <a:pt x="150622" y="210439"/>
                  </a:lnTo>
                  <a:lnTo>
                    <a:pt x="146812" y="210439"/>
                  </a:lnTo>
                  <a:lnTo>
                    <a:pt x="147193" y="220218"/>
                  </a:lnTo>
                  <a:lnTo>
                    <a:pt x="154178" y="227203"/>
                  </a:lnTo>
                  <a:lnTo>
                    <a:pt x="171704" y="226949"/>
                  </a:lnTo>
                  <a:lnTo>
                    <a:pt x="178562" y="219964"/>
                  </a:lnTo>
                  <a:lnTo>
                    <a:pt x="178816" y="210312"/>
                  </a:lnTo>
                  <a:close/>
                </a:path>
                <a:path w="380364" h="363220">
                  <a:moveTo>
                    <a:pt x="224536" y="210439"/>
                  </a:moveTo>
                  <a:lnTo>
                    <a:pt x="222758" y="210439"/>
                  </a:lnTo>
                  <a:lnTo>
                    <a:pt x="221107" y="210312"/>
                  </a:lnTo>
                  <a:lnTo>
                    <a:pt x="216154" y="210693"/>
                  </a:lnTo>
                  <a:lnTo>
                    <a:pt x="212471" y="209042"/>
                  </a:lnTo>
                  <a:lnTo>
                    <a:pt x="210058" y="213106"/>
                  </a:lnTo>
                  <a:lnTo>
                    <a:pt x="209677" y="213487"/>
                  </a:lnTo>
                  <a:lnTo>
                    <a:pt x="207264" y="212725"/>
                  </a:lnTo>
                  <a:lnTo>
                    <a:pt x="204978" y="211836"/>
                  </a:lnTo>
                  <a:lnTo>
                    <a:pt x="204216" y="210693"/>
                  </a:lnTo>
                  <a:lnTo>
                    <a:pt x="203200" y="210566"/>
                  </a:lnTo>
                  <a:lnTo>
                    <a:pt x="199771" y="210312"/>
                  </a:lnTo>
                  <a:lnTo>
                    <a:pt x="196342" y="210439"/>
                  </a:lnTo>
                  <a:lnTo>
                    <a:pt x="192532" y="210439"/>
                  </a:lnTo>
                  <a:lnTo>
                    <a:pt x="192913" y="220218"/>
                  </a:lnTo>
                  <a:lnTo>
                    <a:pt x="199771" y="227076"/>
                  </a:lnTo>
                  <a:lnTo>
                    <a:pt x="208661" y="227076"/>
                  </a:lnTo>
                  <a:lnTo>
                    <a:pt x="217424" y="226949"/>
                  </a:lnTo>
                  <a:lnTo>
                    <a:pt x="224282" y="219964"/>
                  </a:lnTo>
                  <a:lnTo>
                    <a:pt x="224536" y="210439"/>
                  </a:lnTo>
                  <a:close/>
                </a:path>
                <a:path w="380364" h="363220">
                  <a:moveTo>
                    <a:pt x="379984" y="28575"/>
                  </a:moveTo>
                  <a:lnTo>
                    <a:pt x="339471" y="1397"/>
                  </a:lnTo>
                  <a:lnTo>
                    <a:pt x="336931" y="0"/>
                  </a:lnTo>
                  <a:lnTo>
                    <a:pt x="329946" y="10414"/>
                  </a:lnTo>
                  <a:lnTo>
                    <a:pt x="349504" y="23622"/>
                  </a:lnTo>
                  <a:lnTo>
                    <a:pt x="349377" y="24511"/>
                  </a:lnTo>
                  <a:lnTo>
                    <a:pt x="180975" y="24511"/>
                  </a:lnTo>
                  <a:lnTo>
                    <a:pt x="163588" y="25209"/>
                  </a:lnTo>
                  <a:lnTo>
                    <a:pt x="113157" y="37084"/>
                  </a:lnTo>
                  <a:lnTo>
                    <a:pt x="71755" y="60096"/>
                  </a:lnTo>
                  <a:lnTo>
                    <a:pt x="38392" y="92367"/>
                  </a:lnTo>
                  <a:lnTo>
                    <a:pt x="14401" y="131762"/>
                  </a:lnTo>
                  <a:lnTo>
                    <a:pt x="1155" y="176187"/>
                  </a:lnTo>
                  <a:lnTo>
                    <a:pt x="0" y="223520"/>
                  </a:lnTo>
                  <a:lnTo>
                    <a:pt x="8724" y="263677"/>
                  </a:lnTo>
                  <a:lnTo>
                    <a:pt x="25285" y="299148"/>
                  </a:lnTo>
                  <a:lnTo>
                    <a:pt x="49479" y="329971"/>
                  </a:lnTo>
                  <a:lnTo>
                    <a:pt x="81153" y="356108"/>
                  </a:lnTo>
                  <a:lnTo>
                    <a:pt x="88392" y="360299"/>
                  </a:lnTo>
                  <a:lnTo>
                    <a:pt x="92202" y="362712"/>
                  </a:lnTo>
                  <a:lnTo>
                    <a:pt x="98552" y="351409"/>
                  </a:lnTo>
                  <a:lnTo>
                    <a:pt x="94615" y="349123"/>
                  </a:lnTo>
                  <a:lnTo>
                    <a:pt x="58394" y="320624"/>
                  </a:lnTo>
                  <a:lnTo>
                    <a:pt x="31915" y="284086"/>
                  </a:lnTo>
                  <a:lnTo>
                    <a:pt x="16141" y="242049"/>
                  </a:lnTo>
                  <a:lnTo>
                    <a:pt x="12039" y="197091"/>
                  </a:lnTo>
                  <a:lnTo>
                    <a:pt x="20574" y="151765"/>
                  </a:lnTo>
                  <a:lnTo>
                    <a:pt x="45059" y="104813"/>
                  </a:lnTo>
                  <a:lnTo>
                    <a:pt x="81635" y="68745"/>
                  </a:lnTo>
                  <a:lnTo>
                    <a:pt x="127533" y="45580"/>
                  </a:lnTo>
                  <a:lnTo>
                    <a:pt x="179959" y="37338"/>
                  </a:lnTo>
                  <a:lnTo>
                    <a:pt x="349377" y="37338"/>
                  </a:lnTo>
                  <a:lnTo>
                    <a:pt x="349504" y="38100"/>
                  </a:lnTo>
                  <a:lnTo>
                    <a:pt x="329946" y="51308"/>
                  </a:lnTo>
                  <a:lnTo>
                    <a:pt x="336931" y="61976"/>
                  </a:lnTo>
                  <a:lnTo>
                    <a:pt x="379984" y="33274"/>
                  </a:lnTo>
                  <a:lnTo>
                    <a:pt x="379984" y="2857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785">
              <a:lnSpc>
                <a:spcPts val="760"/>
              </a:lnSpc>
            </a:pPr>
            <a:r>
              <a:rPr spc="-25" dirty="0"/>
              <a:t>46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10043" y="7951658"/>
            <a:ext cx="114300" cy="189420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760"/>
              </a:lnSpc>
            </a:pP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L</a:t>
            </a:r>
            <a:r>
              <a:rPr sz="700" spc="9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o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c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a</a:t>
            </a:r>
            <a:r>
              <a:rPr sz="700" spc="10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l</a:t>
            </a:r>
            <a:r>
              <a:rPr sz="700" spc="204" dirty="0">
                <a:solidFill>
                  <a:srgbClr val="354F92"/>
                </a:solidFill>
                <a:latin typeface="Calibri"/>
                <a:cs typeface="Calibri"/>
              </a:rPr>
              <a:t> 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L</a:t>
            </a:r>
            <a:r>
              <a:rPr sz="700" spc="10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e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a</a:t>
            </a:r>
            <a:r>
              <a:rPr sz="700" spc="10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r</a:t>
            </a:r>
            <a:r>
              <a:rPr sz="700" spc="9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n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i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n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g</a:t>
            </a:r>
            <a:r>
              <a:rPr sz="700" spc="210" dirty="0">
                <a:solidFill>
                  <a:srgbClr val="354F92"/>
                </a:solidFill>
                <a:latin typeface="Calibri"/>
                <a:cs typeface="Calibri"/>
              </a:rPr>
              <a:t> 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C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o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m</a:t>
            </a:r>
            <a:r>
              <a:rPr sz="700" spc="10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m</a:t>
            </a:r>
            <a:r>
              <a:rPr sz="700" spc="9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u</a:t>
            </a:r>
            <a:r>
              <a:rPr sz="700" spc="9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n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i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t</a:t>
            </a:r>
            <a:r>
              <a:rPr sz="700" spc="12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i</a:t>
            </a:r>
            <a:r>
              <a:rPr sz="700" spc="9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e</a:t>
            </a:r>
            <a:r>
              <a:rPr sz="700" spc="114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0" dirty="0">
                <a:solidFill>
                  <a:srgbClr val="354F92"/>
                </a:solidFill>
                <a:latin typeface="Calibri"/>
                <a:cs typeface="Calibri"/>
              </a:rPr>
              <a:t>s</a:t>
            </a:r>
            <a:endParaRPr sz="7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107681" y="9986987"/>
            <a:ext cx="311150" cy="179705"/>
            <a:chOff x="7107681" y="9986987"/>
            <a:chExt cx="311150" cy="17970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01197" y="10028970"/>
              <a:ext cx="131230" cy="13123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7107681" y="9986987"/>
              <a:ext cx="311150" cy="179705"/>
            </a:xfrm>
            <a:custGeom>
              <a:avLst/>
              <a:gdLst/>
              <a:ahLst/>
              <a:cxnLst/>
              <a:rect l="l" t="t" r="r" b="b"/>
              <a:pathLst>
                <a:path w="311150" h="179704">
                  <a:moveTo>
                    <a:pt x="306704" y="0"/>
                  </a:moveTo>
                  <a:lnTo>
                    <a:pt x="302768" y="1054"/>
                  </a:lnTo>
                  <a:lnTo>
                    <a:pt x="302514" y="63"/>
                  </a:lnTo>
                  <a:lnTo>
                    <a:pt x="302385" y="12047"/>
                  </a:lnTo>
                  <a:lnTo>
                    <a:pt x="303291" y="25833"/>
                  </a:lnTo>
                  <a:lnTo>
                    <a:pt x="304889" y="39630"/>
                  </a:lnTo>
                  <a:lnTo>
                    <a:pt x="306832" y="51650"/>
                  </a:lnTo>
                  <a:lnTo>
                    <a:pt x="302011" y="71757"/>
                  </a:lnTo>
                  <a:lnTo>
                    <a:pt x="286369" y="91803"/>
                  </a:lnTo>
                  <a:lnTo>
                    <a:pt x="268416" y="107927"/>
                  </a:lnTo>
                  <a:lnTo>
                    <a:pt x="256667" y="116268"/>
                  </a:lnTo>
                  <a:lnTo>
                    <a:pt x="254253" y="117411"/>
                  </a:lnTo>
                  <a:lnTo>
                    <a:pt x="247776" y="124447"/>
                  </a:lnTo>
                  <a:lnTo>
                    <a:pt x="211665" y="154731"/>
                  </a:lnTo>
                  <a:lnTo>
                    <a:pt x="161101" y="174393"/>
                  </a:lnTo>
                  <a:lnTo>
                    <a:pt x="134635" y="171699"/>
                  </a:lnTo>
                  <a:lnTo>
                    <a:pt x="114004" y="161215"/>
                  </a:lnTo>
                  <a:lnTo>
                    <a:pt x="101219" y="146316"/>
                  </a:lnTo>
                  <a:lnTo>
                    <a:pt x="89308" y="130560"/>
                  </a:lnTo>
                  <a:lnTo>
                    <a:pt x="73183" y="118210"/>
                  </a:lnTo>
                  <a:lnTo>
                    <a:pt x="55106" y="109553"/>
                  </a:lnTo>
                  <a:lnTo>
                    <a:pt x="37338" y="104876"/>
                  </a:lnTo>
                  <a:lnTo>
                    <a:pt x="27481" y="101362"/>
                  </a:lnTo>
                  <a:lnTo>
                    <a:pt x="18684" y="95038"/>
                  </a:lnTo>
                  <a:lnTo>
                    <a:pt x="11245" y="87465"/>
                  </a:lnTo>
                  <a:lnTo>
                    <a:pt x="5461" y="80200"/>
                  </a:lnTo>
                  <a:lnTo>
                    <a:pt x="0" y="81648"/>
                  </a:lnTo>
                  <a:lnTo>
                    <a:pt x="36068" y="109969"/>
                  </a:lnTo>
                  <a:lnTo>
                    <a:pt x="52792" y="114654"/>
                  </a:lnTo>
                  <a:lnTo>
                    <a:pt x="69850" y="122807"/>
                  </a:lnTo>
                  <a:lnTo>
                    <a:pt x="85002" y="134234"/>
                  </a:lnTo>
                  <a:lnTo>
                    <a:pt x="96012" y="148742"/>
                  </a:lnTo>
                  <a:lnTo>
                    <a:pt x="107517" y="162982"/>
                  </a:lnTo>
                  <a:lnTo>
                    <a:pt x="125761" y="174072"/>
                  </a:lnTo>
                  <a:lnTo>
                    <a:pt x="149197" y="179514"/>
                  </a:lnTo>
                  <a:lnTo>
                    <a:pt x="176275" y="176809"/>
                  </a:lnTo>
                  <a:lnTo>
                    <a:pt x="213582" y="159407"/>
                  </a:lnTo>
                  <a:lnTo>
                    <a:pt x="253746" y="124968"/>
                  </a:lnTo>
                  <a:lnTo>
                    <a:pt x="256159" y="122199"/>
                  </a:lnTo>
                  <a:lnTo>
                    <a:pt x="258064" y="121678"/>
                  </a:lnTo>
                  <a:lnTo>
                    <a:pt x="269624" y="113625"/>
                  </a:lnTo>
                  <a:lnTo>
                    <a:pt x="288829" y="96753"/>
                  </a:lnTo>
                  <a:lnTo>
                    <a:pt x="305891" y="74821"/>
                  </a:lnTo>
                  <a:lnTo>
                    <a:pt x="311023" y="51587"/>
                  </a:lnTo>
                  <a:lnTo>
                    <a:pt x="308544" y="35995"/>
                  </a:lnTo>
                  <a:lnTo>
                    <a:pt x="307101" y="21512"/>
                  </a:lnTo>
                  <a:lnTo>
                    <a:pt x="306540" y="9169"/>
                  </a:lnTo>
                  <a:lnTo>
                    <a:pt x="3067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60513" y="9993781"/>
              <a:ext cx="230711" cy="152552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0" y="0"/>
            <a:ext cx="3779520" cy="10690860"/>
            <a:chOff x="0" y="0"/>
            <a:chExt cx="3779520" cy="1069086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346075" cy="10690860"/>
            </a:xfrm>
            <a:custGeom>
              <a:avLst/>
              <a:gdLst/>
              <a:ahLst/>
              <a:cxnLst/>
              <a:rect l="l" t="t" r="r" b="b"/>
              <a:pathLst>
                <a:path w="346075" h="10690860">
                  <a:moveTo>
                    <a:pt x="345948" y="0"/>
                  </a:moveTo>
                  <a:lnTo>
                    <a:pt x="0" y="0"/>
                  </a:lnTo>
                  <a:lnTo>
                    <a:pt x="0" y="10690859"/>
                  </a:lnTo>
                  <a:lnTo>
                    <a:pt x="345948" y="10690859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rgbClr val="354F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3559314"/>
              <a:ext cx="1183005" cy="3337560"/>
            </a:xfrm>
            <a:custGeom>
              <a:avLst/>
              <a:gdLst/>
              <a:ahLst/>
              <a:cxnLst/>
              <a:rect l="l" t="t" r="r" b="b"/>
              <a:pathLst>
                <a:path w="1183005" h="3337559">
                  <a:moveTo>
                    <a:pt x="260604" y="1830438"/>
                  </a:moveTo>
                  <a:lnTo>
                    <a:pt x="257517" y="1787461"/>
                  </a:lnTo>
                  <a:lnTo>
                    <a:pt x="248285" y="1744992"/>
                  </a:lnTo>
                  <a:lnTo>
                    <a:pt x="232879" y="1703527"/>
                  </a:lnTo>
                  <a:lnTo>
                    <a:pt x="211328" y="1663598"/>
                  </a:lnTo>
                  <a:lnTo>
                    <a:pt x="183616" y="1625714"/>
                  </a:lnTo>
                  <a:lnTo>
                    <a:pt x="149745" y="1590408"/>
                  </a:lnTo>
                  <a:lnTo>
                    <a:pt x="104838" y="1541284"/>
                  </a:lnTo>
                  <a:lnTo>
                    <a:pt x="65913" y="1488160"/>
                  </a:lnTo>
                  <a:lnTo>
                    <a:pt x="32537" y="1432115"/>
                  </a:lnTo>
                  <a:lnTo>
                    <a:pt x="4279" y="1374228"/>
                  </a:lnTo>
                  <a:lnTo>
                    <a:pt x="0" y="1363535"/>
                  </a:lnTo>
                  <a:lnTo>
                    <a:pt x="0" y="1488757"/>
                  </a:lnTo>
                  <a:lnTo>
                    <a:pt x="25654" y="1529613"/>
                  </a:lnTo>
                  <a:lnTo>
                    <a:pt x="66255" y="1583131"/>
                  </a:lnTo>
                  <a:lnTo>
                    <a:pt x="112801" y="1633461"/>
                  </a:lnTo>
                  <a:lnTo>
                    <a:pt x="146100" y="1671447"/>
                  </a:lnTo>
                  <a:lnTo>
                    <a:pt x="171869" y="1711452"/>
                  </a:lnTo>
                  <a:lnTo>
                    <a:pt x="189776" y="1753514"/>
                  </a:lnTo>
                  <a:lnTo>
                    <a:pt x="199466" y="1797621"/>
                  </a:lnTo>
                  <a:lnTo>
                    <a:pt x="200609" y="1843798"/>
                  </a:lnTo>
                  <a:lnTo>
                    <a:pt x="192862" y="1892033"/>
                  </a:lnTo>
                  <a:lnTo>
                    <a:pt x="179539" y="1936978"/>
                  </a:lnTo>
                  <a:lnTo>
                    <a:pt x="160223" y="1980907"/>
                  </a:lnTo>
                  <a:lnTo>
                    <a:pt x="135636" y="2023452"/>
                  </a:lnTo>
                  <a:lnTo>
                    <a:pt x="106502" y="2064232"/>
                  </a:lnTo>
                  <a:lnTo>
                    <a:pt x="73533" y="2102840"/>
                  </a:lnTo>
                  <a:lnTo>
                    <a:pt x="37452" y="2138896"/>
                  </a:lnTo>
                  <a:lnTo>
                    <a:pt x="0" y="2171141"/>
                  </a:lnTo>
                  <a:lnTo>
                    <a:pt x="0" y="2246719"/>
                  </a:lnTo>
                  <a:lnTo>
                    <a:pt x="59728" y="2201583"/>
                  </a:lnTo>
                  <a:lnTo>
                    <a:pt x="98171" y="2166569"/>
                  </a:lnTo>
                  <a:lnTo>
                    <a:pt x="134175" y="2128596"/>
                  </a:lnTo>
                  <a:lnTo>
                    <a:pt x="167081" y="2087968"/>
                  </a:lnTo>
                  <a:lnTo>
                    <a:pt x="196227" y="2044928"/>
                  </a:lnTo>
                  <a:lnTo>
                    <a:pt x="220941" y="1999780"/>
                  </a:lnTo>
                  <a:lnTo>
                    <a:pt x="240563" y="1952790"/>
                  </a:lnTo>
                  <a:lnTo>
                    <a:pt x="254444" y="1904225"/>
                  </a:lnTo>
                  <a:lnTo>
                    <a:pt x="260502" y="1848916"/>
                  </a:lnTo>
                  <a:lnTo>
                    <a:pt x="260604" y="1830438"/>
                  </a:lnTo>
                  <a:close/>
                </a:path>
                <a:path w="1183005" h="3337559">
                  <a:moveTo>
                    <a:pt x="925068" y="2076437"/>
                  </a:moveTo>
                  <a:lnTo>
                    <a:pt x="922794" y="2036559"/>
                  </a:lnTo>
                  <a:lnTo>
                    <a:pt x="916012" y="1994966"/>
                  </a:lnTo>
                  <a:lnTo>
                    <a:pt x="904773" y="1951748"/>
                  </a:lnTo>
                  <a:lnTo>
                    <a:pt x="889127" y="1907019"/>
                  </a:lnTo>
                  <a:lnTo>
                    <a:pt x="869124" y="1860867"/>
                  </a:lnTo>
                  <a:lnTo>
                    <a:pt x="844816" y="1813407"/>
                  </a:lnTo>
                  <a:lnTo>
                    <a:pt x="816241" y="1764715"/>
                  </a:lnTo>
                  <a:lnTo>
                    <a:pt x="783475" y="1714906"/>
                  </a:lnTo>
                  <a:lnTo>
                    <a:pt x="746556" y="1664068"/>
                  </a:lnTo>
                  <a:lnTo>
                    <a:pt x="680237" y="1575854"/>
                  </a:lnTo>
                  <a:lnTo>
                    <a:pt x="621004" y="1495450"/>
                  </a:lnTo>
                  <a:lnTo>
                    <a:pt x="568452" y="1422387"/>
                  </a:lnTo>
                  <a:lnTo>
                    <a:pt x="522185" y="1356207"/>
                  </a:lnTo>
                  <a:lnTo>
                    <a:pt x="481812" y="1296441"/>
                  </a:lnTo>
                  <a:lnTo>
                    <a:pt x="446951" y="1242618"/>
                  </a:lnTo>
                  <a:lnTo>
                    <a:pt x="417195" y="1194257"/>
                  </a:lnTo>
                  <a:lnTo>
                    <a:pt x="392163" y="1150912"/>
                  </a:lnTo>
                  <a:lnTo>
                    <a:pt x="371449" y="1112088"/>
                  </a:lnTo>
                  <a:lnTo>
                    <a:pt x="354660" y="1077353"/>
                  </a:lnTo>
                  <a:lnTo>
                    <a:pt x="331317" y="1018184"/>
                  </a:lnTo>
                  <a:lnTo>
                    <a:pt x="318985" y="969683"/>
                  </a:lnTo>
                  <a:lnTo>
                    <a:pt x="314502" y="928090"/>
                  </a:lnTo>
                  <a:lnTo>
                    <a:pt x="314236" y="908710"/>
                  </a:lnTo>
                  <a:lnTo>
                    <a:pt x="314744" y="889647"/>
                  </a:lnTo>
                  <a:lnTo>
                    <a:pt x="315658" y="870445"/>
                  </a:lnTo>
                  <a:lnTo>
                    <a:pt x="315658" y="851903"/>
                  </a:lnTo>
                  <a:lnTo>
                    <a:pt x="314426" y="784707"/>
                  </a:lnTo>
                  <a:lnTo>
                    <a:pt x="309562" y="743813"/>
                  </a:lnTo>
                  <a:lnTo>
                    <a:pt x="301371" y="699477"/>
                  </a:lnTo>
                  <a:lnTo>
                    <a:pt x="289496" y="652767"/>
                  </a:lnTo>
                  <a:lnTo>
                    <a:pt x="273558" y="604774"/>
                  </a:lnTo>
                  <a:lnTo>
                    <a:pt x="253174" y="556552"/>
                  </a:lnTo>
                  <a:lnTo>
                    <a:pt x="228003" y="509181"/>
                  </a:lnTo>
                  <a:lnTo>
                    <a:pt x="197650" y="463715"/>
                  </a:lnTo>
                  <a:lnTo>
                    <a:pt x="161772" y="421246"/>
                  </a:lnTo>
                  <a:lnTo>
                    <a:pt x="123659" y="387007"/>
                  </a:lnTo>
                  <a:lnTo>
                    <a:pt x="83083" y="358127"/>
                  </a:lnTo>
                  <a:lnTo>
                    <a:pt x="39814" y="334746"/>
                  </a:lnTo>
                  <a:lnTo>
                    <a:pt x="0" y="319405"/>
                  </a:lnTo>
                  <a:lnTo>
                    <a:pt x="0" y="388327"/>
                  </a:lnTo>
                  <a:lnTo>
                    <a:pt x="41389" y="407123"/>
                  </a:lnTo>
                  <a:lnTo>
                    <a:pt x="82334" y="433057"/>
                  </a:lnTo>
                  <a:lnTo>
                    <a:pt x="118681" y="464299"/>
                  </a:lnTo>
                  <a:lnTo>
                    <a:pt x="152717" y="503732"/>
                  </a:lnTo>
                  <a:lnTo>
                    <a:pt x="181229" y="547255"/>
                  </a:lnTo>
                  <a:lnTo>
                    <a:pt x="204635" y="593521"/>
                  </a:lnTo>
                  <a:lnTo>
                    <a:pt x="223316" y="641159"/>
                  </a:lnTo>
                  <a:lnTo>
                    <a:pt x="237693" y="688784"/>
                  </a:lnTo>
                  <a:lnTo>
                    <a:pt x="248170" y="735050"/>
                  </a:lnTo>
                  <a:lnTo>
                    <a:pt x="255155" y="778573"/>
                  </a:lnTo>
                  <a:lnTo>
                    <a:pt x="259041" y="817981"/>
                  </a:lnTo>
                  <a:lnTo>
                    <a:pt x="260261" y="851903"/>
                  </a:lnTo>
                  <a:lnTo>
                    <a:pt x="260261" y="870445"/>
                  </a:lnTo>
                  <a:lnTo>
                    <a:pt x="259346" y="892467"/>
                  </a:lnTo>
                  <a:lnTo>
                    <a:pt x="258851" y="914146"/>
                  </a:lnTo>
                  <a:lnTo>
                    <a:pt x="260667" y="958494"/>
                  </a:lnTo>
                  <a:lnTo>
                    <a:pt x="268960" y="1007414"/>
                  </a:lnTo>
                  <a:lnTo>
                    <a:pt x="286931" y="1064806"/>
                  </a:lnTo>
                  <a:lnTo>
                    <a:pt x="317842" y="1134605"/>
                  </a:lnTo>
                  <a:lnTo>
                    <a:pt x="339140" y="1175385"/>
                  </a:lnTo>
                  <a:lnTo>
                    <a:pt x="364896" y="1220736"/>
                  </a:lnTo>
                  <a:lnTo>
                    <a:pt x="395490" y="1271143"/>
                  </a:lnTo>
                  <a:lnTo>
                    <a:pt x="431342" y="1327099"/>
                  </a:lnTo>
                  <a:lnTo>
                    <a:pt x="472833" y="1389087"/>
                  </a:lnTo>
                  <a:lnTo>
                    <a:pt x="520395" y="1457617"/>
                  </a:lnTo>
                  <a:lnTo>
                    <a:pt x="574421" y="1533156"/>
                  </a:lnTo>
                  <a:lnTo>
                    <a:pt x="635304" y="1616202"/>
                  </a:lnTo>
                  <a:lnTo>
                    <a:pt x="703465" y="1707248"/>
                  </a:lnTo>
                  <a:lnTo>
                    <a:pt x="743165" y="1761858"/>
                  </a:lnTo>
                  <a:lnTo>
                    <a:pt x="777328" y="1814880"/>
                  </a:lnTo>
                  <a:lnTo>
                    <a:pt x="805954" y="1866214"/>
                  </a:lnTo>
                  <a:lnTo>
                    <a:pt x="829030" y="1915731"/>
                  </a:lnTo>
                  <a:lnTo>
                    <a:pt x="846582" y="1963331"/>
                  </a:lnTo>
                  <a:lnTo>
                    <a:pt x="858583" y="2008911"/>
                  </a:lnTo>
                  <a:lnTo>
                    <a:pt x="865047" y="2052332"/>
                  </a:lnTo>
                  <a:lnTo>
                    <a:pt x="865974" y="2093506"/>
                  </a:lnTo>
                  <a:lnTo>
                    <a:pt x="861352" y="2132317"/>
                  </a:lnTo>
                  <a:lnTo>
                    <a:pt x="831799" y="2209330"/>
                  </a:lnTo>
                  <a:lnTo>
                    <a:pt x="805510" y="2246274"/>
                  </a:lnTo>
                  <a:lnTo>
                    <a:pt x="773303" y="2279688"/>
                  </a:lnTo>
                  <a:lnTo>
                    <a:pt x="736155" y="2309761"/>
                  </a:lnTo>
                  <a:lnTo>
                    <a:pt x="695032" y="2336723"/>
                  </a:lnTo>
                  <a:lnTo>
                    <a:pt x="650925" y="2360752"/>
                  </a:lnTo>
                  <a:lnTo>
                    <a:pt x="604799" y="2382062"/>
                  </a:lnTo>
                  <a:lnTo>
                    <a:pt x="557631" y="2400846"/>
                  </a:lnTo>
                  <a:lnTo>
                    <a:pt x="510387" y="2417318"/>
                  </a:lnTo>
                  <a:lnTo>
                    <a:pt x="464058" y="2431669"/>
                  </a:lnTo>
                  <a:lnTo>
                    <a:pt x="419620" y="2444102"/>
                  </a:lnTo>
                  <a:lnTo>
                    <a:pt x="378028" y="2454833"/>
                  </a:lnTo>
                  <a:lnTo>
                    <a:pt x="340283" y="2464041"/>
                  </a:lnTo>
                  <a:lnTo>
                    <a:pt x="321818" y="2470137"/>
                  </a:lnTo>
                  <a:lnTo>
                    <a:pt x="281406" y="2478316"/>
                  </a:lnTo>
                  <a:lnTo>
                    <a:pt x="243319" y="2484742"/>
                  </a:lnTo>
                  <a:lnTo>
                    <a:pt x="132803" y="2500490"/>
                  </a:lnTo>
                  <a:lnTo>
                    <a:pt x="93611" y="2507323"/>
                  </a:lnTo>
                  <a:lnTo>
                    <a:pt x="55956" y="2516365"/>
                  </a:lnTo>
                  <a:lnTo>
                    <a:pt x="19342" y="2528735"/>
                  </a:lnTo>
                  <a:lnTo>
                    <a:pt x="0" y="2537739"/>
                  </a:lnTo>
                  <a:lnTo>
                    <a:pt x="0" y="2608122"/>
                  </a:lnTo>
                  <a:lnTo>
                    <a:pt x="23850" y="2595461"/>
                  </a:lnTo>
                  <a:lnTo>
                    <a:pt x="59626" y="2582037"/>
                  </a:lnTo>
                  <a:lnTo>
                    <a:pt x="97078" y="2572105"/>
                  </a:lnTo>
                  <a:lnTo>
                    <a:pt x="137007" y="2564053"/>
                  </a:lnTo>
                  <a:lnTo>
                    <a:pt x="180238" y="2556243"/>
                  </a:lnTo>
                  <a:lnTo>
                    <a:pt x="213804" y="2551480"/>
                  </a:lnTo>
                  <a:lnTo>
                    <a:pt x="250253" y="2545550"/>
                  </a:lnTo>
                  <a:lnTo>
                    <a:pt x="290169" y="2537282"/>
                  </a:lnTo>
                  <a:lnTo>
                    <a:pt x="334124" y="2525509"/>
                  </a:lnTo>
                  <a:lnTo>
                    <a:pt x="352602" y="2519413"/>
                  </a:lnTo>
                  <a:lnTo>
                    <a:pt x="390245" y="2510891"/>
                  </a:lnTo>
                  <a:lnTo>
                    <a:pt x="431419" y="2500998"/>
                  </a:lnTo>
                  <a:lnTo>
                    <a:pt x="475310" y="2489492"/>
                  </a:lnTo>
                  <a:lnTo>
                    <a:pt x="521106" y="2476131"/>
                  </a:lnTo>
                  <a:lnTo>
                    <a:pt x="568020" y="2460675"/>
                  </a:lnTo>
                  <a:lnTo>
                    <a:pt x="615213" y="2442883"/>
                  </a:lnTo>
                  <a:lnTo>
                    <a:pt x="661911" y="2422499"/>
                  </a:lnTo>
                  <a:lnTo>
                    <a:pt x="707288" y="2399296"/>
                  </a:lnTo>
                  <a:lnTo>
                    <a:pt x="750531" y="2373033"/>
                  </a:lnTo>
                  <a:lnTo>
                    <a:pt x="790841" y="2343454"/>
                  </a:lnTo>
                  <a:lnTo>
                    <a:pt x="827417" y="2310320"/>
                  </a:lnTo>
                  <a:lnTo>
                    <a:pt x="859434" y="2273389"/>
                  </a:lnTo>
                  <a:lnTo>
                    <a:pt x="886091" y="2232431"/>
                  </a:lnTo>
                  <a:lnTo>
                    <a:pt x="906602" y="2187181"/>
                  </a:lnTo>
                  <a:lnTo>
                    <a:pt x="920445" y="2134095"/>
                  </a:lnTo>
                  <a:lnTo>
                    <a:pt x="923912" y="2106714"/>
                  </a:lnTo>
                  <a:lnTo>
                    <a:pt x="925068" y="2076437"/>
                  </a:lnTo>
                  <a:close/>
                </a:path>
                <a:path w="1183005" h="3337559">
                  <a:moveTo>
                    <a:pt x="1182636" y="1977377"/>
                  </a:moveTo>
                  <a:lnTo>
                    <a:pt x="1181481" y="1926513"/>
                  </a:lnTo>
                  <a:lnTo>
                    <a:pt x="1178013" y="1875066"/>
                  </a:lnTo>
                  <a:lnTo>
                    <a:pt x="1172235" y="1822450"/>
                  </a:lnTo>
                  <a:lnTo>
                    <a:pt x="1164170" y="1768081"/>
                  </a:lnTo>
                  <a:lnTo>
                    <a:pt x="1150340" y="1696974"/>
                  </a:lnTo>
                  <a:lnTo>
                    <a:pt x="1135024" y="1629105"/>
                  </a:lnTo>
                  <a:lnTo>
                    <a:pt x="1118425" y="1564449"/>
                  </a:lnTo>
                  <a:lnTo>
                    <a:pt x="1100696" y="1502943"/>
                  </a:lnTo>
                  <a:lnTo>
                    <a:pt x="1082027" y="1444510"/>
                  </a:lnTo>
                  <a:lnTo>
                    <a:pt x="1062596" y="1389100"/>
                  </a:lnTo>
                  <a:lnTo>
                    <a:pt x="1042593" y="1336649"/>
                  </a:lnTo>
                  <a:lnTo>
                    <a:pt x="1022184" y="1287094"/>
                  </a:lnTo>
                  <a:lnTo>
                    <a:pt x="1001572" y="1240383"/>
                  </a:lnTo>
                  <a:lnTo>
                    <a:pt x="980909" y="1196454"/>
                  </a:lnTo>
                  <a:lnTo>
                    <a:pt x="960399" y="1155255"/>
                  </a:lnTo>
                  <a:lnTo>
                    <a:pt x="940206" y="1116698"/>
                  </a:lnTo>
                  <a:lnTo>
                    <a:pt x="920508" y="1080757"/>
                  </a:lnTo>
                  <a:lnTo>
                    <a:pt x="901509" y="1047343"/>
                  </a:lnTo>
                  <a:lnTo>
                    <a:pt x="866267" y="987907"/>
                  </a:lnTo>
                  <a:lnTo>
                    <a:pt x="828763" y="927188"/>
                  </a:lnTo>
                  <a:lnTo>
                    <a:pt x="811174" y="897204"/>
                  </a:lnTo>
                  <a:lnTo>
                    <a:pt x="799350" y="871804"/>
                  </a:lnTo>
                  <a:lnTo>
                    <a:pt x="795032" y="851014"/>
                  </a:lnTo>
                  <a:lnTo>
                    <a:pt x="791451" y="837755"/>
                  </a:lnTo>
                  <a:lnTo>
                    <a:pt x="776846" y="793343"/>
                  </a:lnTo>
                  <a:lnTo>
                    <a:pt x="752729" y="729005"/>
                  </a:lnTo>
                  <a:lnTo>
                    <a:pt x="737260" y="690816"/>
                  </a:lnTo>
                  <a:lnTo>
                    <a:pt x="719582" y="649389"/>
                  </a:lnTo>
                  <a:lnTo>
                    <a:pt x="699782" y="605307"/>
                  </a:lnTo>
                  <a:lnTo>
                    <a:pt x="677900" y="559142"/>
                  </a:lnTo>
                  <a:lnTo>
                    <a:pt x="654024" y="511505"/>
                  </a:lnTo>
                  <a:lnTo>
                    <a:pt x="628180" y="462940"/>
                  </a:lnTo>
                  <a:lnTo>
                    <a:pt x="600468" y="414058"/>
                  </a:lnTo>
                  <a:lnTo>
                    <a:pt x="570915" y="365429"/>
                  </a:lnTo>
                  <a:lnTo>
                    <a:pt x="539597" y="317652"/>
                  </a:lnTo>
                  <a:lnTo>
                    <a:pt x="506577" y="271284"/>
                  </a:lnTo>
                  <a:lnTo>
                    <a:pt x="471919" y="226910"/>
                  </a:lnTo>
                  <a:lnTo>
                    <a:pt x="435673" y="185140"/>
                  </a:lnTo>
                  <a:lnTo>
                    <a:pt x="397916" y="146519"/>
                  </a:lnTo>
                  <a:lnTo>
                    <a:pt x="358698" y="111658"/>
                  </a:lnTo>
                  <a:lnTo>
                    <a:pt x="318084" y="81127"/>
                  </a:lnTo>
                  <a:lnTo>
                    <a:pt x="276136" y="55511"/>
                  </a:lnTo>
                  <a:lnTo>
                    <a:pt x="232918" y="35382"/>
                  </a:lnTo>
                  <a:lnTo>
                    <a:pt x="188480" y="21348"/>
                  </a:lnTo>
                  <a:lnTo>
                    <a:pt x="142900" y="13957"/>
                  </a:lnTo>
                  <a:lnTo>
                    <a:pt x="78625" y="8623"/>
                  </a:lnTo>
                  <a:lnTo>
                    <a:pt x="15290" y="1930"/>
                  </a:lnTo>
                  <a:lnTo>
                    <a:pt x="0" y="0"/>
                  </a:lnTo>
                  <a:lnTo>
                    <a:pt x="0" y="50355"/>
                  </a:lnTo>
                  <a:lnTo>
                    <a:pt x="36309" y="54610"/>
                  </a:lnTo>
                  <a:lnTo>
                    <a:pt x="85344" y="59524"/>
                  </a:lnTo>
                  <a:lnTo>
                    <a:pt x="130594" y="63233"/>
                  </a:lnTo>
                  <a:lnTo>
                    <a:pt x="172250" y="70421"/>
                  </a:lnTo>
                  <a:lnTo>
                    <a:pt x="213271" y="84785"/>
                  </a:lnTo>
                  <a:lnTo>
                    <a:pt x="253530" y="105664"/>
                  </a:lnTo>
                  <a:lnTo>
                    <a:pt x="292925" y="132397"/>
                  </a:lnTo>
                  <a:lnTo>
                    <a:pt x="331343" y="164312"/>
                  </a:lnTo>
                  <a:lnTo>
                    <a:pt x="368668" y="200748"/>
                  </a:lnTo>
                  <a:lnTo>
                    <a:pt x="404799" y="241007"/>
                  </a:lnTo>
                  <a:lnTo>
                    <a:pt x="439610" y="284454"/>
                  </a:lnTo>
                  <a:lnTo>
                    <a:pt x="473011" y="330403"/>
                  </a:lnTo>
                  <a:lnTo>
                    <a:pt x="504875" y="378180"/>
                  </a:lnTo>
                  <a:lnTo>
                    <a:pt x="535101" y="427126"/>
                  </a:lnTo>
                  <a:lnTo>
                    <a:pt x="563562" y="476567"/>
                  </a:lnTo>
                  <a:lnTo>
                    <a:pt x="590169" y="525830"/>
                  </a:lnTo>
                  <a:lnTo>
                    <a:pt x="614794" y="574255"/>
                  </a:lnTo>
                  <a:lnTo>
                    <a:pt x="637336" y="621169"/>
                  </a:lnTo>
                  <a:lnTo>
                    <a:pt x="657669" y="665911"/>
                  </a:lnTo>
                  <a:lnTo>
                    <a:pt x="675703" y="707783"/>
                  </a:lnTo>
                  <a:lnTo>
                    <a:pt x="691311" y="746150"/>
                  </a:lnTo>
                  <a:lnTo>
                    <a:pt x="714832" y="809637"/>
                  </a:lnTo>
                  <a:lnTo>
                    <a:pt x="727354" y="851014"/>
                  </a:lnTo>
                  <a:lnTo>
                    <a:pt x="735330" y="875525"/>
                  </a:lnTo>
                  <a:lnTo>
                    <a:pt x="749655" y="904087"/>
                  </a:lnTo>
                  <a:lnTo>
                    <a:pt x="769747" y="938441"/>
                  </a:lnTo>
                  <a:lnTo>
                    <a:pt x="810831" y="1006386"/>
                  </a:lnTo>
                  <a:lnTo>
                    <a:pt x="827760" y="1034707"/>
                  </a:lnTo>
                  <a:lnTo>
                    <a:pt x="864285" y="1098270"/>
                  </a:lnTo>
                  <a:lnTo>
                    <a:pt x="883551" y="1133640"/>
                  </a:lnTo>
                  <a:lnTo>
                    <a:pt x="903262" y="1171473"/>
                  </a:lnTo>
                  <a:lnTo>
                    <a:pt x="923277" y="1211846"/>
                  </a:lnTo>
                  <a:lnTo>
                    <a:pt x="943394" y="1254810"/>
                  </a:lnTo>
                  <a:lnTo>
                    <a:pt x="963472" y="1300429"/>
                  </a:lnTo>
                  <a:lnTo>
                    <a:pt x="983348" y="1348752"/>
                  </a:lnTo>
                  <a:lnTo>
                    <a:pt x="1002830" y="1399857"/>
                  </a:lnTo>
                  <a:lnTo>
                    <a:pt x="1021791" y="1453794"/>
                  </a:lnTo>
                  <a:lnTo>
                    <a:pt x="1040028" y="1510626"/>
                  </a:lnTo>
                  <a:lnTo>
                    <a:pt x="1057402" y="1570405"/>
                  </a:lnTo>
                  <a:lnTo>
                    <a:pt x="1073746" y="1633207"/>
                  </a:lnTo>
                  <a:lnTo>
                    <a:pt x="1088872" y="1699082"/>
                  </a:lnTo>
                  <a:lnTo>
                    <a:pt x="1102652" y="1768081"/>
                  </a:lnTo>
                  <a:lnTo>
                    <a:pt x="1112494" y="1828901"/>
                  </a:lnTo>
                  <a:lnTo>
                    <a:pt x="1118895" y="1888197"/>
                  </a:lnTo>
                  <a:lnTo>
                    <a:pt x="1121994" y="1945944"/>
                  </a:lnTo>
                  <a:lnTo>
                    <a:pt x="1121943" y="2002104"/>
                  </a:lnTo>
                  <a:lnTo>
                    <a:pt x="1118895" y="2056625"/>
                  </a:lnTo>
                  <a:lnTo>
                    <a:pt x="1112989" y="2109470"/>
                  </a:lnTo>
                  <a:lnTo>
                    <a:pt x="1104379" y="2160587"/>
                  </a:lnTo>
                  <a:lnTo>
                    <a:pt x="1093177" y="2210066"/>
                  </a:lnTo>
                  <a:lnTo>
                    <a:pt x="1079627" y="2257526"/>
                  </a:lnTo>
                  <a:lnTo>
                    <a:pt x="1063790" y="2303259"/>
                  </a:lnTo>
                  <a:lnTo>
                    <a:pt x="1045832" y="2347112"/>
                  </a:lnTo>
                  <a:lnTo>
                    <a:pt x="1025918" y="2389035"/>
                  </a:lnTo>
                  <a:lnTo>
                    <a:pt x="1004176" y="2428989"/>
                  </a:lnTo>
                  <a:lnTo>
                    <a:pt x="980770" y="2466949"/>
                  </a:lnTo>
                  <a:lnTo>
                    <a:pt x="955840" y="2502852"/>
                  </a:lnTo>
                  <a:lnTo>
                    <a:pt x="929538" y="2536672"/>
                  </a:lnTo>
                  <a:lnTo>
                    <a:pt x="902017" y="2568359"/>
                  </a:lnTo>
                  <a:lnTo>
                    <a:pt x="873417" y="2597874"/>
                  </a:lnTo>
                  <a:lnTo>
                    <a:pt x="843889" y="2625179"/>
                  </a:lnTo>
                  <a:lnTo>
                    <a:pt x="813574" y="2650236"/>
                  </a:lnTo>
                  <a:lnTo>
                    <a:pt x="782637" y="2672994"/>
                  </a:lnTo>
                  <a:lnTo>
                    <a:pt x="719442" y="2711475"/>
                  </a:lnTo>
                  <a:lnTo>
                    <a:pt x="655510" y="2740266"/>
                  </a:lnTo>
                  <a:lnTo>
                    <a:pt x="543814" y="2771610"/>
                  </a:lnTo>
                  <a:lnTo>
                    <a:pt x="496430" y="2787700"/>
                  </a:lnTo>
                  <a:lnTo>
                    <a:pt x="449948" y="2807093"/>
                  </a:lnTo>
                  <a:lnTo>
                    <a:pt x="404482" y="2829572"/>
                  </a:lnTo>
                  <a:lnTo>
                    <a:pt x="360121" y="2854883"/>
                  </a:lnTo>
                  <a:lnTo>
                    <a:pt x="316953" y="2882798"/>
                  </a:lnTo>
                  <a:lnTo>
                    <a:pt x="275094" y="2913075"/>
                  </a:lnTo>
                  <a:lnTo>
                    <a:pt x="234619" y="2945473"/>
                  </a:lnTo>
                  <a:lnTo>
                    <a:pt x="195630" y="2979763"/>
                  </a:lnTo>
                  <a:lnTo>
                    <a:pt x="158242" y="3015704"/>
                  </a:lnTo>
                  <a:lnTo>
                    <a:pt x="122529" y="3053067"/>
                  </a:lnTo>
                  <a:lnTo>
                    <a:pt x="88595" y="3091611"/>
                  </a:lnTo>
                  <a:lnTo>
                    <a:pt x="56540" y="3131096"/>
                  </a:lnTo>
                  <a:lnTo>
                    <a:pt x="26466" y="3171279"/>
                  </a:lnTo>
                  <a:lnTo>
                    <a:pt x="0" y="3209709"/>
                  </a:lnTo>
                  <a:lnTo>
                    <a:pt x="0" y="3337191"/>
                  </a:lnTo>
                  <a:lnTo>
                    <a:pt x="6273" y="3325812"/>
                  </a:lnTo>
                  <a:lnTo>
                    <a:pt x="30670" y="3285439"/>
                  </a:lnTo>
                  <a:lnTo>
                    <a:pt x="57277" y="3244977"/>
                  </a:lnTo>
                  <a:lnTo>
                    <a:pt x="85979" y="3204730"/>
                  </a:lnTo>
                  <a:lnTo>
                    <a:pt x="116687" y="3164954"/>
                  </a:lnTo>
                  <a:lnTo>
                    <a:pt x="149288" y="3125952"/>
                  </a:lnTo>
                  <a:lnTo>
                    <a:pt x="183692" y="3087979"/>
                  </a:lnTo>
                  <a:lnTo>
                    <a:pt x="219798" y="3051327"/>
                  </a:lnTo>
                  <a:lnTo>
                    <a:pt x="257492" y="3016275"/>
                  </a:lnTo>
                  <a:lnTo>
                    <a:pt x="296672" y="2983090"/>
                  </a:lnTo>
                  <a:lnTo>
                    <a:pt x="337261" y="2952077"/>
                  </a:lnTo>
                  <a:lnTo>
                    <a:pt x="379133" y="2923476"/>
                  </a:lnTo>
                  <a:lnTo>
                    <a:pt x="422186" y="2897594"/>
                  </a:lnTo>
                  <a:lnTo>
                    <a:pt x="466344" y="2874708"/>
                  </a:lnTo>
                  <a:lnTo>
                    <a:pt x="511479" y="2855087"/>
                  </a:lnTo>
                  <a:lnTo>
                    <a:pt x="557504" y="2839008"/>
                  </a:lnTo>
                  <a:lnTo>
                    <a:pt x="604316" y="2826753"/>
                  </a:lnTo>
                  <a:lnTo>
                    <a:pt x="639064" y="2818028"/>
                  </a:lnTo>
                  <a:lnTo>
                    <a:pt x="674204" y="2806357"/>
                  </a:lnTo>
                  <a:lnTo>
                    <a:pt x="709536" y="2791790"/>
                  </a:lnTo>
                  <a:lnTo>
                    <a:pt x="744893" y="2774378"/>
                  </a:lnTo>
                  <a:lnTo>
                    <a:pt x="780084" y="2754198"/>
                  </a:lnTo>
                  <a:lnTo>
                    <a:pt x="814946" y="2731287"/>
                  </a:lnTo>
                  <a:lnTo>
                    <a:pt x="849299" y="2705697"/>
                  </a:lnTo>
                  <a:lnTo>
                    <a:pt x="882942" y="2677490"/>
                  </a:lnTo>
                  <a:lnTo>
                    <a:pt x="915720" y="2646730"/>
                  </a:lnTo>
                  <a:lnTo>
                    <a:pt x="947445" y="2613444"/>
                  </a:lnTo>
                  <a:lnTo>
                    <a:pt x="977938" y="2577719"/>
                  </a:lnTo>
                  <a:lnTo>
                    <a:pt x="1007021" y="2539581"/>
                  </a:lnTo>
                  <a:lnTo>
                    <a:pt x="1034516" y="2499106"/>
                  </a:lnTo>
                  <a:lnTo>
                    <a:pt x="1060246" y="2456345"/>
                  </a:lnTo>
                  <a:lnTo>
                    <a:pt x="1084021" y="2411336"/>
                  </a:lnTo>
                  <a:lnTo>
                    <a:pt x="1105674" y="2364155"/>
                  </a:lnTo>
                  <a:lnTo>
                    <a:pt x="1125016" y="2314841"/>
                  </a:lnTo>
                  <a:lnTo>
                    <a:pt x="1141869" y="2263470"/>
                  </a:lnTo>
                  <a:lnTo>
                    <a:pt x="1156093" y="2209965"/>
                  </a:lnTo>
                  <a:lnTo>
                    <a:pt x="1167422" y="2154707"/>
                  </a:lnTo>
                  <a:lnTo>
                    <a:pt x="1175753" y="2097430"/>
                  </a:lnTo>
                  <a:lnTo>
                    <a:pt x="1180884" y="2038311"/>
                  </a:lnTo>
                  <a:lnTo>
                    <a:pt x="1182636" y="1977377"/>
                  </a:lnTo>
                  <a:close/>
                </a:path>
              </a:pathLst>
            </a:custGeom>
            <a:solidFill>
              <a:srgbClr val="EB73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45947" y="0"/>
              <a:ext cx="1823085" cy="10690860"/>
            </a:xfrm>
            <a:custGeom>
              <a:avLst/>
              <a:gdLst/>
              <a:ahLst/>
              <a:cxnLst/>
              <a:rect l="l" t="t" r="r" b="b"/>
              <a:pathLst>
                <a:path w="1823085" h="10690860">
                  <a:moveTo>
                    <a:pt x="1822704" y="0"/>
                  </a:moveTo>
                  <a:lnTo>
                    <a:pt x="0" y="0"/>
                  </a:lnTo>
                  <a:lnTo>
                    <a:pt x="0" y="10690860"/>
                  </a:lnTo>
                  <a:lnTo>
                    <a:pt x="1822704" y="10690860"/>
                  </a:lnTo>
                  <a:lnTo>
                    <a:pt x="18227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06551" y="5955791"/>
              <a:ext cx="3173095" cy="1272540"/>
            </a:xfrm>
            <a:custGeom>
              <a:avLst/>
              <a:gdLst/>
              <a:ahLst/>
              <a:cxnLst/>
              <a:rect l="l" t="t" r="r" b="b"/>
              <a:pathLst>
                <a:path w="3173095" h="1272540">
                  <a:moveTo>
                    <a:pt x="3172968" y="0"/>
                  </a:moveTo>
                  <a:lnTo>
                    <a:pt x="0" y="0"/>
                  </a:lnTo>
                  <a:lnTo>
                    <a:pt x="0" y="1272539"/>
                  </a:lnTo>
                  <a:lnTo>
                    <a:pt x="3172968" y="1272539"/>
                  </a:lnTo>
                  <a:lnTo>
                    <a:pt x="3172968" y="0"/>
                  </a:lnTo>
                  <a:close/>
                </a:path>
              </a:pathLst>
            </a:custGeom>
            <a:solidFill>
              <a:srgbClr val="3550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4165091" y="3813047"/>
            <a:ext cx="3394075" cy="3415665"/>
            <a:chOff x="4165091" y="3813047"/>
            <a:chExt cx="3394075" cy="3415665"/>
          </a:xfrm>
        </p:grpSpPr>
        <p:sp>
          <p:nvSpPr>
            <p:cNvPr id="13" name="object 13"/>
            <p:cNvSpPr/>
            <p:nvPr/>
          </p:nvSpPr>
          <p:spPr>
            <a:xfrm>
              <a:off x="4386071" y="3813047"/>
              <a:ext cx="3173095" cy="1272540"/>
            </a:xfrm>
            <a:custGeom>
              <a:avLst/>
              <a:gdLst/>
              <a:ahLst/>
              <a:cxnLst/>
              <a:rect l="l" t="t" r="r" b="b"/>
              <a:pathLst>
                <a:path w="3173095" h="1272539">
                  <a:moveTo>
                    <a:pt x="3172968" y="0"/>
                  </a:moveTo>
                  <a:lnTo>
                    <a:pt x="0" y="0"/>
                  </a:lnTo>
                  <a:lnTo>
                    <a:pt x="0" y="1272540"/>
                  </a:lnTo>
                  <a:lnTo>
                    <a:pt x="3172968" y="1272540"/>
                  </a:lnTo>
                  <a:lnTo>
                    <a:pt x="3172968" y="0"/>
                  </a:lnTo>
                  <a:close/>
                </a:path>
              </a:pathLst>
            </a:custGeom>
            <a:solidFill>
              <a:srgbClr val="3550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65091" y="4681727"/>
              <a:ext cx="3393948" cy="2546604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799287" y="1122044"/>
            <a:ext cx="6072505" cy="80327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algn="just">
              <a:lnSpc>
                <a:spcPts val="1200"/>
              </a:lnSpc>
              <a:spcBef>
                <a:spcPts val="240"/>
              </a:spcBef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Os</a:t>
            </a:r>
            <a:r>
              <a:rPr sz="1100" spc="1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projetos</a:t>
            </a:r>
            <a:r>
              <a:rPr sz="1100" spc="19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energéticos</a:t>
            </a:r>
            <a:r>
              <a:rPr sz="1100" spc="18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spc="19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propriedade</a:t>
            </a:r>
            <a:r>
              <a:rPr sz="1100" spc="1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comunitária</a:t>
            </a:r>
            <a:r>
              <a:rPr sz="1100" spc="19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têm</a:t>
            </a:r>
            <a:r>
              <a:rPr sz="1100" spc="1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1100" spc="19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potencial</a:t>
            </a:r>
            <a:r>
              <a:rPr sz="1100" spc="18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spc="19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transformar</a:t>
            </a:r>
            <a:r>
              <a:rPr sz="1100" spc="18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1100" spc="18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nosso</a:t>
            </a:r>
            <a:r>
              <a:rPr sz="1100" spc="19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sistema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energético. Comunidades</a:t>
            </a:r>
            <a:r>
              <a:rPr sz="1100" spc="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1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cooperativas</a:t>
            </a:r>
            <a:r>
              <a:rPr sz="1100" spc="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em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toda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Europa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estão</a:t>
            </a:r>
            <a:r>
              <a:rPr sz="1100" spc="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criar</a:t>
            </a:r>
            <a:r>
              <a:rPr sz="1100" spc="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projetos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onde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são</a:t>
            </a:r>
            <a:r>
              <a:rPr sz="11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proprietárias</a:t>
            </a:r>
            <a:r>
              <a:rPr sz="11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estão</a:t>
            </a:r>
            <a:r>
              <a:rPr sz="11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ativamente</a:t>
            </a:r>
            <a:r>
              <a:rPr sz="11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envolvidas</a:t>
            </a:r>
            <a:r>
              <a:rPr sz="11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na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gestão</a:t>
            </a:r>
            <a:r>
              <a:rPr sz="11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um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recurso</a:t>
            </a:r>
            <a:r>
              <a:rPr sz="11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energético..</a:t>
            </a:r>
            <a:endParaRPr sz="11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1060"/>
              </a:spcBef>
            </a:pPr>
            <a:r>
              <a:rPr sz="1100" b="1" dirty="0">
                <a:solidFill>
                  <a:srgbClr val="EB7339"/>
                </a:solidFill>
                <a:latin typeface="Calibri"/>
                <a:cs typeface="Calibri"/>
              </a:rPr>
              <a:t>O</a:t>
            </a:r>
            <a:r>
              <a:rPr sz="1100" b="1" spc="-10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EB7339"/>
                </a:solidFill>
                <a:latin typeface="Calibri"/>
                <a:cs typeface="Calibri"/>
              </a:rPr>
              <a:t>projeto</a:t>
            </a:r>
            <a:r>
              <a:rPr sz="1100" b="1" spc="-30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100" b="1" i="1" dirty="0">
                <a:solidFill>
                  <a:srgbClr val="EB7339"/>
                </a:solidFill>
                <a:latin typeface="Calibri"/>
                <a:cs typeface="Calibri"/>
              </a:rPr>
              <a:t>Poder</a:t>
            </a:r>
            <a:r>
              <a:rPr sz="1100" b="1" i="1" spc="-3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100" b="1" i="1" dirty="0">
                <a:solidFill>
                  <a:srgbClr val="EB7339"/>
                </a:solidFill>
                <a:latin typeface="Calibri"/>
                <a:cs typeface="Calibri"/>
              </a:rPr>
              <a:t>Comunitário</a:t>
            </a:r>
            <a:r>
              <a:rPr sz="1100" b="1" i="1" spc="-40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100" b="1" spc="-10" dirty="0">
                <a:solidFill>
                  <a:srgbClr val="EB7339"/>
                </a:solidFill>
                <a:latin typeface="Calibri"/>
                <a:cs typeface="Calibri"/>
              </a:rPr>
              <a:t>(CO-</a:t>
            </a:r>
            <a:r>
              <a:rPr sz="1100" b="1" dirty="0">
                <a:solidFill>
                  <a:srgbClr val="EB7339"/>
                </a:solidFill>
                <a:latin typeface="Calibri"/>
                <a:cs typeface="Calibri"/>
              </a:rPr>
              <a:t>POWER)</a:t>
            </a:r>
            <a:r>
              <a:rPr sz="1100" b="1" spc="-1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EB7339"/>
                </a:solidFill>
                <a:latin typeface="Calibri"/>
                <a:cs typeface="Calibri"/>
              </a:rPr>
              <a:t>visa</a:t>
            </a:r>
            <a:r>
              <a:rPr sz="1100" b="1" spc="-1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100" b="1" spc="-50" dirty="0">
                <a:solidFill>
                  <a:srgbClr val="EB7339"/>
                </a:solidFill>
                <a:latin typeface="Calibri"/>
                <a:cs typeface="Calibri"/>
              </a:rPr>
              <a:t>: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71499" y="2188844"/>
            <a:ext cx="118935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legislativo</a:t>
            </a:r>
            <a:r>
              <a:rPr sz="11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favorável.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71499" y="2494025"/>
            <a:ext cx="119062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energias</a:t>
            </a:r>
            <a:r>
              <a:rPr sz="11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renováveis.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99287" y="1962393"/>
            <a:ext cx="6072505" cy="1335405"/>
          </a:xfrm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/>
          <a:p>
            <a:pPr marL="183515" indent="-170815">
              <a:lnSpc>
                <a:spcPct val="100000"/>
              </a:lnSpc>
              <a:spcBef>
                <a:spcPts val="685"/>
              </a:spcBef>
              <a:buClr>
                <a:srgbClr val="EB7339"/>
              </a:buClr>
              <a:buSzPct val="127272"/>
              <a:buFont typeface="Arial MT"/>
              <a:buChar char="•"/>
              <a:tabLst>
                <a:tab pos="183515" algn="l"/>
              </a:tabLst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Acelerar</a:t>
            </a:r>
            <a:r>
              <a:rPr sz="1100" spc="1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1100" spc="1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desenvolvimento</a:t>
            </a:r>
            <a:r>
              <a:rPr sz="1100" spc="1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spc="1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projetos</a:t>
            </a:r>
            <a:r>
              <a:rPr sz="1100" spc="1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spc="1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energias</a:t>
            </a:r>
            <a:r>
              <a:rPr sz="1100" spc="1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renováveis</a:t>
            </a:r>
            <a:r>
              <a:rPr sz="1100" spc="1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através</a:t>
            </a:r>
            <a:r>
              <a:rPr sz="1100" spc="1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da</a:t>
            </a:r>
            <a:r>
              <a:rPr sz="1100" spc="1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criação</a:t>
            </a:r>
            <a:r>
              <a:rPr sz="1100" spc="1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spc="1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um</a:t>
            </a:r>
            <a:r>
              <a:rPr sz="1100" spc="1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ambiente</a:t>
            </a:r>
            <a:endParaRPr sz="1100">
              <a:latin typeface="Calibri"/>
              <a:cs typeface="Calibri"/>
            </a:endParaRPr>
          </a:p>
          <a:p>
            <a:pPr marL="183515" indent="-170815">
              <a:lnSpc>
                <a:spcPct val="100000"/>
              </a:lnSpc>
              <a:spcBef>
                <a:spcPts val="1085"/>
              </a:spcBef>
              <a:buClr>
                <a:srgbClr val="EB7339"/>
              </a:buClr>
              <a:buSzPct val="127272"/>
              <a:buFont typeface="Arial MT"/>
              <a:buChar char="•"/>
              <a:tabLst>
                <a:tab pos="183515" algn="l"/>
              </a:tabLst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Construir</a:t>
            </a:r>
            <a:r>
              <a:rPr sz="1100" spc="229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uma</a:t>
            </a:r>
            <a:r>
              <a:rPr sz="1100" spc="2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ampla</a:t>
            </a:r>
            <a:r>
              <a:rPr sz="1100" spc="2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coligação</a:t>
            </a:r>
            <a:r>
              <a:rPr sz="1100" spc="229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pública</a:t>
            </a:r>
            <a:r>
              <a:rPr sz="1100" spc="229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em</a:t>
            </a:r>
            <a:r>
              <a:rPr sz="1100" spc="229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toda</a:t>
            </a:r>
            <a:r>
              <a:rPr sz="1100" spc="2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100" spc="2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Europa</a:t>
            </a:r>
            <a:r>
              <a:rPr sz="1100" spc="2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que</a:t>
            </a:r>
            <a:r>
              <a:rPr sz="1100" spc="2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apoie</a:t>
            </a:r>
            <a:r>
              <a:rPr sz="1100" spc="2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os</a:t>
            </a:r>
            <a:r>
              <a:rPr sz="1100" spc="2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projetos</a:t>
            </a:r>
            <a:r>
              <a:rPr sz="1100" spc="2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comunitários</a:t>
            </a:r>
            <a:r>
              <a:rPr sz="1100" spc="229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25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endParaRPr sz="1100">
              <a:latin typeface="Calibri"/>
              <a:cs typeface="Calibri"/>
            </a:endParaRPr>
          </a:p>
          <a:p>
            <a:pPr marL="183515" indent="-170815">
              <a:lnSpc>
                <a:spcPts val="1260"/>
              </a:lnSpc>
              <a:spcBef>
                <a:spcPts val="1080"/>
              </a:spcBef>
              <a:buClr>
                <a:srgbClr val="EB7339"/>
              </a:buClr>
              <a:buSzPct val="127272"/>
              <a:buFont typeface="Arial MT"/>
              <a:buChar char="•"/>
              <a:tabLst>
                <a:tab pos="183515" algn="l"/>
              </a:tabLst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Informar</a:t>
            </a:r>
            <a:r>
              <a:rPr sz="11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educar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os</a:t>
            </a:r>
            <a:r>
              <a:rPr sz="11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decisores</a:t>
            </a:r>
            <a:r>
              <a:rPr sz="11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políticos,</a:t>
            </a:r>
            <a:r>
              <a:rPr sz="11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habilitando-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os</a:t>
            </a:r>
            <a:r>
              <a:rPr sz="11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 apresentar</a:t>
            </a:r>
            <a:r>
              <a:rPr sz="11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quadros</a:t>
            </a:r>
            <a:r>
              <a:rPr sz="11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legislativos</a:t>
            </a:r>
            <a:r>
              <a:rPr sz="11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favoráveis.</a:t>
            </a:r>
            <a:endParaRPr sz="1100">
              <a:latin typeface="Calibri"/>
              <a:cs typeface="Calibri"/>
            </a:endParaRPr>
          </a:p>
          <a:p>
            <a:pPr marL="183515" indent="-170815">
              <a:lnSpc>
                <a:spcPts val="1200"/>
              </a:lnSpc>
              <a:buClr>
                <a:srgbClr val="EB7339"/>
              </a:buClr>
              <a:buSzPct val="127272"/>
              <a:buFont typeface="Arial MT"/>
              <a:buChar char="•"/>
              <a:tabLst>
                <a:tab pos="183515" algn="l"/>
              </a:tabLst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Informar</a:t>
            </a:r>
            <a:r>
              <a:rPr sz="11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envolver</a:t>
            </a:r>
            <a:r>
              <a:rPr sz="11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os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 cidadãos.</a:t>
            </a:r>
            <a:endParaRPr sz="1100">
              <a:latin typeface="Calibri"/>
              <a:cs typeface="Calibri"/>
            </a:endParaRPr>
          </a:p>
          <a:p>
            <a:pPr marL="182880" marR="5080" indent="-170815">
              <a:lnSpc>
                <a:spcPts val="1200"/>
              </a:lnSpc>
              <a:spcBef>
                <a:spcPts val="80"/>
              </a:spcBef>
              <a:buClr>
                <a:srgbClr val="EB7339"/>
              </a:buClr>
              <a:buSzPct val="127272"/>
              <a:buFont typeface="Arial MT"/>
              <a:buChar char="•"/>
              <a:tabLst>
                <a:tab pos="184785" algn="l"/>
              </a:tabLst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Fazer</a:t>
            </a:r>
            <a:r>
              <a:rPr sz="1100" spc="1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recomendações</a:t>
            </a:r>
            <a:r>
              <a:rPr sz="1100" spc="1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para</a:t>
            </a:r>
            <a:r>
              <a:rPr sz="1100" spc="1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permitir</a:t>
            </a:r>
            <a:r>
              <a:rPr sz="1100" spc="1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mudanças</a:t>
            </a:r>
            <a:r>
              <a:rPr sz="1100" spc="1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legislativas</a:t>
            </a:r>
            <a:r>
              <a:rPr sz="1100" spc="1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na</a:t>
            </a:r>
            <a:r>
              <a:rPr sz="1100" spc="1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República</a:t>
            </a:r>
            <a:r>
              <a:rPr sz="1100" spc="1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Checa,</a:t>
            </a:r>
            <a:r>
              <a:rPr sz="1100" spc="1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Dinamarca,</a:t>
            </a:r>
            <a:r>
              <a:rPr sz="1100" spc="1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Espanha, 	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Hungria,</a:t>
            </a:r>
            <a:r>
              <a:rPr sz="1100" spc="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Irlanda,</a:t>
            </a:r>
            <a:r>
              <a:rPr sz="1100" spc="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Escócia</a:t>
            </a:r>
            <a:r>
              <a:rPr sz="1100" spc="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100" spc="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Bélgica</a:t>
            </a:r>
            <a:r>
              <a:rPr sz="1100" spc="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100" spc="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recomendações</a:t>
            </a:r>
            <a:r>
              <a:rPr sz="1100" spc="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para</a:t>
            </a:r>
            <a:r>
              <a:rPr sz="1100" spc="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apoiar</a:t>
            </a:r>
            <a:r>
              <a:rPr sz="1100" spc="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projetos</a:t>
            </a:r>
            <a:r>
              <a:rPr sz="1100" spc="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comunitários</a:t>
            </a:r>
            <a:r>
              <a:rPr sz="1100" spc="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spc="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energia</a:t>
            </a:r>
            <a:r>
              <a:rPr sz="1100" spc="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25" dirty="0">
                <a:solidFill>
                  <a:srgbClr val="404040"/>
                </a:solidFill>
                <a:latin typeface="Calibri"/>
                <a:cs typeface="Calibri"/>
              </a:rPr>
              <a:t>na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99287" y="3256025"/>
            <a:ext cx="6071870" cy="498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>
              <a:lnSpc>
                <a:spcPts val="1260"/>
              </a:lnSpc>
              <a:spcBef>
                <a:spcPts val="100"/>
              </a:spcBef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legislação</a:t>
            </a:r>
            <a:r>
              <a:rPr sz="11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da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25" dirty="0">
                <a:solidFill>
                  <a:srgbClr val="404040"/>
                </a:solidFill>
                <a:latin typeface="Calibri"/>
                <a:cs typeface="Calibri"/>
              </a:rPr>
              <a:t>UE.</a:t>
            </a:r>
            <a:endParaRPr sz="1100">
              <a:latin typeface="Calibri"/>
              <a:cs typeface="Calibri"/>
            </a:endParaRPr>
          </a:p>
          <a:p>
            <a:pPr marL="182880" marR="5080" indent="-170815">
              <a:lnSpc>
                <a:spcPts val="1200"/>
              </a:lnSpc>
              <a:spcBef>
                <a:spcPts val="80"/>
              </a:spcBef>
              <a:buClr>
                <a:srgbClr val="EB7339"/>
              </a:buClr>
              <a:buSzPct val="127272"/>
              <a:buFont typeface="Arial MT"/>
              <a:buChar char="•"/>
              <a:tabLst>
                <a:tab pos="184785" algn="l"/>
              </a:tabLst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Criar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oportunidades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financiamento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público/privado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projetos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comunitários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de energias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renováveis 	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nos</a:t>
            </a:r>
            <a:r>
              <a:rPr sz="11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países</a:t>
            </a:r>
            <a:r>
              <a:rPr sz="11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da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Europa</a:t>
            </a:r>
            <a:r>
              <a:rPr sz="11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de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Leste.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99896" y="387222"/>
            <a:ext cx="51511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EB7339"/>
                </a:solidFill>
                <a:latin typeface="Calibri"/>
                <a:cs typeface="Calibri"/>
              </a:rPr>
              <a:t>EVIDÊNCIAS</a:t>
            </a:r>
            <a:r>
              <a:rPr sz="1800" b="1" spc="-50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EB7339"/>
                </a:solidFill>
                <a:latin typeface="Calibri"/>
                <a:cs typeface="Calibri"/>
              </a:rPr>
              <a:t>DE</a:t>
            </a:r>
            <a:r>
              <a:rPr sz="1800" b="1" spc="-1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EB7339"/>
                </a:solidFill>
                <a:latin typeface="Calibri"/>
                <a:cs typeface="Calibri"/>
              </a:rPr>
              <a:t>SUCESSO</a:t>
            </a:r>
            <a:r>
              <a:rPr sz="1800" b="1" spc="-2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spc="-30" dirty="0">
                <a:solidFill>
                  <a:srgbClr val="EB7339"/>
                </a:solidFill>
                <a:latin typeface="Calibri"/>
                <a:cs typeface="Calibri"/>
              </a:rPr>
              <a:t>(RESULTADOS</a:t>
            </a:r>
            <a:r>
              <a:rPr sz="1800" b="1" spc="-1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EB7339"/>
                </a:solidFill>
                <a:latin typeface="Calibri"/>
                <a:cs typeface="Calibri"/>
              </a:rPr>
              <a:t>ALCANÇADOS)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385564" y="8622029"/>
            <a:ext cx="75184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Calibri"/>
                <a:cs typeface="Calibri"/>
              </a:rPr>
              <a:t>John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Fogarty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19708" y="8636889"/>
            <a:ext cx="224345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u="sng" spc="-10" dirty="0">
                <a:solidFill>
                  <a:srgbClr val="355092"/>
                </a:solidFill>
                <a:uFill>
                  <a:solidFill>
                    <a:srgbClr val="355092"/>
                  </a:solidFill>
                </a:uFill>
                <a:latin typeface="Calibri"/>
                <a:cs typeface="Calibri"/>
                <a:hlinkClick r:id="rId5"/>
              </a:rPr>
              <a:t>https://communitypower.ie/our-story/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567308" y="399287"/>
            <a:ext cx="7002780" cy="9485630"/>
            <a:chOff x="567308" y="399287"/>
            <a:chExt cx="7002780" cy="9485630"/>
          </a:xfrm>
        </p:grpSpPr>
        <p:pic>
          <p:nvPicPr>
            <p:cNvPr id="24" name="object 2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06551" y="3823715"/>
              <a:ext cx="3410712" cy="2558796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576833" y="881633"/>
              <a:ext cx="6983730" cy="15240"/>
            </a:xfrm>
            <a:custGeom>
              <a:avLst/>
              <a:gdLst/>
              <a:ahLst/>
              <a:cxnLst/>
              <a:rect l="l" t="t" r="r" b="b"/>
              <a:pathLst>
                <a:path w="6983730" h="15240">
                  <a:moveTo>
                    <a:pt x="0" y="14858"/>
                  </a:moveTo>
                  <a:lnTo>
                    <a:pt x="6983349" y="0"/>
                  </a:lnTo>
                </a:path>
              </a:pathLst>
            </a:custGeom>
            <a:ln w="19050">
              <a:solidFill>
                <a:srgbClr val="354F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640068" y="399287"/>
              <a:ext cx="594360" cy="594360"/>
            </a:xfrm>
            <a:custGeom>
              <a:avLst/>
              <a:gdLst/>
              <a:ahLst/>
              <a:cxnLst/>
              <a:rect l="l" t="t" r="r" b="b"/>
              <a:pathLst>
                <a:path w="594359" h="594360">
                  <a:moveTo>
                    <a:pt x="297179" y="0"/>
                  </a:moveTo>
                  <a:lnTo>
                    <a:pt x="248986" y="3890"/>
                  </a:lnTo>
                  <a:lnTo>
                    <a:pt x="203265" y="15154"/>
                  </a:lnTo>
                  <a:lnTo>
                    <a:pt x="160628" y="33179"/>
                  </a:lnTo>
                  <a:lnTo>
                    <a:pt x="121688" y="57351"/>
                  </a:lnTo>
                  <a:lnTo>
                    <a:pt x="87058" y="87058"/>
                  </a:lnTo>
                  <a:lnTo>
                    <a:pt x="57351" y="121688"/>
                  </a:lnTo>
                  <a:lnTo>
                    <a:pt x="33179" y="160628"/>
                  </a:lnTo>
                  <a:lnTo>
                    <a:pt x="15154" y="203265"/>
                  </a:lnTo>
                  <a:lnTo>
                    <a:pt x="3890" y="248986"/>
                  </a:lnTo>
                  <a:lnTo>
                    <a:pt x="0" y="297179"/>
                  </a:lnTo>
                  <a:lnTo>
                    <a:pt x="3890" y="345373"/>
                  </a:lnTo>
                  <a:lnTo>
                    <a:pt x="15154" y="391094"/>
                  </a:lnTo>
                  <a:lnTo>
                    <a:pt x="33179" y="433731"/>
                  </a:lnTo>
                  <a:lnTo>
                    <a:pt x="57351" y="472671"/>
                  </a:lnTo>
                  <a:lnTo>
                    <a:pt x="87058" y="507301"/>
                  </a:lnTo>
                  <a:lnTo>
                    <a:pt x="121688" y="537008"/>
                  </a:lnTo>
                  <a:lnTo>
                    <a:pt x="160628" y="561180"/>
                  </a:lnTo>
                  <a:lnTo>
                    <a:pt x="203265" y="579205"/>
                  </a:lnTo>
                  <a:lnTo>
                    <a:pt x="248986" y="590469"/>
                  </a:lnTo>
                  <a:lnTo>
                    <a:pt x="297179" y="594360"/>
                  </a:lnTo>
                  <a:lnTo>
                    <a:pt x="345373" y="590469"/>
                  </a:lnTo>
                  <a:lnTo>
                    <a:pt x="391094" y="579205"/>
                  </a:lnTo>
                  <a:lnTo>
                    <a:pt x="433731" y="561180"/>
                  </a:lnTo>
                  <a:lnTo>
                    <a:pt x="472671" y="537008"/>
                  </a:lnTo>
                  <a:lnTo>
                    <a:pt x="507301" y="507301"/>
                  </a:lnTo>
                  <a:lnTo>
                    <a:pt x="537008" y="472671"/>
                  </a:lnTo>
                  <a:lnTo>
                    <a:pt x="561180" y="433731"/>
                  </a:lnTo>
                  <a:lnTo>
                    <a:pt x="579205" y="391094"/>
                  </a:lnTo>
                  <a:lnTo>
                    <a:pt x="590469" y="345373"/>
                  </a:lnTo>
                  <a:lnTo>
                    <a:pt x="594359" y="297179"/>
                  </a:lnTo>
                  <a:lnTo>
                    <a:pt x="590469" y="248986"/>
                  </a:lnTo>
                  <a:lnTo>
                    <a:pt x="579205" y="203265"/>
                  </a:lnTo>
                  <a:lnTo>
                    <a:pt x="561180" y="160628"/>
                  </a:lnTo>
                  <a:lnTo>
                    <a:pt x="537008" y="121688"/>
                  </a:lnTo>
                  <a:lnTo>
                    <a:pt x="507301" y="87058"/>
                  </a:lnTo>
                  <a:lnTo>
                    <a:pt x="472671" y="57351"/>
                  </a:lnTo>
                  <a:lnTo>
                    <a:pt x="433731" y="33179"/>
                  </a:lnTo>
                  <a:lnTo>
                    <a:pt x="391094" y="15154"/>
                  </a:lnTo>
                  <a:lnTo>
                    <a:pt x="345373" y="3890"/>
                  </a:lnTo>
                  <a:lnTo>
                    <a:pt x="297179" y="0"/>
                  </a:lnTo>
                  <a:close/>
                </a:path>
              </a:pathLst>
            </a:custGeom>
            <a:solidFill>
              <a:srgbClr val="354F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755892" y="498347"/>
              <a:ext cx="399415" cy="398145"/>
            </a:xfrm>
            <a:custGeom>
              <a:avLst/>
              <a:gdLst/>
              <a:ahLst/>
              <a:cxnLst/>
              <a:rect l="l" t="t" r="r" b="b"/>
              <a:pathLst>
                <a:path w="399415" h="398144">
                  <a:moveTo>
                    <a:pt x="322072" y="0"/>
                  </a:moveTo>
                  <a:lnTo>
                    <a:pt x="67817" y="0"/>
                  </a:lnTo>
                  <a:lnTo>
                    <a:pt x="65024" y="3175"/>
                  </a:lnTo>
                  <a:lnTo>
                    <a:pt x="2793" y="65277"/>
                  </a:lnTo>
                  <a:lnTo>
                    <a:pt x="888" y="67055"/>
                  </a:lnTo>
                  <a:lnTo>
                    <a:pt x="0" y="68833"/>
                  </a:lnTo>
                  <a:lnTo>
                    <a:pt x="126" y="397763"/>
                  </a:lnTo>
                  <a:lnTo>
                    <a:pt x="322072" y="397763"/>
                  </a:lnTo>
                  <a:lnTo>
                    <a:pt x="322072" y="384682"/>
                  </a:lnTo>
                  <a:lnTo>
                    <a:pt x="13207" y="384682"/>
                  </a:lnTo>
                  <a:lnTo>
                    <a:pt x="13207" y="77088"/>
                  </a:lnTo>
                  <a:lnTo>
                    <a:pt x="77088" y="77088"/>
                  </a:lnTo>
                  <a:lnTo>
                    <a:pt x="77088" y="64388"/>
                  </a:lnTo>
                  <a:lnTo>
                    <a:pt x="60705" y="64388"/>
                  </a:lnTo>
                  <a:lnTo>
                    <a:pt x="24002" y="64261"/>
                  </a:lnTo>
                  <a:lnTo>
                    <a:pt x="22859" y="64134"/>
                  </a:lnTo>
                  <a:lnTo>
                    <a:pt x="64007" y="23113"/>
                  </a:lnTo>
                  <a:lnTo>
                    <a:pt x="77088" y="23113"/>
                  </a:lnTo>
                  <a:lnTo>
                    <a:pt x="77088" y="13207"/>
                  </a:lnTo>
                  <a:lnTo>
                    <a:pt x="322072" y="13207"/>
                  </a:lnTo>
                  <a:lnTo>
                    <a:pt x="322072" y="0"/>
                  </a:lnTo>
                  <a:close/>
                </a:path>
                <a:path w="399415" h="398144">
                  <a:moveTo>
                    <a:pt x="322072" y="323850"/>
                  </a:moveTo>
                  <a:lnTo>
                    <a:pt x="308736" y="323850"/>
                  </a:lnTo>
                  <a:lnTo>
                    <a:pt x="308736" y="384682"/>
                  </a:lnTo>
                  <a:lnTo>
                    <a:pt x="322072" y="384682"/>
                  </a:lnTo>
                  <a:lnTo>
                    <a:pt x="322072" y="323850"/>
                  </a:lnTo>
                  <a:close/>
                </a:path>
                <a:path w="399415" h="398144">
                  <a:moveTo>
                    <a:pt x="322072" y="13207"/>
                  </a:moveTo>
                  <a:lnTo>
                    <a:pt x="308990" y="13207"/>
                  </a:lnTo>
                  <a:lnTo>
                    <a:pt x="308990" y="239902"/>
                  </a:lnTo>
                  <a:lnTo>
                    <a:pt x="308101" y="242061"/>
                  </a:lnTo>
                  <a:lnTo>
                    <a:pt x="235203" y="314832"/>
                  </a:lnTo>
                  <a:lnTo>
                    <a:pt x="233425" y="316483"/>
                  </a:lnTo>
                  <a:lnTo>
                    <a:pt x="232155" y="318769"/>
                  </a:lnTo>
                  <a:lnTo>
                    <a:pt x="231521" y="321055"/>
                  </a:lnTo>
                  <a:lnTo>
                    <a:pt x="227804" y="333755"/>
                  </a:lnTo>
                  <a:lnTo>
                    <a:pt x="220633" y="358901"/>
                  </a:lnTo>
                  <a:lnTo>
                    <a:pt x="217169" y="370966"/>
                  </a:lnTo>
                  <a:lnTo>
                    <a:pt x="216915" y="372236"/>
                  </a:lnTo>
                  <a:lnTo>
                    <a:pt x="216560" y="373760"/>
                  </a:lnTo>
                  <a:lnTo>
                    <a:pt x="216153" y="375284"/>
                  </a:lnTo>
                  <a:lnTo>
                    <a:pt x="221487" y="373760"/>
                  </a:lnTo>
                  <a:lnTo>
                    <a:pt x="226313" y="372236"/>
                  </a:lnTo>
                  <a:lnTo>
                    <a:pt x="231139" y="370966"/>
                  </a:lnTo>
                  <a:lnTo>
                    <a:pt x="270001" y="359536"/>
                  </a:lnTo>
                  <a:lnTo>
                    <a:pt x="272414" y="358901"/>
                  </a:lnTo>
                  <a:lnTo>
                    <a:pt x="274827" y="357377"/>
                  </a:lnTo>
                  <a:lnTo>
                    <a:pt x="275844" y="356361"/>
                  </a:lnTo>
                  <a:lnTo>
                    <a:pt x="234823" y="356361"/>
                  </a:lnTo>
                  <a:lnTo>
                    <a:pt x="237108" y="348360"/>
                  </a:lnTo>
                  <a:lnTo>
                    <a:pt x="241173" y="333755"/>
                  </a:lnTo>
                  <a:lnTo>
                    <a:pt x="267598" y="333755"/>
                  </a:lnTo>
                  <a:lnTo>
                    <a:pt x="274475" y="326897"/>
                  </a:lnTo>
                  <a:lnTo>
                    <a:pt x="253873" y="326897"/>
                  </a:lnTo>
                  <a:lnTo>
                    <a:pt x="252222" y="324992"/>
                  </a:lnTo>
                  <a:lnTo>
                    <a:pt x="250062" y="322833"/>
                  </a:lnTo>
                  <a:lnTo>
                    <a:pt x="248284" y="320801"/>
                  </a:lnTo>
                  <a:lnTo>
                    <a:pt x="339851" y="229615"/>
                  </a:lnTo>
                  <a:lnTo>
                    <a:pt x="358989" y="229615"/>
                  </a:lnTo>
                  <a:lnTo>
                    <a:pt x="356950" y="227583"/>
                  </a:lnTo>
                  <a:lnTo>
                    <a:pt x="322452" y="227583"/>
                  </a:lnTo>
                  <a:lnTo>
                    <a:pt x="322325" y="226440"/>
                  </a:lnTo>
                  <a:lnTo>
                    <a:pt x="322072" y="225805"/>
                  </a:lnTo>
                  <a:lnTo>
                    <a:pt x="322072" y="13207"/>
                  </a:lnTo>
                  <a:close/>
                </a:path>
                <a:path w="399415" h="398144">
                  <a:moveTo>
                    <a:pt x="267598" y="333755"/>
                  </a:moveTo>
                  <a:lnTo>
                    <a:pt x="241173" y="333755"/>
                  </a:lnTo>
                  <a:lnTo>
                    <a:pt x="246760" y="339216"/>
                  </a:lnTo>
                  <a:lnTo>
                    <a:pt x="251967" y="344424"/>
                  </a:lnTo>
                  <a:lnTo>
                    <a:pt x="257301" y="349884"/>
                  </a:lnTo>
                  <a:lnTo>
                    <a:pt x="242950" y="354075"/>
                  </a:lnTo>
                  <a:lnTo>
                    <a:pt x="234823" y="356361"/>
                  </a:lnTo>
                  <a:lnTo>
                    <a:pt x="275844" y="356361"/>
                  </a:lnTo>
                  <a:lnTo>
                    <a:pt x="283751" y="348636"/>
                  </a:lnTo>
                  <a:lnTo>
                    <a:pt x="289264" y="343153"/>
                  </a:lnTo>
                  <a:lnTo>
                    <a:pt x="270001" y="343153"/>
                  </a:lnTo>
                  <a:lnTo>
                    <a:pt x="265937" y="339089"/>
                  </a:lnTo>
                  <a:lnTo>
                    <a:pt x="264159" y="337184"/>
                  </a:lnTo>
                  <a:lnTo>
                    <a:pt x="267598" y="333755"/>
                  </a:lnTo>
                  <a:close/>
                </a:path>
                <a:path w="399415" h="398144">
                  <a:moveTo>
                    <a:pt x="386877" y="245999"/>
                  </a:moveTo>
                  <a:lnTo>
                    <a:pt x="355600" y="245999"/>
                  </a:lnTo>
                  <a:lnTo>
                    <a:pt x="357377" y="247650"/>
                  </a:lnTo>
                  <a:lnTo>
                    <a:pt x="359536" y="249935"/>
                  </a:lnTo>
                  <a:lnTo>
                    <a:pt x="361441" y="251840"/>
                  </a:lnTo>
                  <a:lnTo>
                    <a:pt x="270001" y="343153"/>
                  </a:lnTo>
                  <a:lnTo>
                    <a:pt x="289264" y="343153"/>
                  </a:lnTo>
                  <a:lnTo>
                    <a:pt x="307212" y="325246"/>
                  </a:lnTo>
                  <a:lnTo>
                    <a:pt x="308736" y="323850"/>
                  </a:lnTo>
                  <a:lnTo>
                    <a:pt x="322072" y="323850"/>
                  </a:lnTo>
                  <a:lnTo>
                    <a:pt x="322072" y="311403"/>
                  </a:lnTo>
                  <a:lnTo>
                    <a:pt x="322833" y="309625"/>
                  </a:lnTo>
                  <a:lnTo>
                    <a:pt x="384809" y="248157"/>
                  </a:lnTo>
                  <a:lnTo>
                    <a:pt x="386877" y="245999"/>
                  </a:lnTo>
                  <a:close/>
                </a:path>
                <a:path w="399415" h="398144">
                  <a:moveTo>
                    <a:pt x="358989" y="229615"/>
                  </a:moveTo>
                  <a:lnTo>
                    <a:pt x="339851" y="229615"/>
                  </a:lnTo>
                  <a:lnTo>
                    <a:pt x="343915" y="233679"/>
                  </a:lnTo>
                  <a:lnTo>
                    <a:pt x="345693" y="235330"/>
                  </a:lnTo>
                  <a:lnTo>
                    <a:pt x="253873" y="326897"/>
                  </a:lnTo>
                  <a:lnTo>
                    <a:pt x="274475" y="326897"/>
                  </a:lnTo>
                  <a:lnTo>
                    <a:pt x="355600" y="245999"/>
                  </a:lnTo>
                  <a:lnTo>
                    <a:pt x="386877" y="245999"/>
                  </a:lnTo>
                  <a:lnTo>
                    <a:pt x="389447" y="243314"/>
                  </a:lnTo>
                  <a:lnTo>
                    <a:pt x="390360" y="242188"/>
                  </a:lnTo>
                  <a:lnTo>
                    <a:pt x="371601" y="242188"/>
                  </a:lnTo>
                  <a:lnTo>
                    <a:pt x="358989" y="229615"/>
                  </a:lnTo>
                  <a:close/>
                </a:path>
                <a:path w="399415" h="398144">
                  <a:moveTo>
                    <a:pt x="392118" y="203326"/>
                  </a:moveTo>
                  <a:lnTo>
                    <a:pt x="366394" y="203326"/>
                  </a:lnTo>
                  <a:lnTo>
                    <a:pt x="375792" y="204088"/>
                  </a:lnTo>
                  <a:lnTo>
                    <a:pt x="381634" y="210057"/>
                  </a:lnTo>
                  <a:lnTo>
                    <a:pt x="387350" y="215772"/>
                  </a:lnTo>
                  <a:lnTo>
                    <a:pt x="387984" y="225425"/>
                  </a:lnTo>
                  <a:lnTo>
                    <a:pt x="379222" y="235457"/>
                  </a:lnTo>
                  <a:lnTo>
                    <a:pt x="375157" y="238759"/>
                  </a:lnTo>
                  <a:lnTo>
                    <a:pt x="371601" y="242188"/>
                  </a:lnTo>
                  <a:lnTo>
                    <a:pt x="390360" y="242188"/>
                  </a:lnTo>
                  <a:lnTo>
                    <a:pt x="393620" y="238172"/>
                  </a:lnTo>
                  <a:lnTo>
                    <a:pt x="397007" y="232531"/>
                  </a:lnTo>
                  <a:lnTo>
                    <a:pt x="399196" y="226440"/>
                  </a:lnTo>
                  <a:lnTo>
                    <a:pt x="399287" y="216788"/>
                  </a:lnTo>
                  <a:lnTo>
                    <a:pt x="398906" y="216153"/>
                  </a:lnTo>
                  <a:lnTo>
                    <a:pt x="398652" y="215518"/>
                  </a:lnTo>
                  <a:lnTo>
                    <a:pt x="398525" y="214756"/>
                  </a:lnTo>
                  <a:lnTo>
                    <a:pt x="392118" y="203326"/>
                  </a:lnTo>
                  <a:close/>
                </a:path>
                <a:path w="399415" h="398144">
                  <a:moveTo>
                    <a:pt x="363378" y="193147"/>
                  </a:moveTo>
                  <a:lnTo>
                    <a:pt x="349503" y="200786"/>
                  </a:lnTo>
                  <a:lnTo>
                    <a:pt x="343334" y="206829"/>
                  </a:lnTo>
                  <a:lnTo>
                    <a:pt x="324888" y="225258"/>
                  </a:lnTo>
                  <a:lnTo>
                    <a:pt x="324230" y="225805"/>
                  </a:lnTo>
                  <a:lnTo>
                    <a:pt x="322452" y="227583"/>
                  </a:lnTo>
                  <a:lnTo>
                    <a:pt x="356950" y="227583"/>
                  </a:lnTo>
                  <a:lnTo>
                    <a:pt x="348996" y="219709"/>
                  </a:lnTo>
                  <a:lnTo>
                    <a:pt x="352551" y="216153"/>
                  </a:lnTo>
                  <a:lnTo>
                    <a:pt x="355980" y="211962"/>
                  </a:lnTo>
                  <a:lnTo>
                    <a:pt x="360044" y="208660"/>
                  </a:lnTo>
                  <a:lnTo>
                    <a:pt x="366394" y="203326"/>
                  </a:lnTo>
                  <a:lnTo>
                    <a:pt x="392118" y="203326"/>
                  </a:lnTo>
                  <a:lnTo>
                    <a:pt x="390794" y="200965"/>
                  </a:lnTo>
                  <a:lnTo>
                    <a:pt x="378110" y="193484"/>
                  </a:lnTo>
                  <a:lnTo>
                    <a:pt x="363378" y="193147"/>
                  </a:lnTo>
                  <a:close/>
                </a:path>
                <a:path w="399415" h="398144">
                  <a:moveTo>
                    <a:pt x="77088" y="23113"/>
                  </a:moveTo>
                  <a:lnTo>
                    <a:pt x="64007" y="23113"/>
                  </a:lnTo>
                  <a:lnTo>
                    <a:pt x="64134" y="24002"/>
                  </a:lnTo>
                  <a:lnTo>
                    <a:pt x="64388" y="24891"/>
                  </a:lnTo>
                  <a:lnTo>
                    <a:pt x="64388" y="60705"/>
                  </a:lnTo>
                  <a:lnTo>
                    <a:pt x="64515" y="63500"/>
                  </a:lnTo>
                  <a:lnTo>
                    <a:pt x="63626" y="64388"/>
                  </a:lnTo>
                  <a:lnTo>
                    <a:pt x="77088" y="64388"/>
                  </a:lnTo>
                  <a:lnTo>
                    <a:pt x="77088" y="2311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781926" y="522731"/>
              <a:ext cx="269621" cy="348853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576071" y="8420099"/>
              <a:ext cx="6412865" cy="1458595"/>
            </a:xfrm>
            <a:custGeom>
              <a:avLst/>
              <a:gdLst/>
              <a:ahLst/>
              <a:cxnLst/>
              <a:rect l="l" t="t" r="r" b="b"/>
              <a:pathLst>
                <a:path w="6412865" h="1458595">
                  <a:moveTo>
                    <a:pt x="3848100" y="749807"/>
                  </a:moveTo>
                  <a:lnTo>
                    <a:pt x="6412610" y="749807"/>
                  </a:lnTo>
                </a:path>
                <a:path w="6412865" h="1458595">
                  <a:moveTo>
                    <a:pt x="0" y="0"/>
                  </a:moveTo>
                  <a:lnTo>
                    <a:pt x="6412357" y="0"/>
                  </a:lnTo>
                </a:path>
                <a:path w="6412865" h="1458595">
                  <a:moveTo>
                    <a:pt x="3848100" y="1458467"/>
                  </a:moveTo>
                  <a:lnTo>
                    <a:pt x="6412610" y="1458467"/>
                  </a:lnTo>
                </a:path>
              </a:pathLst>
            </a:custGeom>
            <a:ln w="12700">
              <a:solidFill>
                <a:srgbClr val="EB733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397375" y="8327897"/>
              <a:ext cx="896619" cy="218440"/>
            </a:xfrm>
            <a:custGeom>
              <a:avLst/>
              <a:gdLst/>
              <a:ahLst/>
              <a:cxnLst/>
              <a:rect l="l" t="t" r="r" b="b"/>
              <a:pathLst>
                <a:path w="896620" h="218440">
                  <a:moveTo>
                    <a:pt x="896112" y="0"/>
                  </a:moveTo>
                  <a:lnTo>
                    <a:pt x="848868" y="0"/>
                  </a:lnTo>
                  <a:lnTo>
                    <a:pt x="39624" y="0"/>
                  </a:lnTo>
                  <a:lnTo>
                    <a:pt x="0" y="0"/>
                  </a:lnTo>
                  <a:lnTo>
                    <a:pt x="0" y="217932"/>
                  </a:lnTo>
                  <a:lnTo>
                    <a:pt x="39624" y="217932"/>
                  </a:lnTo>
                  <a:lnTo>
                    <a:pt x="848868" y="217932"/>
                  </a:lnTo>
                  <a:lnTo>
                    <a:pt x="896112" y="217932"/>
                  </a:lnTo>
                  <a:lnTo>
                    <a:pt x="896112" y="0"/>
                  </a:lnTo>
                  <a:close/>
                </a:path>
              </a:pathLst>
            </a:custGeom>
            <a:solidFill>
              <a:srgbClr val="EB73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4397375" y="8308593"/>
            <a:ext cx="89789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005">
              <a:lnSpc>
                <a:spcPct val="100000"/>
              </a:lnSpc>
              <a:spcBef>
                <a:spcPts val="100"/>
              </a:spcBef>
            </a:pPr>
            <a:r>
              <a:rPr sz="1400" b="1" spc="-30" dirty="0">
                <a:solidFill>
                  <a:srgbClr val="F1F1F1"/>
                </a:solidFill>
                <a:latin typeface="Calibri"/>
                <a:cs typeface="Calibri"/>
              </a:rPr>
              <a:t>CONTACTO</a:t>
            </a:r>
            <a:r>
              <a:rPr sz="1400" b="1" spc="-30" dirty="0">
                <a:solidFill>
                  <a:srgbClr val="EB7339"/>
                </a:solidFill>
                <a:latin typeface="Calibri"/>
                <a:cs typeface="Calibri"/>
              </a:rPr>
              <a:t>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4397375" y="9062211"/>
            <a:ext cx="1216660" cy="930910"/>
          </a:xfrm>
          <a:custGeom>
            <a:avLst/>
            <a:gdLst/>
            <a:ahLst/>
            <a:cxnLst/>
            <a:rect l="l" t="t" r="r" b="b"/>
            <a:pathLst>
              <a:path w="1216660" h="930909">
                <a:moveTo>
                  <a:pt x="559308" y="712381"/>
                </a:moveTo>
                <a:lnTo>
                  <a:pt x="512064" y="712381"/>
                </a:lnTo>
                <a:lnTo>
                  <a:pt x="39624" y="712381"/>
                </a:lnTo>
                <a:lnTo>
                  <a:pt x="0" y="712381"/>
                </a:lnTo>
                <a:lnTo>
                  <a:pt x="0" y="930313"/>
                </a:lnTo>
                <a:lnTo>
                  <a:pt x="39624" y="930313"/>
                </a:lnTo>
                <a:lnTo>
                  <a:pt x="512064" y="930313"/>
                </a:lnTo>
                <a:lnTo>
                  <a:pt x="559308" y="930313"/>
                </a:lnTo>
                <a:lnTo>
                  <a:pt x="559308" y="712381"/>
                </a:lnTo>
                <a:close/>
              </a:path>
              <a:path w="1216660" h="930909">
                <a:moveTo>
                  <a:pt x="1216533" y="0"/>
                </a:moveTo>
                <a:lnTo>
                  <a:pt x="1169289" y="0"/>
                </a:lnTo>
                <a:lnTo>
                  <a:pt x="55245" y="0"/>
                </a:lnTo>
                <a:lnTo>
                  <a:pt x="15621" y="0"/>
                </a:lnTo>
                <a:lnTo>
                  <a:pt x="15621" y="217932"/>
                </a:lnTo>
                <a:lnTo>
                  <a:pt x="55245" y="217932"/>
                </a:lnTo>
                <a:lnTo>
                  <a:pt x="1169289" y="217932"/>
                </a:lnTo>
                <a:lnTo>
                  <a:pt x="1216533" y="217932"/>
                </a:lnTo>
                <a:lnTo>
                  <a:pt x="1216533" y="0"/>
                </a:lnTo>
                <a:close/>
              </a:path>
            </a:pathLst>
          </a:custGeom>
          <a:solidFill>
            <a:srgbClr val="EB73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4385564" y="9042603"/>
            <a:ext cx="1518920" cy="12172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7945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solidFill>
                  <a:srgbClr val="F1F1F1"/>
                </a:solidFill>
                <a:latin typeface="Calibri"/>
                <a:cs typeface="Calibri"/>
              </a:rPr>
              <a:t>ORGANIZAÇÃO</a:t>
            </a:r>
            <a:r>
              <a:rPr sz="1400" b="1" spc="-10" dirty="0">
                <a:solidFill>
                  <a:srgbClr val="EB7339"/>
                </a:solidFill>
                <a:latin typeface="Calibri"/>
                <a:cs typeface="Calibri"/>
              </a:rPr>
              <a:t>.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</a:pPr>
            <a:r>
              <a:rPr sz="1100" spc="-10" dirty="0">
                <a:latin typeface="Calibri"/>
                <a:cs typeface="Calibri"/>
              </a:rPr>
              <a:t>Community</a:t>
            </a:r>
            <a:r>
              <a:rPr sz="1100" spc="20" dirty="0">
                <a:latin typeface="Calibri"/>
                <a:cs typeface="Calibri"/>
              </a:rPr>
              <a:t> </a:t>
            </a:r>
            <a:r>
              <a:rPr sz="1100" spc="-20" dirty="0">
                <a:latin typeface="Calibri"/>
                <a:cs typeface="Calibri"/>
              </a:rPr>
              <a:t>Power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65"/>
              </a:spcBef>
            </a:pPr>
            <a:endParaRPr sz="1100">
              <a:latin typeface="Calibri"/>
              <a:cs typeface="Calibri"/>
            </a:endParaRPr>
          </a:p>
          <a:p>
            <a:pPr marL="52069">
              <a:lnSpc>
                <a:spcPct val="100000"/>
              </a:lnSpc>
              <a:spcBef>
                <a:spcPts val="5"/>
              </a:spcBef>
            </a:pPr>
            <a:r>
              <a:rPr sz="1400" b="1" spc="-10" dirty="0">
                <a:solidFill>
                  <a:srgbClr val="F1F1F1"/>
                </a:solidFill>
                <a:latin typeface="Calibri"/>
                <a:cs typeface="Calibri"/>
              </a:rPr>
              <a:t>EMAIL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60"/>
              </a:spcBef>
            </a:pPr>
            <a:r>
              <a:rPr sz="1100" u="sng" spc="-10" dirty="0">
                <a:solidFill>
                  <a:srgbClr val="355092"/>
                </a:solidFill>
                <a:uFill>
                  <a:solidFill>
                    <a:srgbClr val="355092"/>
                  </a:solidFill>
                </a:uFill>
                <a:latin typeface="Calibri"/>
                <a:cs typeface="Calibri"/>
                <a:hlinkClick r:id="rId8"/>
              </a:rPr>
              <a:t>info@communitypower.ie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811898" y="8327897"/>
            <a:ext cx="1903730" cy="218440"/>
          </a:xfrm>
          <a:custGeom>
            <a:avLst/>
            <a:gdLst/>
            <a:ahLst/>
            <a:cxnLst/>
            <a:rect l="l" t="t" r="r" b="b"/>
            <a:pathLst>
              <a:path w="1903730" h="218440">
                <a:moveTo>
                  <a:pt x="1903476" y="0"/>
                </a:moveTo>
                <a:lnTo>
                  <a:pt x="0" y="0"/>
                </a:lnTo>
                <a:lnTo>
                  <a:pt x="0" y="217932"/>
                </a:lnTo>
                <a:lnTo>
                  <a:pt x="1903476" y="217932"/>
                </a:lnTo>
                <a:lnTo>
                  <a:pt x="1903476" y="0"/>
                </a:lnTo>
                <a:close/>
              </a:path>
            </a:pathLst>
          </a:custGeom>
          <a:solidFill>
            <a:srgbClr val="EB73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811898" y="8426450"/>
            <a:ext cx="1916430" cy="119380"/>
          </a:xfrm>
          <a:prstGeom prst="rect">
            <a:avLst/>
          </a:prstGeom>
          <a:solidFill>
            <a:srgbClr val="EB7339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55"/>
              </a:lnSpc>
            </a:pPr>
            <a:r>
              <a:rPr sz="1400" b="1" spc="-10" dirty="0">
                <a:solidFill>
                  <a:srgbClr val="F1F1F1"/>
                </a:solidFill>
                <a:latin typeface="Calibri"/>
                <a:cs typeface="Calibri"/>
              </a:rPr>
              <a:t>LIGAÇÕES</a:t>
            </a:r>
            <a:r>
              <a:rPr sz="1400" b="1" spc="-5" dirty="0">
                <a:solidFill>
                  <a:srgbClr val="F1F1F1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F1F1F1"/>
                </a:solidFill>
                <a:latin typeface="Calibri"/>
                <a:cs typeface="Calibri"/>
              </a:rPr>
              <a:t>INFORMATIVAS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6" name="object 3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785">
              <a:lnSpc>
                <a:spcPts val="760"/>
              </a:lnSpc>
            </a:pPr>
            <a:r>
              <a:rPr spc="-25" dirty="0"/>
              <a:t>47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10043" y="7951658"/>
            <a:ext cx="114300" cy="189420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760"/>
              </a:lnSpc>
            </a:pP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L</a:t>
            </a:r>
            <a:r>
              <a:rPr sz="700" spc="9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o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c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a</a:t>
            </a:r>
            <a:r>
              <a:rPr sz="700" spc="10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l</a:t>
            </a:r>
            <a:r>
              <a:rPr sz="700" spc="204" dirty="0">
                <a:solidFill>
                  <a:srgbClr val="354F92"/>
                </a:solidFill>
                <a:latin typeface="Calibri"/>
                <a:cs typeface="Calibri"/>
              </a:rPr>
              <a:t> 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L</a:t>
            </a:r>
            <a:r>
              <a:rPr sz="700" spc="10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e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a</a:t>
            </a:r>
            <a:r>
              <a:rPr sz="700" spc="10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r</a:t>
            </a:r>
            <a:r>
              <a:rPr sz="700" spc="9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n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i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n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g</a:t>
            </a:r>
            <a:r>
              <a:rPr sz="700" spc="210" dirty="0">
                <a:solidFill>
                  <a:srgbClr val="354F92"/>
                </a:solidFill>
                <a:latin typeface="Calibri"/>
                <a:cs typeface="Calibri"/>
              </a:rPr>
              <a:t> 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C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o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m</a:t>
            </a:r>
            <a:r>
              <a:rPr sz="700" spc="10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m</a:t>
            </a:r>
            <a:r>
              <a:rPr sz="700" spc="9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u</a:t>
            </a:r>
            <a:r>
              <a:rPr sz="700" spc="9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n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i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t</a:t>
            </a:r>
            <a:r>
              <a:rPr sz="700" spc="12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i</a:t>
            </a:r>
            <a:r>
              <a:rPr sz="700" spc="9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e</a:t>
            </a:r>
            <a:r>
              <a:rPr sz="700" spc="114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0" dirty="0">
                <a:solidFill>
                  <a:srgbClr val="354F92"/>
                </a:solidFill>
                <a:latin typeface="Calibri"/>
                <a:cs typeface="Calibri"/>
              </a:rPr>
              <a:t>s</a:t>
            </a:r>
            <a:endParaRPr sz="7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107681" y="9986987"/>
            <a:ext cx="311150" cy="179705"/>
            <a:chOff x="7107681" y="9986987"/>
            <a:chExt cx="311150" cy="17970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01197" y="10028970"/>
              <a:ext cx="131230" cy="13123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7107681" y="9986987"/>
              <a:ext cx="311150" cy="179705"/>
            </a:xfrm>
            <a:custGeom>
              <a:avLst/>
              <a:gdLst/>
              <a:ahLst/>
              <a:cxnLst/>
              <a:rect l="l" t="t" r="r" b="b"/>
              <a:pathLst>
                <a:path w="311150" h="179704">
                  <a:moveTo>
                    <a:pt x="306704" y="0"/>
                  </a:moveTo>
                  <a:lnTo>
                    <a:pt x="302768" y="1054"/>
                  </a:lnTo>
                  <a:lnTo>
                    <a:pt x="302514" y="63"/>
                  </a:lnTo>
                  <a:lnTo>
                    <a:pt x="302385" y="12047"/>
                  </a:lnTo>
                  <a:lnTo>
                    <a:pt x="303291" y="25833"/>
                  </a:lnTo>
                  <a:lnTo>
                    <a:pt x="304889" y="39630"/>
                  </a:lnTo>
                  <a:lnTo>
                    <a:pt x="306832" y="51650"/>
                  </a:lnTo>
                  <a:lnTo>
                    <a:pt x="302011" y="71757"/>
                  </a:lnTo>
                  <a:lnTo>
                    <a:pt x="286369" y="91803"/>
                  </a:lnTo>
                  <a:lnTo>
                    <a:pt x="268416" y="107927"/>
                  </a:lnTo>
                  <a:lnTo>
                    <a:pt x="256667" y="116268"/>
                  </a:lnTo>
                  <a:lnTo>
                    <a:pt x="254253" y="117411"/>
                  </a:lnTo>
                  <a:lnTo>
                    <a:pt x="247776" y="124447"/>
                  </a:lnTo>
                  <a:lnTo>
                    <a:pt x="211665" y="154731"/>
                  </a:lnTo>
                  <a:lnTo>
                    <a:pt x="161101" y="174393"/>
                  </a:lnTo>
                  <a:lnTo>
                    <a:pt x="134635" y="171699"/>
                  </a:lnTo>
                  <a:lnTo>
                    <a:pt x="114004" y="161215"/>
                  </a:lnTo>
                  <a:lnTo>
                    <a:pt x="101219" y="146316"/>
                  </a:lnTo>
                  <a:lnTo>
                    <a:pt x="89308" y="130560"/>
                  </a:lnTo>
                  <a:lnTo>
                    <a:pt x="73183" y="118210"/>
                  </a:lnTo>
                  <a:lnTo>
                    <a:pt x="55106" y="109553"/>
                  </a:lnTo>
                  <a:lnTo>
                    <a:pt x="37338" y="104876"/>
                  </a:lnTo>
                  <a:lnTo>
                    <a:pt x="27481" y="101362"/>
                  </a:lnTo>
                  <a:lnTo>
                    <a:pt x="18684" y="95038"/>
                  </a:lnTo>
                  <a:lnTo>
                    <a:pt x="11245" y="87465"/>
                  </a:lnTo>
                  <a:lnTo>
                    <a:pt x="5461" y="80200"/>
                  </a:lnTo>
                  <a:lnTo>
                    <a:pt x="0" y="81648"/>
                  </a:lnTo>
                  <a:lnTo>
                    <a:pt x="36068" y="109969"/>
                  </a:lnTo>
                  <a:lnTo>
                    <a:pt x="52792" y="114654"/>
                  </a:lnTo>
                  <a:lnTo>
                    <a:pt x="69850" y="122807"/>
                  </a:lnTo>
                  <a:lnTo>
                    <a:pt x="85002" y="134234"/>
                  </a:lnTo>
                  <a:lnTo>
                    <a:pt x="96012" y="148742"/>
                  </a:lnTo>
                  <a:lnTo>
                    <a:pt x="107517" y="162982"/>
                  </a:lnTo>
                  <a:lnTo>
                    <a:pt x="125761" y="174072"/>
                  </a:lnTo>
                  <a:lnTo>
                    <a:pt x="149197" y="179514"/>
                  </a:lnTo>
                  <a:lnTo>
                    <a:pt x="176275" y="176809"/>
                  </a:lnTo>
                  <a:lnTo>
                    <a:pt x="213582" y="159407"/>
                  </a:lnTo>
                  <a:lnTo>
                    <a:pt x="253746" y="124968"/>
                  </a:lnTo>
                  <a:lnTo>
                    <a:pt x="256159" y="122199"/>
                  </a:lnTo>
                  <a:lnTo>
                    <a:pt x="258064" y="121678"/>
                  </a:lnTo>
                  <a:lnTo>
                    <a:pt x="269624" y="113625"/>
                  </a:lnTo>
                  <a:lnTo>
                    <a:pt x="288829" y="96753"/>
                  </a:lnTo>
                  <a:lnTo>
                    <a:pt x="305891" y="74821"/>
                  </a:lnTo>
                  <a:lnTo>
                    <a:pt x="311023" y="51587"/>
                  </a:lnTo>
                  <a:lnTo>
                    <a:pt x="308544" y="35995"/>
                  </a:lnTo>
                  <a:lnTo>
                    <a:pt x="307101" y="21512"/>
                  </a:lnTo>
                  <a:lnTo>
                    <a:pt x="306540" y="9169"/>
                  </a:lnTo>
                  <a:lnTo>
                    <a:pt x="3067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60513" y="9993781"/>
              <a:ext cx="230711" cy="152552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432816" y="10045114"/>
            <a:ext cx="484505" cy="327025"/>
            <a:chOff x="432816" y="10045114"/>
            <a:chExt cx="484505" cy="327025"/>
          </a:xfrm>
        </p:grpSpPr>
        <p:sp>
          <p:nvSpPr>
            <p:cNvPr id="8" name="object 8"/>
            <p:cNvSpPr/>
            <p:nvPr/>
          </p:nvSpPr>
          <p:spPr>
            <a:xfrm>
              <a:off x="432816" y="10045114"/>
              <a:ext cx="484505" cy="327025"/>
            </a:xfrm>
            <a:custGeom>
              <a:avLst/>
              <a:gdLst/>
              <a:ahLst/>
              <a:cxnLst/>
              <a:rect l="l" t="t" r="r" b="b"/>
              <a:pathLst>
                <a:path w="484505" h="327025">
                  <a:moveTo>
                    <a:pt x="484491" y="0"/>
                  </a:moveTo>
                  <a:lnTo>
                    <a:pt x="0" y="0"/>
                  </a:lnTo>
                  <a:lnTo>
                    <a:pt x="0" y="326620"/>
                  </a:lnTo>
                  <a:lnTo>
                    <a:pt x="484491" y="326620"/>
                  </a:lnTo>
                  <a:lnTo>
                    <a:pt x="484491" y="0"/>
                  </a:lnTo>
                  <a:close/>
                </a:path>
              </a:pathLst>
            </a:custGeom>
            <a:solidFill>
              <a:srgbClr val="2C48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63489" y="10191998"/>
              <a:ext cx="33020" cy="29845"/>
            </a:xfrm>
            <a:custGeom>
              <a:avLst/>
              <a:gdLst/>
              <a:ahLst/>
              <a:cxnLst/>
              <a:rect l="l" t="t" r="r" b="b"/>
              <a:pathLst>
                <a:path w="33020" h="29845">
                  <a:moveTo>
                    <a:pt x="16393" y="0"/>
                  </a:moveTo>
                  <a:lnTo>
                    <a:pt x="14928" y="4266"/>
                  </a:lnTo>
                  <a:lnTo>
                    <a:pt x="12466" y="10842"/>
                  </a:lnTo>
                  <a:lnTo>
                    <a:pt x="4943" y="10986"/>
                  </a:lnTo>
                  <a:lnTo>
                    <a:pt x="0" y="11130"/>
                  </a:lnTo>
                  <a:lnTo>
                    <a:pt x="9945" y="18337"/>
                  </a:lnTo>
                  <a:lnTo>
                    <a:pt x="6311" y="29655"/>
                  </a:lnTo>
                  <a:lnTo>
                    <a:pt x="16393" y="22884"/>
                  </a:lnTo>
                  <a:lnTo>
                    <a:pt x="26535" y="29655"/>
                  </a:lnTo>
                  <a:lnTo>
                    <a:pt x="22998" y="18337"/>
                  </a:lnTo>
                  <a:lnTo>
                    <a:pt x="32983" y="11130"/>
                  </a:lnTo>
                  <a:lnTo>
                    <a:pt x="27981" y="10986"/>
                  </a:lnTo>
                  <a:lnTo>
                    <a:pt x="20516" y="10842"/>
                  </a:lnTo>
                  <a:lnTo>
                    <a:pt x="16393" y="0"/>
                  </a:lnTo>
                  <a:close/>
                </a:path>
              </a:pathLst>
            </a:custGeom>
            <a:solidFill>
              <a:srgbClr val="F1EE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63489" y="10191998"/>
              <a:ext cx="33020" cy="29845"/>
            </a:xfrm>
            <a:custGeom>
              <a:avLst/>
              <a:gdLst/>
              <a:ahLst/>
              <a:cxnLst/>
              <a:rect l="l" t="t" r="r" b="b"/>
              <a:pathLst>
                <a:path w="33020" h="29845">
                  <a:moveTo>
                    <a:pt x="32983" y="11130"/>
                  </a:moveTo>
                  <a:lnTo>
                    <a:pt x="27981" y="10986"/>
                  </a:lnTo>
                  <a:lnTo>
                    <a:pt x="20516" y="10842"/>
                  </a:lnTo>
                  <a:lnTo>
                    <a:pt x="17996" y="4266"/>
                  </a:lnTo>
                  <a:lnTo>
                    <a:pt x="16393" y="0"/>
                  </a:lnTo>
                  <a:lnTo>
                    <a:pt x="14928" y="4266"/>
                  </a:lnTo>
                  <a:lnTo>
                    <a:pt x="12466" y="10842"/>
                  </a:lnTo>
                  <a:lnTo>
                    <a:pt x="4943" y="10986"/>
                  </a:lnTo>
                  <a:lnTo>
                    <a:pt x="0" y="11130"/>
                  </a:lnTo>
                  <a:lnTo>
                    <a:pt x="4064" y="14082"/>
                  </a:lnTo>
                  <a:lnTo>
                    <a:pt x="9945" y="18337"/>
                  </a:lnTo>
                  <a:lnTo>
                    <a:pt x="7757" y="25109"/>
                  </a:lnTo>
                  <a:lnTo>
                    <a:pt x="6311" y="29655"/>
                  </a:lnTo>
                  <a:lnTo>
                    <a:pt x="10238" y="26995"/>
                  </a:lnTo>
                  <a:lnTo>
                    <a:pt x="16393" y="22884"/>
                  </a:lnTo>
                  <a:lnTo>
                    <a:pt x="22549" y="26995"/>
                  </a:lnTo>
                  <a:lnTo>
                    <a:pt x="26535" y="29655"/>
                  </a:lnTo>
                  <a:lnTo>
                    <a:pt x="22998" y="18337"/>
                  </a:lnTo>
                  <a:lnTo>
                    <a:pt x="32983" y="11130"/>
                  </a:lnTo>
                  <a:close/>
                </a:path>
              </a:pathLst>
            </a:custGeom>
            <a:ln w="3175">
              <a:solidFill>
                <a:srgbClr val="F1E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5823" y="10085947"/>
              <a:ext cx="217734" cy="84058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552482" y="10191862"/>
              <a:ext cx="33655" cy="29845"/>
            </a:xfrm>
            <a:custGeom>
              <a:avLst/>
              <a:gdLst/>
              <a:ahLst/>
              <a:cxnLst/>
              <a:rect l="l" t="t" r="r" b="b"/>
              <a:pathLst>
                <a:path w="33654" h="29845">
                  <a:moveTo>
                    <a:pt x="16540" y="0"/>
                  </a:moveTo>
                  <a:lnTo>
                    <a:pt x="14940" y="4247"/>
                  </a:lnTo>
                  <a:lnTo>
                    <a:pt x="12611" y="10978"/>
                  </a:lnTo>
                  <a:lnTo>
                    <a:pt x="5094" y="11122"/>
                  </a:lnTo>
                  <a:lnTo>
                    <a:pt x="0" y="11122"/>
                  </a:lnTo>
                  <a:lnTo>
                    <a:pt x="4074" y="14218"/>
                  </a:lnTo>
                  <a:lnTo>
                    <a:pt x="9943" y="18473"/>
                  </a:lnTo>
                  <a:lnTo>
                    <a:pt x="7905" y="25100"/>
                  </a:lnTo>
                  <a:lnTo>
                    <a:pt x="6452" y="29647"/>
                  </a:lnTo>
                  <a:lnTo>
                    <a:pt x="10379" y="26986"/>
                  </a:lnTo>
                  <a:lnTo>
                    <a:pt x="16540" y="22875"/>
                  </a:lnTo>
                  <a:lnTo>
                    <a:pt x="22701" y="26986"/>
                  </a:lnTo>
                  <a:lnTo>
                    <a:pt x="26677" y="29647"/>
                  </a:lnTo>
                  <a:lnTo>
                    <a:pt x="23137" y="18473"/>
                  </a:lnTo>
                  <a:lnTo>
                    <a:pt x="29006" y="14218"/>
                  </a:lnTo>
                  <a:lnTo>
                    <a:pt x="33129" y="11122"/>
                  </a:lnTo>
                  <a:lnTo>
                    <a:pt x="27988" y="11122"/>
                  </a:lnTo>
                  <a:lnTo>
                    <a:pt x="20518" y="10978"/>
                  </a:lnTo>
                  <a:lnTo>
                    <a:pt x="18189" y="4247"/>
                  </a:lnTo>
                  <a:lnTo>
                    <a:pt x="16540" y="0"/>
                  </a:lnTo>
                  <a:close/>
                </a:path>
              </a:pathLst>
            </a:custGeom>
            <a:solidFill>
              <a:srgbClr val="F1EE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52482" y="10191862"/>
              <a:ext cx="33655" cy="29845"/>
            </a:xfrm>
            <a:custGeom>
              <a:avLst/>
              <a:gdLst/>
              <a:ahLst/>
              <a:cxnLst/>
              <a:rect l="l" t="t" r="r" b="b"/>
              <a:pathLst>
                <a:path w="33654" h="29845">
                  <a:moveTo>
                    <a:pt x="22701" y="26986"/>
                  </a:moveTo>
                  <a:lnTo>
                    <a:pt x="26677" y="29647"/>
                  </a:lnTo>
                  <a:lnTo>
                    <a:pt x="25224" y="25100"/>
                  </a:lnTo>
                  <a:lnTo>
                    <a:pt x="23137" y="18473"/>
                  </a:lnTo>
                  <a:lnTo>
                    <a:pt x="29006" y="14218"/>
                  </a:lnTo>
                  <a:lnTo>
                    <a:pt x="33129" y="11122"/>
                  </a:lnTo>
                  <a:lnTo>
                    <a:pt x="27988" y="11122"/>
                  </a:lnTo>
                  <a:lnTo>
                    <a:pt x="20518" y="10978"/>
                  </a:lnTo>
                  <a:lnTo>
                    <a:pt x="18189" y="4247"/>
                  </a:lnTo>
                  <a:lnTo>
                    <a:pt x="16540" y="0"/>
                  </a:lnTo>
                  <a:lnTo>
                    <a:pt x="14940" y="4247"/>
                  </a:lnTo>
                  <a:lnTo>
                    <a:pt x="12611" y="10978"/>
                  </a:lnTo>
                  <a:lnTo>
                    <a:pt x="5094" y="11122"/>
                  </a:lnTo>
                  <a:lnTo>
                    <a:pt x="0" y="11122"/>
                  </a:lnTo>
                  <a:lnTo>
                    <a:pt x="4074" y="14218"/>
                  </a:lnTo>
                  <a:lnTo>
                    <a:pt x="9943" y="18473"/>
                  </a:lnTo>
                  <a:lnTo>
                    <a:pt x="7905" y="25100"/>
                  </a:lnTo>
                  <a:lnTo>
                    <a:pt x="6452" y="29647"/>
                  </a:lnTo>
                  <a:lnTo>
                    <a:pt x="10379" y="26986"/>
                  </a:lnTo>
                  <a:lnTo>
                    <a:pt x="16540" y="22875"/>
                  </a:lnTo>
                  <a:lnTo>
                    <a:pt x="22701" y="26986"/>
                  </a:lnTo>
                  <a:close/>
                </a:path>
              </a:pathLst>
            </a:custGeom>
            <a:ln w="3175">
              <a:solidFill>
                <a:srgbClr val="F1E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65678" y="10243079"/>
              <a:ext cx="217605" cy="84062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951073" y="10024689"/>
            <a:ext cx="1005205" cy="36195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860"/>
              </a:lnSpc>
              <a:spcBef>
                <a:spcPts val="180"/>
              </a:spcBef>
            </a:pPr>
            <a:r>
              <a:rPr sz="750" dirty="0">
                <a:solidFill>
                  <a:srgbClr val="2C48A2"/>
                </a:solidFill>
                <a:latin typeface="Arial MT"/>
                <a:cs typeface="Arial MT"/>
              </a:rPr>
              <a:t>Co-funded</a:t>
            </a:r>
            <a:r>
              <a:rPr sz="750" spc="50" dirty="0">
                <a:solidFill>
                  <a:srgbClr val="2C48A2"/>
                </a:solidFill>
                <a:latin typeface="Arial MT"/>
                <a:cs typeface="Arial MT"/>
              </a:rPr>
              <a:t> </a:t>
            </a:r>
            <a:r>
              <a:rPr sz="750" dirty="0">
                <a:solidFill>
                  <a:srgbClr val="2C48A2"/>
                </a:solidFill>
                <a:latin typeface="Arial MT"/>
                <a:cs typeface="Arial MT"/>
              </a:rPr>
              <a:t>by</a:t>
            </a:r>
            <a:r>
              <a:rPr sz="750" spc="50" dirty="0">
                <a:solidFill>
                  <a:srgbClr val="2C48A2"/>
                </a:solidFill>
                <a:latin typeface="Arial MT"/>
                <a:cs typeface="Arial MT"/>
              </a:rPr>
              <a:t> </a:t>
            </a:r>
            <a:r>
              <a:rPr sz="750" spc="-25" dirty="0">
                <a:solidFill>
                  <a:srgbClr val="2C48A2"/>
                </a:solidFill>
                <a:latin typeface="Arial MT"/>
                <a:cs typeface="Arial MT"/>
              </a:rPr>
              <a:t>the</a:t>
            </a:r>
            <a:r>
              <a:rPr sz="750" dirty="0">
                <a:solidFill>
                  <a:srgbClr val="2C48A2"/>
                </a:solidFill>
                <a:latin typeface="Arial MT"/>
                <a:cs typeface="Arial MT"/>
              </a:rPr>
              <a:t> Erasmus+</a:t>
            </a:r>
            <a:r>
              <a:rPr sz="750" spc="65" dirty="0">
                <a:solidFill>
                  <a:srgbClr val="2C48A2"/>
                </a:solidFill>
                <a:latin typeface="Arial MT"/>
                <a:cs typeface="Arial MT"/>
              </a:rPr>
              <a:t> </a:t>
            </a:r>
            <a:r>
              <a:rPr sz="750" spc="-10" dirty="0">
                <a:solidFill>
                  <a:srgbClr val="2C48A2"/>
                </a:solidFill>
                <a:latin typeface="Arial MT"/>
                <a:cs typeface="Arial MT"/>
              </a:rPr>
              <a:t>Programme </a:t>
            </a:r>
            <a:r>
              <a:rPr sz="750" dirty="0">
                <a:solidFill>
                  <a:srgbClr val="2C48A2"/>
                </a:solidFill>
                <a:latin typeface="Arial MT"/>
                <a:cs typeface="Arial MT"/>
              </a:rPr>
              <a:t>of</a:t>
            </a:r>
            <a:r>
              <a:rPr sz="750" spc="35" dirty="0">
                <a:solidFill>
                  <a:srgbClr val="2C48A2"/>
                </a:solidFill>
                <a:latin typeface="Arial MT"/>
                <a:cs typeface="Arial MT"/>
              </a:rPr>
              <a:t> </a:t>
            </a:r>
            <a:r>
              <a:rPr sz="750" dirty="0">
                <a:solidFill>
                  <a:srgbClr val="2C48A2"/>
                </a:solidFill>
                <a:latin typeface="Arial MT"/>
                <a:cs typeface="Arial MT"/>
              </a:rPr>
              <a:t>the</a:t>
            </a:r>
            <a:r>
              <a:rPr sz="750" spc="35" dirty="0">
                <a:solidFill>
                  <a:srgbClr val="2C48A2"/>
                </a:solidFill>
                <a:latin typeface="Arial MT"/>
                <a:cs typeface="Arial MT"/>
              </a:rPr>
              <a:t> </a:t>
            </a:r>
            <a:r>
              <a:rPr sz="750" dirty="0">
                <a:solidFill>
                  <a:srgbClr val="2C48A2"/>
                </a:solidFill>
                <a:latin typeface="Arial MT"/>
                <a:cs typeface="Arial MT"/>
              </a:rPr>
              <a:t>European</a:t>
            </a:r>
            <a:r>
              <a:rPr sz="750" spc="35" dirty="0">
                <a:solidFill>
                  <a:srgbClr val="2C48A2"/>
                </a:solidFill>
                <a:latin typeface="Arial MT"/>
                <a:cs typeface="Arial MT"/>
              </a:rPr>
              <a:t> </a:t>
            </a:r>
            <a:r>
              <a:rPr sz="750" spc="-10" dirty="0">
                <a:solidFill>
                  <a:srgbClr val="2C48A2"/>
                </a:solidFill>
                <a:latin typeface="Arial MT"/>
                <a:cs typeface="Arial MT"/>
              </a:rPr>
              <a:t>Union</a:t>
            </a:r>
            <a:endParaRPr sz="750">
              <a:latin typeface="Arial MT"/>
              <a:cs typeface="Arial MT"/>
            </a:endParaRPr>
          </a:p>
        </p:txBody>
      </p:sp>
      <p:pic>
        <p:nvPicPr>
          <p:cNvPr id="16" name="object 1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552034" y="164763"/>
            <a:ext cx="1644190" cy="939964"/>
          </a:xfrm>
          <a:prstGeom prst="rect">
            <a:avLst/>
          </a:prstGeom>
        </p:spPr>
      </p:pic>
      <p:grpSp>
        <p:nvGrpSpPr>
          <p:cNvPr id="17" name="object 17"/>
          <p:cNvGrpSpPr/>
          <p:nvPr/>
        </p:nvGrpSpPr>
        <p:grpSpPr>
          <a:xfrm>
            <a:off x="0" y="2808731"/>
            <a:ext cx="3502660" cy="6992620"/>
            <a:chOff x="0" y="2808731"/>
            <a:chExt cx="3502660" cy="6992620"/>
          </a:xfrm>
        </p:grpSpPr>
        <p:sp>
          <p:nvSpPr>
            <p:cNvPr id="18" name="object 18"/>
            <p:cNvSpPr/>
            <p:nvPr/>
          </p:nvSpPr>
          <p:spPr>
            <a:xfrm>
              <a:off x="0" y="2808731"/>
              <a:ext cx="3502660" cy="6992620"/>
            </a:xfrm>
            <a:custGeom>
              <a:avLst/>
              <a:gdLst/>
              <a:ahLst/>
              <a:cxnLst/>
              <a:rect l="l" t="t" r="r" b="b"/>
              <a:pathLst>
                <a:path w="3502660" h="6992620">
                  <a:moveTo>
                    <a:pt x="3502152" y="0"/>
                  </a:moveTo>
                  <a:lnTo>
                    <a:pt x="0" y="0"/>
                  </a:lnTo>
                  <a:lnTo>
                    <a:pt x="0" y="6992111"/>
                  </a:lnTo>
                  <a:lnTo>
                    <a:pt x="3502152" y="6992111"/>
                  </a:lnTo>
                  <a:lnTo>
                    <a:pt x="3502152" y="0"/>
                  </a:lnTo>
                  <a:close/>
                </a:path>
              </a:pathLst>
            </a:custGeom>
            <a:solidFill>
              <a:srgbClr val="354F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0" y="5559297"/>
              <a:ext cx="3492500" cy="12700"/>
            </a:xfrm>
            <a:custGeom>
              <a:avLst/>
              <a:gdLst/>
              <a:ahLst/>
              <a:cxnLst/>
              <a:rect l="l" t="t" r="r" b="b"/>
              <a:pathLst>
                <a:path w="3492500" h="12700">
                  <a:moveTo>
                    <a:pt x="0" y="12700"/>
                  </a:moveTo>
                  <a:lnTo>
                    <a:pt x="3491991" y="12700"/>
                  </a:lnTo>
                  <a:lnTo>
                    <a:pt x="3491991" y="0"/>
                  </a:lnTo>
                  <a:lnTo>
                    <a:pt x="0" y="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EB73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0" y="6271005"/>
              <a:ext cx="3489325" cy="12700"/>
            </a:xfrm>
            <a:custGeom>
              <a:avLst/>
              <a:gdLst/>
              <a:ahLst/>
              <a:cxnLst/>
              <a:rect l="l" t="t" r="r" b="b"/>
              <a:pathLst>
                <a:path w="3489325" h="12700">
                  <a:moveTo>
                    <a:pt x="3488944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3488944" y="12700"/>
                  </a:lnTo>
                  <a:lnTo>
                    <a:pt x="3488944" y="0"/>
                  </a:lnTo>
                  <a:close/>
                </a:path>
              </a:pathLst>
            </a:custGeom>
            <a:solidFill>
              <a:srgbClr val="EB73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0" y="4881117"/>
              <a:ext cx="3492500" cy="12700"/>
            </a:xfrm>
            <a:custGeom>
              <a:avLst/>
              <a:gdLst/>
              <a:ahLst/>
              <a:cxnLst/>
              <a:rect l="l" t="t" r="r" b="b"/>
              <a:pathLst>
                <a:path w="3492500" h="12700">
                  <a:moveTo>
                    <a:pt x="0" y="12700"/>
                  </a:moveTo>
                  <a:lnTo>
                    <a:pt x="3491991" y="12700"/>
                  </a:lnTo>
                  <a:lnTo>
                    <a:pt x="3491991" y="0"/>
                  </a:lnTo>
                  <a:lnTo>
                    <a:pt x="0" y="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EB73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81317" y="4751577"/>
              <a:ext cx="2185670" cy="1619250"/>
            </a:xfrm>
            <a:custGeom>
              <a:avLst/>
              <a:gdLst/>
              <a:ahLst/>
              <a:cxnLst/>
              <a:rect l="l" t="t" r="r" b="b"/>
              <a:pathLst>
                <a:path w="2185670" h="1619250">
                  <a:moveTo>
                    <a:pt x="954024" y="0"/>
                  </a:moveTo>
                  <a:lnTo>
                    <a:pt x="42672" y="0"/>
                  </a:lnTo>
                  <a:lnTo>
                    <a:pt x="0" y="0"/>
                  </a:lnTo>
                  <a:lnTo>
                    <a:pt x="0" y="233172"/>
                  </a:lnTo>
                  <a:lnTo>
                    <a:pt x="42672" y="233172"/>
                  </a:lnTo>
                  <a:lnTo>
                    <a:pt x="954024" y="233172"/>
                  </a:lnTo>
                  <a:lnTo>
                    <a:pt x="954024" y="0"/>
                  </a:lnTo>
                  <a:close/>
                </a:path>
                <a:path w="2185670" h="1619250">
                  <a:moveTo>
                    <a:pt x="1004316" y="0"/>
                  </a:moveTo>
                  <a:lnTo>
                    <a:pt x="954036" y="0"/>
                  </a:lnTo>
                  <a:lnTo>
                    <a:pt x="954036" y="233172"/>
                  </a:lnTo>
                  <a:lnTo>
                    <a:pt x="1004316" y="233172"/>
                  </a:lnTo>
                  <a:lnTo>
                    <a:pt x="1004316" y="0"/>
                  </a:lnTo>
                  <a:close/>
                </a:path>
                <a:path w="2185670" h="1619250">
                  <a:moveTo>
                    <a:pt x="1598676" y="1385951"/>
                  </a:moveTo>
                  <a:lnTo>
                    <a:pt x="42672" y="1385951"/>
                  </a:lnTo>
                  <a:lnTo>
                    <a:pt x="0" y="1385951"/>
                  </a:lnTo>
                  <a:lnTo>
                    <a:pt x="0" y="1619123"/>
                  </a:lnTo>
                  <a:lnTo>
                    <a:pt x="42672" y="1619123"/>
                  </a:lnTo>
                  <a:lnTo>
                    <a:pt x="1598676" y="1619123"/>
                  </a:lnTo>
                  <a:lnTo>
                    <a:pt x="1598676" y="1385951"/>
                  </a:lnTo>
                  <a:close/>
                </a:path>
                <a:path w="2185670" h="1619250">
                  <a:moveTo>
                    <a:pt x="1648980" y="1385951"/>
                  </a:moveTo>
                  <a:lnTo>
                    <a:pt x="1598688" y="1385951"/>
                  </a:lnTo>
                  <a:lnTo>
                    <a:pt x="1598688" y="1619123"/>
                  </a:lnTo>
                  <a:lnTo>
                    <a:pt x="1648980" y="1619123"/>
                  </a:lnTo>
                  <a:lnTo>
                    <a:pt x="1648980" y="1385951"/>
                  </a:lnTo>
                  <a:close/>
                </a:path>
                <a:path w="2185670" h="1619250">
                  <a:moveTo>
                    <a:pt x="2135124" y="666496"/>
                  </a:moveTo>
                  <a:lnTo>
                    <a:pt x="42672" y="666496"/>
                  </a:lnTo>
                  <a:lnTo>
                    <a:pt x="0" y="666496"/>
                  </a:lnTo>
                  <a:lnTo>
                    <a:pt x="0" y="899668"/>
                  </a:lnTo>
                  <a:lnTo>
                    <a:pt x="42672" y="899668"/>
                  </a:lnTo>
                  <a:lnTo>
                    <a:pt x="2135124" y="899668"/>
                  </a:lnTo>
                  <a:lnTo>
                    <a:pt x="2135124" y="666496"/>
                  </a:lnTo>
                  <a:close/>
                </a:path>
                <a:path w="2185670" h="1619250">
                  <a:moveTo>
                    <a:pt x="2185428" y="666496"/>
                  </a:moveTo>
                  <a:lnTo>
                    <a:pt x="2135136" y="666496"/>
                  </a:lnTo>
                  <a:lnTo>
                    <a:pt x="2135136" y="899668"/>
                  </a:lnTo>
                  <a:lnTo>
                    <a:pt x="2185428" y="899668"/>
                  </a:lnTo>
                  <a:lnTo>
                    <a:pt x="2185428" y="666496"/>
                  </a:lnTo>
                  <a:close/>
                </a:path>
              </a:pathLst>
            </a:custGeom>
            <a:solidFill>
              <a:srgbClr val="EB73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468883" y="4628923"/>
            <a:ext cx="2847340" cy="4298315"/>
          </a:xfrm>
          <a:prstGeom prst="rect">
            <a:avLst/>
          </a:prstGeom>
        </p:spPr>
        <p:txBody>
          <a:bodyPr vert="horz" wrap="square" lIns="0" tIns="115570" rIns="0" bIns="0" rtlCol="0">
            <a:spAutoFit/>
          </a:bodyPr>
          <a:lstStyle/>
          <a:p>
            <a:pPr marL="55244">
              <a:lnSpc>
                <a:spcPct val="100000"/>
              </a:lnSpc>
              <a:spcBef>
                <a:spcPts val="910"/>
              </a:spcBef>
            </a:pPr>
            <a:r>
              <a:rPr sz="1500" b="1" spc="-10" dirty="0">
                <a:solidFill>
                  <a:srgbClr val="F1F1F1"/>
                </a:solidFill>
                <a:latin typeface="Calibri"/>
                <a:cs typeface="Calibri"/>
              </a:rPr>
              <a:t>CATEGORIA</a:t>
            </a:r>
            <a:r>
              <a:rPr sz="1500" b="1" spc="-10" dirty="0">
                <a:solidFill>
                  <a:srgbClr val="EB7339"/>
                </a:solidFill>
                <a:latin typeface="Calibri"/>
                <a:cs typeface="Calibri"/>
              </a:rPr>
              <a:t>.</a:t>
            </a:r>
            <a:endParaRPr sz="1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Energia</a:t>
            </a:r>
            <a:r>
              <a:rPr sz="11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verde</a:t>
            </a:r>
            <a:r>
              <a:rPr sz="11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comunitária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85"/>
              </a:spcBef>
            </a:pPr>
            <a:endParaRPr sz="1100">
              <a:latin typeface="Calibri"/>
              <a:cs typeface="Calibri"/>
            </a:endParaRPr>
          </a:p>
          <a:p>
            <a:pPr marL="55244">
              <a:lnSpc>
                <a:spcPct val="100000"/>
              </a:lnSpc>
            </a:pPr>
            <a:r>
              <a:rPr sz="1500" b="1" spc="-10" dirty="0">
                <a:solidFill>
                  <a:srgbClr val="F1F1F1"/>
                </a:solidFill>
                <a:latin typeface="Calibri"/>
                <a:cs typeface="Calibri"/>
              </a:rPr>
              <a:t>LOCALIZAÇÃO</a:t>
            </a:r>
            <a:r>
              <a:rPr sz="1500" b="1" spc="-45" dirty="0">
                <a:solidFill>
                  <a:srgbClr val="F1F1F1"/>
                </a:solidFill>
                <a:latin typeface="Calibri"/>
                <a:cs typeface="Calibri"/>
              </a:rPr>
              <a:t> </a:t>
            </a:r>
            <a:r>
              <a:rPr sz="1500" b="1" dirty="0">
                <a:solidFill>
                  <a:srgbClr val="F1F1F1"/>
                </a:solidFill>
                <a:latin typeface="Calibri"/>
                <a:cs typeface="Calibri"/>
              </a:rPr>
              <a:t>DA</a:t>
            </a:r>
            <a:r>
              <a:rPr sz="1500" b="1" spc="-40" dirty="0">
                <a:solidFill>
                  <a:srgbClr val="F1F1F1"/>
                </a:solidFill>
                <a:latin typeface="Calibri"/>
                <a:cs typeface="Calibri"/>
              </a:rPr>
              <a:t> </a:t>
            </a:r>
            <a:r>
              <a:rPr sz="1500" b="1" spc="-10" dirty="0">
                <a:solidFill>
                  <a:srgbClr val="F1F1F1"/>
                </a:solidFill>
                <a:latin typeface="Calibri"/>
                <a:cs typeface="Calibri"/>
              </a:rPr>
              <a:t>PRÁTICA</a:t>
            </a:r>
            <a:r>
              <a:rPr sz="1500" b="1" spc="-10" dirty="0">
                <a:solidFill>
                  <a:srgbClr val="EB7339"/>
                </a:solidFill>
                <a:latin typeface="Calibri"/>
                <a:cs typeface="Calibri"/>
              </a:rPr>
              <a:t>.</a:t>
            </a:r>
            <a:endParaRPr sz="1500">
              <a:latin typeface="Calibri"/>
              <a:cs typeface="Calibri"/>
            </a:endParaRPr>
          </a:p>
          <a:p>
            <a:pPr marL="12700" marR="210185">
              <a:lnSpc>
                <a:spcPts val="1090"/>
              </a:lnSpc>
              <a:spcBef>
                <a:spcPts val="825"/>
              </a:spcBef>
            </a:pP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North</a:t>
            </a:r>
            <a:r>
              <a:rPr sz="11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Tipperary</a:t>
            </a:r>
            <a:r>
              <a:rPr sz="11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Green</a:t>
            </a:r>
            <a:r>
              <a:rPr sz="11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Enterprise</a:t>
            </a:r>
            <a:r>
              <a:rPr sz="11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Park, Cloughjordan,</a:t>
            </a:r>
            <a:r>
              <a:rPr sz="11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Co.</a:t>
            </a:r>
            <a:r>
              <a:rPr sz="11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Tipperary, Irlanda E53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20" dirty="0">
                <a:solidFill>
                  <a:srgbClr val="FFFFFF"/>
                </a:solidFill>
                <a:latin typeface="Calibri"/>
                <a:cs typeface="Calibri"/>
              </a:rPr>
              <a:t>VP86</a:t>
            </a:r>
            <a:endParaRPr sz="1100">
              <a:latin typeface="Calibri"/>
              <a:cs typeface="Calibri"/>
            </a:endParaRPr>
          </a:p>
          <a:p>
            <a:pPr marL="55244">
              <a:lnSpc>
                <a:spcPct val="100000"/>
              </a:lnSpc>
              <a:spcBef>
                <a:spcPts val="860"/>
              </a:spcBef>
            </a:pPr>
            <a:r>
              <a:rPr sz="1500" b="1" dirty="0">
                <a:solidFill>
                  <a:srgbClr val="F1F1F1"/>
                </a:solidFill>
                <a:latin typeface="Calibri"/>
                <a:cs typeface="Calibri"/>
              </a:rPr>
              <a:t>PROBLEMA</a:t>
            </a:r>
            <a:r>
              <a:rPr sz="1500" b="1" spc="-80" dirty="0">
                <a:solidFill>
                  <a:srgbClr val="F1F1F1"/>
                </a:solidFill>
                <a:latin typeface="Calibri"/>
                <a:cs typeface="Calibri"/>
              </a:rPr>
              <a:t> </a:t>
            </a:r>
            <a:r>
              <a:rPr sz="1500" b="1" spc="-10" dirty="0">
                <a:solidFill>
                  <a:srgbClr val="F1F1F1"/>
                </a:solidFill>
                <a:latin typeface="Calibri"/>
                <a:cs typeface="Calibri"/>
              </a:rPr>
              <a:t>VISADO</a:t>
            </a:r>
            <a:endParaRPr sz="1500">
              <a:latin typeface="Calibri"/>
              <a:cs typeface="Calibri"/>
            </a:endParaRPr>
          </a:p>
          <a:p>
            <a:pPr marL="12700" marR="5080" algn="just">
              <a:lnSpc>
                <a:spcPct val="83400"/>
              </a:lnSpc>
              <a:spcBef>
                <a:spcPts val="1415"/>
              </a:spcBef>
            </a:pP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Faltam</a:t>
            </a:r>
            <a:r>
              <a:rPr sz="1100" spc="1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na</a:t>
            </a:r>
            <a:r>
              <a:rPr sz="1100" spc="1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Europa</a:t>
            </a:r>
            <a:r>
              <a:rPr sz="1100" spc="1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centros</a:t>
            </a:r>
            <a:r>
              <a:rPr sz="1100" spc="1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100" spc="1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vida</a:t>
            </a:r>
            <a:r>
              <a:rPr sz="1100" spc="1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centrados</a:t>
            </a:r>
            <a:r>
              <a:rPr sz="1100" spc="1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25" dirty="0">
                <a:solidFill>
                  <a:srgbClr val="FFFFFF"/>
                </a:solidFill>
                <a:latin typeface="Calibri"/>
                <a:cs typeface="Calibri"/>
              </a:rPr>
              <a:t>na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sustentabilidade</a:t>
            </a:r>
            <a:r>
              <a:rPr sz="1100" spc="170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100" spc="175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locais</a:t>
            </a:r>
            <a:r>
              <a:rPr sz="1100" spc="160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demonstrativos.</a:t>
            </a:r>
            <a:r>
              <a:rPr sz="1100" spc="175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1100" spc="-25" dirty="0">
                <a:solidFill>
                  <a:srgbClr val="FFFFFF"/>
                </a:solidFill>
                <a:latin typeface="Calibri"/>
                <a:cs typeface="Calibri"/>
              </a:rPr>
              <a:t>As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ecovilas</a:t>
            </a:r>
            <a:r>
              <a:rPr sz="1100" spc="3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(ou</a:t>
            </a:r>
            <a:r>
              <a:rPr sz="1100" spc="3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ecoaldeias)</a:t>
            </a:r>
            <a:r>
              <a:rPr sz="1100" spc="3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são</a:t>
            </a:r>
            <a:r>
              <a:rPr sz="1100" spc="3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laboratórios</a:t>
            </a:r>
            <a:r>
              <a:rPr sz="1100" spc="3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20" dirty="0">
                <a:solidFill>
                  <a:srgbClr val="FFFFFF"/>
                </a:solidFill>
                <a:latin typeface="Calibri"/>
                <a:cs typeface="Calibri"/>
              </a:rPr>
              <a:t>vivos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pioneiros</a:t>
            </a:r>
            <a:r>
              <a:rPr sz="11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em</a:t>
            </a:r>
            <a:r>
              <a:rPr sz="11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alternativas</a:t>
            </a:r>
            <a:r>
              <a:rPr sz="11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sustentáveis</a:t>
            </a:r>
            <a:r>
              <a:rPr sz="11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1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soluções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inovadoras.</a:t>
            </a:r>
            <a:r>
              <a:rPr sz="1100" spc="295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Cloughjordan</a:t>
            </a:r>
            <a:r>
              <a:rPr sz="1100" spc="300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EcoVillage</a:t>
            </a:r>
            <a:r>
              <a:rPr sz="1100" spc="295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é</a:t>
            </a:r>
            <a:r>
              <a:rPr sz="1100" spc="305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1100" spc="-25" dirty="0">
                <a:solidFill>
                  <a:srgbClr val="FFFFFF"/>
                </a:solidFill>
                <a:latin typeface="Calibri"/>
                <a:cs typeface="Calibri"/>
              </a:rPr>
              <a:t>um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projeto</a:t>
            </a:r>
            <a:r>
              <a:rPr sz="1100" spc="270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que</a:t>
            </a:r>
            <a:r>
              <a:rPr sz="1100" spc="265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cria</a:t>
            </a:r>
            <a:r>
              <a:rPr sz="1100" spc="275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uma</a:t>
            </a:r>
            <a:r>
              <a:rPr sz="1100" spc="265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comunidade</a:t>
            </a:r>
            <a:r>
              <a:rPr sz="1100" spc="275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social,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económica</a:t>
            </a:r>
            <a:r>
              <a:rPr sz="1100" spc="2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100" spc="2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ecologicamente</a:t>
            </a:r>
            <a:r>
              <a:rPr sz="1100" spc="20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viável</a:t>
            </a:r>
            <a:r>
              <a:rPr sz="1100" spc="2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que</a:t>
            </a:r>
            <a:r>
              <a:rPr sz="1100" spc="2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servirá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como</a:t>
            </a:r>
            <a:r>
              <a:rPr sz="1100" spc="4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modelo</a:t>
            </a:r>
            <a:r>
              <a:rPr sz="1100" spc="4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para</a:t>
            </a:r>
            <a:r>
              <a:rPr sz="1100" spc="4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uma</a:t>
            </a:r>
            <a:r>
              <a:rPr sz="1100" spc="4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vida</a:t>
            </a:r>
            <a:r>
              <a:rPr sz="1100" spc="4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sustentável</a:t>
            </a:r>
            <a:r>
              <a:rPr sz="1100" spc="43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25" dirty="0">
                <a:solidFill>
                  <a:srgbClr val="FFFFFF"/>
                </a:solidFill>
                <a:latin typeface="Calibri"/>
                <a:cs typeface="Calibri"/>
              </a:rPr>
              <a:t>no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século</a:t>
            </a:r>
            <a:r>
              <a:rPr sz="1100" spc="3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XXI</a:t>
            </a:r>
            <a:r>
              <a:rPr sz="1100" spc="3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100" spc="3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como</a:t>
            </a:r>
            <a:r>
              <a:rPr sz="1100" spc="3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um</a:t>
            </a:r>
            <a:r>
              <a:rPr sz="1100" spc="3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recurso</a:t>
            </a:r>
            <a:r>
              <a:rPr sz="1100" spc="3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100" spc="3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educação,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empreendimento,</a:t>
            </a:r>
            <a:r>
              <a:rPr sz="1100" spc="3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investigação</a:t>
            </a:r>
            <a:r>
              <a:rPr sz="1100" spc="3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100" spc="3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serviços</a:t>
            </a:r>
            <a:r>
              <a:rPr sz="1100" spc="3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20" dirty="0">
                <a:solidFill>
                  <a:srgbClr val="FFFFFF"/>
                </a:solidFill>
                <a:latin typeface="Calibri"/>
                <a:cs typeface="Calibri"/>
              </a:rPr>
              <a:t>para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todos,</a:t>
            </a:r>
            <a:r>
              <a:rPr sz="1100" spc="1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baseado</a:t>
            </a:r>
            <a:r>
              <a:rPr sz="1100" spc="1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num</a:t>
            </a:r>
            <a:r>
              <a:rPr sz="1100" spc="1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território</a:t>
            </a:r>
            <a:r>
              <a:rPr sz="1100" spc="2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100" spc="2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67</a:t>
            </a:r>
            <a:r>
              <a:rPr sz="1100" spc="1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acres</a:t>
            </a:r>
            <a:r>
              <a:rPr sz="1100" spc="2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25" dirty="0">
                <a:solidFill>
                  <a:srgbClr val="FFFFFF"/>
                </a:solidFill>
                <a:latin typeface="Calibri"/>
                <a:cs typeface="Calibri"/>
              </a:rPr>
              <a:t>que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inclui</a:t>
            </a:r>
            <a:r>
              <a:rPr sz="1100" spc="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terra</a:t>
            </a:r>
            <a:r>
              <a:rPr sz="1100" spc="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fértil</a:t>
            </a:r>
            <a:r>
              <a:rPr sz="1100" spc="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onde</a:t>
            </a:r>
            <a:r>
              <a:rPr sz="1100" spc="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cultivam</a:t>
            </a:r>
            <a:r>
              <a:rPr sz="1100" spc="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os</a:t>
            </a:r>
            <a:r>
              <a:rPr sz="1100" spc="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seus</a:t>
            </a:r>
            <a:r>
              <a:rPr sz="1100" spc="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próprios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alimentos,</a:t>
            </a:r>
            <a:r>
              <a:rPr sz="1100" spc="1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100" spc="1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plantas</a:t>
            </a:r>
            <a:r>
              <a:rPr sz="1100" spc="1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100" spc="1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árvores</a:t>
            </a:r>
            <a:r>
              <a:rPr sz="1100" spc="1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para</a:t>
            </a:r>
            <a:r>
              <a:rPr sz="1100" spc="1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promover</a:t>
            </a:r>
            <a:r>
              <a:rPr sz="1100" spc="1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biodiversidade.</a:t>
            </a:r>
            <a:r>
              <a:rPr sz="1100" spc="125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100" spc="125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Ecovila</a:t>
            </a:r>
            <a:r>
              <a:rPr sz="1100" spc="4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oferece</a:t>
            </a:r>
            <a:r>
              <a:rPr sz="1100" spc="125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uma</a:t>
            </a:r>
            <a:r>
              <a:rPr sz="1100" spc="125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1100" spc="-20" dirty="0">
                <a:solidFill>
                  <a:srgbClr val="FFFFFF"/>
                </a:solidFill>
                <a:latin typeface="Calibri"/>
                <a:cs typeface="Calibri"/>
              </a:rPr>
              <a:t>vasta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gama</a:t>
            </a:r>
            <a:r>
              <a:rPr sz="1100" spc="1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100" spc="1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programas</a:t>
            </a:r>
            <a:r>
              <a:rPr sz="1100" spc="1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educacionais</a:t>
            </a:r>
            <a:r>
              <a:rPr sz="1100" spc="1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para</a:t>
            </a:r>
            <a:r>
              <a:rPr sz="1100" spc="1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todas</a:t>
            </a:r>
            <a:r>
              <a:rPr sz="1100" spc="1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25" dirty="0">
                <a:solidFill>
                  <a:srgbClr val="FFFFFF"/>
                </a:solidFill>
                <a:latin typeface="Calibri"/>
                <a:cs typeface="Calibri"/>
              </a:rPr>
              <a:t>as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idades,</a:t>
            </a:r>
            <a:r>
              <a:rPr sz="1100" spc="1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desde</a:t>
            </a:r>
            <a:r>
              <a:rPr sz="1100" spc="1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100" spc="1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primária</a:t>
            </a:r>
            <a:r>
              <a:rPr sz="1100" spc="1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até</a:t>
            </a:r>
            <a:r>
              <a:rPr sz="1100" spc="1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ao</a:t>
            </a:r>
            <a:r>
              <a:rPr sz="1100" spc="1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terceiro</a:t>
            </a:r>
            <a:r>
              <a:rPr sz="1100" spc="1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nível</a:t>
            </a:r>
            <a:r>
              <a:rPr sz="1100" spc="1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para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reforma</a:t>
            </a:r>
            <a:r>
              <a:rPr sz="11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ativa.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859529" y="5765672"/>
            <a:ext cx="3071495" cy="110807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algn="just">
              <a:lnSpc>
                <a:spcPts val="1200"/>
              </a:lnSpc>
              <a:spcBef>
                <a:spcPts val="240"/>
              </a:spcBef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100" spc="360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Cloughjordan</a:t>
            </a:r>
            <a:r>
              <a:rPr sz="1100" spc="355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Ecovillage</a:t>
            </a:r>
            <a:r>
              <a:rPr sz="1100" spc="365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reúne</a:t>
            </a:r>
            <a:r>
              <a:rPr sz="1100" spc="360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um</a:t>
            </a:r>
            <a:r>
              <a:rPr sz="1100" spc="365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1100" spc="-20" dirty="0">
                <a:solidFill>
                  <a:srgbClr val="404040"/>
                </a:solidFill>
                <a:latin typeface="Calibri"/>
                <a:cs typeface="Calibri"/>
              </a:rPr>
              <a:t>grupo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diversificado</a:t>
            </a:r>
            <a:r>
              <a:rPr sz="1100" spc="28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spc="2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pessoas</a:t>
            </a:r>
            <a:r>
              <a:rPr sz="1100" spc="2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criando</a:t>
            </a:r>
            <a:r>
              <a:rPr sz="1100" spc="28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uma</a:t>
            </a:r>
            <a:r>
              <a:rPr sz="1100" spc="2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comunidade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inovadora</a:t>
            </a:r>
            <a:r>
              <a:rPr sz="1100" spc="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relativamente</a:t>
            </a:r>
            <a:r>
              <a:rPr sz="1100" spc="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nova</a:t>
            </a:r>
            <a:r>
              <a:rPr sz="1100" spc="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em</a:t>
            </a:r>
            <a:r>
              <a:rPr sz="1100" spc="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Tipperary</a:t>
            </a:r>
            <a:r>
              <a:rPr sz="1100" spc="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liderada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pela</a:t>
            </a:r>
            <a:r>
              <a:rPr sz="1100" spc="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Educational</a:t>
            </a:r>
            <a:r>
              <a:rPr sz="1100" spc="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Charity</a:t>
            </a:r>
            <a:r>
              <a:rPr sz="1100" spc="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Sustainable</a:t>
            </a:r>
            <a:r>
              <a:rPr sz="1100" spc="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Projects</a:t>
            </a:r>
            <a:r>
              <a:rPr sz="1100" spc="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Ireland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CLG.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Isto feito de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uma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forma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democrática,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saudável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socialmente</a:t>
            </a:r>
            <a:r>
              <a:rPr sz="1100" spc="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enriquecedora,</a:t>
            </a:r>
            <a:r>
              <a:rPr sz="1100" spc="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ao mesmo</a:t>
            </a:r>
            <a:r>
              <a:rPr sz="11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tempo</a:t>
            </a:r>
            <a:r>
              <a:rPr sz="1100" spc="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que </a:t>
            </a:r>
            <a:r>
              <a:rPr sz="1100" spc="-25" dirty="0">
                <a:solidFill>
                  <a:srgbClr val="404040"/>
                </a:solidFill>
                <a:latin typeface="Calibri"/>
                <a:cs typeface="Calibri"/>
              </a:rPr>
              <a:t>se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minimizam</a:t>
            </a:r>
            <a:r>
              <a:rPr sz="11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os</a:t>
            </a:r>
            <a:r>
              <a:rPr sz="11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impactos</a:t>
            </a:r>
            <a:r>
              <a:rPr sz="11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ecológicos.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859529" y="4683378"/>
            <a:ext cx="2129790" cy="655320"/>
          </a:xfrm>
          <a:prstGeom prst="rect">
            <a:avLst/>
          </a:prstGeom>
        </p:spPr>
        <p:txBody>
          <a:bodyPr vert="horz" wrap="square" lIns="0" tIns="109220" rIns="0" bIns="0" rtlCol="0">
            <a:spAutoFit/>
          </a:bodyPr>
          <a:lstStyle/>
          <a:p>
            <a:pPr marL="12700" marR="5080">
              <a:lnSpc>
                <a:spcPct val="64700"/>
              </a:lnSpc>
              <a:spcBef>
                <a:spcPts val="860"/>
              </a:spcBef>
            </a:pPr>
            <a:r>
              <a:rPr sz="1800" b="1" spc="-10" dirty="0">
                <a:solidFill>
                  <a:srgbClr val="EB7339"/>
                </a:solidFill>
                <a:latin typeface="Calibri"/>
                <a:cs typeface="Calibri"/>
              </a:rPr>
              <a:t>ASSOCIAÇÃO</a:t>
            </a:r>
            <a:r>
              <a:rPr sz="1800" b="1" spc="-1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EB7339"/>
                </a:solidFill>
                <a:latin typeface="Calibri"/>
                <a:cs typeface="Calibri"/>
              </a:rPr>
              <a:t>DE VOLUNTARIADO</a:t>
            </a:r>
            <a:r>
              <a:rPr sz="1800" b="1" spc="-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EB7339"/>
                </a:solidFill>
                <a:latin typeface="Calibri"/>
                <a:cs typeface="Calibri"/>
              </a:rPr>
              <a:t>OU </a:t>
            </a:r>
            <a:r>
              <a:rPr sz="1800" b="1" dirty="0">
                <a:solidFill>
                  <a:srgbClr val="EB7339"/>
                </a:solidFill>
                <a:latin typeface="Calibri"/>
                <a:cs typeface="Calibri"/>
              </a:rPr>
              <a:t>PESSOAS</a:t>
            </a:r>
            <a:r>
              <a:rPr sz="1800" b="1" spc="-8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EB7339"/>
                </a:solidFill>
                <a:latin typeface="Calibri"/>
                <a:cs typeface="Calibri"/>
              </a:rPr>
              <a:t>ENVOLVIDAS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870452" y="8135492"/>
            <a:ext cx="3071495" cy="141351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 marR="5080" algn="just">
              <a:lnSpc>
                <a:spcPct val="91000"/>
              </a:lnSpc>
              <a:spcBef>
                <a:spcPts val="220"/>
              </a:spcBef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100" spc="39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aldeia</a:t>
            </a:r>
            <a:r>
              <a:rPr sz="1100" spc="4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com</a:t>
            </a:r>
            <a:r>
              <a:rPr sz="1100" spc="39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100" spc="38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Pegada</a:t>
            </a:r>
            <a:r>
              <a:rPr sz="1100" spc="39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Ecológica</a:t>
            </a:r>
            <a:r>
              <a:rPr sz="1100" spc="38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mais</a:t>
            </a:r>
            <a:r>
              <a:rPr sz="1100" spc="39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baixa</a:t>
            </a:r>
            <a:r>
              <a:rPr sz="1100" spc="4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25" dirty="0">
                <a:solidFill>
                  <a:srgbClr val="404040"/>
                </a:solidFill>
                <a:latin typeface="Calibri"/>
                <a:cs typeface="Calibri"/>
              </a:rPr>
              <a:t>da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Irlanda</a:t>
            </a:r>
            <a:r>
              <a:rPr sz="1100" spc="4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(valor</a:t>
            </a:r>
            <a:r>
              <a:rPr sz="1100" spc="40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mais</a:t>
            </a:r>
            <a:r>
              <a:rPr sz="1100" spc="4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baixo</a:t>
            </a:r>
            <a:r>
              <a:rPr sz="1100" spc="409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spc="4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sempre</a:t>
            </a:r>
            <a:r>
              <a:rPr sz="1100" spc="4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medido</a:t>
            </a:r>
            <a:r>
              <a:rPr sz="1100" spc="4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25" dirty="0">
                <a:solidFill>
                  <a:srgbClr val="404040"/>
                </a:solidFill>
                <a:latin typeface="Calibri"/>
                <a:cs typeface="Calibri"/>
              </a:rPr>
              <a:t>na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Irlanda).</a:t>
            </a:r>
            <a:endParaRPr sz="1100">
              <a:latin typeface="Calibri"/>
              <a:cs typeface="Calibri"/>
            </a:endParaRPr>
          </a:p>
          <a:p>
            <a:pPr marL="12700" marR="5080" algn="just">
              <a:lnSpc>
                <a:spcPts val="1200"/>
              </a:lnSpc>
              <a:spcBef>
                <a:spcPts val="1220"/>
              </a:spcBef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1100" spc="18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projeto</a:t>
            </a:r>
            <a:r>
              <a:rPr sz="1100" spc="19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Cloughjordan</a:t>
            </a:r>
            <a:r>
              <a:rPr sz="1100" spc="1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sustenta</a:t>
            </a:r>
            <a:r>
              <a:rPr sz="1100" spc="1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1100" spc="18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seu</a:t>
            </a:r>
            <a:r>
              <a:rPr sz="1100" spc="18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estatuto</a:t>
            </a:r>
            <a:r>
              <a:rPr sz="1100" spc="19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25" dirty="0">
                <a:solidFill>
                  <a:srgbClr val="404040"/>
                </a:solidFill>
                <a:latin typeface="Calibri"/>
                <a:cs typeface="Calibri"/>
              </a:rPr>
              <a:t>de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ecovila:</a:t>
            </a:r>
            <a:r>
              <a:rPr sz="1100" spc="2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padrões</a:t>
            </a:r>
            <a:r>
              <a:rPr sz="1100" spc="229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ecológicos</a:t>
            </a:r>
            <a:r>
              <a:rPr sz="1100" spc="2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spc="2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construção,</a:t>
            </a:r>
            <a:r>
              <a:rPr sz="1100" spc="229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sistema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spc="145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aquecimento</a:t>
            </a:r>
            <a:r>
              <a:rPr sz="1100" spc="150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neutro</a:t>
            </a:r>
            <a:r>
              <a:rPr sz="1100" spc="140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em</a:t>
            </a:r>
            <a:r>
              <a:rPr sz="1100" spc="150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carbono</a:t>
            </a:r>
            <a:r>
              <a:rPr sz="1100" spc="150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100" spc="140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sistema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alimentar</a:t>
            </a:r>
            <a:r>
              <a:rPr sz="1100" spc="225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centrado</a:t>
            </a:r>
            <a:r>
              <a:rPr sz="1100" spc="229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na</a:t>
            </a:r>
            <a:r>
              <a:rPr sz="1100" spc="220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Quinta</a:t>
            </a:r>
            <a:r>
              <a:rPr sz="1100" spc="229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Comunitária</a:t>
            </a:r>
            <a:r>
              <a:rPr sz="1100" spc="229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1100" spc="-25" dirty="0">
                <a:solidFill>
                  <a:srgbClr val="404040"/>
                </a:solidFill>
                <a:latin typeface="Calibri"/>
                <a:cs typeface="Calibri"/>
              </a:rPr>
              <a:t>de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Cloughjordan.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0" y="624839"/>
            <a:ext cx="7559040" cy="3850004"/>
            <a:chOff x="0" y="624839"/>
            <a:chExt cx="7559040" cy="3850004"/>
          </a:xfrm>
        </p:grpSpPr>
        <p:sp>
          <p:nvSpPr>
            <p:cNvPr id="28" name="object 28"/>
            <p:cNvSpPr/>
            <p:nvPr/>
          </p:nvSpPr>
          <p:spPr>
            <a:xfrm>
              <a:off x="3501771" y="2809493"/>
              <a:ext cx="4057650" cy="1664970"/>
            </a:xfrm>
            <a:custGeom>
              <a:avLst/>
              <a:gdLst/>
              <a:ahLst/>
              <a:cxnLst/>
              <a:rect l="l" t="t" r="r" b="b"/>
              <a:pathLst>
                <a:path w="4057650" h="1664970">
                  <a:moveTo>
                    <a:pt x="0" y="1664970"/>
                  </a:moveTo>
                  <a:lnTo>
                    <a:pt x="4057269" y="1664970"/>
                  </a:lnTo>
                  <a:lnTo>
                    <a:pt x="4057269" y="0"/>
                  </a:lnTo>
                  <a:lnTo>
                    <a:pt x="0" y="0"/>
                  </a:lnTo>
                  <a:lnTo>
                    <a:pt x="0" y="166497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1220723"/>
              <a:ext cx="7559040" cy="3253740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0" y="624839"/>
              <a:ext cx="1576070" cy="3616960"/>
            </a:xfrm>
            <a:custGeom>
              <a:avLst/>
              <a:gdLst/>
              <a:ahLst/>
              <a:cxnLst/>
              <a:rect l="l" t="t" r="r" b="b"/>
              <a:pathLst>
                <a:path w="1576070" h="3616960">
                  <a:moveTo>
                    <a:pt x="705612" y="1816735"/>
                  </a:moveTo>
                  <a:lnTo>
                    <a:pt x="701421" y="1768106"/>
                  </a:lnTo>
                  <a:lnTo>
                    <a:pt x="688873" y="1720316"/>
                  </a:lnTo>
                  <a:lnTo>
                    <a:pt x="667969" y="1674190"/>
                  </a:lnTo>
                  <a:lnTo>
                    <a:pt x="638695" y="1630578"/>
                  </a:lnTo>
                  <a:lnTo>
                    <a:pt x="601052" y="1590294"/>
                  </a:lnTo>
                  <a:lnTo>
                    <a:pt x="555891" y="1540459"/>
                  </a:lnTo>
                  <a:lnTo>
                    <a:pt x="517169" y="1486357"/>
                  </a:lnTo>
                  <a:lnTo>
                    <a:pt x="484390" y="1429258"/>
                  </a:lnTo>
                  <a:lnTo>
                    <a:pt x="457073" y="1370418"/>
                  </a:lnTo>
                  <a:lnTo>
                    <a:pt x="434695" y="1311097"/>
                  </a:lnTo>
                  <a:lnTo>
                    <a:pt x="416788" y="1252550"/>
                  </a:lnTo>
                  <a:lnTo>
                    <a:pt x="402831" y="1196047"/>
                  </a:lnTo>
                  <a:lnTo>
                    <a:pt x="392353" y="1142822"/>
                  </a:lnTo>
                  <a:lnTo>
                    <a:pt x="384835" y="1094155"/>
                  </a:lnTo>
                  <a:lnTo>
                    <a:pt x="379806" y="1051293"/>
                  </a:lnTo>
                  <a:lnTo>
                    <a:pt x="375183" y="988009"/>
                  </a:lnTo>
                  <a:lnTo>
                    <a:pt x="374523" y="963041"/>
                  </a:lnTo>
                  <a:lnTo>
                    <a:pt x="374192" y="957046"/>
                  </a:lnTo>
                  <a:lnTo>
                    <a:pt x="364629" y="890828"/>
                  </a:lnTo>
                  <a:lnTo>
                    <a:pt x="345325" y="818680"/>
                  </a:lnTo>
                  <a:lnTo>
                    <a:pt x="330073" y="777862"/>
                  </a:lnTo>
                  <a:lnTo>
                    <a:pt x="310299" y="735507"/>
                  </a:lnTo>
                  <a:lnTo>
                    <a:pt x="285432" y="692835"/>
                  </a:lnTo>
                  <a:lnTo>
                    <a:pt x="254889" y="651065"/>
                  </a:lnTo>
                  <a:lnTo>
                    <a:pt x="218109" y="611403"/>
                  </a:lnTo>
                  <a:lnTo>
                    <a:pt x="174510" y="575094"/>
                  </a:lnTo>
                  <a:lnTo>
                    <a:pt x="123494" y="543331"/>
                  </a:lnTo>
                  <a:lnTo>
                    <a:pt x="64503" y="517347"/>
                  </a:lnTo>
                  <a:lnTo>
                    <a:pt x="0" y="499211"/>
                  </a:lnTo>
                  <a:lnTo>
                    <a:pt x="0" y="556387"/>
                  </a:lnTo>
                  <a:lnTo>
                    <a:pt x="2755" y="556387"/>
                  </a:lnTo>
                  <a:lnTo>
                    <a:pt x="67525" y="577811"/>
                  </a:lnTo>
                  <a:lnTo>
                    <a:pt x="122923" y="606221"/>
                  </a:lnTo>
                  <a:lnTo>
                    <a:pt x="169684" y="640168"/>
                  </a:lnTo>
                  <a:lnTo>
                    <a:pt x="208521" y="678180"/>
                  </a:lnTo>
                  <a:lnTo>
                    <a:pt x="240169" y="718820"/>
                  </a:lnTo>
                  <a:lnTo>
                    <a:pt x="265353" y="760615"/>
                  </a:lnTo>
                  <a:lnTo>
                    <a:pt x="284822" y="802106"/>
                  </a:lnTo>
                  <a:lnTo>
                    <a:pt x="299300" y="841832"/>
                  </a:lnTo>
                  <a:lnTo>
                    <a:pt x="316166" y="910183"/>
                  </a:lnTo>
                  <a:lnTo>
                    <a:pt x="321805" y="953985"/>
                  </a:lnTo>
                  <a:lnTo>
                    <a:pt x="322237" y="963041"/>
                  </a:lnTo>
                  <a:lnTo>
                    <a:pt x="322237" y="971550"/>
                  </a:lnTo>
                  <a:lnTo>
                    <a:pt x="322541" y="989457"/>
                  </a:lnTo>
                  <a:lnTo>
                    <a:pt x="325945" y="1049515"/>
                  </a:lnTo>
                  <a:lnTo>
                    <a:pt x="329971" y="1089723"/>
                  </a:lnTo>
                  <a:lnTo>
                    <a:pt x="336169" y="1135405"/>
                  </a:lnTo>
                  <a:lnTo>
                    <a:pt x="345008" y="1185570"/>
                  </a:lnTo>
                  <a:lnTo>
                    <a:pt x="356933" y="1239253"/>
                  </a:lnTo>
                  <a:lnTo>
                    <a:pt x="372414" y="1295463"/>
                  </a:lnTo>
                  <a:lnTo>
                    <a:pt x="391934" y="1353223"/>
                  </a:lnTo>
                  <a:lnTo>
                    <a:pt x="415950" y="1411554"/>
                  </a:lnTo>
                  <a:lnTo>
                    <a:pt x="444919" y="1469466"/>
                  </a:lnTo>
                  <a:lnTo>
                    <a:pt x="479298" y="1525993"/>
                  </a:lnTo>
                  <a:lnTo>
                    <a:pt x="519569" y="1580146"/>
                  </a:lnTo>
                  <a:lnTo>
                    <a:pt x="566204" y="1630934"/>
                  </a:lnTo>
                  <a:lnTo>
                    <a:pt x="597611" y="1666760"/>
                  </a:lnTo>
                  <a:lnTo>
                    <a:pt x="621919" y="1704517"/>
                  </a:lnTo>
                  <a:lnTo>
                    <a:pt x="638810" y="1744205"/>
                  </a:lnTo>
                  <a:lnTo>
                    <a:pt x="647954" y="1785835"/>
                  </a:lnTo>
                  <a:lnTo>
                    <a:pt x="649033" y="1829396"/>
                  </a:lnTo>
                  <a:lnTo>
                    <a:pt x="641718" y="1874901"/>
                  </a:lnTo>
                  <a:lnTo>
                    <a:pt x="627570" y="1921497"/>
                  </a:lnTo>
                  <a:lnTo>
                    <a:pt x="606679" y="1966912"/>
                  </a:lnTo>
                  <a:lnTo>
                    <a:pt x="579920" y="2010664"/>
                  </a:lnTo>
                  <a:lnTo>
                    <a:pt x="548220" y="2052256"/>
                  </a:lnTo>
                  <a:lnTo>
                    <a:pt x="512470" y="2091207"/>
                  </a:lnTo>
                  <a:lnTo>
                    <a:pt x="473583" y="2127021"/>
                  </a:lnTo>
                  <a:lnTo>
                    <a:pt x="432473" y="2159203"/>
                  </a:lnTo>
                  <a:lnTo>
                    <a:pt x="390029" y="2187270"/>
                  </a:lnTo>
                  <a:lnTo>
                    <a:pt x="347179" y="2210739"/>
                  </a:lnTo>
                  <a:lnTo>
                    <a:pt x="304812" y="2229104"/>
                  </a:lnTo>
                  <a:lnTo>
                    <a:pt x="253631" y="2250694"/>
                  </a:lnTo>
                  <a:lnTo>
                    <a:pt x="204787" y="2275128"/>
                  </a:lnTo>
                  <a:lnTo>
                    <a:pt x="158483" y="2301684"/>
                  </a:lnTo>
                  <a:lnTo>
                    <a:pt x="114935" y="2329675"/>
                  </a:lnTo>
                  <a:lnTo>
                    <a:pt x="74320" y="2358377"/>
                  </a:lnTo>
                  <a:lnTo>
                    <a:pt x="36868" y="2387066"/>
                  </a:lnTo>
                  <a:lnTo>
                    <a:pt x="2755" y="2415032"/>
                  </a:lnTo>
                  <a:lnTo>
                    <a:pt x="2755" y="2496312"/>
                  </a:lnTo>
                  <a:lnTo>
                    <a:pt x="30784" y="2469210"/>
                  </a:lnTo>
                  <a:lnTo>
                    <a:pt x="62471" y="2440673"/>
                  </a:lnTo>
                  <a:lnTo>
                    <a:pt x="97713" y="2411450"/>
                  </a:lnTo>
                  <a:lnTo>
                    <a:pt x="136359" y="2382304"/>
                  </a:lnTo>
                  <a:lnTo>
                    <a:pt x="178257" y="2353983"/>
                  </a:lnTo>
                  <a:lnTo>
                    <a:pt x="223304" y="2327224"/>
                  </a:lnTo>
                  <a:lnTo>
                    <a:pt x="271335" y="2302789"/>
                  </a:lnTo>
                  <a:lnTo>
                    <a:pt x="322237" y="2281428"/>
                  </a:lnTo>
                  <a:lnTo>
                    <a:pt x="360603" y="2266226"/>
                  </a:lnTo>
                  <a:lnTo>
                    <a:pt x="399821" y="2246922"/>
                  </a:lnTo>
                  <a:lnTo>
                    <a:pt x="439216" y="2223795"/>
                  </a:lnTo>
                  <a:lnTo>
                    <a:pt x="478205" y="2197100"/>
                  </a:lnTo>
                  <a:lnTo>
                    <a:pt x="516140" y="2167090"/>
                  </a:lnTo>
                  <a:lnTo>
                    <a:pt x="552399" y="2134044"/>
                  </a:lnTo>
                  <a:lnTo>
                    <a:pt x="586359" y="2098217"/>
                  </a:lnTo>
                  <a:lnTo>
                    <a:pt x="617397" y="2059876"/>
                  </a:lnTo>
                  <a:lnTo>
                    <a:pt x="644893" y="2019261"/>
                  </a:lnTo>
                  <a:lnTo>
                    <a:pt x="668197" y="1976640"/>
                  </a:lnTo>
                  <a:lnTo>
                    <a:pt x="686714" y="1932292"/>
                  </a:lnTo>
                  <a:lnTo>
                    <a:pt x="699808" y="1886458"/>
                  </a:lnTo>
                  <a:lnTo>
                    <a:pt x="705510" y="1834172"/>
                  </a:lnTo>
                  <a:lnTo>
                    <a:pt x="705612" y="1816735"/>
                  </a:lnTo>
                  <a:close/>
                </a:path>
                <a:path w="1576070" h="3616960">
                  <a:moveTo>
                    <a:pt x="1331976" y="2048637"/>
                  </a:moveTo>
                  <a:lnTo>
                    <a:pt x="1323428" y="1971840"/>
                  </a:lnTo>
                  <a:lnTo>
                    <a:pt x="1312837" y="1931098"/>
                  </a:lnTo>
                  <a:lnTo>
                    <a:pt x="1298079" y="1888909"/>
                  </a:lnTo>
                  <a:lnTo>
                    <a:pt x="1279220" y="1845398"/>
                  </a:lnTo>
                  <a:lnTo>
                    <a:pt x="1256296" y="1800644"/>
                  </a:lnTo>
                  <a:lnTo>
                    <a:pt x="1229360" y="1754746"/>
                  </a:lnTo>
                  <a:lnTo>
                    <a:pt x="1198460" y="1707794"/>
                  </a:lnTo>
                  <a:lnTo>
                    <a:pt x="1163650" y="1659890"/>
                  </a:lnTo>
                  <a:lnTo>
                    <a:pt x="1097838" y="1572298"/>
                  </a:lnTo>
                  <a:lnTo>
                    <a:pt x="1039444" y="1492885"/>
                  </a:lnTo>
                  <a:lnTo>
                    <a:pt x="988034" y="1421142"/>
                  </a:lnTo>
                  <a:lnTo>
                    <a:pt x="943152" y="1356537"/>
                  </a:lnTo>
                  <a:lnTo>
                    <a:pt x="904379" y="1298562"/>
                  </a:lnTo>
                  <a:lnTo>
                    <a:pt x="871270" y="1246695"/>
                  </a:lnTo>
                  <a:lnTo>
                    <a:pt x="843394" y="1200404"/>
                  </a:lnTo>
                  <a:lnTo>
                    <a:pt x="820318" y="1159192"/>
                  </a:lnTo>
                  <a:lnTo>
                    <a:pt x="801598" y="1122527"/>
                  </a:lnTo>
                  <a:lnTo>
                    <a:pt x="775487" y="1060767"/>
                  </a:lnTo>
                  <a:lnTo>
                    <a:pt x="761580" y="1010958"/>
                  </a:lnTo>
                  <a:lnTo>
                    <a:pt x="756386" y="968946"/>
                  </a:lnTo>
                  <a:lnTo>
                    <a:pt x="755980" y="949579"/>
                  </a:lnTo>
                  <a:lnTo>
                    <a:pt x="756437" y="930592"/>
                  </a:lnTo>
                  <a:lnTo>
                    <a:pt x="757339" y="911479"/>
                  </a:lnTo>
                  <a:lnTo>
                    <a:pt x="757339" y="894080"/>
                  </a:lnTo>
                  <a:lnTo>
                    <a:pt x="755408" y="822452"/>
                  </a:lnTo>
                  <a:lnTo>
                    <a:pt x="749376" y="778484"/>
                  </a:lnTo>
                  <a:lnTo>
                    <a:pt x="739343" y="730935"/>
                  </a:lnTo>
                  <a:lnTo>
                    <a:pt x="724801" y="681189"/>
                  </a:lnTo>
                  <a:lnTo>
                    <a:pt x="705307" y="630631"/>
                  </a:lnTo>
                  <a:lnTo>
                    <a:pt x="680364" y="580644"/>
                  </a:lnTo>
                  <a:lnTo>
                    <a:pt x="649490" y="532625"/>
                  </a:lnTo>
                  <a:lnTo>
                    <a:pt x="612228" y="487934"/>
                  </a:lnTo>
                  <a:lnTo>
                    <a:pt x="576287" y="455612"/>
                  </a:lnTo>
                  <a:lnTo>
                    <a:pt x="538035" y="428383"/>
                  </a:lnTo>
                  <a:lnTo>
                    <a:pt x="497230" y="406336"/>
                  </a:lnTo>
                  <a:lnTo>
                    <a:pt x="453682" y="389559"/>
                  </a:lnTo>
                  <a:lnTo>
                    <a:pt x="407200" y="378155"/>
                  </a:lnTo>
                  <a:lnTo>
                    <a:pt x="363651" y="372948"/>
                  </a:lnTo>
                  <a:lnTo>
                    <a:pt x="304584" y="371856"/>
                  </a:lnTo>
                  <a:lnTo>
                    <a:pt x="235864" y="372948"/>
                  </a:lnTo>
                  <a:lnTo>
                    <a:pt x="174726" y="370814"/>
                  </a:lnTo>
                  <a:lnTo>
                    <a:pt x="121018" y="366102"/>
                  </a:lnTo>
                  <a:lnTo>
                    <a:pt x="74549" y="359448"/>
                  </a:lnTo>
                  <a:lnTo>
                    <a:pt x="35191" y="351497"/>
                  </a:lnTo>
                  <a:lnTo>
                    <a:pt x="2755" y="342900"/>
                  </a:lnTo>
                  <a:lnTo>
                    <a:pt x="2755" y="400939"/>
                  </a:lnTo>
                  <a:lnTo>
                    <a:pt x="40055" y="409130"/>
                  </a:lnTo>
                  <a:lnTo>
                    <a:pt x="82511" y="416191"/>
                  </a:lnTo>
                  <a:lnTo>
                    <a:pt x="130441" y="421944"/>
                  </a:lnTo>
                  <a:lnTo>
                    <a:pt x="184188" y="426262"/>
                  </a:lnTo>
                  <a:lnTo>
                    <a:pt x="244055" y="428967"/>
                  </a:lnTo>
                  <a:lnTo>
                    <a:pt x="310388" y="429895"/>
                  </a:lnTo>
                  <a:lnTo>
                    <a:pt x="361569" y="432777"/>
                  </a:lnTo>
                  <a:lnTo>
                    <a:pt x="410349" y="441286"/>
                  </a:lnTo>
                  <a:lnTo>
                    <a:pt x="456222" y="455282"/>
                  </a:lnTo>
                  <a:lnTo>
                    <a:pt x="498716" y="474611"/>
                  </a:lnTo>
                  <a:lnTo>
                    <a:pt x="537324" y="499084"/>
                  </a:lnTo>
                  <a:lnTo>
                    <a:pt x="571601" y="528574"/>
                  </a:lnTo>
                  <a:lnTo>
                    <a:pt x="607326" y="570687"/>
                  </a:lnTo>
                  <a:lnTo>
                    <a:pt x="636524" y="617499"/>
                  </a:lnTo>
                  <a:lnTo>
                    <a:pt x="659739" y="667169"/>
                  </a:lnTo>
                  <a:lnTo>
                    <a:pt x="677519" y="717854"/>
                  </a:lnTo>
                  <a:lnTo>
                    <a:pt x="690397" y="767727"/>
                  </a:lnTo>
                  <a:lnTo>
                    <a:pt x="698919" y="814959"/>
                  </a:lnTo>
                  <a:lnTo>
                    <a:pt x="703630" y="857681"/>
                  </a:lnTo>
                  <a:lnTo>
                    <a:pt x="705091" y="894080"/>
                  </a:lnTo>
                  <a:lnTo>
                    <a:pt x="705091" y="911479"/>
                  </a:lnTo>
                  <a:lnTo>
                    <a:pt x="704189" y="933386"/>
                  </a:lnTo>
                  <a:lnTo>
                    <a:pt x="703745" y="954976"/>
                  </a:lnTo>
                  <a:lnTo>
                    <a:pt x="705993" y="999375"/>
                  </a:lnTo>
                  <a:lnTo>
                    <a:pt x="715403" y="1049020"/>
                  </a:lnTo>
                  <a:lnTo>
                    <a:pt x="735558" y="1108265"/>
                  </a:lnTo>
                  <a:lnTo>
                    <a:pt x="770051" y="1181455"/>
                  </a:lnTo>
                  <a:lnTo>
                    <a:pt x="793800" y="1224635"/>
                  </a:lnTo>
                  <a:lnTo>
                    <a:pt x="822464" y="1272921"/>
                  </a:lnTo>
                  <a:lnTo>
                    <a:pt x="856500" y="1326883"/>
                  </a:lnTo>
                  <a:lnTo>
                    <a:pt x="896366" y="1387030"/>
                  </a:lnTo>
                  <a:lnTo>
                    <a:pt x="942505" y="1453934"/>
                  </a:lnTo>
                  <a:lnTo>
                    <a:pt x="995349" y="1528127"/>
                  </a:lnTo>
                  <a:lnTo>
                    <a:pt x="1055370" y="1610144"/>
                  </a:lnTo>
                  <a:lnTo>
                    <a:pt x="1123010" y="1700530"/>
                  </a:lnTo>
                  <a:lnTo>
                    <a:pt x="1160449" y="1752053"/>
                  </a:lnTo>
                  <a:lnTo>
                    <a:pt x="1192669" y="1802066"/>
                  </a:lnTo>
                  <a:lnTo>
                    <a:pt x="1219669" y="1850466"/>
                  </a:lnTo>
                  <a:lnTo>
                    <a:pt x="1241437" y="1897164"/>
                  </a:lnTo>
                  <a:lnTo>
                    <a:pt x="1257985" y="1942045"/>
                  </a:lnTo>
                  <a:lnTo>
                    <a:pt x="1269314" y="1985010"/>
                  </a:lnTo>
                  <a:lnTo>
                    <a:pt x="1275410" y="2025954"/>
                  </a:lnTo>
                  <a:lnTo>
                    <a:pt x="1276273" y="2064778"/>
                  </a:lnTo>
                  <a:lnTo>
                    <a:pt x="1271905" y="2101367"/>
                  </a:lnTo>
                  <a:lnTo>
                    <a:pt x="1242187" y="2177034"/>
                  </a:lnTo>
                  <a:lnTo>
                    <a:pt x="1214539" y="2214308"/>
                  </a:lnTo>
                  <a:lnTo>
                    <a:pt x="1180503" y="2247722"/>
                  </a:lnTo>
                  <a:lnTo>
                    <a:pt x="1141285" y="2277491"/>
                  </a:lnTo>
                  <a:lnTo>
                    <a:pt x="1098029" y="2303894"/>
                  </a:lnTo>
                  <a:lnTo>
                    <a:pt x="1051902" y="2327135"/>
                  </a:lnTo>
                  <a:lnTo>
                    <a:pt x="1004087" y="2347480"/>
                  </a:lnTo>
                  <a:lnTo>
                    <a:pt x="955751" y="2365171"/>
                  </a:lnTo>
                  <a:lnTo>
                    <a:pt x="908062" y="2380437"/>
                  </a:lnTo>
                  <a:lnTo>
                    <a:pt x="862190" y="2393531"/>
                  </a:lnTo>
                  <a:lnTo>
                    <a:pt x="819289" y="2404681"/>
                  </a:lnTo>
                  <a:lnTo>
                    <a:pt x="780554" y="2414143"/>
                  </a:lnTo>
                  <a:lnTo>
                    <a:pt x="763143" y="2419985"/>
                  </a:lnTo>
                  <a:lnTo>
                    <a:pt x="725043" y="2427681"/>
                  </a:lnTo>
                  <a:lnTo>
                    <a:pt x="689127" y="2433751"/>
                  </a:lnTo>
                  <a:lnTo>
                    <a:pt x="580720" y="2449271"/>
                  </a:lnTo>
                  <a:lnTo>
                    <a:pt x="539953" y="2456738"/>
                  </a:lnTo>
                  <a:lnTo>
                    <a:pt x="500862" y="2467076"/>
                  </a:lnTo>
                  <a:lnTo>
                    <a:pt x="462775" y="2481707"/>
                  </a:lnTo>
                  <a:lnTo>
                    <a:pt x="425005" y="2502065"/>
                  </a:lnTo>
                  <a:lnTo>
                    <a:pt x="386918" y="2529586"/>
                  </a:lnTo>
                  <a:lnTo>
                    <a:pt x="347827" y="2565692"/>
                  </a:lnTo>
                  <a:lnTo>
                    <a:pt x="307060" y="2611831"/>
                  </a:lnTo>
                  <a:lnTo>
                    <a:pt x="229971" y="2714904"/>
                  </a:lnTo>
                  <a:lnTo>
                    <a:pt x="193243" y="2756954"/>
                  </a:lnTo>
                  <a:lnTo>
                    <a:pt x="154597" y="2795651"/>
                  </a:lnTo>
                  <a:lnTo>
                    <a:pt x="114833" y="2831096"/>
                  </a:lnTo>
                  <a:lnTo>
                    <a:pt x="74752" y="2863405"/>
                  </a:lnTo>
                  <a:lnTo>
                    <a:pt x="35191" y="2892666"/>
                  </a:lnTo>
                  <a:lnTo>
                    <a:pt x="0" y="2916872"/>
                  </a:lnTo>
                  <a:lnTo>
                    <a:pt x="0" y="2986671"/>
                  </a:lnTo>
                  <a:lnTo>
                    <a:pt x="34937" y="2964929"/>
                  </a:lnTo>
                  <a:lnTo>
                    <a:pt x="74485" y="2937624"/>
                  </a:lnTo>
                  <a:lnTo>
                    <a:pt x="114998" y="2906776"/>
                  </a:lnTo>
                  <a:lnTo>
                    <a:pt x="155841" y="2872536"/>
                  </a:lnTo>
                  <a:lnTo>
                    <a:pt x="196418" y="2835033"/>
                  </a:lnTo>
                  <a:lnTo>
                    <a:pt x="236105" y="2794381"/>
                  </a:lnTo>
                  <a:lnTo>
                    <a:pt x="274294" y="2750731"/>
                  </a:lnTo>
                  <a:lnTo>
                    <a:pt x="310388" y="2704211"/>
                  </a:lnTo>
                  <a:lnTo>
                    <a:pt x="352196" y="2646489"/>
                  </a:lnTo>
                  <a:lnTo>
                    <a:pt x="391287" y="2602357"/>
                  </a:lnTo>
                  <a:lnTo>
                    <a:pt x="428739" y="2569641"/>
                  </a:lnTo>
                  <a:lnTo>
                    <a:pt x="465658" y="2546159"/>
                  </a:lnTo>
                  <a:lnTo>
                    <a:pt x="503110" y="2529763"/>
                  </a:lnTo>
                  <a:lnTo>
                    <a:pt x="542201" y="2518270"/>
                  </a:lnTo>
                  <a:lnTo>
                    <a:pt x="584009" y="2509494"/>
                  </a:lnTo>
                  <a:lnTo>
                    <a:pt x="629640" y="2501265"/>
                  </a:lnTo>
                  <a:lnTo>
                    <a:pt x="661289" y="2496705"/>
                  </a:lnTo>
                  <a:lnTo>
                    <a:pt x="695655" y="2491067"/>
                  </a:lnTo>
                  <a:lnTo>
                    <a:pt x="733298" y="2483256"/>
                  </a:lnTo>
                  <a:lnTo>
                    <a:pt x="774750" y="2472182"/>
                  </a:lnTo>
                  <a:lnTo>
                    <a:pt x="792162" y="2466340"/>
                  </a:lnTo>
                  <a:lnTo>
                    <a:pt x="830529" y="2457653"/>
                  </a:lnTo>
                  <a:lnTo>
                    <a:pt x="872693" y="2447429"/>
                  </a:lnTo>
                  <a:lnTo>
                    <a:pt x="917702" y="2435415"/>
                  </a:lnTo>
                  <a:lnTo>
                    <a:pt x="964590" y="2421293"/>
                  </a:lnTo>
                  <a:lnTo>
                    <a:pt x="1012418" y="2404808"/>
                  </a:lnTo>
                  <a:lnTo>
                    <a:pt x="1060221" y="2385657"/>
                  </a:lnTo>
                  <a:lnTo>
                    <a:pt x="1107071" y="2363546"/>
                  </a:lnTo>
                  <a:lnTo>
                    <a:pt x="1151991" y="2338209"/>
                  </a:lnTo>
                  <a:lnTo>
                    <a:pt x="1194054" y="2309355"/>
                  </a:lnTo>
                  <a:lnTo>
                    <a:pt x="1232293" y="2276703"/>
                  </a:lnTo>
                  <a:lnTo>
                    <a:pt x="1265758" y="2239949"/>
                  </a:lnTo>
                  <a:lnTo>
                    <a:pt x="1293495" y="2198827"/>
                  </a:lnTo>
                  <a:lnTo>
                    <a:pt x="1314577" y="2153031"/>
                  </a:lnTo>
                  <a:lnTo>
                    <a:pt x="1327607" y="2103031"/>
                  </a:lnTo>
                  <a:lnTo>
                    <a:pt x="1330871" y="2077212"/>
                  </a:lnTo>
                  <a:lnTo>
                    <a:pt x="1331976" y="2048637"/>
                  </a:lnTo>
                  <a:close/>
                </a:path>
                <a:path w="1576070" h="3616960">
                  <a:moveTo>
                    <a:pt x="1575816" y="1956308"/>
                  </a:moveTo>
                  <a:lnTo>
                    <a:pt x="1574711" y="1908314"/>
                  </a:lnTo>
                  <a:lnTo>
                    <a:pt x="1571447" y="1859762"/>
                  </a:lnTo>
                  <a:lnTo>
                    <a:pt x="1565998" y="1810118"/>
                  </a:lnTo>
                  <a:lnTo>
                    <a:pt x="1558417" y="1758823"/>
                  </a:lnTo>
                  <a:lnTo>
                    <a:pt x="1544510" y="1687677"/>
                  </a:lnTo>
                  <a:lnTo>
                    <a:pt x="1529041" y="1619986"/>
                  </a:lnTo>
                  <a:lnTo>
                    <a:pt x="1512214" y="1555699"/>
                  </a:lnTo>
                  <a:lnTo>
                    <a:pt x="1494218" y="1494739"/>
                  </a:lnTo>
                  <a:lnTo>
                    <a:pt x="1475282" y="1437043"/>
                  </a:lnTo>
                  <a:lnTo>
                    <a:pt x="1455597" y="1382547"/>
                  </a:lnTo>
                  <a:lnTo>
                    <a:pt x="1435354" y="1331188"/>
                  </a:lnTo>
                  <a:lnTo>
                    <a:pt x="1414780" y="1282877"/>
                  </a:lnTo>
                  <a:lnTo>
                    <a:pt x="1394066" y="1237564"/>
                  </a:lnTo>
                  <a:lnTo>
                    <a:pt x="1373416" y="1195184"/>
                  </a:lnTo>
                  <a:lnTo>
                    <a:pt x="1353045" y="1155649"/>
                  </a:lnTo>
                  <a:lnTo>
                    <a:pt x="1333144" y="1118908"/>
                  </a:lnTo>
                  <a:lnTo>
                    <a:pt x="1313929" y="1084884"/>
                  </a:lnTo>
                  <a:lnTo>
                    <a:pt x="1262418" y="998474"/>
                  </a:lnTo>
                  <a:lnTo>
                    <a:pt x="1242009" y="965809"/>
                  </a:lnTo>
                  <a:lnTo>
                    <a:pt x="1225423" y="937501"/>
                  </a:lnTo>
                  <a:lnTo>
                    <a:pt x="1214272" y="913561"/>
                  </a:lnTo>
                  <a:lnTo>
                    <a:pt x="1210195" y="893953"/>
                  </a:lnTo>
                  <a:lnTo>
                    <a:pt x="1206614" y="880770"/>
                  </a:lnTo>
                  <a:lnTo>
                    <a:pt x="1191818" y="836129"/>
                  </a:lnTo>
                  <a:lnTo>
                    <a:pt x="1167295" y="771334"/>
                  </a:lnTo>
                  <a:lnTo>
                    <a:pt x="1151534" y="732929"/>
                  </a:lnTo>
                  <a:lnTo>
                    <a:pt x="1133551" y="691362"/>
                  </a:lnTo>
                  <a:lnTo>
                    <a:pt x="1113383" y="647242"/>
                  </a:lnTo>
                  <a:lnTo>
                    <a:pt x="1091107" y="601218"/>
                  </a:lnTo>
                  <a:lnTo>
                    <a:pt x="1066800" y="553885"/>
                  </a:lnTo>
                  <a:lnTo>
                    <a:pt x="1040511" y="505879"/>
                  </a:lnTo>
                  <a:lnTo>
                    <a:pt x="1012317" y="457822"/>
                  </a:lnTo>
                  <a:lnTo>
                    <a:pt x="982281" y="410337"/>
                  </a:lnTo>
                  <a:lnTo>
                    <a:pt x="950468" y="364058"/>
                  </a:lnTo>
                  <a:lnTo>
                    <a:pt x="916940" y="319608"/>
                  </a:lnTo>
                  <a:lnTo>
                    <a:pt x="881761" y="277596"/>
                  </a:lnTo>
                  <a:lnTo>
                    <a:pt x="845007" y="238658"/>
                  </a:lnTo>
                  <a:lnTo>
                    <a:pt x="806742" y="203428"/>
                  </a:lnTo>
                  <a:lnTo>
                    <a:pt x="767029" y="172504"/>
                  </a:lnTo>
                  <a:lnTo>
                    <a:pt x="725932" y="146532"/>
                  </a:lnTo>
                  <a:lnTo>
                    <a:pt x="683514" y="126136"/>
                  </a:lnTo>
                  <a:lnTo>
                    <a:pt x="639851" y="111925"/>
                  </a:lnTo>
                  <a:lnTo>
                    <a:pt x="595007" y="104521"/>
                  </a:lnTo>
                  <a:lnTo>
                    <a:pt x="534377" y="99479"/>
                  </a:lnTo>
                  <a:lnTo>
                    <a:pt x="474637" y="93154"/>
                  </a:lnTo>
                  <a:lnTo>
                    <a:pt x="416179" y="85750"/>
                  </a:lnTo>
                  <a:lnTo>
                    <a:pt x="359422" y="77431"/>
                  </a:lnTo>
                  <a:lnTo>
                    <a:pt x="304761" y="68376"/>
                  </a:lnTo>
                  <a:lnTo>
                    <a:pt x="252603" y="58788"/>
                  </a:lnTo>
                  <a:lnTo>
                    <a:pt x="203339" y="48831"/>
                  </a:lnTo>
                  <a:lnTo>
                    <a:pt x="157378" y="38709"/>
                  </a:lnTo>
                  <a:lnTo>
                    <a:pt x="115125" y="28575"/>
                  </a:lnTo>
                  <a:lnTo>
                    <a:pt x="76987" y="18618"/>
                  </a:lnTo>
                  <a:lnTo>
                    <a:pt x="14643" y="0"/>
                  </a:lnTo>
                  <a:lnTo>
                    <a:pt x="14643" y="46482"/>
                  </a:lnTo>
                  <a:lnTo>
                    <a:pt x="3048" y="46482"/>
                  </a:lnTo>
                  <a:lnTo>
                    <a:pt x="43053" y="59283"/>
                  </a:lnTo>
                  <a:lnTo>
                    <a:pt x="87134" y="71539"/>
                  </a:lnTo>
                  <a:lnTo>
                    <a:pt x="134531" y="83197"/>
                  </a:lnTo>
                  <a:lnTo>
                    <a:pt x="184454" y="94183"/>
                  </a:lnTo>
                  <a:lnTo>
                    <a:pt x="236156" y="104444"/>
                  </a:lnTo>
                  <a:lnTo>
                    <a:pt x="288861" y="113919"/>
                  </a:lnTo>
                  <a:lnTo>
                    <a:pt x="341820" y="122555"/>
                  </a:lnTo>
                  <a:lnTo>
                    <a:pt x="394246" y="130276"/>
                  </a:lnTo>
                  <a:lnTo>
                    <a:pt x="445376" y="137033"/>
                  </a:lnTo>
                  <a:lnTo>
                    <a:pt x="494461" y="142760"/>
                  </a:lnTo>
                  <a:lnTo>
                    <a:pt x="540715" y="147396"/>
                  </a:lnTo>
                  <a:lnTo>
                    <a:pt x="583399" y="150876"/>
                  </a:lnTo>
                  <a:lnTo>
                    <a:pt x="624547" y="158153"/>
                  </a:lnTo>
                  <a:lnTo>
                    <a:pt x="665035" y="172821"/>
                  </a:lnTo>
                  <a:lnTo>
                    <a:pt x="704723" y="194183"/>
                  </a:lnTo>
                  <a:lnTo>
                    <a:pt x="743508" y="221500"/>
                  </a:lnTo>
                  <a:lnTo>
                    <a:pt x="781253" y="254050"/>
                  </a:lnTo>
                  <a:lnTo>
                    <a:pt x="817841" y="291096"/>
                  </a:lnTo>
                  <a:lnTo>
                    <a:pt x="853160" y="331927"/>
                  </a:lnTo>
                  <a:lnTo>
                    <a:pt x="887069" y="375818"/>
                  </a:lnTo>
                  <a:lnTo>
                    <a:pt x="919480" y="422033"/>
                  </a:lnTo>
                  <a:lnTo>
                    <a:pt x="950252" y="469849"/>
                  </a:lnTo>
                  <a:lnTo>
                    <a:pt x="979258" y="518541"/>
                  </a:lnTo>
                  <a:lnTo>
                    <a:pt x="1006398" y="567385"/>
                  </a:lnTo>
                  <a:lnTo>
                    <a:pt x="1031544" y="615657"/>
                  </a:lnTo>
                  <a:lnTo>
                    <a:pt x="1054557" y="662622"/>
                  </a:lnTo>
                  <a:lnTo>
                    <a:pt x="1075347" y="707555"/>
                  </a:lnTo>
                  <a:lnTo>
                    <a:pt x="1093774" y="749744"/>
                  </a:lnTo>
                  <a:lnTo>
                    <a:pt x="1109726" y="788441"/>
                  </a:lnTo>
                  <a:lnTo>
                    <a:pt x="1133716" y="852512"/>
                  </a:lnTo>
                  <a:lnTo>
                    <a:pt x="1146352" y="893953"/>
                  </a:lnTo>
                  <a:lnTo>
                    <a:pt x="1153871" y="917117"/>
                  </a:lnTo>
                  <a:lnTo>
                    <a:pt x="1167384" y="944054"/>
                  </a:lnTo>
                  <a:lnTo>
                    <a:pt x="1186345" y="976439"/>
                  </a:lnTo>
                  <a:lnTo>
                    <a:pt x="1226070" y="1042073"/>
                  </a:lnTo>
                  <a:lnTo>
                    <a:pt x="1243139" y="1070648"/>
                  </a:lnTo>
                  <a:lnTo>
                    <a:pt x="1280033" y="1135214"/>
                  </a:lnTo>
                  <a:lnTo>
                    <a:pt x="1299489" y="1171346"/>
                  </a:lnTo>
                  <a:lnTo>
                    <a:pt x="1319364" y="1210119"/>
                  </a:lnTo>
                  <a:lnTo>
                    <a:pt x="1339481" y="1251623"/>
                  </a:lnTo>
                  <a:lnTo>
                    <a:pt x="1359662" y="1295908"/>
                  </a:lnTo>
                  <a:lnTo>
                    <a:pt x="1379689" y="1343063"/>
                  </a:lnTo>
                  <a:lnTo>
                    <a:pt x="1399400" y="1393139"/>
                  </a:lnTo>
                  <a:lnTo>
                    <a:pt x="1418602" y="1446199"/>
                  </a:lnTo>
                  <a:lnTo>
                    <a:pt x="1437093" y="1502333"/>
                  </a:lnTo>
                  <a:lnTo>
                    <a:pt x="1454708" y="1561592"/>
                  </a:lnTo>
                  <a:lnTo>
                    <a:pt x="1471256" y="1624050"/>
                  </a:lnTo>
                  <a:lnTo>
                    <a:pt x="1486535" y="1689773"/>
                  </a:lnTo>
                  <a:lnTo>
                    <a:pt x="1500378" y="1758823"/>
                  </a:lnTo>
                  <a:lnTo>
                    <a:pt x="1510258" y="1820710"/>
                  </a:lnTo>
                  <a:lnTo>
                    <a:pt x="1516380" y="1880920"/>
                  </a:lnTo>
                  <a:lnTo>
                    <a:pt x="1518881" y="1939429"/>
                  </a:lnTo>
                  <a:lnTo>
                    <a:pt x="1517967" y="1996160"/>
                  </a:lnTo>
                  <a:lnTo>
                    <a:pt x="1513789" y="2051088"/>
                  </a:lnTo>
                  <a:lnTo>
                    <a:pt x="1506550" y="2104148"/>
                  </a:lnTo>
                  <a:lnTo>
                    <a:pt x="1496402" y="2155304"/>
                  </a:lnTo>
                  <a:lnTo>
                    <a:pt x="1483525" y="2204491"/>
                  </a:lnTo>
                  <a:lnTo>
                    <a:pt x="1468107" y="2251672"/>
                  </a:lnTo>
                  <a:lnTo>
                    <a:pt x="1450327" y="2296795"/>
                  </a:lnTo>
                  <a:lnTo>
                    <a:pt x="1430337" y="2339822"/>
                  </a:lnTo>
                  <a:lnTo>
                    <a:pt x="1408328" y="2380678"/>
                  </a:lnTo>
                  <a:lnTo>
                    <a:pt x="1384490" y="2419337"/>
                  </a:lnTo>
                  <a:lnTo>
                    <a:pt x="1358976" y="2455748"/>
                  </a:lnTo>
                  <a:lnTo>
                    <a:pt x="1331963" y="2489847"/>
                  </a:lnTo>
                  <a:lnTo>
                    <a:pt x="1303655" y="2521597"/>
                  </a:lnTo>
                  <a:lnTo>
                    <a:pt x="1274191" y="2550947"/>
                  </a:lnTo>
                  <a:lnTo>
                    <a:pt x="1243774" y="2577846"/>
                  </a:lnTo>
                  <a:lnTo>
                    <a:pt x="1212570" y="2602242"/>
                  </a:lnTo>
                  <a:lnTo>
                    <a:pt x="1180744" y="2624099"/>
                  </a:lnTo>
                  <a:lnTo>
                    <a:pt x="1115987" y="2659964"/>
                  </a:lnTo>
                  <a:lnTo>
                    <a:pt x="1050899" y="2685046"/>
                  </a:lnTo>
                  <a:lnTo>
                    <a:pt x="970699" y="2706014"/>
                  </a:lnTo>
                  <a:lnTo>
                    <a:pt x="923594" y="2722321"/>
                  </a:lnTo>
                  <a:lnTo>
                    <a:pt x="877455" y="2742082"/>
                  </a:lnTo>
                  <a:lnTo>
                    <a:pt x="832383" y="2765018"/>
                  </a:lnTo>
                  <a:lnTo>
                    <a:pt x="788492" y="2790888"/>
                  </a:lnTo>
                  <a:lnTo>
                    <a:pt x="745896" y="2819425"/>
                  </a:lnTo>
                  <a:lnTo>
                    <a:pt x="704697" y="2850362"/>
                  </a:lnTo>
                  <a:lnTo>
                    <a:pt x="665010" y="2883433"/>
                  </a:lnTo>
                  <a:lnTo>
                    <a:pt x="626922" y="2918383"/>
                  </a:lnTo>
                  <a:lnTo>
                    <a:pt x="590562" y="2954947"/>
                  </a:lnTo>
                  <a:lnTo>
                    <a:pt x="556031" y="2992856"/>
                  </a:lnTo>
                  <a:lnTo>
                    <a:pt x="523430" y="3031858"/>
                  </a:lnTo>
                  <a:lnTo>
                    <a:pt x="492874" y="3071672"/>
                  </a:lnTo>
                  <a:lnTo>
                    <a:pt x="464464" y="3112058"/>
                  </a:lnTo>
                  <a:lnTo>
                    <a:pt x="438302" y="3152737"/>
                  </a:lnTo>
                  <a:lnTo>
                    <a:pt x="414515" y="3193453"/>
                  </a:lnTo>
                  <a:lnTo>
                    <a:pt x="393204" y="3233940"/>
                  </a:lnTo>
                  <a:lnTo>
                    <a:pt x="374472" y="3273933"/>
                  </a:lnTo>
                  <a:lnTo>
                    <a:pt x="351853" y="3315766"/>
                  </a:lnTo>
                  <a:lnTo>
                    <a:pt x="323075" y="3354209"/>
                  </a:lnTo>
                  <a:lnTo>
                    <a:pt x="289280" y="3389376"/>
                  </a:lnTo>
                  <a:lnTo>
                    <a:pt x="251625" y="3421380"/>
                  </a:lnTo>
                  <a:lnTo>
                    <a:pt x="211251" y="3450310"/>
                  </a:lnTo>
                  <a:lnTo>
                    <a:pt x="169303" y="3476282"/>
                  </a:lnTo>
                  <a:lnTo>
                    <a:pt x="126949" y="3499383"/>
                  </a:lnTo>
                  <a:lnTo>
                    <a:pt x="85318" y="3519728"/>
                  </a:lnTo>
                  <a:lnTo>
                    <a:pt x="45567" y="3537432"/>
                  </a:lnTo>
                  <a:lnTo>
                    <a:pt x="8851" y="3552571"/>
                  </a:lnTo>
                  <a:lnTo>
                    <a:pt x="8851" y="3616452"/>
                  </a:lnTo>
                  <a:lnTo>
                    <a:pt x="83172" y="3587953"/>
                  </a:lnTo>
                  <a:lnTo>
                    <a:pt x="124688" y="3568954"/>
                  </a:lnTo>
                  <a:lnTo>
                    <a:pt x="167754" y="3546792"/>
                  </a:lnTo>
                  <a:lnTo>
                    <a:pt x="211328" y="3521456"/>
                  </a:lnTo>
                  <a:lnTo>
                    <a:pt x="254419" y="3492957"/>
                  </a:lnTo>
                  <a:lnTo>
                    <a:pt x="295998" y="3461296"/>
                  </a:lnTo>
                  <a:lnTo>
                    <a:pt x="335026" y="3426472"/>
                  </a:lnTo>
                  <a:lnTo>
                    <a:pt x="370497" y="3388487"/>
                  </a:lnTo>
                  <a:lnTo>
                    <a:pt x="401396" y="3347339"/>
                  </a:lnTo>
                  <a:lnTo>
                    <a:pt x="426707" y="3303016"/>
                  </a:lnTo>
                  <a:lnTo>
                    <a:pt x="446443" y="3263658"/>
                  </a:lnTo>
                  <a:lnTo>
                    <a:pt x="468718" y="3223653"/>
                  </a:lnTo>
                  <a:lnTo>
                    <a:pt x="493420" y="3183293"/>
                  </a:lnTo>
                  <a:lnTo>
                    <a:pt x="520446" y="3142919"/>
                  </a:lnTo>
                  <a:lnTo>
                    <a:pt x="549656" y="3102813"/>
                  </a:lnTo>
                  <a:lnTo>
                    <a:pt x="580948" y="3063316"/>
                  </a:lnTo>
                  <a:lnTo>
                    <a:pt x="614210" y="3024708"/>
                  </a:lnTo>
                  <a:lnTo>
                    <a:pt x="649325" y="2987332"/>
                  </a:lnTo>
                  <a:lnTo>
                    <a:pt x="686193" y="2951492"/>
                  </a:lnTo>
                  <a:lnTo>
                    <a:pt x="724687" y="2917494"/>
                  </a:lnTo>
                  <a:lnTo>
                    <a:pt x="764705" y="2885643"/>
                  </a:lnTo>
                  <a:lnTo>
                    <a:pt x="806119" y="2856268"/>
                  </a:lnTo>
                  <a:lnTo>
                    <a:pt x="848817" y="2829661"/>
                  </a:lnTo>
                  <a:lnTo>
                    <a:pt x="892708" y="2806154"/>
                  </a:lnTo>
                  <a:lnTo>
                    <a:pt x="937641" y="2786049"/>
                  </a:lnTo>
                  <a:lnTo>
                    <a:pt x="983538" y="2769666"/>
                  </a:lnTo>
                  <a:lnTo>
                    <a:pt x="1030274" y="2757297"/>
                  </a:lnTo>
                  <a:lnTo>
                    <a:pt x="1064552" y="2748648"/>
                  </a:lnTo>
                  <a:lnTo>
                    <a:pt x="1099210" y="2736951"/>
                  </a:lnTo>
                  <a:lnTo>
                    <a:pt x="1168920" y="2704693"/>
                  </a:lnTo>
                  <a:lnTo>
                    <a:pt x="1203579" y="2684246"/>
                  </a:lnTo>
                  <a:lnTo>
                    <a:pt x="1237843" y="2661005"/>
                  </a:lnTo>
                  <a:lnTo>
                    <a:pt x="1271524" y="2635021"/>
                  </a:lnTo>
                  <a:lnTo>
                    <a:pt x="1304442" y="2606344"/>
                  </a:lnTo>
                  <a:lnTo>
                    <a:pt x="1336382" y="2575052"/>
                  </a:lnTo>
                  <a:lnTo>
                    <a:pt x="1367167" y="2541193"/>
                  </a:lnTo>
                  <a:lnTo>
                    <a:pt x="1396606" y="2504833"/>
                  </a:lnTo>
                  <a:lnTo>
                    <a:pt x="1424482" y="2466009"/>
                  </a:lnTo>
                  <a:lnTo>
                    <a:pt x="1450632" y="2424811"/>
                  </a:lnTo>
                  <a:lnTo>
                    <a:pt x="1474851" y="2381288"/>
                  </a:lnTo>
                  <a:lnTo>
                    <a:pt x="1496936" y="2335492"/>
                  </a:lnTo>
                  <a:lnTo>
                    <a:pt x="1516697" y="2287486"/>
                  </a:lnTo>
                  <a:lnTo>
                    <a:pt x="1533956" y="2237321"/>
                  </a:lnTo>
                  <a:lnTo>
                    <a:pt x="1548511" y="2185073"/>
                  </a:lnTo>
                  <a:lnTo>
                    <a:pt x="1560169" y="2130780"/>
                  </a:lnTo>
                  <a:lnTo>
                    <a:pt x="1568729" y="2074519"/>
                  </a:lnTo>
                  <a:lnTo>
                    <a:pt x="1574012" y="2016353"/>
                  </a:lnTo>
                  <a:lnTo>
                    <a:pt x="1575816" y="1956308"/>
                  </a:lnTo>
                  <a:close/>
                </a:path>
              </a:pathLst>
            </a:custGeom>
            <a:solidFill>
              <a:srgbClr val="EB73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377696" y="3529583"/>
              <a:ext cx="4097020" cy="762000"/>
            </a:xfrm>
            <a:custGeom>
              <a:avLst/>
              <a:gdLst/>
              <a:ahLst/>
              <a:cxnLst/>
              <a:rect l="l" t="t" r="r" b="b"/>
              <a:pathLst>
                <a:path w="4097020" h="762000">
                  <a:moveTo>
                    <a:pt x="4096512" y="0"/>
                  </a:moveTo>
                  <a:lnTo>
                    <a:pt x="0" y="0"/>
                  </a:lnTo>
                  <a:lnTo>
                    <a:pt x="0" y="762000"/>
                  </a:lnTo>
                  <a:lnTo>
                    <a:pt x="4096512" y="762000"/>
                  </a:lnTo>
                  <a:lnTo>
                    <a:pt x="40965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CLOUGHJORDAN</a:t>
            </a:r>
            <a:r>
              <a:rPr spc="-95" dirty="0"/>
              <a:t> </a:t>
            </a:r>
            <a:r>
              <a:rPr spc="-10" dirty="0"/>
              <a:t>ECOVILLAGE</a:t>
            </a:r>
          </a:p>
        </p:txBody>
      </p:sp>
      <p:grpSp>
        <p:nvGrpSpPr>
          <p:cNvPr id="33" name="object 33"/>
          <p:cNvGrpSpPr/>
          <p:nvPr/>
        </p:nvGrpSpPr>
        <p:grpSpPr>
          <a:xfrm>
            <a:off x="3638169" y="7414259"/>
            <a:ext cx="3300729" cy="596265"/>
            <a:chOff x="3638169" y="7414259"/>
            <a:chExt cx="3300729" cy="596265"/>
          </a:xfrm>
        </p:grpSpPr>
        <p:pic>
          <p:nvPicPr>
            <p:cNvPr id="34" name="object 3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342888" y="7414259"/>
              <a:ext cx="595884" cy="595884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3647694" y="7908797"/>
              <a:ext cx="3077845" cy="0"/>
            </a:xfrm>
            <a:custGeom>
              <a:avLst/>
              <a:gdLst/>
              <a:ahLst/>
              <a:cxnLst/>
              <a:rect l="l" t="t" r="r" b="b"/>
              <a:pathLst>
                <a:path w="3077845">
                  <a:moveTo>
                    <a:pt x="0" y="0"/>
                  </a:moveTo>
                  <a:lnTo>
                    <a:pt x="3077845" y="0"/>
                  </a:lnTo>
                </a:path>
              </a:pathLst>
            </a:custGeom>
            <a:ln w="19050">
              <a:solidFill>
                <a:srgbClr val="354F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3853941" y="7330185"/>
            <a:ext cx="2567305" cy="476884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12700" marR="5080">
              <a:lnSpc>
                <a:spcPct val="64400"/>
              </a:lnSpc>
              <a:spcBef>
                <a:spcPts val="865"/>
              </a:spcBef>
            </a:pPr>
            <a:r>
              <a:rPr sz="1800" b="1" dirty="0">
                <a:solidFill>
                  <a:srgbClr val="EB7339"/>
                </a:solidFill>
                <a:latin typeface="Calibri"/>
                <a:cs typeface="Calibri"/>
              </a:rPr>
              <a:t>INFORMAÇÃO</a:t>
            </a:r>
            <a:r>
              <a:rPr sz="1800" b="1" spc="-8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EB7339"/>
                </a:solidFill>
                <a:latin typeface="Calibri"/>
                <a:cs typeface="Calibri"/>
              </a:rPr>
              <a:t>DETALHADA </a:t>
            </a:r>
            <a:r>
              <a:rPr sz="1800" b="1" dirty="0">
                <a:solidFill>
                  <a:srgbClr val="EB7339"/>
                </a:solidFill>
                <a:latin typeface="Calibri"/>
                <a:cs typeface="Calibri"/>
              </a:rPr>
              <a:t>SOBRE</a:t>
            </a:r>
            <a:r>
              <a:rPr sz="1800" b="1" spc="-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EB7339"/>
                </a:solidFill>
                <a:latin typeface="Calibri"/>
                <a:cs typeface="Calibri"/>
              </a:rPr>
              <a:t>A</a:t>
            </a:r>
            <a:r>
              <a:rPr sz="1800" b="1" spc="-10" dirty="0">
                <a:solidFill>
                  <a:srgbClr val="EB7339"/>
                </a:solidFill>
                <a:latin typeface="Calibri"/>
                <a:cs typeface="Calibri"/>
              </a:rPr>
              <a:t> PRÁTICA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3620261" y="4946903"/>
            <a:ext cx="3940175" cy="611505"/>
            <a:chOff x="3620261" y="4946903"/>
            <a:chExt cx="3940175" cy="611505"/>
          </a:xfrm>
        </p:grpSpPr>
        <p:sp>
          <p:nvSpPr>
            <p:cNvPr id="38" name="object 38"/>
            <p:cNvSpPr/>
            <p:nvPr/>
          </p:nvSpPr>
          <p:spPr>
            <a:xfrm>
              <a:off x="3620261" y="5461253"/>
              <a:ext cx="3940175" cy="0"/>
            </a:xfrm>
            <a:custGeom>
              <a:avLst/>
              <a:gdLst/>
              <a:ahLst/>
              <a:cxnLst/>
              <a:rect l="l" t="t" r="r" b="b"/>
              <a:pathLst>
                <a:path w="3940175">
                  <a:moveTo>
                    <a:pt x="0" y="0"/>
                  </a:moveTo>
                  <a:lnTo>
                    <a:pt x="3940174" y="0"/>
                  </a:lnTo>
                </a:path>
              </a:pathLst>
            </a:custGeom>
            <a:ln w="19050">
              <a:solidFill>
                <a:srgbClr val="354F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624827" y="4946903"/>
              <a:ext cx="611124" cy="611124"/>
            </a:xfrm>
            <a:prstGeom prst="rect">
              <a:avLst/>
            </a:prstGeom>
          </p:spPr>
        </p:pic>
      </p:grpSp>
      <p:sp>
        <p:nvSpPr>
          <p:cNvPr id="40" name="object 4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785">
              <a:lnSpc>
                <a:spcPts val="760"/>
              </a:lnSpc>
            </a:pPr>
            <a:r>
              <a:rPr spc="-25" dirty="0"/>
              <a:t>48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10043" y="7951658"/>
            <a:ext cx="114300" cy="189420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760"/>
              </a:lnSpc>
            </a:pP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L</a:t>
            </a:r>
            <a:r>
              <a:rPr sz="700" spc="9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o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c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a</a:t>
            </a:r>
            <a:r>
              <a:rPr sz="700" spc="10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l</a:t>
            </a:r>
            <a:r>
              <a:rPr sz="700" spc="204" dirty="0">
                <a:solidFill>
                  <a:srgbClr val="354F92"/>
                </a:solidFill>
                <a:latin typeface="Calibri"/>
                <a:cs typeface="Calibri"/>
              </a:rPr>
              <a:t> 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L</a:t>
            </a:r>
            <a:r>
              <a:rPr sz="700" spc="10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e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a</a:t>
            </a:r>
            <a:r>
              <a:rPr sz="700" spc="10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r</a:t>
            </a:r>
            <a:r>
              <a:rPr sz="700" spc="9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n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i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n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g</a:t>
            </a:r>
            <a:r>
              <a:rPr sz="700" spc="210" dirty="0">
                <a:solidFill>
                  <a:srgbClr val="354F92"/>
                </a:solidFill>
                <a:latin typeface="Calibri"/>
                <a:cs typeface="Calibri"/>
              </a:rPr>
              <a:t> 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C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o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m</a:t>
            </a:r>
            <a:r>
              <a:rPr sz="700" spc="10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m</a:t>
            </a:r>
            <a:r>
              <a:rPr sz="700" spc="9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u</a:t>
            </a:r>
            <a:r>
              <a:rPr sz="700" spc="9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n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i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t</a:t>
            </a:r>
            <a:r>
              <a:rPr sz="700" spc="12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i</a:t>
            </a:r>
            <a:r>
              <a:rPr sz="700" spc="9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e</a:t>
            </a:r>
            <a:r>
              <a:rPr sz="700" spc="114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0" dirty="0">
                <a:solidFill>
                  <a:srgbClr val="354F92"/>
                </a:solidFill>
                <a:latin typeface="Calibri"/>
                <a:cs typeface="Calibri"/>
              </a:rPr>
              <a:t>s</a:t>
            </a:r>
            <a:endParaRPr sz="7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107681" y="9986987"/>
            <a:ext cx="311150" cy="179705"/>
            <a:chOff x="7107681" y="9986987"/>
            <a:chExt cx="311150" cy="17970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01197" y="10028970"/>
              <a:ext cx="131230" cy="13123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7107681" y="9986987"/>
              <a:ext cx="311150" cy="179705"/>
            </a:xfrm>
            <a:custGeom>
              <a:avLst/>
              <a:gdLst/>
              <a:ahLst/>
              <a:cxnLst/>
              <a:rect l="l" t="t" r="r" b="b"/>
              <a:pathLst>
                <a:path w="311150" h="179704">
                  <a:moveTo>
                    <a:pt x="306704" y="0"/>
                  </a:moveTo>
                  <a:lnTo>
                    <a:pt x="302768" y="1054"/>
                  </a:lnTo>
                  <a:lnTo>
                    <a:pt x="302514" y="63"/>
                  </a:lnTo>
                  <a:lnTo>
                    <a:pt x="302385" y="12047"/>
                  </a:lnTo>
                  <a:lnTo>
                    <a:pt x="303291" y="25833"/>
                  </a:lnTo>
                  <a:lnTo>
                    <a:pt x="304889" y="39630"/>
                  </a:lnTo>
                  <a:lnTo>
                    <a:pt x="306832" y="51650"/>
                  </a:lnTo>
                  <a:lnTo>
                    <a:pt x="302011" y="71757"/>
                  </a:lnTo>
                  <a:lnTo>
                    <a:pt x="286369" y="91803"/>
                  </a:lnTo>
                  <a:lnTo>
                    <a:pt x="268416" y="107927"/>
                  </a:lnTo>
                  <a:lnTo>
                    <a:pt x="256667" y="116268"/>
                  </a:lnTo>
                  <a:lnTo>
                    <a:pt x="254253" y="117411"/>
                  </a:lnTo>
                  <a:lnTo>
                    <a:pt x="247776" y="124447"/>
                  </a:lnTo>
                  <a:lnTo>
                    <a:pt x="211665" y="154731"/>
                  </a:lnTo>
                  <a:lnTo>
                    <a:pt x="161101" y="174393"/>
                  </a:lnTo>
                  <a:lnTo>
                    <a:pt x="134635" y="171699"/>
                  </a:lnTo>
                  <a:lnTo>
                    <a:pt x="114004" y="161215"/>
                  </a:lnTo>
                  <a:lnTo>
                    <a:pt x="101219" y="146316"/>
                  </a:lnTo>
                  <a:lnTo>
                    <a:pt x="89308" y="130560"/>
                  </a:lnTo>
                  <a:lnTo>
                    <a:pt x="73183" y="118210"/>
                  </a:lnTo>
                  <a:lnTo>
                    <a:pt x="55106" y="109553"/>
                  </a:lnTo>
                  <a:lnTo>
                    <a:pt x="37338" y="104876"/>
                  </a:lnTo>
                  <a:lnTo>
                    <a:pt x="27481" y="101362"/>
                  </a:lnTo>
                  <a:lnTo>
                    <a:pt x="18684" y="95038"/>
                  </a:lnTo>
                  <a:lnTo>
                    <a:pt x="11245" y="87465"/>
                  </a:lnTo>
                  <a:lnTo>
                    <a:pt x="5461" y="80200"/>
                  </a:lnTo>
                  <a:lnTo>
                    <a:pt x="0" y="81648"/>
                  </a:lnTo>
                  <a:lnTo>
                    <a:pt x="36068" y="109969"/>
                  </a:lnTo>
                  <a:lnTo>
                    <a:pt x="52792" y="114654"/>
                  </a:lnTo>
                  <a:lnTo>
                    <a:pt x="69850" y="122807"/>
                  </a:lnTo>
                  <a:lnTo>
                    <a:pt x="85002" y="134234"/>
                  </a:lnTo>
                  <a:lnTo>
                    <a:pt x="96012" y="148742"/>
                  </a:lnTo>
                  <a:lnTo>
                    <a:pt x="107517" y="162982"/>
                  </a:lnTo>
                  <a:lnTo>
                    <a:pt x="125761" y="174072"/>
                  </a:lnTo>
                  <a:lnTo>
                    <a:pt x="149197" y="179514"/>
                  </a:lnTo>
                  <a:lnTo>
                    <a:pt x="176275" y="176809"/>
                  </a:lnTo>
                  <a:lnTo>
                    <a:pt x="213582" y="159407"/>
                  </a:lnTo>
                  <a:lnTo>
                    <a:pt x="253746" y="124968"/>
                  </a:lnTo>
                  <a:lnTo>
                    <a:pt x="256159" y="122199"/>
                  </a:lnTo>
                  <a:lnTo>
                    <a:pt x="258064" y="121678"/>
                  </a:lnTo>
                  <a:lnTo>
                    <a:pt x="269624" y="113625"/>
                  </a:lnTo>
                  <a:lnTo>
                    <a:pt x="288829" y="96753"/>
                  </a:lnTo>
                  <a:lnTo>
                    <a:pt x="305891" y="74821"/>
                  </a:lnTo>
                  <a:lnTo>
                    <a:pt x="311023" y="51587"/>
                  </a:lnTo>
                  <a:lnTo>
                    <a:pt x="308544" y="35995"/>
                  </a:lnTo>
                  <a:lnTo>
                    <a:pt x="307101" y="21512"/>
                  </a:lnTo>
                  <a:lnTo>
                    <a:pt x="306540" y="9169"/>
                  </a:lnTo>
                  <a:lnTo>
                    <a:pt x="3067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60513" y="9993781"/>
              <a:ext cx="230711" cy="152552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0" y="0"/>
            <a:ext cx="2161540" cy="10692765"/>
            <a:chOff x="0" y="0"/>
            <a:chExt cx="2161540" cy="1069276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346075" cy="10690860"/>
            </a:xfrm>
            <a:custGeom>
              <a:avLst/>
              <a:gdLst/>
              <a:ahLst/>
              <a:cxnLst/>
              <a:rect l="l" t="t" r="r" b="b"/>
              <a:pathLst>
                <a:path w="346075" h="10690860">
                  <a:moveTo>
                    <a:pt x="345948" y="0"/>
                  </a:moveTo>
                  <a:lnTo>
                    <a:pt x="0" y="0"/>
                  </a:lnTo>
                  <a:lnTo>
                    <a:pt x="0" y="10690859"/>
                  </a:lnTo>
                  <a:lnTo>
                    <a:pt x="345948" y="10690859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rgbClr val="354F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3559314"/>
              <a:ext cx="1183005" cy="3337560"/>
            </a:xfrm>
            <a:custGeom>
              <a:avLst/>
              <a:gdLst/>
              <a:ahLst/>
              <a:cxnLst/>
              <a:rect l="l" t="t" r="r" b="b"/>
              <a:pathLst>
                <a:path w="1183005" h="3337559">
                  <a:moveTo>
                    <a:pt x="260604" y="1830438"/>
                  </a:moveTo>
                  <a:lnTo>
                    <a:pt x="257517" y="1787461"/>
                  </a:lnTo>
                  <a:lnTo>
                    <a:pt x="248285" y="1744992"/>
                  </a:lnTo>
                  <a:lnTo>
                    <a:pt x="232879" y="1703527"/>
                  </a:lnTo>
                  <a:lnTo>
                    <a:pt x="211328" y="1663598"/>
                  </a:lnTo>
                  <a:lnTo>
                    <a:pt x="183616" y="1625714"/>
                  </a:lnTo>
                  <a:lnTo>
                    <a:pt x="149745" y="1590408"/>
                  </a:lnTo>
                  <a:lnTo>
                    <a:pt x="104838" y="1541284"/>
                  </a:lnTo>
                  <a:lnTo>
                    <a:pt x="65913" y="1488160"/>
                  </a:lnTo>
                  <a:lnTo>
                    <a:pt x="32537" y="1432115"/>
                  </a:lnTo>
                  <a:lnTo>
                    <a:pt x="4279" y="1374228"/>
                  </a:lnTo>
                  <a:lnTo>
                    <a:pt x="0" y="1363535"/>
                  </a:lnTo>
                  <a:lnTo>
                    <a:pt x="0" y="1488757"/>
                  </a:lnTo>
                  <a:lnTo>
                    <a:pt x="25654" y="1529613"/>
                  </a:lnTo>
                  <a:lnTo>
                    <a:pt x="66255" y="1583131"/>
                  </a:lnTo>
                  <a:lnTo>
                    <a:pt x="112801" y="1633461"/>
                  </a:lnTo>
                  <a:lnTo>
                    <a:pt x="146100" y="1671447"/>
                  </a:lnTo>
                  <a:lnTo>
                    <a:pt x="171869" y="1711452"/>
                  </a:lnTo>
                  <a:lnTo>
                    <a:pt x="189776" y="1753514"/>
                  </a:lnTo>
                  <a:lnTo>
                    <a:pt x="199466" y="1797621"/>
                  </a:lnTo>
                  <a:lnTo>
                    <a:pt x="200609" y="1843798"/>
                  </a:lnTo>
                  <a:lnTo>
                    <a:pt x="192862" y="1892033"/>
                  </a:lnTo>
                  <a:lnTo>
                    <a:pt x="179539" y="1936978"/>
                  </a:lnTo>
                  <a:lnTo>
                    <a:pt x="160223" y="1980907"/>
                  </a:lnTo>
                  <a:lnTo>
                    <a:pt x="135636" y="2023452"/>
                  </a:lnTo>
                  <a:lnTo>
                    <a:pt x="106502" y="2064232"/>
                  </a:lnTo>
                  <a:lnTo>
                    <a:pt x="73533" y="2102840"/>
                  </a:lnTo>
                  <a:lnTo>
                    <a:pt x="37452" y="2138896"/>
                  </a:lnTo>
                  <a:lnTo>
                    <a:pt x="0" y="2171141"/>
                  </a:lnTo>
                  <a:lnTo>
                    <a:pt x="0" y="2246719"/>
                  </a:lnTo>
                  <a:lnTo>
                    <a:pt x="59728" y="2201583"/>
                  </a:lnTo>
                  <a:lnTo>
                    <a:pt x="98171" y="2166569"/>
                  </a:lnTo>
                  <a:lnTo>
                    <a:pt x="134175" y="2128596"/>
                  </a:lnTo>
                  <a:lnTo>
                    <a:pt x="167081" y="2087968"/>
                  </a:lnTo>
                  <a:lnTo>
                    <a:pt x="196227" y="2044928"/>
                  </a:lnTo>
                  <a:lnTo>
                    <a:pt x="220941" y="1999780"/>
                  </a:lnTo>
                  <a:lnTo>
                    <a:pt x="240563" y="1952790"/>
                  </a:lnTo>
                  <a:lnTo>
                    <a:pt x="254444" y="1904225"/>
                  </a:lnTo>
                  <a:lnTo>
                    <a:pt x="260502" y="1848916"/>
                  </a:lnTo>
                  <a:lnTo>
                    <a:pt x="260604" y="1830438"/>
                  </a:lnTo>
                  <a:close/>
                </a:path>
                <a:path w="1183005" h="3337559">
                  <a:moveTo>
                    <a:pt x="925068" y="2076437"/>
                  </a:moveTo>
                  <a:lnTo>
                    <a:pt x="922794" y="2036559"/>
                  </a:lnTo>
                  <a:lnTo>
                    <a:pt x="916012" y="1994966"/>
                  </a:lnTo>
                  <a:lnTo>
                    <a:pt x="904773" y="1951748"/>
                  </a:lnTo>
                  <a:lnTo>
                    <a:pt x="889127" y="1907019"/>
                  </a:lnTo>
                  <a:lnTo>
                    <a:pt x="869124" y="1860867"/>
                  </a:lnTo>
                  <a:lnTo>
                    <a:pt x="844816" y="1813407"/>
                  </a:lnTo>
                  <a:lnTo>
                    <a:pt x="816241" y="1764715"/>
                  </a:lnTo>
                  <a:lnTo>
                    <a:pt x="783475" y="1714906"/>
                  </a:lnTo>
                  <a:lnTo>
                    <a:pt x="746556" y="1664068"/>
                  </a:lnTo>
                  <a:lnTo>
                    <a:pt x="680237" y="1575854"/>
                  </a:lnTo>
                  <a:lnTo>
                    <a:pt x="621004" y="1495450"/>
                  </a:lnTo>
                  <a:lnTo>
                    <a:pt x="568452" y="1422387"/>
                  </a:lnTo>
                  <a:lnTo>
                    <a:pt x="522185" y="1356207"/>
                  </a:lnTo>
                  <a:lnTo>
                    <a:pt x="481812" y="1296441"/>
                  </a:lnTo>
                  <a:lnTo>
                    <a:pt x="446951" y="1242618"/>
                  </a:lnTo>
                  <a:lnTo>
                    <a:pt x="417195" y="1194257"/>
                  </a:lnTo>
                  <a:lnTo>
                    <a:pt x="392163" y="1150912"/>
                  </a:lnTo>
                  <a:lnTo>
                    <a:pt x="371449" y="1112088"/>
                  </a:lnTo>
                  <a:lnTo>
                    <a:pt x="354660" y="1077353"/>
                  </a:lnTo>
                  <a:lnTo>
                    <a:pt x="331317" y="1018184"/>
                  </a:lnTo>
                  <a:lnTo>
                    <a:pt x="318985" y="969683"/>
                  </a:lnTo>
                  <a:lnTo>
                    <a:pt x="314502" y="928090"/>
                  </a:lnTo>
                  <a:lnTo>
                    <a:pt x="314236" y="908710"/>
                  </a:lnTo>
                  <a:lnTo>
                    <a:pt x="314744" y="889647"/>
                  </a:lnTo>
                  <a:lnTo>
                    <a:pt x="315658" y="870445"/>
                  </a:lnTo>
                  <a:lnTo>
                    <a:pt x="315658" y="851903"/>
                  </a:lnTo>
                  <a:lnTo>
                    <a:pt x="314426" y="784707"/>
                  </a:lnTo>
                  <a:lnTo>
                    <a:pt x="309562" y="743813"/>
                  </a:lnTo>
                  <a:lnTo>
                    <a:pt x="301371" y="699477"/>
                  </a:lnTo>
                  <a:lnTo>
                    <a:pt x="289496" y="652767"/>
                  </a:lnTo>
                  <a:lnTo>
                    <a:pt x="273558" y="604774"/>
                  </a:lnTo>
                  <a:lnTo>
                    <a:pt x="253174" y="556552"/>
                  </a:lnTo>
                  <a:lnTo>
                    <a:pt x="228003" y="509181"/>
                  </a:lnTo>
                  <a:lnTo>
                    <a:pt x="197650" y="463715"/>
                  </a:lnTo>
                  <a:lnTo>
                    <a:pt x="161772" y="421246"/>
                  </a:lnTo>
                  <a:lnTo>
                    <a:pt x="123659" y="387007"/>
                  </a:lnTo>
                  <a:lnTo>
                    <a:pt x="83083" y="358127"/>
                  </a:lnTo>
                  <a:lnTo>
                    <a:pt x="39814" y="334746"/>
                  </a:lnTo>
                  <a:lnTo>
                    <a:pt x="0" y="319405"/>
                  </a:lnTo>
                  <a:lnTo>
                    <a:pt x="0" y="388327"/>
                  </a:lnTo>
                  <a:lnTo>
                    <a:pt x="41389" y="407123"/>
                  </a:lnTo>
                  <a:lnTo>
                    <a:pt x="82334" y="433057"/>
                  </a:lnTo>
                  <a:lnTo>
                    <a:pt x="118681" y="464299"/>
                  </a:lnTo>
                  <a:lnTo>
                    <a:pt x="152717" y="503732"/>
                  </a:lnTo>
                  <a:lnTo>
                    <a:pt x="181229" y="547255"/>
                  </a:lnTo>
                  <a:lnTo>
                    <a:pt x="204635" y="593521"/>
                  </a:lnTo>
                  <a:lnTo>
                    <a:pt x="223316" y="641159"/>
                  </a:lnTo>
                  <a:lnTo>
                    <a:pt x="237693" y="688784"/>
                  </a:lnTo>
                  <a:lnTo>
                    <a:pt x="248170" y="735050"/>
                  </a:lnTo>
                  <a:lnTo>
                    <a:pt x="255155" y="778573"/>
                  </a:lnTo>
                  <a:lnTo>
                    <a:pt x="259041" y="817981"/>
                  </a:lnTo>
                  <a:lnTo>
                    <a:pt x="260261" y="851903"/>
                  </a:lnTo>
                  <a:lnTo>
                    <a:pt x="260261" y="870445"/>
                  </a:lnTo>
                  <a:lnTo>
                    <a:pt x="259346" y="892467"/>
                  </a:lnTo>
                  <a:lnTo>
                    <a:pt x="258851" y="914146"/>
                  </a:lnTo>
                  <a:lnTo>
                    <a:pt x="260667" y="958494"/>
                  </a:lnTo>
                  <a:lnTo>
                    <a:pt x="268960" y="1007414"/>
                  </a:lnTo>
                  <a:lnTo>
                    <a:pt x="286931" y="1064806"/>
                  </a:lnTo>
                  <a:lnTo>
                    <a:pt x="317842" y="1134605"/>
                  </a:lnTo>
                  <a:lnTo>
                    <a:pt x="339140" y="1175385"/>
                  </a:lnTo>
                  <a:lnTo>
                    <a:pt x="364896" y="1220736"/>
                  </a:lnTo>
                  <a:lnTo>
                    <a:pt x="395490" y="1271143"/>
                  </a:lnTo>
                  <a:lnTo>
                    <a:pt x="431342" y="1327099"/>
                  </a:lnTo>
                  <a:lnTo>
                    <a:pt x="472833" y="1389087"/>
                  </a:lnTo>
                  <a:lnTo>
                    <a:pt x="520395" y="1457617"/>
                  </a:lnTo>
                  <a:lnTo>
                    <a:pt x="574421" y="1533156"/>
                  </a:lnTo>
                  <a:lnTo>
                    <a:pt x="635304" y="1616202"/>
                  </a:lnTo>
                  <a:lnTo>
                    <a:pt x="703465" y="1707248"/>
                  </a:lnTo>
                  <a:lnTo>
                    <a:pt x="743165" y="1761858"/>
                  </a:lnTo>
                  <a:lnTo>
                    <a:pt x="777328" y="1814880"/>
                  </a:lnTo>
                  <a:lnTo>
                    <a:pt x="805954" y="1866214"/>
                  </a:lnTo>
                  <a:lnTo>
                    <a:pt x="829030" y="1915731"/>
                  </a:lnTo>
                  <a:lnTo>
                    <a:pt x="846582" y="1963331"/>
                  </a:lnTo>
                  <a:lnTo>
                    <a:pt x="858583" y="2008911"/>
                  </a:lnTo>
                  <a:lnTo>
                    <a:pt x="865047" y="2052332"/>
                  </a:lnTo>
                  <a:lnTo>
                    <a:pt x="865974" y="2093506"/>
                  </a:lnTo>
                  <a:lnTo>
                    <a:pt x="861352" y="2132317"/>
                  </a:lnTo>
                  <a:lnTo>
                    <a:pt x="831799" y="2209330"/>
                  </a:lnTo>
                  <a:lnTo>
                    <a:pt x="805510" y="2246274"/>
                  </a:lnTo>
                  <a:lnTo>
                    <a:pt x="773303" y="2279688"/>
                  </a:lnTo>
                  <a:lnTo>
                    <a:pt x="736155" y="2309761"/>
                  </a:lnTo>
                  <a:lnTo>
                    <a:pt x="695032" y="2336723"/>
                  </a:lnTo>
                  <a:lnTo>
                    <a:pt x="650925" y="2360752"/>
                  </a:lnTo>
                  <a:lnTo>
                    <a:pt x="604799" y="2382062"/>
                  </a:lnTo>
                  <a:lnTo>
                    <a:pt x="557631" y="2400846"/>
                  </a:lnTo>
                  <a:lnTo>
                    <a:pt x="510387" y="2417318"/>
                  </a:lnTo>
                  <a:lnTo>
                    <a:pt x="464058" y="2431669"/>
                  </a:lnTo>
                  <a:lnTo>
                    <a:pt x="419620" y="2444102"/>
                  </a:lnTo>
                  <a:lnTo>
                    <a:pt x="378028" y="2454833"/>
                  </a:lnTo>
                  <a:lnTo>
                    <a:pt x="340283" y="2464041"/>
                  </a:lnTo>
                  <a:lnTo>
                    <a:pt x="321818" y="2470137"/>
                  </a:lnTo>
                  <a:lnTo>
                    <a:pt x="281406" y="2478316"/>
                  </a:lnTo>
                  <a:lnTo>
                    <a:pt x="243319" y="2484742"/>
                  </a:lnTo>
                  <a:lnTo>
                    <a:pt x="132803" y="2500490"/>
                  </a:lnTo>
                  <a:lnTo>
                    <a:pt x="93611" y="2507323"/>
                  </a:lnTo>
                  <a:lnTo>
                    <a:pt x="55956" y="2516365"/>
                  </a:lnTo>
                  <a:lnTo>
                    <a:pt x="19342" y="2528735"/>
                  </a:lnTo>
                  <a:lnTo>
                    <a:pt x="0" y="2537739"/>
                  </a:lnTo>
                  <a:lnTo>
                    <a:pt x="0" y="2608122"/>
                  </a:lnTo>
                  <a:lnTo>
                    <a:pt x="23850" y="2595461"/>
                  </a:lnTo>
                  <a:lnTo>
                    <a:pt x="59626" y="2582037"/>
                  </a:lnTo>
                  <a:lnTo>
                    <a:pt x="97078" y="2572105"/>
                  </a:lnTo>
                  <a:lnTo>
                    <a:pt x="137007" y="2564053"/>
                  </a:lnTo>
                  <a:lnTo>
                    <a:pt x="180238" y="2556243"/>
                  </a:lnTo>
                  <a:lnTo>
                    <a:pt x="213804" y="2551480"/>
                  </a:lnTo>
                  <a:lnTo>
                    <a:pt x="250253" y="2545550"/>
                  </a:lnTo>
                  <a:lnTo>
                    <a:pt x="290169" y="2537282"/>
                  </a:lnTo>
                  <a:lnTo>
                    <a:pt x="334124" y="2525509"/>
                  </a:lnTo>
                  <a:lnTo>
                    <a:pt x="352602" y="2519413"/>
                  </a:lnTo>
                  <a:lnTo>
                    <a:pt x="390245" y="2510891"/>
                  </a:lnTo>
                  <a:lnTo>
                    <a:pt x="431419" y="2500998"/>
                  </a:lnTo>
                  <a:lnTo>
                    <a:pt x="475310" y="2489492"/>
                  </a:lnTo>
                  <a:lnTo>
                    <a:pt x="521106" y="2476131"/>
                  </a:lnTo>
                  <a:lnTo>
                    <a:pt x="568020" y="2460675"/>
                  </a:lnTo>
                  <a:lnTo>
                    <a:pt x="615213" y="2442883"/>
                  </a:lnTo>
                  <a:lnTo>
                    <a:pt x="661911" y="2422499"/>
                  </a:lnTo>
                  <a:lnTo>
                    <a:pt x="707288" y="2399296"/>
                  </a:lnTo>
                  <a:lnTo>
                    <a:pt x="750531" y="2373033"/>
                  </a:lnTo>
                  <a:lnTo>
                    <a:pt x="790841" y="2343454"/>
                  </a:lnTo>
                  <a:lnTo>
                    <a:pt x="827417" y="2310320"/>
                  </a:lnTo>
                  <a:lnTo>
                    <a:pt x="859434" y="2273389"/>
                  </a:lnTo>
                  <a:lnTo>
                    <a:pt x="886091" y="2232431"/>
                  </a:lnTo>
                  <a:lnTo>
                    <a:pt x="906602" y="2187181"/>
                  </a:lnTo>
                  <a:lnTo>
                    <a:pt x="920445" y="2134095"/>
                  </a:lnTo>
                  <a:lnTo>
                    <a:pt x="923912" y="2106714"/>
                  </a:lnTo>
                  <a:lnTo>
                    <a:pt x="925068" y="2076437"/>
                  </a:lnTo>
                  <a:close/>
                </a:path>
                <a:path w="1183005" h="3337559">
                  <a:moveTo>
                    <a:pt x="1182636" y="1977377"/>
                  </a:moveTo>
                  <a:lnTo>
                    <a:pt x="1181481" y="1926513"/>
                  </a:lnTo>
                  <a:lnTo>
                    <a:pt x="1178013" y="1875066"/>
                  </a:lnTo>
                  <a:lnTo>
                    <a:pt x="1172235" y="1822450"/>
                  </a:lnTo>
                  <a:lnTo>
                    <a:pt x="1164170" y="1768081"/>
                  </a:lnTo>
                  <a:lnTo>
                    <a:pt x="1150340" y="1696974"/>
                  </a:lnTo>
                  <a:lnTo>
                    <a:pt x="1135024" y="1629105"/>
                  </a:lnTo>
                  <a:lnTo>
                    <a:pt x="1118425" y="1564449"/>
                  </a:lnTo>
                  <a:lnTo>
                    <a:pt x="1100696" y="1502943"/>
                  </a:lnTo>
                  <a:lnTo>
                    <a:pt x="1082027" y="1444510"/>
                  </a:lnTo>
                  <a:lnTo>
                    <a:pt x="1062596" y="1389100"/>
                  </a:lnTo>
                  <a:lnTo>
                    <a:pt x="1042593" y="1336649"/>
                  </a:lnTo>
                  <a:lnTo>
                    <a:pt x="1022184" y="1287094"/>
                  </a:lnTo>
                  <a:lnTo>
                    <a:pt x="1001572" y="1240383"/>
                  </a:lnTo>
                  <a:lnTo>
                    <a:pt x="980909" y="1196454"/>
                  </a:lnTo>
                  <a:lnTo>
                    <a:pt x="960399" y="1155255"/>
                  </a:lnTo>
                  <a:lnTo>
                    <a:pt x="940206" y="1116698"/>
                  </a:lnTo>
                  <a:lnTo>
                    <a:pt x="920508" y="1080757"/>
                  </a:lnTo>
                  <a:lnTo>
                    <a:pt x="901509" y="1047343"/>
                  </a:lnTo>
                  <a:lnTo>
                    <a:pt x="866267" y="987907"/>
                  </a:lnTo>
                  <a:lnTo>
                    <a:pt x="828763" y="927188"/>
                  </a:lnTo>
                  <a:lnTo>
                    <a:pt x="811174" y="897204"/>
                  </a:lnTo>
                  <a:lnTo>
                    <a:pt x="799350" y="871804"/>
                  </a:lnTo>
                  <a:lnTo>
                    <a:pt x="795032" y="851014"/>
                  </a:lnTo>
                  <a:lnTo>
                    <a:pt x="791451" y="837755"/>
                  </a:lnTo>
                  <a:lnTo>
                    <a:pt x="776846" y="793343"/>
                  </a:lnTo>
                  <a:lnTo>
                    <a:pt x="752729" y="729005"/>
                  </a:lnTo>
                  <a:lnTo>
                    <a:pt x="737260" y="690816"/>
                  </a:lnTo>
                  <a:lnTo>
                    <a:pt x="719582" y="649389"/>
                  </a:lnTo>
                  <a:lnTo>
                    <a:pt x="699782" y="605307"/>
                  </a:lnTo>
                  <a:lnTo>
                    <a:pt x="677900" y="559142"/>
                  </a:lnTo>
                  <a:lnTo>
                    <a:pt x="654024" y="511505"/>
                  </a:lnTo>
                  <a:lnTo>
                    <a:pt x="628180" y="462940"/>
                  </a:lnTo>
                  <a:lnTo>
                    <a:pt x="600468" y="414058"/>
                  </a:lnTo>
                  <a:lnTo>
                    <a:pt x="570915" y="365429"/>
                  </a:lnTo>
                  <a:lnTo>
                    <a:pt x="539597" y="317652"/>
                  </a:lnTo>
                  <a:lnTo>
                    <a:pt x="506577" y="271284"/>
                  </a:lnTo>
                  <a:lnTo>
                    <a:pt x="471919" y="226910"/>
                  </a:lnTo>
                  <a:lnTo>
                    <a:pt x="435673" y="185140"/>
                  </a:lnTo>
                  <a:lnTo>
                    <a:pt x="397916" y="146519"/>
                  </a:lnTo>
                  <a:lnTo>
                    <a:pt x="358698" y="111658"/>
                  </a:lnTo>
                  <a:lnTo>
                    <a:pt x="318084" y="81127"/>
                  </a:lnTo>
                  <a:lnTo>
                    <a:pt x="276136" y="55511"/>
                  </a:lnTo>
                  <a:lnTo>
                    <a:pt x="232918" y="35382"/>
                  </a:lnTo>
                  <a:lnTo>
                    <a:pt x="188480" y="21348"/>
                  </a:lnTo>
                  <a:lnTo>
                    <a:pt x="142900" y="13957"/>
                  </a:lnTo>
                  <a:lnTo>
                    <a:pt x="78625" y="8623"/>
                  </a:lnTo>
                  <a:lnTo>
                    <a:pt x="15290" y="1930"/>
                  </a:lnTo>
                  <a:lnTo>
                    <a:pt x="0" y="0"/>
                  </a:lnTo>
                  <a:lnTo>
                    <a:pt x="0" y="50355"/>
                  </a:lnTo>
                  <a:lnTo>
                    <a:pt x="36309" y="54610"/>
                  </a:lnTo>
                  <a:lnTo>
                    <a:pt x="85344" y="59524"/>
                  </a:lnTo>
                  <a:lnTo>
                    <a:pt x="130594" y="63233"/>
                  </a:lnTo>
                  <a:lnTo>
                    <a:pt x="172250" y="70421"/>
                  </a:lnTo>
                  <a:lnTo>
                    <a:pt x="213271" y="84785"/>
                  </a:lnTo>
                  <a:lnTo>
                    <a:pt x="253530" y="105664"/>
                  </a:lnTo>
                  <a:lnTo>
                    <a:pt x="292925" y="132397"/>
                  </a:lnTo>
                  <a:lnTo>
                    <a:pt x="331343" y="164312"/>
                  </a:lnTo>
                  <a:lnTo>
                    <a:pt x="368668" y="200748"/>
                  </a:lnTo>
                  <a:lnTo>
                    <a:pt x="404799" y="241007"/>
                  </a:lnTo>
                  <a:lnTo>
                    <a:pt x="439610" y="284454"/>
                  </a:lnTo>
                  <a:lnTo>
                    <a:pt x="473011" y="330403"/>
                  </a:lnTo>
                  <a:lnTo>
                    <a:pt x="504875" y="378180"/>
                  </a:lnTo>
                  <a:lnTo>
                    <a:pt x="535101" y="427126"/>
                  </a:lnTo>
                  <a:lnTo>
                    <a:pt x="563562" y="476567"/>
                  </a:lnTo>
                  <a:lnTo>
                    <a:pt x="590169" y="525830"/>
                  </a:lnTo>
                  <a:lnTo>
                    <a:pt x="614794" y="574255"/>
                  </a:lnTo>
                  <a:lnTo>
                    <a:pt x="637336" y="621169"/>
                  </a:lnTo>
                  <a:lnTo>
                    <a:pt x="657669" y="665911"/>
                  </a:lnTo>
                  <a:lnTo>
                    <a:pt x="675703" y="707783"/>
                  </a:lnTo>
                  <a:lnTo>
                    <a:pt x="691311" y="746150"/>
                  </a:lnTo>
                  <a:lnTo>
                    <a:pt x="714832" y="809637"/>
                  </a:lnTo>
                  <a:lnTo>
                    <a:pt x="727354" y="851014"/>
                  </a:lnTo>
                  <a:lnTo>
                    <a:pt x="735330" y="875525"/>
                  </a:lnTo>
                  <a:lnTo>
                    <a:pt x="749655" y="904087"/>
                  </a:lnTo>
                  <a:lnTo>
                    <a:pt x="769747" y="938441"/>
                  </a:lnTo>
                  <a:lnTo>
                    <a:pt x="810831" y="1006386"/>
                  </a:lnTo>
                  <a:lnTo>
                    <a:pt x="827760" y="1034707"/>
                  </a:lnTo>
                  <a:lnTo>
                    <a:pt x="864285" y="1098270"/>
                  </a:lnTo>
                  <a:lnTo>
                    <a:pt x="883551" y="1133640"/>
                  </a:lnTo>
                  <a:lnTo>
                    <a:pt x="903262" y="1171473"/>
                  </a:lnTo>
                  <a:lnTo>
                    <a:pt x="923277" y="1211846"/>
                  </a:lnTo>
                  <a:lnTo>
                    <a:pt x="943394" y="1254810"/>
                  </a:lnTo>
                  <a:lnTo>
                    <a:pt x="963472" y="1300429"/>
                  </a:lnTo>
                  <a:lnTo>
                    <a:pt x="983348" y="1348752"/>
                  </a:lnTo>
                  <a:lnTo>
                    <a:pt x="1002830" y="1399857"/>
                  </a:lnTo>
                  <a:lnTo>
                    <a:pt x="1021791" y="1453794"/>
                  </a:lnTo>
                  <a:lnTo>
                    <a:pt x="1040028" y="1510626"/>
                  </a:lnTo>
                  <a:lnTo>
                    <a:pt x="1057402" y="1570405"/>
                  </a:lnTo>
                  <a:lnTo>
                    <a:pt x="1073746" y="1633207"/>
                  </a:lnTo>
                  <a:lnTo>
                    <a:pt x="1088872" y="1699082"/>
                  </a:lnTo>
                  <a:lnTo>
                    <a:pt x="1102652" y="1768081"/>
                  </a:lnTo>
                  <a:lnTo>
                    <a:pt x="1112494" y="1828901"/>
                  </a:lnTo>
                  <a:lnTo>
                    <a:pt x="1118895" y="1888197"/>
                  </a:lnTo>
                  <a:lnTo>
                    <a:pt x="1121994" y="1945944"/>
                  </a:lnTo>
                  <a:lnTo>
                    <a:pt x="1121943" y="2002104"/>
                  </a:lnTo>
                  <a:lnTo>
                    <a:pt x="1118895" y="2056625"/>
                  </a:lnTo>
                  <a:lnTo>
                    <a:pt x="1112989" y="2109470"/>
                  </a:lnTo>
                  <a:lnTo>
                    <a:pt x="1104379" y="2160587"/>
                  </a:lnTo>
                  <a:lnTo>
                    <a:pt x="1093177" y="2210066"/>
                  </a:lnTo>
                  <a:lnTo>
                    <a:pt x="1079627" y="2257526"/>
                  </a:lnTo>
                  <a:lnTo>
                    <a:pt x="1063790" y="2303259"/>
                  </a:lnTo>
                  <a:lnTo>
                    <a:pt x="1045832" y="2347112"/>
                  </a:lnTo>
                  <a:lnTo>
                    <a:pt x="1025918" y="2389035"/>
                  </a:lnTo>
                  <a:lnTo>
                    <a:pt x="1004176" y="2428989"/>
                  </a:lnTo>
                  <a:lnTo>
                    <a:pt x="980770" y="2466949"/>
                  </a:lnTo>
                  <a:lnTo>
                    <a:pt x="955840" y="2502852"/>
                  </a:lnTo>
                  <a:lnTo>
                    <a:pt x="929538" y="2536672"/>
                  </a:lnTo>
                  <a:lnTo>
                    <a:pt x="902017" y="2568359"/>
                  </a:lnTo>
                  <a:lnTo>
                    <a:pt x="873417" y="2597874"/>
                  </a:lnTo>
                  <a:lnTo>
                    <a:pt x="843889" y="2625179"/>
                  </a:lnTo>
                  <a:lnTo>
                    <a:pt x="813574" y="2650236"/>
                  </a:lnTo>
                  <a:lnTo>
                    <a:pt x="782637" y="2672994"/>
                  </a:lnTo>
                  <a:lnTo>
                    <a:pt x="719442" y="2711475"/>
                  </a:lnTo>
                  <a:lnTo>
                    <a:pt x="655510" y="2740266"/>
                  </a:lnTo>
                  <a:lnTo>
                    <a:pt x="543814" y="2771610"/>
                  </a:lnTo>
                  <a:lnTo>
                    <a:pt x="496430" y="2787700"/>
                  </a:lnTo>
                  <a:lnTo>
                    <a:pt x="449948" y="2807093"/>
                  </a:lnTo>
                  <a:lnTo>
                    <a:pt x="404482" y="2829572"/>
                  </a:lnTo>
                  <a:lnTo>
                    <a:pt x="360121" y="2854883"/>
                  </a:lnTo>
                  <a:lnTo>
                    <a:pt x="316953" y="2882798"/>
                  </a:lnTo>
                  <a:lnTo>
                    <a:pt x="275094" y="2913075"/>
                  </a:lnTo>
                  <a:lnTo>
                    <a:pt x="234619" y="2945473"/>
                  </a:lnTo>
                  <a:lnTo>
                    <a:pt x="195630" y="2979763"/>
                  </a:lnTo>
                  <a:lnTo>
                    <a:pt x="158242" y="3015704"/>
                  </a:lnTo>
                  <a:lnTo>
                    <a:pt x="122529" y="3053067"/>
                  </a:lnTo>
                  <a:lnTo>
                    <a:pt x="88595" y="3091611"/>
                  </a:lnTo>
                  <a:lnTo>
                    <a:pt x="56540" y="3131096"/>
                  </a:lnTo>
                  <a:lnTo>
                    <a:pt x="26466" y="3171279"/>
                  </a:lnTo>
                  <a:lnTo>
                    <a:pt x="0" y="3209709"/>
                  </a:lnTo>
                  <a:lnTo>
                    <a:pt x="0" y="3337191"/>
                  </a:lnTo>
                  <a:lnTo>
                    <a:pt x="6273" y="3325812"/>
                  </a:lnTo>
                  <a:lnTo>
                    <a:pt x="30670" y="3285439"/>
                  </a:lnTo>
                  <a:lnTo>
                    <a:pt x="57277" y="3244977"/>
                  </a:lnTo>
                  <a:lnTo>
                    <a:pt x="85979" y="3204730"/>
                  </a:lnTo>
                  <a:lnTo>
                    <a:pt x="116687" y="3164954"/>
                  </a:lnTo>
                  <a:lnTo>
                    <a:pt x="149288" y="3125952"/>
                  </a:lnTo>
                  <a:lnTo>
                    <a:pt x="183692" y="3087979"/>
                  </a:lnTo>
                  <a:lnTo>
                    <a:pt x="219798" y="3051327"/>
                  </a:lnTo>
                  <a:lnTo>
                    <a:pt x="257492" y="3016275"/>
                  </a:lnTo>
                  <a:lnTo>
                    <a:pt x="296672" y="2983090"/>
                  </a:lnTo>
                  <a:lnTo>
                    <a:pt x="337261" y="2952077"/>
                  </a:lnTo>
                  <a:lnTo>
                    <a:pt x="379133" y="2923476"/>
                  </a:lnTo>
                  <a:lnTo>
                    <a:pt x="422186" y="2897594"/>
                  </a:lnTo>
                  <a:lnTo>
                    <a:pt x="466344" y="2874708"/>
                  </a:lnTo>
                  <a:lnTo>
                    <a:pt x="511479" y="2855087"/>
                  </a:lnTo>
                  <a:lnTo>
                    <a:pt x="557504" y="2839008"/>
                  </a:lnTo>
                  <a:lnTo>
                    <a:pt x="604316" y="2826753"/>
                  </a:lnTo>
                  <a:lnTo>
                    <a:pt x="639064" y="2818028"/>
                  </a:lnTo>
                  <a:lnTo>
                    <a:pt x="674204" y="2806357"/>
                  </a:lnTo>
                  <a:lnTo>
                    <a:pt x="709536" y="2791790"/>
                  </a:lnTo>
                  <a:lnTo>
                    <a:pt x="744893" y="2774378"/>
                  </a:lnTo>
                  <a:lnTo>
                    <a:pt x="780084" y="2754198"/>
                  </a:lnTo>
                  <a:lnTo>
                    <a:pt x="814946" y="2731287"/>
                  </a:lnTo>
                  <a:lnTo>
                    <a:pt x="849299" y="2705697"/>
                  </a:lnTo>
                  <a:lnTo>
                    <a:pt x="882942" y="2677490"/>
                  </a:lnTo>
                  <a:lnTo>
                    <a:pt x="915720" y="2646730"/>
                  </a:lnTo>
                  <a:lnTo>
                    <a:pt x="947445" y="2613444"/>
                  </a:lnTo>
                  <a:lnTo>
                    <a:pt x="977938" y="2577719"/>
                  </a:lnTo>
                  <a:lnTo>
                    <a:pt x="1007021" y="2539581"/>
                  </a:lnTo>
                  <a:lnTo>
                    <a:pt x="1034516" y="2499106"/>
                  </a:lnTo>
                  <a:lnTo>
                    <a:pt x="1060246" y="2456345"/>
                  </a:lnTo>
                  <a:lnTo>
                    <a:pt x="1084021" y="2411336"/>
                  </a:lnTo>
                  <a:lnTo>
                    <a:pt x="1105674" y="2364155"/>
                  </a:lnTo>
                  <a:lnTo>
                    <a:pt x="1125016" y="2314841"/>
                  </a:lnTo>
                  <a:lnTo>
                    <a:pt x="1141869" y="2263470"/>
                  </a:lnTo>
                  <a:lnTo>
                    <a:pt x="1156093" y="2209965"/>
                  </a:lnTo>
                  <a:lnTo>
                    <a:pt x="1167422" y="2154707"/>
                  </a:lnTo>
                  <a:lnTo>
                    <a:pt x="1175753" y="2097430"/>
                  </a:lnTo>
                  <a:lnTo>
                    <a:pt x="1180884" y="2038311"/>
                  </a:lnTo>
                  <a:lnTo>
                    <a:pt x="1182636" y="1977377"/>
                  </a:lnTo>
                  <a:close/>
                </a:path>
              </a:pathLst>
            </a:custGeom>
            <a:solidFill>
              <a:srgbClr val="EB73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38328" y="0"/>
              <a:ext cx="1823085" cy="10692765"/>
            </a:xfrm>
            <a:custGeom>
              <a:avLst/>
              <a:gdLst/>
              <a:ahLst/>
              <a:cxnLst/>
              <a:rect l="l" t="t" r="r" b="b"/>
              <a:pathLst>
                <a:path w="1823085" h="10692765">
                  <a:moveTo>
                    <a:pt x="1822704" y="0"/>
                  </a:moveTo>
                  <a:lnTo>
                    <a:pt x="0" y="0"/>
                  </a:lnTo>
                  <a:lnTo>
                    <a:pt x="0" y="10692384"/>
                  </a:lnTo>
                  <a:lnTo>
                    <a:pt x="1822704" y="10692384"/>
                  </a:lnTo>
                  <a:lnTo>
                    <a:pt x="18227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746251" y="1079372"/>
            <a:ext cx="294068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3515" indent="-170815">
              <a:lnSpc>
                <a:spcPct val="100000"/>
              </a:lnSpc>
              <a:spcBef>
                <a:spcPts val="100"/>
              </a:spcBef>
              <a:buClr>
                <a:srgbClr val="EB7339"/>
              </a:buClr>
              <a:buSzPct val="127272"/>
              <a:buFont typeface="Arial MT"/>
              <a:buChar char="•"/>
              <a:tabLst>
                <a:tab pos="183515" algn="l"/>
                <a:tab pos="832485" algn="l"/>
                <a:tab pos="1176655" algn="l"/>
                <a:tab pos="2004695" algn="l"/>
                <a:tab pos="2734945" algn="l"/>
              </a:tabLst>
            </a:pP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Normas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	</a:t>
            </a:r>
            <a:r>
              <a:rPr sz="1100" spc="-25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	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construção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	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ecológica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	</a:t>
            </a:r>
            <a:r>
              <a:rPr sz="1100" spc="-25" dirty="0">
                <a:solidFill>
                  <a:srgbClr val="404040"/>
                </a:solidFill>
                <a:latin typeface="Calibri"/>
                <a:cs typeface="Calibri"/>
              </a:rPr>
              <a:t>são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18463" y="1231772"/>
            <a:ext cx="276923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respeitadas.</a:t>
            </a:r>
            <a:r>
              <a:rPr sz="1100" spc="135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Os</a:t>
            </a:r>
            <a:r>
              <a:rPr sz="1100" spc="135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edifícios</a:t>
            </a:r>
            <a:r>
              <a:rPr sz="1100" spc="140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são</a:t>
            </a:r>
            <a:r>
              <a:rPr sz="1100" spc="140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bem</a:t>
            </a:r>
            <a:r>
              <a:rPr sz="1100" spc="150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isolados,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18463" y="1384172"/>
            <a:ext cx="2769870" cy="156591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 algn="just">
              <a:lnSpc>
                <a:spcPct val="90900"/>
              </a:lnSpc>
              <a:spcBef>
                <a:spcPts val="225"/>
              </a:spcBef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apresentam</a:t>
            </a:r>
            <a:r>
              <a:rPr sz="1100" spc="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soluções</a:t>
            </a:r>
            <a:r>
              <a:rPr sz="1100" spc="1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spc="9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construção</a:t>
            </a:r>
            <a:r>
              <a:rPr sz="1100" spc="1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hermética,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ventilação</a:t>
            </a:r>
            <a:r>
              <a:rPr sz="1100" spc="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1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maximização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da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luz e</a:t>
            </a:r>
            <a:r>
              <a:rPr sz="1100" spc="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calor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naturais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através</a:t>
            </a:r>
            <a:r>
              <a:rPr sz="1100" spc="1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da</a:t>
            </a:r>
            <a:r>
              <a:rPr sz="1100" spc="1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construção</a:t>
            </a:r>
            <a:r>
              <a:rPr sz="1100" spc="1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virada</a:t>
            </a:r>
            <a:r>
              <a:rPr sz="1100" spc="1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100" spc="1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sul.</a:t>
            </a:r>
            <a:r>
              <a:rPr sz="1100" spc="1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1100" spc="1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material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construção</a:t>
            </a:r>
            <a:r>
              <a:rPr sz="11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é</a:t>
            </a:r>
            <a:r>
              <a:rPr sz="1100" spc="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não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tóxico</a:t>
            </a:r>
            <a:r>
              <a:rPr sz="11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100" spc="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origem</a:t>
            </a:r>
            <a:r>
              <a:rPr sz="1100" spc="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regional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100" spc="2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com</a:t>
            </a:r>
            <a:r>
              <a:rPr sz="1100" spc="2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baixa</a:t>
            </a:r>
            <a:r>
              <a:rPr sz="1100" spc="19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energia</a:t>
            </a:r>
            <a:r>
              <a:rPr sz="1100" spc="19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incorporada.</a:t>
            </a:r>
            <a:r>
              <a:rPr sz="1100" spc="19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100" spc="19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aldeia</a:t>
            </a:r>
            <a:r>
              <a:rPr sz="1100" spc="19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25" dirty="0">
                <a:solidFill>
                  <a:srgbClr val="404040"/>
                </a:solidFill>
                <a:latin typeface="Calibri"/>
                <a:cs typeface="Calibri"/>
              </a:rPr>
              <a:t>foi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pioneira</a:t>
            </a:r>
            <a:r>
              <a:rPr sz="1100" spc="3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na</a:t>
            </a:r>
            <a:r>
              <a:rPr sz="1100" spc="3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utilização</a:t>
            </a:r>
            <a:r>
              <a:rPr sz="1100" spc="3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spc="3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diferentes</a:t>
            </a:r>
            <a:r>
              <a:rPr sz="1100" spc="3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tipos</a:t>
            </a:r>
            <a:r>
              <a:rPr sz="1100" spc="3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25" dirty="0">
                <a:solidFill>
                  <a:srgbClr val="404040"/>
                </a:solidFill>
                <a:latin typeface="Calibri"/>
                <a:cs typeface="Calibri"/>
              </a:rPr>
              <a:t>de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construção,</a:t>
            </a:r>
            <a:r>
              <a:rPr sz="1100" spc="305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como</a:t>
            </a:r>
            <a:r>
              <a:rPr sz="1100" spc="305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estruturas</a:t>
            </a:r>
            <a:r>
              <a:rPr sz="1100" spc="300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passivas</a:t>
            </a:r>
            <a:r>
              <a:rPr sz="1100" spc="310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1100" spc="-25" dirty="0">
                <a:solidFill>
                  <a:srgbClr val="404040"/>
                </a:solidFill>
                <a:latin typeface="Calibri"/>
                <a:cs typeface="Calibri"/>
              </a:rPr>
              <a:t>de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madeira,</a:t>
            </a:r>
            <a:r>
              <a:rPr sz="1100" spc="245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blocos</a:t>
            </a:r>
            <a:r>
              <a:rPr sz="1100" spc="250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spc="245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resíduos</a:t>
            </a:r>
            <a:r>
              <a:rPr sz="1100" spc="250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spc="240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madeira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aparada</a:t>
            </a:r>
            <a:r>
              <a:rPr sz="1100" spc="300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colados</a:t>
            </a:r>
            <a:r>
              <a:rPr sz="1100" spc="300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com</a:t>
            </a:r>
            <a:r>
              <a:rPr sz="1100" spc="300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cimento</a:t>
            </a:r>
            <a:r>
              <a:rPr sz="1100" spc="305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ecológico,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celulose,</a:t>
            </a:r>
            <a:r>
              <a:rPr sz="11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cal</a:t>
            </a:r>
            <a:r>
              <a:rPr sz="11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cânhamo</a:t>
            </a:r>
            <a:r>
              <a:rPr sz="11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espiga.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46251" y="3060954"/>
            <a:ext cx="2940685" cy="34607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82880" marR="5080" indent="-170815">
              <a:lnSpc>
                <a:spcPts val="1200"/>
              </a:lnSpc>
              <a:spcBef>
                <a:spcPts val="240"/>
              </a:spcBef>
              <a:buClr>
                <a:srgbClr val="EB7339"/>
              </a:buClr>
              <a:buSzPct val="127272"/>
              <a:buFont typeface="Arial MT"/>
              <a:buChar char="•"/>
              <a:tabLst>
                <a:tab pos="184785" algn="l"/>
              </a:tabLst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100" spc="2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maioria</a:t>
            </a:r>
            <a:r>
              <a:rPr sz="1100" spc="254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das</a:t>
            </a:r>
            <a:r>
              <a:rPr sz="1100" spc="254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55</a:t>
            </a:r>
            <a:r>
              <a:rPr sz="1100" spc="254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casas</a:t>
            </a:r>
            <a:r>
              <a:rPr sz="1100" spc="2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da</a:t>
            </a:r>
            <a:r>
              <a:rPr sz="1100" spc="2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ecovila</a:t>
            </a:r>
            <a:r>
              <a:rPr sz="1100" spc="254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instalaram 	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painéis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fotovoltaicos</a:t>
            </a:r>
            <a:r>
              <a:rPr sz="11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para</a:t>
            </a:r>
            <a:r>
              <a:rPr sz="1100" spc="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gerarem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energia.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46251" y="3518153"/>
            <a:ext cx="2941955" cy="34607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82880" marR="5080" indent="-170815">
              <a:lnSpc>
                <a:spcPts val="1200"/>
              </a:lnSpc>
              <a:spcBef>
                <a:spcPts val="240"/>
              </a:spcBef>
              <a:buClr>
                <a:srgbClr val="EB7339"/>
              </a:buClr>
              <a:buSzPct val="127272"/>
              <a:buFont typeface="Arial MT"/>
              <a:buChar char="•"/>
              <a:tabLst>
                <a:tab pos="184785" algn="l"/>
              </a:tabLst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Sistema</a:t>
            </a:r>
            <a:r>
              <a:rPr sz="1100" spc="1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spc="18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aquecimento</a:t>
            </a:r>
            <a:r>
              <a:rPr sz="1100" spc="1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urbano</a:t>
            </a:r>
            <a:r>
              <a:rPr sz="1100" spc="18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alimentado</a:t>
            </a:r>
            <a:r>
              <a:rPr sz="1100" spc="18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	biomassa:</a:t>
            </a:r>
            <a:r>
              <a:rPr sz="1100" spc="8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Todas</a:t>
            </a:r>
            <a:r>
              <a:rPr sz="1100" spc="9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as</a:t>
            </a:r>
            <a:r>
              <a:rPr sz="1100" spc="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casas</a:t>
            </a:r>
            <a:r>
              <a:rPr sz="1100" spc="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na</a:t>
            </a:r>
            <a:r>
              <a:rPr sz="1100" spc="9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ecovila</a:t>
            </a:r>
            <a:r>
              <a:rPr sz="1100" spc="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dependem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049648" y="1079372"/>
            <a:ext cx="2769235" cy="171831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 algn="just">
              <a:lnSpc>
                <a:spcPct val="90900"/>
              </a:lnSpc>
              <a:spcBef>
                <a:spcPts val="225"/>
              </a:spcBef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do</a:t>
            </a:r>
            <a:r>
              <a:rPr sz="1100" spc="3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sistema</a:t>
            </a:r>
            <a:r>
              <a:rPr sz="1100" spc="3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distrital</a:t>
            </a:r>
            <a:r>
              <a:rPr sz="1100" spc="3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para</a:t>
            </a:r>
            <a:r>
              <a:rPr sz="1100" spc="3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1100" spc="38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fornecimento</a:t>
            </a:r>
            <a:r>
              <a:rPr sz="1100" spc="39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25" dirty="0">
                <a:solidFill>
                  <a:srgbClr val="404040"/>
                </a:solidFill>
                <a:latin typeface="Calibri"/>
                <a:cs typeface="Calibri"/>
              </a:rPr>
              <a:t>de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água</a:t>
            </a:r>
            <a:r>
              <a:rPr sz="1100" spc="2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quente</a:t>
            </a:r>
            <a:r>
              <a:rPr sz="1100" spc="28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100" spc="29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aquecimento.</a:t>
            </a:r>
            <a:r>
              <a:rPr sz="1100" spc="2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100" spc="2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instalação</a:t>
            </a:r>
            <a:r>
              <a:rPr sz="1100" spc="29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25" dirty="0">
                <a:solidFill>
                  <a:srgbClr val="404040"/>
                </a:solidFill>
                <a:latin typeface="Calibri"/>
                <a:cs typeface="Calibri"/>
              </a:rPr>
              <a:t>de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aquecimento</a:t>
            </a:r>
            <a:r>
              <a:rPr sz="1100" spc="4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contém</a:t>
            </a:r>
            <a:r>
              <a:rPr sz="1100" spc="4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duas</a:t>
            </a:r>
            <a:r>
              <a:rPr sz="1100" spc="40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caldeiras</a:t>
            </a:r>
            <a:r>
              <a:rPr sz="1100" spc="409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spc="4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25" dirty="0">
                <a:solidFill>
                  <a:srgbClr val="404040"/>
                </a:solidFill>
                <a:latin typeface="Calibri"/>
                <a:cs typeface="Calibri"/>
              </a:rPr>
              <a:t>500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quilowatts</a:t>
            </a:r>
            <a:r>
              <a:rPr sz="1100" spc="2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spc="2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lenha</a:t>
            </a:r>
            <a:r>
              <a:rPr sz="1100" spc="2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apoiadas</a:t>
            </a:r>
            <a:r>
              <a:rPr sz="1100" spc="2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por</a:t>
            </a:r>
            <a:r>
              <a:rPr sz="1100" spc="2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500</a:t>
            </a:r>
            <a:r>
              <a:rPr sz="1100" spc="229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m2</a:t>
            </a:r>
            <a:r>
              <a:rPr sz="1100" spc="2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25" dirty="0">
                <a:solidFill>
                  <a:srgbClr val="404040"/>
                </a:solidFill>
                <a:latin typeface="Calibri"/>
                <a:cs typeface="Calibri"/>
              </a:rPr>
              <a:t>de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painéis</a:t>
            </a:r>
            <a:r>
              <a:rPr sz="1100" spc="39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solares</a:t>
            </a:r>
            <a:r>
              <a:rPr sz="1100" spc="409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(térmicos).</a:t>
            </a:r>
            <a:r>
              <a:rPr sz="1100" spc="409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Este</a:t>
            </a:r>
            <a:r>
              <a:rPr sz="1100" spc="39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sistema</a:t>
            </a:r>
            <a:r>
              <a:rPr sz="1100" spc="4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é</a:t>
            </a:r>
            <a:r>
              <a:rPr sz="1100" spc="39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0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primeiro</a:t>
            </a:r>
            <a:r>
              <a:rPr sz="1100" spc="1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do</a:t>
            </a:r>
            <a:r>
              <a:rPr sz="1100" spc="1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seu</a:t>
            </a:r>
            <a:r>
              <a:rPr sz="1100" spc="1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género</a:t>
            </a:r>
            <a:r>
              <a:rPr sz="1100" spc="1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num</a:t>
            </a:r>
            <a:r>
              <a:rPr sz="1100" spc="1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empreendimento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residencial</a:t>
            </a:r>
            <a:r>
              <a:rPr sz="1100" spc="1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privado</a:t>
            </a:r>
            <a:r>
              <a:rPr sz="1100" spc="18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na</a:t>
            </a:r>
            <a:r>
              <a:rPr sz="1100" spc="1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Irlanda</a:t>
            </a:r>
            <a:r>
              <a:rPr sz="1100" spc="1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100" spc="1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estima-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se</a:t>
            </a:r>
            <a:r>
              <a:rPr sz="1100" spc="18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25" dirty="0">
                <a:solidFill>
                  <a:srgbClr val="404040"/>
                </a:solidFill>
                <a:latin typeface="Calibri"/>
                <a:cs typeface="Calibri"/>
              </a:rPr>
              <a:t>que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poupe</a:t>
            </a:r>
            <a:r>
              <a:rPr sz="1100" spc="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anualmente</a:t>
            </a:r>
            <a:r>
              <a:rPr sz="1100" spc="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cerca</a:t>
            </a:r>
            <a:r>
              <a:rPr sz="1100" spc="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spc="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113,5</a:t>
            </a:r>
            <a:r>
              <a:rPr sz="1100" spc="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toneladas</a:t>
            </a:r>
            <a:r>
              <a:rPr sz="1100" spc="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25" dirty="0">
                <a:solidFill>
                  <a:srgbClr val="404040"/>
                </a:solidFill>
                <a:latin typeface="Calibri"/>
                <a:cs typeface="Calibri"/>
              </a:rPr>
              <a:t>de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emissões</a:t>
            </a:r>
            <a:r>
              <a:rPr sz="1100" spc="1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spc="1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carbono,</a:t>
            </a:r>
            <a:r>
              <a:rPr sz="1100" spc="1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comparando</a:t>
            </a:r>
            <a:r>
              <a:rPr sz="1100" spc="1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com</a:t>
            </a:r>
            <a:r>
              <a:rPr sz="1100" spc="1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1100" spc="1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25" dirty="0">
                <a:solidFill>
                  <a:srgbClr val="404040"/>
                </a:solidFill>
                <a:latin typeface="Calibri"/>
                <a:cs typeface="Calibri"/>
              </a:rPr>
              <a:t>que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seria</a:t>
            </a:r>
            <a:r>
              <a:rPr sz="1100" spc="140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emitido</a:t>
            </a:r>
            <a:r>
              <a:rPr sz="1100" spc="150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por</a:t>
            </a:r>
            <a:r>
              <a:rPr sz="1100" spc="145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um</a:t>
            </a:r>
            <a:r>
              <a:rPr sz="1100" spc="145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empreendimento</a:t>
            </a:r>
            <a:r>
              <a:rPr sz="1100" spc="150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1100" spc="-25" dirty="0">
                <a:solidFill>
                  <a:srgbClr val="404040"/>
                </a:solidFill>
                <a:latin typeface="Calibri"/>
                <a:cs typeface="Calibri"/>
              </a:rPr>
              <a:t>de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tamanho</a:t>
            </a:r>
            <a:r>
              <a:rPr sz="1100" spc="4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equivalente</a:t>
            </a:r>
            <a:r>
              <a:rPr sz="1100" spc="4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utilizando</a:t>
            </a:r>
            <a:r>
              <a:rPr sz="1100" spc="4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métodos</a:t>
            </a:r>
            <a:r>
              <a:rPr sz="1100" spc="4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25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049648" y="2756154"/>
            <a:ext cx="276796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29640" algn="l"/>
                <a:tab pos="1937385" algn="l"/>
                <a:tab pos="2188845" algn="l"/>
              </a:tabLst>
            </a:pP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aquecimento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	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convencionais.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	</a:t>
            </a:r>
            <a:r>
              <a:rPr sz="1100" spc="-5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	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instalação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049648" y="2908554"/>
            <a:ext cx="2767965" cy="34607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>
              <a:lnSpc>
                <a:spcPts val="1200"/>
              </a:lnSpc>
              <a:spcBef>
                <a:spcPts val="240"/>
              </a:spcBef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fornece</a:t>
            </a:r>
            <a:r>
              <a:rPr sz="1100" spc="3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diariamente</a:t>
            </a:r>
            <a:r>
              <a:rPr sz="1100" spc="3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água</a:t>
            </a:r>
            <a:r>
              <a:rPr sz="1100" spc="29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quente</a:t>
            </a:r>
            <a:r>
              <a:rPr sz="1100" spc="3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100" spc="3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todas</a:t>
            </a:r>
            <a:r>
              <a:rPr sz="1100" spc="3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25" dirty="0">
                <a:solidFill>
                  <a:srgbClr val="404040"/>
                </a:solidFill>
                <a:latin typeface="Calibri"/>
                <a:cs typeface="Calibri"/>
              </a:rPr>
              <a:t>as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casas</a:t>
            </a:r>
            <a:r>
              <a:rPr sz="1100" spc="3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através</a:t>
            </a:r>
            <a:r>
              <a:rPr sz="1100" spc="38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spc="38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uma</a:t>
            </a:r>
            <a:r>
              <a:rPr sz="1100" spc="38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rede</a:t>
            </a:r>
            <a:r>
              <a:rPr sz="1100" spc="38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bem</a:t>
            </a:r>
            <a:r>
              <a:rPr sz="1100" spc="38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isolada</a:t>
            </a:r>
            <a:r>
              <a:rPr sz="1100" spc="39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25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049648" y="3213354"/>
            <a:ext cx="2769235" cy="49847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algn="just">
              <a:lnSpc>
                <a:spcPts val="1200"/>
              </a:lnSpc>
              <a:spcBef>
                <a:spcPts val="240"/>
              </a:spcBef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tubagens</a:t>
            </a:r>
            <a:r>
              <a:rPr sz="1100" spc="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100" spc="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100" spc="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água</a:t>
            </a:r>
            <a:r>
              <a:rPr sz="1100" spc="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é</a:t>
            </a:r>
            <a:r>
              <a:rPr sz="1100" spc="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armazenada</a:t>
            </a:r>
            <a:r>
              <a:rPr sz="1100" spc="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em</a:t>
            </a:r>
            <a:r>
              <a:rPr sz="1100" spc="8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cada</a:t>
            </a:r>
            <a:r>
              <a:rPr sz="1100" spc="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20" dirty="0">
                <a:solidFill>
                  <a:srgbClr val="404040"/>
                </a:solidFill>
                <a:latin typeface="Calibri"/>
                <a:cs typeface="Calibri"/>
              </a:rPr>
              <a:t>casa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num</a:t>
            </a:r>
            <a:r>
              <a:rPr sz="1100" spc="3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tanque</a:t>
            </a:r>
            <a:r>
              <a:rPr sz="1100" spc="3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spc="3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armazenamento</a:t>
            </a:r>
            <a:r>
              <a:rPr sz="1100" spc="3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isolado</a:t>
            </a:r>
            <a:r>
              <a:rPr sz="1100" spc="3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25" dirty="0">
                <a:solidFill>
                  <a:srgbClr val="404040"/>
                </a:solidFill>
                <a:latin typeface="Calibri"/>
                <a:cs typeface="Calibri"/>
              </a:rPr>
              <a:t>que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fornece</a:t>
            </a:r>
            <a:r>
              <a:rPr sz="11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água</a:t>
            </a:r>
            <a:r>
              <a:rPr sz="11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quente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1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aquecimento..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84961" y="6482841"/>
            <a:ext cx="1323340" cy="4984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dirty="0">
                <a:solidFill>
                  <a:srgbClr val="EB7339"/>
                </a:solidFill>
                <a:latin typeface="Calibri"/>
                <a:cs typeface="Calibri"/>
              </a:rPr>
              <a:t>Data</a:t>
            </a:r>
            <a:r>
              <a:rPr sz="1100" b="1" spc="-30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EB7339"/>
                </a:solidFill>
                <a:latin typeface="Calibri"/>
                <a:cs typeface="Calibri"/>
              </a:rPr>
              <a:t>de</a:t>
            </a:r>
            <a:r>
              <a:rPr sz="1100" b="1" spc="-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EB7339"/>
                </a:solidFill>
                <a:latin typeface="Calibri"/>
                <a:cs typeface="Calibri"/>
              </a:rPr>
              <a:t>início</a:t>
            </a:r>
            <a:r>
              <a:rPr sz="1100" b="1" spc="-20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EB7339"/>
                </a:solidFill>
                <a:latin typeface="Calibri"/>
                <a:cs typeface="Calibri"/>
              </a:rPr>
              <a:t>:</a:t>
            </a:r>
            <a:r>
              <a:rPr sz="1100" b="1" spc="-20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100" spc="-20" dirty="0">
                <a:solidFill>
                  <a:srgbClr val="404040"/>
                </a:solidFill>
                <a:latin typeface="Calibri"/>
                <a:cs typeface="Calibri"/>
              </a:rPr>
              <a:t>1999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1100" b="1" dirty="0">
                <a:solidFill>
                  <a:srgbClr val="EB7339"/>
                </a:solidFill>
                <a:latin typeface="Calibri"/>
                <a:cs typeface="Calibri"/>
              </a:rPr>
              <a:t>Data</a:t>
            </a:r>
            <a:r>
              <a:rPr sz="1100" b="1" spc="-30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EB7339"/>
                </a:solidFill>
                <a:latin typeface="Calibri"/>
                <a:cs typeface="Calibri"/>
              </a:rPr>
              <a:t>de</a:t>
            </a:r>
            <a:r>
              <a:rPr sz="1100" b="1" spc="-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EB7339"/>
                </a:solidFill>
                <a:latin typeface="Calibri"/>
                <a:cs typeface="Calibri"/>
              </a:rPr>
              <a:t>fim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: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Em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curso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84961" y="385317"/>
            <a:ext cx="43021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EB7339"/>
                </a:solidFill>
                <a:latin typeface="Calibri"/>
                <a:cs typeface="Calibri"/>
              </a:rPr>
              <a:t>INFORMAÇÃO</a:t>
            </a:r>
            <a:r>
              <a:rPr sz="1800" b="1" spc="-3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EB7339"/>
                </a:solidFill>
                <a:latin typeface="Calibri"/>
                <a:cs typeface="Calibri"/>
              </a:rPr>
              <a:t>DETALHADA</a:t>
            </a:r>
            <a:r>
              <a:rPr sz="1800" b="1" spc="-40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EB7339"/>
                </a:solidFill>
                <a:latin typeface="Calibri"/>
                <a:cs typeface="Calibri"/>
              </a:rPr>
              <a:t>SOBRE</a:t>
            </a:r>
            <a:r>
              <a:rPr sz="1800" b="1" spc="-20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EB7339"/>
                </a:solidFill>
                <a:latin typeface="Calibri"/>
                <a:cs typeface="Calibri"/>
              </a:rPr>
              <a:t>A</a:t>
            </a:r>
            <a:r>
              <a:rPr sz="1800" b="1" spc="-3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EB7339"/>
                </a:solidFill>
                <a:latin typeface="Calibri"/>
                <a:cs typeface="Calibri"/>
              </a:rPr>
              <a:t>PRÁTICA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84961" y="6064376"/>
            <a:ext cx="50812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EB7339"/>
                </a:solidFill>
                <a:latin typeface="Calibri"/>
                <a:cs typeface="Calibri"/>
              </a:rPr>
              <a:t>PERÍODO</a:t>
            </a:r>
            <a:r>
              <a:rPr sz="1800" b="1" spc="-1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EB7339"/>
                </a:solidFill>
                <a:latin typeface="Calibri"/>
                <a:cs typeface="Calibri"/>
              </a:rPr>
              <a:t>DE</a:t>
            </a:r>
            <a:r>
              <a:rPr sz="1800" b="1" spc="-10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EB7339"/>
                </a:solidFill>
                <a:latin typeface="Calibri"/>
                <a:cs typeface="Calibri"/>
              </a:rPr>
              <a:t>IMPLEMENTAÇÃO</a:t>
            </a:r>
            <a:r>
              <a:rPr sz="1800" b="1" spc="-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spc="-65" dirty="0">
                <a:solidFill>
                  <a:srgbClr val="EB7339"/>
                </a:solidFill>
                <a:latin typeface="Calibri"/>
                <a:cs typeface="Calibri"/>
              </a:rPr>
              <a:t>(DATA</a:t>
            </a:r>
            <a:r>
              <a:rPr sz="1800" b="1" spc="-1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EB7339"/>
                </a:solidFill>
                <a:latin typeface="Calibri"/>
                <a:cs typeface="Calibri"/>
              </a:rPr>
              <a:t>DE</a:t>
            </a:r>
            <a:r>
              <a:rPr sz="1800" b="1" spc="-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EB7339"/>
                </a:solidFill>
                <a:latin typeface="Calibri"/>
                <a:cs typeface="Calibri"/>
              </a:rPr>
              <a:t>INÍCIO/FIM)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46251" y="3951223"/>
            <a:ext cx="50425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EB7339"/>
                </a:solidFill>
                <a:latin typeface="Calibri"/>
                <a:cs typeface="Calibri"/>
              </a:rPr>
              <a:t>EVIDÊNCIA</a:t>
            </a:r>
            <a:r>
              <a:rPr sz="1800" b="1" spc="-4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EB7339"/>
                </a:solidFill>
                <a:latin typeface="Calibri"/>
                <a:cs typeface="Calibri"/>
              </a:rPr>
              <a:t>DE</a:t>
            </a:r>
            <a:r>
              <a:rPr sz="1800" b="1" spc="-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EB7339"/>
                </a:solidFill>
                <a:latin typeface="Calibri"/>
                <a:cs typeface="Calibri"/>
              </a:rPr>
              <a:t>SUCESSO</a:t>
            </a:r>
            <a:r>
              <a:rPr sz="1800" b="1" spc="-30" dirty="0">
                <a:solidFill>
                  <a:srgbClr val="EB7339"/>
                </a:solidFill>
                <a:latin typeface="Calibri"/>
                <a:cs typeface="Calibri"/>
              </a:rPr>
              <a:t> (RESULTADOS</a:t>
            </a:r>
            <a:r>
              <a:rPr sz="1800" b="1" spc="-10" dirty="0">
                <a:solidFill>
                  <a:srgbClr val="EB7339"/>
                </a:solidFill>
                <a:latin typeface="Calibri"/>
                <a:cs typeface="Calibri"/>
              </a:rPr>
              <a:t> ALCANÇADOS)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30402" y="4556886"/>
            <a:ext cx="6072505" cy="95631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 algn="just">
              <a:lnSpc>
                <a:spcPct val="90900"/>
              </a:lnSpc>
              <a:spcBef>
                <a:spcPts val="225"/>
              </a:spcBef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100" spc="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Ecovila</a:t>
            </a:r>
            <a:r>
              <a:rPr sz="1100" spc="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cresceu</a:t>
            </a:r>
            <a:r>
              <a:rPr sz="1100" spc="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ao</a:t>
            </a:r>
            <a:r>
              <a:rPr sz="1100" spc="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longo</a:t>
            </a:r>
            <a:r>
              <a:rPr sz="1100" spc="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dos</a:t>
            </a:r>
            <a:r>
              <a:rPr sz="1100" spc="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últimos</a:t>
            </a:r>
            <a:r>
              <a:rPr sz="1100" spc="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vinte</a:t>
            </a:r>
            <a:r>
              <a:rPr sz="1100" spc="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anos.</a:t>
            </a:r>
            <a:r>
              <a:rPr sz="1100" spc="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Tem</a:t>
            </a:r>
            <a:r>
              <a:rPr sz="1100" spc="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agora</a:t>
            </a:r>
            <a:r>
              <a:rPr sz="1100" spc="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cem</a:t>
            </a:r>
            <a:r>
              <a:rPr sz="1100" spc="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habitantes</a:t>
            </a:r>
            <a:r>
              <a:rPr sz="1100" spc="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que</a:t>
            </a:r>
            <a:r>
              <a:rPr sz="1100" spc="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vivem</a:t>
            </a:r>
            <a:r>
              <a:rPr sz="1100" spc="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em</a:t>
            </a:r>
            <a:r>
              <a:rPr sz="1100" spc="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55</a:t>
            </a:r>
            <a:r>
              <a:rPr sz="1100" spc="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Ecocasas,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uma</a:t>
            </a:r>
            <a:r>
              <a:rPr sz="1100" spc="10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padaria,</a:t>
            </a:r>
            <a:r>
              <a:rPr sz="1100" spc="1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um</a:t>
            </a:r>
            <a:r>
              <a:rPr sz="1100" spc="1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centro</a:t>
            </a:r>
            <a:r>
              <a:rPr sz="1100" spc="1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empresarial</a:t>
            </a:r>
            <a:r>
              <a:rPr sz="1100" spc="1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100" spc="1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um</a:t>
            </a:r>
            <a:r>
              <a:rPr sz="1100" spc="1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albergue,</a:t>
            </a:r>
            <a:r>
              <a:rPr sz="1100" spc="114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alimentados</a:t>
            </a:r>
            <a:r>
              <a:rPr sz="1100" spc="1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por</a:t>
            </a:r>
            <a:r>
              <a:rPr sz="1100" spc="114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sistemas</a:t>
            </a:r>
            <a:r>
              <a:rPr sz="1100" spc="1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spc="1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aquecimento</a:t>
            </a:r>
            <a:r>
              <a:rPr sz="1100" spc="1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solar</a:t>
            </a:r>
            <a:r>
              <a:rPr sz="1100" spc="1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distrital.</a:t>
            </a:r>
            <a:r>
              <a:rPr sz="1100" spc="1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100" spc="1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aldeia</a:t>
            </a:r>
            <a:r>
              <a:rPr sz="1100" spc="1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tem</a:t>
            </a:r>
            <a:r>
              <a:rPr sz="1100" spc="1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um</a:t>
            </a:r>
            <a:r>
              <a:rPr sz="1100" spc="1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anfiteatro</a:t>
            </a:r>
            <a:r>
              <a:rPr sz="1100" spc="1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100" spc="1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uma</a:t>
            </a:r>
            <a:r>
              <a:rPr sz="1100" spc="1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quinta</a:t>
            </a:r>
            <a:r>
              <a:rPr sz="1100" spc="1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comunitária</a:t>
            </a:r>
            <a:r>
              <a:rPr sz="1100" spc="1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com</a:t>
            </a:r>
            <a:r>
              <a:rPr sz="1100" spc="1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16</a:t>
            </a:r>
            <a:r>
              <a:rPr sz="1100" spc="1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acres</a:t>
            </a:r>
            <a:r>
              <a:rPr sz="1100" spc="1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spc="1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floresta;</a:t>
            </a:r>
            <a:r>
              <a:rPr sz="1100" spc="1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um</a:t>
            </a:r>
            <a:r>
              <a:rPr sz="1100" spc="1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trilho</a:t>
            </a:r>
            <a:r>
              <a:rPr sz="1100" spc="1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25" dirty="0">
                <a:solidFill>
                  <a:srgbClr val="404040"/>
                </a:solidFill>
                <a:latin typeface="Calibri"/>
                <a:cs typeface="Calibri"/>
              </a:rPr>
              <a:t>de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biodiversidade</a:t>
            </a:r>
            <a:r>
              <a:rPr sz="1100" spc="1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serpenteante,</a:t>
            </a:r>
            <a:r>
              <a:rPr sz="1100" spc="1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coloquialmente</a:t>
            </a:r>
            <a:r>
              <a:rPr sz="1100" spc="1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conhecido</a:t>
            </a:r>
            <a:r>
              <a:rPr sz="1100" spc="1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como</a:t>
            </a:r>
            <a:r>
              <a:rPr sz="1100" spc="1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100" spc="1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"caminhada</a:t>
            </a:r>
            <a:r>
              <a:rPr sz="1100" spc="1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perimetral",</a:t>
            </a:r>
            <a:r>
              <a:rPr sz="1100" spc="1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é</a:t>
            </a:r>
            <a:r>
              <a:rPr sz="1100" spc="1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percorrido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diariamente</a:t>
            </a:r>
            <a:r>
              <a:rPr sz="1100" spc="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por</a:t>
            </a:r>
            <a:r>
              <a:rPr sz="11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i="1" dirty="0">
                <a:solidFill>
                  <a:srgbClr val="404040"/>
                </a:solidFill>
                <a:latin typeface="Calibri"/>
                <a:cs typeface="Calibri"/>
              </a:rPr>
              <a:t>ecoaldeãos</a:t>
            </a:r>
            <a:r>
              <a:rPr sz="1100" i="1" spc="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1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outros</a:t>
            </a:r>
            <a:r>
              <a:rPr sz="1100" spc="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visitantes.</a:t>
            </a:r>
            <a:r>
              <a:rPr sz="1100" spc="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Há</a:t>
            </a:r>
            <a:r>
              <a:rPr sz="11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também</a:t>
            </a:r>
            <a:r>
              <a:rPr sz="1100" spc="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uma</a:t>
            </a:r>
            <a:r>
              <a:rPr sz="11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chegada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constante</a:t>
            </a:r>
            <a:r>
              <a:rPr sz="1100" spc="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spc="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estudantes,</a:t>
            </a:r>
            <a:r>
              <a:rPr sz="1100" spc="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tanto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da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escola</a:t>
            </a:r>
            <a:r>
              <a:rPr sz="11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como</a:t>
            </a:r>
            <a:r>
              <a:rPr sz="11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da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 universidade,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que vêm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para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aprender</a:t>
            </a:r>
            <a:r>
              <a:rPr sz="11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na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comunidade.</a:t>
            </a:r>
            <a:endParaRPr sz="1100">
              <a:latin typeface="Calibri"/>
              <a:cs typeface="Calibri"/>
            </a:endParaRPr>
          </a:p>
        </p:txBody>
      </p:sp>
      <p:pic>
        <p:nvPicPr>
          <p:cNvPr id="25" name="object 2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537203" y="6701027"/>
            <a:ext cx="3102863" cy="957071"/>
          </a:xfrm>
          <a:prstGeom prst="rect">
            <a:avLst/>
          </a:prstGeom>
        </p:spPr>
      </p:pic>
      <p:sp>
        <p:nvSpPr>
          <p:cNvPr id="26" name="object 26"/>
          <p:cNvSpPr txBox="1"/>
          <p:nvPr/>
        </p:nvSpPr>
        <p:spPr>
          <a:xfrm>
            <a:off x="4397755" y="8625077"/>
            <a:ext cx="138112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latin typeface="Calibri"/>
                <a:cs typeface="Calibri"/>
              </a:rPr>
              <a:t>Cloughjordan</a:t>
            </a:r>
            <a:r>
              <a:rPr sz="1100" spc="5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Ecovillage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397755" y="9393122"/>
            <a:ext cx="184594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Calibri"/>
                <a:cs typeface="Calibri"/>
              </a:rPr>
              <a:t>Sustainable</a:t>
            </a:r>
            <a:r>
              <a:rPr sz="1100" spc="-5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Projects</a:t>
            </a:r>
            <a:r>
              <a:rPr sz="1100" spc="-5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Ireland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spc="-25" dirty="0">
                <a:latin typeface="Calibri"/>
                <a:cs typeface="Calibri"/>
              </a:rPr>
              <a:t>CLG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397755" y="10101173"/>
            <a:ext cx="116141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u="sng" spc="-10" dirty="0">
                <a:solidFill>
                  <a:srgbClr val="355092"/>
                </a:solidFill>
                <a:uFill>
                  <a:solidFill>
                    <a:srgbClr val="355092"/>
                  </a:solidFill>
                </a:uFill>
                <a:latin typeface="Calibri"/>
                <a:cs typeface="Calibri"/>
                <a:hlinkClick r:id="rId5"/>
              </a:rPr>
              <a:t>office@thevillage.ie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850188" y="8681719"/>
            <a:ext cx="148844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u="sng" spc="-10" dirty="0">
                <a:solidFill>
                  <a:srgbClr val="355092"/>
                </a:solidFill>
                <a:uFill>
                  <a:solidFill>
                    <a:srgbClr val="355092"/>
                  </a:solidFill>
                </a:uFill>
                <a:latin typeface="Calibri"/>
                <a:cs typeface="Calibri"/>
                <a:hlinkClick r:id="rId6"/>
              </a:rPr>
              <a:t>https://www.thevillage.ie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50188" y="8960611"/>
            <a:ext cx="331152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Calibri"/>
                <a:cs typeface="Calibri"/>
              </a:rPr>
              <a:t>Vinte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anos</a:t>
            </a:r>
            <a:r>
              <a:rPr sz="1100" spc="-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crescer,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celebrando</a:t>
            </a:r>
            <a:r>
              <a:rPr sz="1100" spc="-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20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anos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de</a:t>
            </a:r>
            <a:r>
              <a:rPr sz="1100" spc="-10" dirty="0">
                <a:latin typeface="Calibri"/>
                <a:cs typeface="Calibri"/>
              </a:rPr>
              <a:t> Cloughjordan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50188" y="9164828"/>
            <a:ext cx="63500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Calibri"/>
                <a:cs typeface="Calibri"/>
              </a:rPr>
              <a:t>Eco</a:t>
            </a:r>
            <a:r>
              <a:rPr sz="1100" spc="-3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Village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850188" y="9443719"/>
            <a:ext cx="181165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u="sng" spc="-10" dirty="0">
                <a:solidFill>
                  <a:srgbClr val="355092"/>
                </a:solidFill>
                <a:uFill>
                  <a:solidFill>
                    <a:srgbClr val="355092"/>
                  </a:solidFill>
                </a:uFill>
                <a:latin typeface="Calibri"/>
                <a:cs typeface="Calibri"/>
                <a:hlinkClick r:id="rId7"/>
              </a:rPr>
              <a:t>https://youtu.be/ZhRiVmhS8T4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50188" y="9686950"/>
            <a:ext cx="2992120" cy="434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1800"/>
              </a:lnSpc>
              <a:spcBef>
                <a:spcPts val="100"/>
              </a:spcBef>
            </a:pPr>
            <a:r>
              <a:rPr sz="1100" dirty="0">
                <a:latin typeface="Calibri"/>
                <a:cs typeface="Calibri"/>
              </a:rPr>
              <a:t>A Relevância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das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Ecovilas</a:t>
            </a:r>
            <a:r>
              <a:rPr sz="1100" spc="-4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nestes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tempos</a:t>
            </a:r>
            <a:r>
              <a:rPr sz="1100" spc="-4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desafiantes </a:t>
            </a:r>
            <a:r>
              <a:rPr sz="1100" u="sng" spc="-10" dirty="0">
                <a:solidFill>
                  <a:srgbClr val="355092"/>
                </a:solidFill>
                <a:uFill>
                  <a:solidFill>
                    <a:srgbClr val="355092"/>
                  </a:solidFill>
                </a:uFill>
                <a:latin typeface="Calibri"/>
                <a:cs typeface="Calibri"/>
                <a:hlinkClick r:id="rId8"/>
              </a:rPr>
              <a:t>https://youtu.be/5M68ya9mXs8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567308" y="399287"/>
            <a:ext cx="7003415" cy="9485630"/>
            <a:chOff x="567308" y="399287"/>
            <a:chExt cx="7003415" cy="9485630"/>
          </a:xfrm>
        </p:grpSpPr>
        <p:pic>
          <p:nvPicPr>
            <p:cNvPr id="35" name="object 3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626351" y="399287"/>
              <a:ext cx="595883" cy="595884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578357" y="881633"/>
              <a:ext cx="6982459" cy="5005070"/>
            </a:xfrm>
            <a:custGeom>
              <a:avLst/>
              <a:gdLst/>
              <a:ahLst/>
              <a:cxnLst/>
              <a:rect l="l" t="t" r="r" b="b"/>
              <a:pathLst>
                <a:path w="6982459" h="5005070">
                  <a:moveTo>
                    <a:pt x="13715" y="17525"/>
                  </a:moveTo>
                  <a:lnTo>
                    <a:pt x="6982333" y="0"/>
                  </a:lnTo>
                </a:path>
                <a:path w="6982459" h="5005070">
                  <a:moveTo>
                    <a:pt x="0" y="5004816"/>
                  </a:moveTo>
                  <a:lnTo>
                    <a:pt x="5588762" y="5004816"/>
                  </a:lnTo>
                </a:path>
              </a:pathLst>
            </a:custGeom>
            <a:ln w="19050">
              <a:solidFill>
                <a:srgbClr val="354F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833872" y="5425439"/>
              <a:ext cx="594360" cy="594360"/>
            </a:xfrm>
            <a:custGeom>
              <a:avLst/>
              <a:gdLst/>
              <a:ahLst/>
              <a:cxnLst/>
              <a:rect l="l" t="t" r="r" b="b"/>
              <a:pathLst>
                <a:path w="594360" h="594360">
                  <a:moveTo>
                    <a:pt x="297179" y="0"/>
                  </a:moveTo>
                  <a:lnTo>
                    <a:pt x="248986" y="3890"/>
                  </a:lnTo>
                  <a:lnTo>
                    <a:pt x="203265" y="15154"/>
                  </a:lnTo>
                  <a:lnTo>
                    <a:pt x="160628" y="33179"/>
                  </a:lnTo>
                  <a:lnTo>
                    <a:pt x="121688" y="57351"/>
                  </a:lnTo>
                  <a:lnTo>
                    <a:pt x="87058" y="87058"/>
                  </a:lnTo>
                  <a:lnTo>
                    <a:pt x="57351" y="121688"/>
                  </a:lnTo>
                  <a:lnTo>
                    <a:pt x="33179" y="160628"/>
                  </a:lnTo>
                  <a:lnTo>
                    <a:pt x="15154" y="203265"/>
                  </a:lnTo>
                  <a:lnTo>
                    <a:pt x="3890" y="248986"/>
                  </a:lnTo>
                  <a:lnTo>
                    <a:pt x="0" y="297180"/>
                  </a:lnTo>
                  <a:lnTo>
                    <a:pt x="3890" y="345373"/>
                  </a:lnTo>
                  <a:lnTo>
                    <a:pt x="15154" y="391094"/>
                  </a:lnTo>
                  <a:lnTo>
                    <a:pt x="33179" y="433731"/>
                  </a:lnTo>
                  <a:lnTo>
                    <a:pt x="57351" y="472671"/>
                  </a:lnTo>
                  <a:lnTo>
                    <a:pt x="87058" y="507301"/>
                  </a:lnTo>
                  <a:lnTo>
                    <a:pt x="121688" y="537008"/>
                  </a:lnTo>
                  <a:lnTo>
                    <a:pt x="160628" y="561180"/>
                  </a:lnTo>
                  <a:lnTo>
                    <a:pt x="203265" y="579205"/>
                  </a:lnTo>
                  <a:lnTo>
                    <a:pt x="248986" y="590469"/>
                  </a:lnTo>
                  <a:lnTo>
                    <a:pt x="297179" y="594360"/>
                  </a:lnTo>
                  <a:lnTo>
                    <a:pt x="345373" y="590469"/>
                  </a:lnTo>
                  <a:lnTo>
                    <a:pt x="391094" y="579205"/>
                  </a:lnTo>
                  <a:lnTo>
                    <a:pt x="433731" y="561180"/>
                  </a:lnTo>
                  <a:lnTo>
                    <a:pt x="472671" y="537008"/>
                  </a:lnTo>
                  <a:lnTo>
                    <a:pt x="507301" y="507301"/>
                  </a:lnTo>
                  <a:lnTo>
                    <a:pt x="537008" y="472671"/>
                  </a:lnTo>
                  <a:lnTo>
                    <a:pt x="561180" y="433731"/>
                  </a:lnTo>
                  <a:lnTo>
                    <a:pt x="579205" y="391094"/>
                  </a:lnTo>
                  <a:lnTo>
                    <a:pt x="590469" y="345373"/>
                  </a:lnTo>
                  <a:lnTo>
                    <a:pt x="594360" y="297180"/>
                  </a:lnTo>
                  <a:lnTo>
                    <a:pt x="590469" y="248986"/>
                  </a:lnTo>
                  <a:lnTo>
                    <a:pt x="579205" y="203265"/>
                  </a:lnTo>
                  <a:lnTo>
                    <a:pt x="561180" y="160628"/>
                  </a:lnTo>
                  <a:lnTo>
                    <a:pt x="537008" y="121688"/>
                  </a:lnTo>
                  <a:lnTo>
                    <a:pt x="507301" y="87058"/>
                  </a:lnTo>
                  <a:lnTo>
                    <a:pt x="472671" y="57351"/>
                  </a:lnTo>
                  <a:lnTo>
                    <a:pt x="433731" y="33179"/>
                  </a:lnTo>
                  <a:lnTo>
                    <a:pt x="391094" y="15154"/>
                  </a:lnTo>
                  <a:lnTo>
                    <a:pt x="345373" y="3890"/>
                  </a:lnTo>
                  <a:lnTo>
                    <a:pt x="297179" y="0"/>
                  </a:lnTo>
                  <a:close/>
                </a:path>
              </a:pathLst>
            </a:custGeom>
            <a:solidFill>
              <a:srgbClr val="354F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5978661" y="5587094"/>
              <a:ext cx="315595" cy="300355"/>
            </a:xfrm>
            <a:custGeom>
              <a:avLst/>
              <a:gdLst/>
              <a:ahLst/>
              <a:cxnLst/>
              <a:rect l="l" t="t" r="r" b="b"/>
              <a:pathLst>
                <a:path w="315595" h="300354">
                  <a:moveTo>
                    <a:pt x="155644" y="0"/>
                  </a:moveTo>
                  <a:lnTo>
                    <a:pt x="95240" y="10175"/>
                  </a:lnTo>
                  <a:lnTo>
                    <a:pt x="55239" y="32962"/>
                  </a:lnTo>
                  <a:lnTo>
                    <a:pt x="25465" y="64959"/>
                  </a:lnTo>
                  <a:lnTo>
                    <a:pt x="6769" y="103441"/>
                  </a:lnTo>
                  <a:lnTo>
                    <a:pt x="0" y="145680"/>
                  </a:lnTo>
                  <a:lnTo>
                    <a:pt x="6008" y="188948"/>
                  </a:lnTo>
                  <a:lnTo>
                    <a:pt x="25644" y="230520"/>
                  </a:lnTo>
                  <a:lnTo>
                    <a:pt x="53838" y="261254"/>
                  </a:lnTo>
                  <a:lnTo>
                    <a:pt x="62093" y="251602"/>
                  </a:lnTo>
                  <a:lnTo>
                    <a:pt x="49193" y="239420"/>
                  </a:lnTo>
                  <a:lnTo>
                    <a:pt x="38138" y="226060"/>
                  </a:lnTo>
                  <a:lnTo>
                    <a:pt x="28964" y="211437"/>
                  </a:lnTo>
                  <a:lnTo>
                    <a:pt x="21707" y="195468"/>
                  </a:lnTo>
                  <a:lnTo>
                    <a:pt x="41519" y="185435"/>
                  </a:lnTo>
                  <a:lnTo>
                    <a:pt x="35804" y="174132"/>
                  </a:lnTo>
                  <a:lnTo>
                    <a:pt x="17770" y="183022"/>
                  </a:lnTo>
                  <a:lnTo>
                    <a:pt x="15450" y="172674"/>
                  </a:lnTo>
                  <a:lnTo>
                    <a:pt x="13881" y="162337"/>
                  </a:lnTo>
                  <a:lnTo>
                    <a:pt x="13145" y="151929"/>
                  </a:lnTo>
                  <a:lnTo>
                    <a:pt x="13325" y="141366"/>
                  </a:lnTo>
                  <a:lnTo>
                    <a:pt x="64379" y="141366"/>
                  </a:lnTo>
                  <a:lnTo>
                    <a:pt x="64379" y="128412"/>
                  </a:lnTo>
                  <a:lnTo>
                    <a:pt x="14722" y="128412"/>
                  </a:lnTo>
                  <a:lnTo>
                    <a:pt x="16808" y="117471"/>
                  </a:lnTo>
                  <a:lnTo>
                    <a:pt x="19691" y="106886"/>
                  </a:lnTo>
                  <a:lnTo>
                    <a:pt x="23455" y="96587"/>
                  </a:lnTo>
                  <a:lnTo>
                    <a:pt x="28184" y="86502"/>
                  </a:lnTo>
                  <a:lnTo>
                    <a:pt x="37074" y="92471"/>
                  </a:lnTo>
                  <a:lnTo>
                    <a:pt x="41773" y="95392"/>
                  </a:lnTo>
                  <a:lnTo>
                    <a:pt x="48885" y="84724"/>
                  </a:lnTo>
                  <a:lnTo>
                    <a:pt x="34661" y="75199"/>
                  </a:lnTo>
                  <a:lnTo>
                    <a:pt x="43265" y="63367"/>
                  </a:lnTo>
                  <a:lnTo>
                    <a:pt x="52917" y="52641"/>
                  </a:lnTo>
                  <a:lnTo>
                    <a:pt x="63665" y="43035"/>
                  </a:lnTo>
                  <a:lnTo>
                    <a:pt x="75555" y="34559"/>
                  </a:lnTo>
                  <a:lnTo>
                    <a:pt x="78730" y="39512"/>
                  </a:lnTo>
                  <a:lnTo>
                    <a:pt x="85080" y="48656"/>
                  </a:lnTo>
                  <a:lnTo>
                    <a:pt x="95748" y="41671"/>
                  </a:lnTo>
                  <a:lnTo>
                    <a:pt x="86731" y="28209"/>
                  </a:lnTo>
                  <a:lnTo>
                    <a:pt x="100007" y="22302"/>
                  </a:lnTo>
                  <a:lnTo>
                    <a:pt x="113592" y="17907"/>
                  </a:lnTo>
                  <a:lnTo>
                    <a:pt x="127558" y="15011"/>
                  </a:lnTo>
                  <a:lnTo>
                    <a:pt x="141976" y="13604"/>
                  </a:lnTo>
                  <a:lnTo>
                    <a:pt x="141976" y="64150"/>
                  </a:lnTo>
                  <a:lnTo>
                    <a:pt x="154930" y="64150"/>
                  </a:lnTo>
                  <a:lnTo>
                    <a:pt x="154930" y="13350"/>
                  </a:lnTo>
                  <a:lnTo>
                    <a:pt x="167249" y="14341"/>
                  </a:lnTo>
                  <a:lnTo>
                    <a:pt x="179282" y="16224"/>
                  </a:lnTo>
                  <a:lnTo>
                    <a:pt x="191077" y="19083"/>
                  </a:lnTo>
                  <a:lnTo>
                    <a:pt x="202682" y="23002"/>
                  </a:lnTo>
                  <a:lnTo>
                    <a:pt x="194554" y="35194"/>
                  </a:lnTo>
                  <a:lnTo>
                    <a:pt x="205222" y="42306"/>
                  </a:lnTo>
                  <a:lnTo>
                    <a:pt x="214620" y="28336"/>
                  </a:lnTo>
                  <a:lnTo>
                    <a:pt x="226086" y="33982"/>
                  </a:lnTo>
                  <a:lnTo>
                    <a:pt x="239576" y="42925"/>
                  </a:lnTo>
                  <a:lnTo>
                    <a:pt x="252303" y="53179"/>
                  </a:lnTo>
                  <a:lnTo>
                    <a:pt x="261483" y="62753"/>
                  </a:lnTo>
                  <a:lnTo>
                    <a:pt x="247894" y="71897"/>
                  </a:lnTo>
                  <a:lnTo>
                    <a:pt x="255006" y="82438"/>
                  </a:lnTo>
                  <a:lnTo>
                    <a:pt x="293195" y="113377"/>
                  </a:lnTo>
                  <a:lnTo>
                    <a:pt x="297932" y="128539"/>
                  </a:lnTo>
                  <a:lnTo>
                    <a:pt x="251704" y="128539"/>
                  </a:lnTo>
                  <a:lnTo>
                    <a:pt x="251704" y="141239"/>
                  </a:lnTo>
                  <a:lnTo>
                    <a:pt x="300726" y="141239"/>
                  </a:lnTo>
                  <a:lnTo>
                    <a:pt x="302185" y="151943"/>
                  </a:lnTo>
                  <a:lnTo>
                    <a:pt x="302869" y="162575"/>
                  </a:lnTo>
                  <a:lnTo>
                    <a:pt x="302673" y="173208"/>
                  </a:lnTo>
                  <a:lnTo>
                    <a:pt x="301488" y="183911"/>
                  </a:lnTo>
                  <a:lnTo>
                    <a:pt x="284851" y="179974"/>
                  </a:lnTo>
                  <a:lnTo>
                    <a:pt x="281803" y="192166"/>
                  </a:lnTo>
                  <a:lnTo>
                    <a:pt x="299583" y="196865"/>
                  </a:lnTo>
                  <a:lnTo>
                    <a:pt x="295739" y="212209"/>
                  </a:lnTo>
                  <a:lnTo>
                    <a:pt x="290455" y="226837"/>
                  </a:lnTo>
                  <a:lnTo>
                    <a:pt x="283670" y="240799"/>
                  </a:lnTo>
                  <a:lnTo>
                    <a:pt x="275326" y="254142"/>
                  </a:lnTo>
                  <a:lnTo>
                    <a:pt x="261102" y="244871"/>
                  </a:lnTo>
                  <a:lnTo>
                    <a:pt x="254117" y="255539"/>
                  </a:lnTo>
                  <a:lnTo>
                    <a:pt x="267833" y="264683"/>
                  </a:lnTo>
                  <a:lnTo>
                    <a:pt x="259197" y="273827"/>
                  </a:lnTo>
                  <a:lnTo>
                    <a:pt x="250434" y="282209"/>
                  </a:lnTo>
                  <a:lnTo>
                    <a:pt x="241036" y="290210"/>
                  </a:lnTo>
                  <a:lnTo>
                    <a:pt x="248529" y="300116"/>
                  </a:lnTo>
                  <a:lnTo>
                    <a:pt x="249418" y="299354"/>
                  </a:lnTo>
                  <a:lnTo>
                    <a:pt x="250053" y="299100"/>
                  </a:lnTo>
                  <a:lnTo>
                    <a:pt x="284428" y="263638"/>
                  </a:lnTo>
                  <a:lnTo>
                    <a:pt x="306012" y="224345"/>
                  </a:lnTo>
                  <a:lnTo>
                    <a:pt x="315143" y="180647"/>
                  </a:lnTo>
                  <a:lnTo>
                    <a:pt x="311521" y="132603"/>
                  </a:lnTo>
                  <a:lnTo>
                    <a:pt x="299012" y="93985"/>
                  </a:lnTo>
                  <a:lnTo>
                    <a:pt x="278501" y="61404"/>
                  </a:lnTo>
                  <a:lnTo>
                    <a:pt x="250371" y="34895"/>
                  </a:lnTo>
                  <a:lnTo>
                    <a:pt x="215001" y="14493"/>
                  </a:lnTo>
                  <a:lnTo>
                    <a:pt x="185519" y="4300"/>
                  </a:lnTo>
                  <a:lnTo>
                    <a:pt x="1556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050280" y="5683059"/>
              <a:ext cx="153924" cy="231584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5941568" y="5530595"/>
              <a:ext cx="380365" cy="363220"/>
            </a:xfrm>
            <a:custGeom>
              <a:avLst/>
              <a:gdLst/>
              <a:ahLst/>
              <a:cxnLst/>
              <a:rect l="l" t="t" r="r" b="b"/>
              <a:pathLst>
                <a:path w="380364" h="363220">
                  <a:moveTo>
                    <a:pt x="178816" y="210312"/>
                  </a:moveTo>
                  <a:lnTo>
                    <a:pt x="171577" y="210312"/>
                  </a:lnTo>
                  <a:lnTo>
                    <a:pt x="167259" y="210439"/>
                  </a:lnTo>
                  <a:lnTo>
                    <a:pt x="166243" y="210947"/>
                  </a:lnTo>
                  <a:lnTo>
                    <a:pt x="165862" y="211709"/>
                  </a:lnTo>
                  <a:lnTo>
                    <a:pt x="163703" y="214503"/>
                  </a:lnTo>
                  <a:lnTo>
                    <a:pt x="161798" y="214503"/>
                  </a:lnTo>
                  <a:lnTo>
                    <a:pt x="159766" y="211582"/>
                  </a:lnTo>
                  <a:lnTo>
                    <a:pt x="159385" y="210820"/>
                  </a:lnTo>
                  <a:lnTo>
                    <a:pt x="158242" y="210439"/>
                  </a:lnTo>
                  <a:lnTo>
                    <a:pt x="154051" y="210312"/>
                  </a:lnTo>
                  <a:lnTo>
                    <a:pt x="150622" y="210439"/>
                  </a:lnTo>
                  <a:lnTo>
                    <a:pt x="146812" y="210439"/>
                  </a:lnTo>
                  <a:lnTo>
                    <a:pt x="147193" y="220218"/>
                  </a:lnTo>
                  <a:lnTo>
                    <a:pt x="154178" y="227203"/>
                  </a:lnTo>
                  <a:lnTo>
                    <a:pt x="171704" y="226949"/>
                  </a:lnTo>
                  <a:lnTo>
                    <a:pt x="178562" y="219964"/>
                  </a:lnTo>
                  <a:lnTo>
                    <a:pt x="178816" y="210312"/>
                  </a:lnTo>
                  <a:close/>
                </a:path>
                <a:path w="380364" h="363220">
                  <a:moveTo>
                    <a:pt x="224536" y="210439"/>
                  </a:moveTo>
                  <a:lnTo>
                    <a:pt x="222758" y="210439"/>
                  </a:lnTo>
                  <a:lnTo>
                    <a:pt x="221107" y="210312"/>
                  </a:lnTo>
                  <a:lnTo>
                    <a:pt x="216154" y="210693"/>
                  </a:lnTo>
                  <a:lnTo>
                    <a:pt x="212471" y="209042"/>
                  </a:lnTo>
                  <a:lnTo>
                    <a:pt x="210058" y="213106"/>
                  </a:lnTo>
                  <a:lnTo>
                    <a:pt x="209677" y="213487"/>
                  </a:lnTo>
                  <a:lnTo>
                    <a:pt x="207264" y="212725"/>
                  </a:lnTo>
                  <a:lnTo>
                    <a:pt x="204978" y="211836"/>
                  </a:lnTo>
                  <a:lnTo>
                    <a:pt x="204216" y="210693"/>
                  </a:lnTo>
                  <a:lnTo>
                    <a:pt x="203200" y="210566"/>
                  </a:lnTo>
                  <a:lnTo>
                    <a:pt x="199771" y="210312"/>
                  </a:lnTo>
                  <a:lnTo>
                    <a:pt x="196342" y="210439"/>
                  </a:lnTo>
                  <a:lnTo>
                    <a:pt x="192532" y="210439"/>
                  </a:lnTo>
                  <a:lnTo>
                    <a:pt x="192913" y="220218"/>
                  </a:lnTo>
                  <a:lnTo>
                    <a:pt x="199771" y="227076"/>
                  </a:lnTo>
                  <a:lnTo>
                    <a:pt x="208661" y="227076"/>
                  </a:lnTo>
                  <a:lnTo>
                    <a:pt x="217424" y="226949"/>
                  </a:lnTo>
                  <a:lnTo>
                    <a:pt x="224282" y="219964"/>
                  </a:lnTo>
                  <a:lnTo>
                    <a:pt x="224536" y="210439"/>
                  </a:lnTo>
                  <a:close/>
                </a:path>
                <a:path w="380364" h="363220">
                  <a:moveTo>
                    <a:pt x="379984" y="28575"/>
                  </a:moveTo>
                  <a:lnTo>
                    <a:pt x="339471" y="1397"/>
                  </a:lnTo>
                  <a:lnTo>
                    <a:pt x="336931" y="0"/>
                  </a:lnTo>
                  <a:lnTo>
                    <a:pt x="329946" y="10414"/>
                  </a:lnTo>
                  <a:lnTo>
                    <a:pt x="349504" y="23622"/>
                  </a:lnTo>
                  <a:lnTo>
                    <a:pt x="349377" y="24511"/>
                  </a:lnTo>
                  <a:lnTo>
                    <a:pt x="180975" y="24511"/>
                  </a:lnTo>
                  <a:lnTo>
                    <a:pt x="163588" y="25209"/>
                  </a:lnTo>
                  <a:lnTo>
                    <a:pt x="113157" y="37084"/>
                  </a:lnTo>
                  <a:lnTo>
                    <a:pt x="71755" y="60147"/>
                  </a:lnTo>
                  <a:lnTo>
                    <a:pt x="38392" y="92417"/>
                  </a:lnTo>
                  <a:lnTo>
                    <a:pt x="14401" y="131800"/>
                  </a:lnTo>
                  <a:lnTo>
                    <a:pt x="1155" y="176199"/>
                  </a:lnTo>
                  <a:lnTo>
                    <a:pt x="0" y="223520"/>
                  </a:lnTo>
                  <a:lnTo>
                    <a:pt x="8724" y="263677"/>
                  </a:lnTo>
                  <a:lnTo>
                    <a:pt x="25285" y="299161"/>
                  </a:lnTo>
                  <a:lnTo>
                    <a:pt x="49479" y="329971"/>
                  </a:lnTo>
                  <a:lnTo>
                    <a:pt x="81153" y="356108"/>
                  </a:lnTo>
                  <a:lnTo>
                    <a:pt x="88392" y="360299"/>
                  </a:lnTo>
                  <a:lnTo>
                    <a:pt x="92202" y="362712"/>
                  </a:lnTo>
                  <a:lnTo>
                    <a:pt x="98552" y="351409"/>
                  </a:lnTo>
                  <a:lnTo>
                    <a:pt x="94615" y="349123"/>
                  </a:lnTo>
                  <a:lnTo>
                    <a:pt x="58394" y="320636"/>
                  </a:lnTo>
                  <a:lnTo>
                    <a:pt x="31915" y="284086"/>
                  </a:lnTo>
                  <a:lnTo>
                    <a:pt x="16141" y="242049"/>
                  </a:lnTo>
                  <a:lnTo>
                    <a:pt x="12039" y="197091"/>
                  </a:lnTo>
                  <a:lnTo>
                    <a:pt x="20574" y="151765"/>
                  </a:lnTo>
                  <a:lnTo>
                    <a:pt x="45059" y="104813"/>
                  </a:lnTo>
                  <a:lnTo>
                    <a:pt x="81635" y="68745"/>
                  </a:lnTo>
                  <a:lnTo>
                    <a:pt x="127533" y="45580"/>
                  </a:lnTo>
                  <a:lnTo>
                    <a:pt x="179959" y="37338"/>
                  </a:lnTo>
                  <a:lnTo>
                    <a:pt x="349377" y="37338"/>
                  </a:lnTo>
                  <a:lnTo>
                    <a:pt x="349504" y="38100"/>
                  </a:lnTo>
                  <a:lnTo>
                    <a:pt x="329946" y="51308"/>
                  </a:lnTo>
                  <a:lnTo>
                    <a:pt x="336931" y="61976"/>
                  </a:lnTo>
                  <a:lnTo>
                    <a:pt x="379984" y="33274"/>
                  </a:lnTo>
                  <a:lnTo>
                    <a:pt x="379984" y="2857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576833" y="4447793"/>
              <a:ext cx="6983730" cy="15240"/>
            </a:xfrm>
            <a:custGeom>
              <a:avLst/>
              <a:gdLst/>
              <a:ahLst/>
              <a:cxnLst/>
              <a:rect l="l" t="t" r="r" b="b"/>
              <a:pathLst>
                <a:path w="6983730" h="15239">
                  <a:moveTo>
                    <a:pt x="0" y="14859"/>
                  </a:moveTo>
                  <a:lnTo>
                    <a:pt x="6983349" y="0"/>
                  </a:lnTo>
                </a:path>
              </a:pathLst>
            </a:custGeom>
            <a:ln w="19050">
              <a:solidFill>
                <a:srgbClr val="354F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6640068" y="3965447"/>
              <a:ext cx="594360" cy="593090"/>
            </a:xfrm>
            <a:custGeom>
              <a:avLst/>
              <a:gdLst/>
              <a:ahLst/>
              <a:cxnLst/>
              <a:rect l="l" t="t" r="r" b="b"/>
              <a:pathLst>
                <a:path w="594359" h="593089">
                  <a:moveTo>
                    <a:pt x="297179" y="0"/>
                  </a:moveTo>
                  <a:lnTo>
                    <a:pt x="248986" y="3879"/>
                  </a:lnTo>
                  <a:lnTo>
                    <a:pt x="203265" y="15111"/>
                  </a:lnTo>
                  <a:lnTo>
                    <a:pt x="160628" y="33086"/>
                  </a:lnTo>
                  <a:lnTo>
                    <a:pt x="121688" y="57192"/>
                  </a:lnTo>
                  <a:lnTo>
                    <a:pt x="87058" y="86820"/>
                  </a:lnTo>
                  <a:lnTo>
                    <a:pt x="57351" y="121359"/>
                  </a:lnTo>
                  <a:lnTo>
                    <a:pt x="33179" y="160198"/>
                  </a:lnTo>
                  <a:lnTo>
                    <a:pt x="15154" y="202728"/>
                  </a:lnTo>
                  <a:lnTo>
                    <a:pt x="3890" y="248338"/>
                  </a:lnTo>
                  <a:lnTo>
                    <a:pt x="0" y="296417"/>
                  </a:lnTo>
                  <a:lnTo>
                    <a:pt x="3890" y="344497"/>
                  </a:lnTo>
                  <a:lnTo>
                    <a:pt x="15154" y="390107"/>
                  </a:lnTo>
                  <a:lnTo>
                    <a:pt x="33179" y="432637"/>
                  </a:lnTo>
                  <a:lnTo>
                    <a:pt x="57351" y="471476"/>
                  </a:lnTo>
                  <a:lnTo>
                    <a:pt x="87058" y="506015"/>
                  </a:lnTo>
                  <a:lnTo>
                    <a:pt x="121688" y="535643"/>
                  </a:lnTo>
                  <a:lnTo>
                    <a:pt x="160628" y="559749"/>
                  </a:lnTo>
                  <a:lnTo>
                    <a:pt x="203265" y="577724"/>
                  </a:lnTo>
                  <a:lnTo>
                    <a:pt x="248986" y="588956"/>
                  </a:lnTo>
                  <a:lnTo>
                    <a:pt x="297179" y="592835"/>
                  </a:lnTo>
                  <a:lnTo>
                    <a:pt x="345373" y="588956"/>
                  </a:lnTo>
                  <a:lnTo>
                    <a:pt x="391094" y="577724"/>
                  </a:lnTo>
                  <a:lnTo>
                    <a:pt x="433731" y="559749"/>
                  </a:lnTo>
                  <a:lnTo>
                    <a:pt x="472671" y="535643"/>
                  </a:lnTo>
                  <a:lnTo>
                    <a:pt x="507301" y="506015"/>
                  </a:lnTo>
                  <a:lnTo>
                    <a:pt x="537008" y="471476"/>
                  </a:lnTo>
                  <a:lnTo>
                    <a:pt x="561180" y="432637"/>
                  </a:lnTo>
                  <a:lnTo>
                    <a:pt x="579205" y="390107"/>
                  </a:lnTo>
                  <a:lnTo>
                    <a:pt x="590469" y="344497"/>
                  </a:lnTo>
                  <a:lnTo>
                    <a:pt x="594359" y="296417"/>
                  </a:lnTo>
                  <a:lnTo>
                    <a:pt x="590469" y="248338"/>
                  </a:lnTo>
                  <a:lnTo>
                    <a:pt x="579205" y="202728"/>
                  </a:lnTo>
                  <a:lnTo>
                    <a:pt x="561180" y="160198"/>
                  </a:lnTo>
                  <a:lnTo>
                    <a:pt x="537008" y="121359"/>
                  </a:lnTo>
                  <a:lnTo>
                    <a:pt x="507301" y="86820"/>
                  </a:lnTo>
                  <a:lnTo>
                    <a:pt x="472671" y="57192"/>
                  </a:lnTo>
                  <a:lnTo>
                    <a:pt x="433731" y="33086"/>
                  </a:lnTo>
                  <a:lnTo>
                    <a:pt x="391094" y="15111"/>
                  </a:lnTo>
                  <a:lnTo>
                    <a:pt x="345373" y="3879"/>
                  </a:lnTo>
                  <a:lnTo>
                    <a:pt x="297179" y="0"/>
                  </a:lnTo>
                  <a:close/>
                </a:path>
              </a:pathLst>
            </a:custGeom>
            <a:solidFill>
              <a:srgbClr val="354F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6755892" y="4062983"/>
              <a:ext cx="399415" cy="398145"/>
            </a:xfrm>
            <a:custGeom>
              <a:avLst/>
              <a:gdLst/>
              <a:ahLst/>
              <a:cxnLst/>
              <a:rect l="l" t="t" r="r" b="b"/>
              <a:pathLst>
                <a:path w="399415" h="398145">
                  <a:moveTo>
                    <a:pt x="322072" y="0"/>
                  </a:moveTo>
                  <a:lnTo>
                    <a:pt x="67817" y="0"/>
                  </a:lnTo>
                  <a:lnTo>
                    <a:pt x="65024" y="3175"/>
                  </a:lnTo>
                  <a:lnTo>
                    <a:pt x="2793" y="65277"/>
                  </a:lnTo>
                  <a:lnTo>
                    <a:pt x="888" y="67055"/>
                  </a:lnTo>
                  <a:lnTo>
                    <a:pt x="0" y="68833"/>
                  </a:lnTo>
                  <a:lnTo>
                    <a:pt x="126" y="397763"/>
                  </a:lnTo>
                  <a:lnTo>
                    <a:pt x="322072" y="397763"/>
                  </a:lnTo>
                  <a:lnTo>
                    <a:pt x="322072" y="384683"/>
                  </a:lnTo>
                  <a:lnTo>
                    <a:pt x="13207" y="384683"/>
                  </a:lnTo>
                  <a:lnTo>
                    <a:pt x="13207" y="77089"/>
                  </a:lnTo>
                  <a:lnTo>
                    <a:pt x="77088" y="77089"/>
                  </a:lnTo>
                  <a:lnTo>
                    <a:pt x="77088" y="64389"/>
                  </a:lnTo>
                  <a:lnTo>
                    <a:pt x="60705" y="64389"/>
                  </a:lnTo>
                  <a:lnTo>
                    <a:pt x="24002" y="64261"/>
                  </a:lnTo>
                  <a:lnTo>
                    <a:pt x="22859" y="64134"/>
                  </a:lnTo>
                  <a:lnTo>
                    <a:pt x="64007" y="23114"/>
                  </a:lnTo>
                  <a:lnTo>
                    <a:pt x="77088" y="23114"/>
                  </a:lnTo>
                  <a:lnTo>
                    <a:pt x="77088" y="13207"/>
                  </a:lnTo>
                  <a:lnTo>
                    <a:pt x="322072" y="13207"/>
                  </a:lnTo>
                  <a:lnTo>
                    <a:pt x="322072" y="0"/>
                  </a:lnTo>
                  <a:close/>
                </a:path>
                <a:path w="399415" h="398145">
                  <a:moveTo>
                    <a:pt x="322072" y="323850"/>
                  </a:moveTo>
                  <a:lnTo>
                    <a:pt x="308736" y="323850"/>
                  </a:lnTo>
                  <a:lnTo>
                    <a:pt x="308736" y="384683"/>
                  </a:lnTo>
                  <a:lnTo>
                    <a:pt x="322072" y="384683"/>
                  </a:lnTo>
                  <a:lnTo>
                    <a:pt x="322072" y="323850"/>
                  </a:lnTo>
                  <a:close/>
                </a:path>
                <a:path w="399415" h="398145">
                  <a:moveTo>
                    <a:pt x="322072" y="13207"/>
                  </a:moveTo>
                  <a:lnTo>
                    <a:pt x="308990" y="13207"/>
                  </a:lnTo>
                  <a:lnTo>
                    <a:pt x="308990" y="239902"/>
                  </a:lnTo>
                  <a:lnTo>
                    <a:pt x="308101" y="242062"/>
                  </a:lnTo>
                  <a:lnTo>
                    <a:pt x="235203" y="314833"/>
                  </a:lnTo>
                  <a:lnTo>
                    <a:pt x="233425" y="316484"/>
                  </a:lnTo>
                  <a:lnTo>
                    <a:pt x="232155" y="318770"/>
                  </a:lnTo>
                  <a:lnTo>
                    <a:pt x="231521" y="321055"/>
                  </a:lnTo>
                  <a:lnTo>
                    <a:pt x="227804" y="333755"/>
                  </a:lnTo>
                  <a:lnTo>
                    <a:pt x="220633" y="358901"/>
                  </a:lnTo>
                  <a:lnTo>
                    <a:pt x="217169" y="370966"/>
                  </a:lnTo>
                  <a:lnTo>
                    <a:pt x="216915" y="372237"/>
                  </a:lnTo>
                  <a:lnTo>
                    <a:pt x="216560" y="373761"/>
                  </a:lnTo>
                  <a:lnTo>
                    <a:pt x="216153" y="375285"/>
                  </a:lnTo>
                  <a:lnTo>
                    <a:pt x="221487" y="373761"/>
                  </a:lnTo>
                  <a:lnTo>
                    <a:pt x="226313" y="372237"/>
                  </a:lnTo>
                  <a:lnTo>
                    <a:pt x="231139" y="370966"/>
                  </a:lnTo>
                  <a:lnTo>
                    <a:pt x="270001" y="359537"/>
                  </a:lnTo>
                  <a:lnTo>
                    <a:pt x="272414" y="358901"/>
                  </a:lnTo>
                  <a:lnTo>
                    <a:pt x="274827" y="357377"/>
                  </a:lnTo>
                  <a:lnTo>
                    <a:pt x="275844" y="356362"/>
                  </a:lnTo>
                  <a:lnTo>
                    <a:pt x="234823" y="356362"/>
                  </a:lnTo>
                  <a:lnTo>
                    <a:pt x="237108" y="348361"/>
                  </a:lnTo>
                  <a:lnTo>
                    <a:pt x="241173" y="333755"/>
                  </a:lnTo>
                  <a:lnTo>
                    <a:pt x="267598" y="333755"/>
                  </a:lnTo>
                  <a:lnTo>
                    <a:pt x="274475" y="326898"/>
                  </a:lnTo>
                  <a:lnTo>
                    <a:pt x="253873" y="326898"/>
                  </a:lnTo>
                  <a:lnTo>
                    <a:pt x="252222" y="324992"/>
                  </a:lnTo>
                  <a:lnTo>
                    <a:pt x="250062" y="322834"/>
                  </a:lnTo>
                  <a:lnTo>
                    <a:pt x="248284" y="320801"/>
                  </a:lnTo>
                  <a:lnTo>
                    <a:pt x="339851" y="229615"/>
                  </a:lnTo>
                  <a:lnTo>
                    <a:pt x="358989" y="229615"/>
                  </a:lnTo>
                  <a:lnTo>
                    <a:pt x="356950" y="227584"/>
                  </a:lnTo>
                  <a:lnTo>
                    <a:pt x="322452" y="227584"/>
                  </a:lnTo>
                  <a:lnTo>
                    <a:pt x="322325" y="226440"/>
                  </a:lnTo>
                  <a:lnTo>
                    <a:pt x="322072" y="225805"/>
                  </a:lnTo>
                  <a:lnTo>
                    <a:pt x="322072" y="13207"/>
                  </a:lnTo>
                  <a:close/>
                </a:path>
                <a:path w="399415" h="398145">
                  <a:moveTo>
                    <a:pt x="267598" y="333755"/>
                  </a:moveTo>
                  <a:lnTo>
                    <a:pt x="241173" y="333755"/>
                  </a:lnTo>
                  <a:lnTo>
                    <a:pt x="246760" y="339216"/>
                  </a:lnTo>
                  <a:lnTo>
                    <a:pt x="251967" y="344424"/>
                  </a:lnTo>
                  <a:lnTo>
                    <a:pt x="257301" y="349885"/>
                  </a:lnTo>
                  <a:lnTo>
                    <a:pt x="242950" y="354075"/>
                  </a:lnTo>
                  <a:lnTo>
                    <a:pt x="234823" y="356362"/>
                  </a:lnTo>
                  <a:lnTo>
                    <a:pt x="275844" y="356362"/>
                  </a:lnTo>
                  <a:lnTo>
                    <a:pt x="283751" y="348636"/>
                  </a:lnTo>
                  <a:lnTo>
                    <a:pt x="289264" y="343153"/>
                  </a:lnTo>
                  <a:lnTo>
                    <a:pt x="270001" y="343153"/>
                  </a:lnTo>
                  <a:lnTo>
                    <a:pt x="265937" y="339089"/>
                  </a:lnTo>
                  <a:lnTo>
                    <a:pt x="264159" y="337185"/>
                  </a:lnTo>
                  <a:lnTo>
                    <a:pt x="267598" y="333755"/>
                  </a:lnTo>
                  <a:close/>
                </a:path>
                <a:path w="399415" h="398145">
                  <a:moveTo>
                    <a:pt x="386877" y="245999"/>
                  </a:moveTo>
                  <a:lnTo>
                    <a:pt x="355600" y="245999"/>
                  </a:lnTo>
                  <a:lnTo>
                    <a:pt x="357377" y="247650"/>
                  </a:lnTo>
                  <a:lnTo>
                    <a:pt x="359536" y="249936"/>
                  </a:lnTo>
                  <a:lnTo>
                    <a:pt x="361441" y="251840"/>
                  </a:lnTo>
                  <a:lnTo>
                    <a:pt x="270001" y="343153"/>
                  </a:lnTo>
                  <a:lnTo>
                    <a:pt x="289264" y="343153"/>
                  </a:lnTo>
                  <a:lnTo>
                    <a:pt x="307212" y="325247"/>
                  </a:lnTo>
                  <a:lnTo>
                    <a:pt x="308736" y="323850"/>
                  </a:lnTo>
                  <a:lnTo>
                    <a:pt x="322072" y="323850"/>
                  </a:lnTo>
                  <a:lnTo>
                    <a:pt x="322072" y="311403"/>
                  </a:lnTo>
                  <a:lnTo>
                    <a:pt x="322833" y="309625"/>
                  </a:lnTo>
                  <a:lnTo>
                    <a:pt x="384809" y="248158"/>
                  </a:lnTo>
                  <a:lnTo>
                    <a:pt x="386877" y="245999"/>
                  </a:lnTo>
                  <a:close/>
                </a:path>
                <a:path w="399415" h="398145">
                  <a:moveTo>
                    <a:pt x="358989" y="229615"/>
                  </a:moveTo>
                  <a:lnTo>
                    <a:pt x="339851" y="229615"/>
                  </a:lnTo>
                  <a:lnTo>
                    <a:pt x="343915" y="233679"/>
                  </a:lnTo>
                  <a:lnTo>
                    <a:pt x="345693" y="235330"/>
                  </a:lnTo>
                  <a:lnTo>
                    <a:pt x="253873" y="326898"/>
                  </a:lnTo>
                  <a:lnTo>
                    <a:pt x="274475" y="326898"/>
                  </a:lnTo>
                  <a:lnTo>
                    <a:pt x="355600" y="245999"/>
                  </a:lnTo>
                  <a:lnTo>
                    <a:pt x="386877" y="245999"/>
                  </a:lnTo>
                  <a:lnTo>
                    <a:pt x="389447" y="243314"/>
                  </a:lnTo>
                  <a:lnTo>
                    <a:pt x="390360" y="242188"/>
                  </a:lnTo>
                  <a:lnTo>
                    <a:pt x="371601" y="242188"/>
                  </a:lnTo>
                  <a:lnTo>
                    <a:pt x="358989" y="229615"/>
                  </a:lnTo>
                  <a:close/>
                </a:path>
                <a:path w="399415" h="398145">
                  <a:moveTo>
                    <a:pt x="392118" y="203326"/>
                  </a:moveTo>
                  <a:lnTo>
                    <a:pt x="366394" y="203326"/>
                  </a:lnTo>
                  <a:lnTo>
                    <a:pt x="375792" y="204088"/>
                  </a:lnTo>
                  <a:lnTo>
                    <a:pt x="381634" y="210058"/>
                  </a:lnTo>
                  <a:lnTo>
                    <a:pt x="387350" y="215773"/>
                  </a:lnTo>
                  <a:lnTo>
                    <a:pt x="387984" y="225425"/>
                  </a:lnTo>
                  <a:lnTo>
                    <a:pt x="379222" y="235458"/>
                  </a:lnTo>
                  <a:lnTo>
                    <a:pt x="375157" y="238760"/>
                  </a:lnTo>
                  <a:lnTo>
                    <a:pt x="371601" y="242188"/>
                  </a:lnTo>
                  <a:lnTo>
                    <a:pt x="390360" y="242188"/>
                  </a:lnTo>
                  <a:lnTo>
                    <a:pt x="393620" y="238172"/>
                  </a:lnTo>
                  <a:lnTo>
                    <a:pt x="397007" y="232531"/>
                  </a:lnTo>
                  <a:lnTo>
                    <a:pt x="399196" y="226440"/>
                  </a:lnTo>
                  <a:lnTo>
                    <a:pt x="399287" y="216788"/>
                  </a:lnTo>
                  <a:lnTo>
                    <a:pt x="398906" y="216153"/>
                  </a:lnTo>
                  <a:lnTo>
                    <a:pt x="398652" y="215519"/>
                  </a:lnTo>
                  <a:lnTo>
                    <a:pt x="398525" y="214757"/>
                  </a:lnTo>
                  <a:lnTo>
                    <a:pt x="392118" y="203326"/>
                  </a:lnTo>
                  <a:close/>
                </a:path>
                <a:path w="399415" h="398145">
                  <a:moveTo>
                    <a:pt x="363378" y="193147"/>
                  </a:moveTo>
                  <a:lnTo>
                    <a:pt x="349503" y="200787"/>
                  </a:lnTo>
                  <a:lnTo>
                    <a:pt x="343334" y="206829"/>
                  </a:lnTo>
                  <a:lnTo>
                    <a:pt x="324888" y="225258"/>
                  </a:lnTo>
                  <a:lnTo>
                    <a:pt x="324230" y="225805"/>
                  </a:lnTo>
                  <a:lnTo>
                    <a:pt x="322452" y="227584"/>
                  </a:lnTo>
                  <a:lnTo>
                    <a:pt x="356950" y="227584"/>
                  </a:lnTo>
                  <a:lnTo>
                    <a:pt x="348996" y="219710"/>
                  </a:lnTo>
                  <a:lnTo>
                    <a:pt x="352551" y="216153"/>
                  </a:lnTo>
                  <a:lnTo>
                    <a:pt x="355980" y="211962"/>
                  </a:lnTo>
                  <a:lnTo>
                    <a:pt x="360044" y="208661"/>
                  </a:lnTo>
                  <a:lnTo>
                    <a:pt x="366394" y="203326"/>
                  </a:lnTo>
                  <a:lnTo>
                    <a:pt x="392118" y="203326"/>
                  </a:lnTo>
                  <a:lnTo>
                    <a:pt x="390794" y="200965"/>
                  </a:lnTo>
                  <a:lnTo>
                    <a:pt x="378110" y="193484"/>
                  </a:lnTo>
                  <a:lnTo>
                    <a:pt x="363378" y="193147"/>
                  </a:lnTo>
                  <a:close/>
                </a:path>
                <a:path w="399415" h="398145">
                  <a:moveTo>
                    <a:pt x="77088" y="23114"/>
                  </a:moveTo>
                  <a:lnTo>
                    <a:pt x="64007" y="23114"/>
                  </a:lnTo>
                  <a:lnTo>
                    <a:pt x="64134" y="24002"/>
                  </a:lnTo>
                  <a:lnTo>
                    <a:pt x="64388" y="24892"/>
                  </a:lnTo>
                  <a:lnTo>
                    <a:pt x="64388" y="60705"/>
                  </a:lnTo>
                  <a:lnTo>
                    <a:pt x="64515" y="63500"/>
                  </a:lnTo>
                  <a:lnTo>
                    <a:pt x="63626" y="64389"/>
                  </a:lnTo>
                  <a:lnTo>
                    <a:pt x="77088" y="64389"/>
                  </a:lnTo>
                  <a:lnTo>
                    <a:pt x="77088" y="2311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4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781926" y="4088891"/>
              <a:ext cx="269621" cy="347329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576071" y="8420099"/>
              <a:ext cx="6412865" cy="1458595"/>
            </a:xfrm>
            <a:custGeom>
              <a:avLst/>
              <a:gdLst/>
              <a:ahLst/>
              <a:cxnLst/>
              <a:rect l="l" t="t" r="r" b="b"/>
              <a:pathLst>
                <a:path w="6412865" h="1458595">
                  <a:moveTo>
                    <a:pt x="3848100" y="749807"/>
                  </a:moveTo>
                  <a:lnTo>
                    <a:pt x="6412610" y="749807"/>
                  </a:lnTo>
                </a:path>
                <a:path w="6412865" h="1458595">
                  <a:moveTo>
                    <a:pt x="0" y="0"/>
                  </a:moveTo>
                  <a:lnTo>
                    <a:pt x="6412357" y="0"/>
                  </a:lnTo>
                </a:path>
                <a:path w="6412865" h="1458595">
                  <a:moveTo>
                    <a:pt x="3848100" y="1458467"/>
                  </a:moveTo>
                  <a:lnTo>
                    <a:pt x="6412610" y="1458467"/>
                  </a:lnTo>
                </a:path>
              </a:pathLst>
            </a:custGeom>
            <a:ln w="12700">
              <a:solidFill>
                <a:srgbClr val="EB733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4397375" y="8327897"/>
              <a:ext cx="896619" cy="218440"/>
            </a:xfrm>
            <a:custGeom>
              <a:avLst/>
              <a:gdLst/>
              <a:ahLst/>
              <a:cxnLst/>
              <a:rect l="l" t="t" r="r" b="b"/>
              <a:pathLst>
                <a:path w="896620" h="218440">
                  <a:moveTo>
                    <a:pt x="896112" y="0"/>
                  </a:moveTo>
                  <a:lnTo>
                    <a:pt x="848868" y="0"/>
                  </a:lnTo>
                  <a:lnTo>
                    <a:pt x="39624" y="0"/>
                  </a:lnTo>
                  <a:lnTo>
                    <a:pt x="0" y="0"/>
                  </a:lnTo>
                  <a:lnTo>
                    <a:pt x="0" y="217932"/>
                  </a:lnTo>
                  <a:lnTo>
                    <a:pt x="39624" y="217932"/>
                  </a:lnTo>
                  <a:lnTo>
                    <a:pt x="848868" y="217932"/>
                  </a:lnTo>
                  <a:lnTo>
                    <a:pt x="896112" y="217932"/>
                  </a:lnTo>
                  <a:lnTo>
                    <a:pt x="896112" y="0"/>
                  </a:lnTo>
                  <a:close/>
                </a:path>
              </a:pathLst>
            </a:custGeom>
            <a:solidFill>
              <a:srgbClr val="EB73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 txBox="1"/>
          <p:nvPr/>
        </p:nvSpPr>
        <p:spPr>
          <a:xfrm>
            <a:off x="4397375" y="8308593"/>
            <a:ext cx="89789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005">
              <a:lnSpc>
                <a:spcPct val="100000"/>
              </a:lnSpc>
              <a:spcBef>
                <a:spcPts val="100"/>
              </a:spcBef>
            </a:pPr>
            <a:r>
              <a:rPr sz="1400" b="1" spc="-30" dirty="0">
                <a:solidFill>
                  <a:srgbClr val="F1F1F1"/>
                </a:solidFill>
                <a:latin typeface="Calibri"/>
                <a:cs typeface="Calibri"/>
              </a:rPr>
              <a:t>CONTACTO</a:t>
            </a:r>
            <a:r>
              <a:rPr sz="1400" b="1" spc="-30" dirty="0">
                <a:solidFill>
                  <a:srgbClr val="EB7339"/>
                </a:solidFill>
                <a:latin typeface="Calibri"/>
                <a:cs typeface="Calibri"/>
              </a:rPr>
              <a:t>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4412996" y="9062211"/>
            <a:ext cx="1201420" cy="218440"/>
          </a:xfrm>
          <a:custGeom>
            <a:avLst/>
            <a:gdLst/>
            <a:ahLst/>
            <a:cxnLst/>
            <a:rect l="l" t="t" r="r" b="b"/>
            <a:pathLst>
              <a:path w="1201420" h="218440">
                <a:moveTo>
                  <a:pt x="1200912" y="0"/>
                </a:moveTo>
                <a:lnTo>
                  <a:pt x="1153668" y="0"/>
                </a:lnTo>
                <a:lnTo>
                  <a:pt x="39624" y="0"/>
                </a:lnTo>
                <a:lnTo>
                  <a:pt x="0" y="0"/>
                </a:lnTo>
                <a:lnTo>
                  <a:pt x="0" y="217932"/>
                </a:lnTo>
                <a:lnTo>
                  <a:pt x="39624" y="217932"/>
                </a:lnTo>
                <a:lnTo>
                  <a:pt x="1153668" y="217932"/>
                </a:lnTo>
                <a:lnTo>
                  <a:pt x="1200912" y="217932"/>
                </a:lnTo>
                <a:lnTo>
                  <a:pt x="1200912" y="0"/>
                </a:lnTo>
                <a:close/>
              </a:path>
            </a:pathLst>
          </a:custGeom>
          <a:solidFill>
            <a:srgbClr val="EB73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4412996" y="9042603"/>
            <a:ext cx="120332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0640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solidFill>
                  <a:srgbClr val="F1F1F1"/>
                </a:solidFill>
                <a:latin typeface="Calibri"/>
                <a:cs typeface="Calibri"/>
              </a:rPr>
              <a:t>ORGANIZAÇÃO</a:t>
            </a:r>
            <a:r>
              <a:rPr sz="1400" b="1" spc="-10" dirty="0">
                <a:solidFill>
                  <a:srgbClr val="EB7339"/>
                </a:solidFill>
                <a:latin typeface="Calibri"/>
                <a:cs typeface="Calibri"/>
              </a:rPr>
              <a:t>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4397375" y="9774592"/>
            <a:ext cx="559435" cy="218440"/>
          </a:xfrm>
          <a:custGeom>
            <a:avLst/>
            <a:gdLst/>
            <a:ahLst/>
            <a:cxnLst/>
            <a:rect l="l" t="t" r="r" b="b"/>
            <a:pathLst>
              <a:path w="559435" h="218440">
                <a:moveTo>
                  <a:pt x="559308" y="0"/>
                </a:moveTo>
                <a:lnTo>
                  <a:pt x="512064" y="0"/>
                </a:lnTo>
                <a:lnTo>
                  <a:pt x="39624" y="0"/>
                </a:lnTo>
                <a:lnTo>
                  <a:pt x="0" y="0"/>
                </a:lnTo>
                <a:lnTo>
                  <a:pt x="0" y="217932"/>
                </a:lnTo>
                <a:lnTo>
                  <a:pt x="39624" y="217932"/>
                </a:lnTo>
                <a:lnTo>
                  <a:pt x="512064" y="217932"/>
                </a:lnTo>
                <a:lnTo>
                  <a:pt x="559308" y="217932"/>
                </a:lnTo>
                <a:lnTo>
                  <a:pt x="559308" y="0"/>
                </a:lnTo>
                <a:close/>
              </a:path>
            </a:pathLst>
          </a:custGeom>
          <a:solidFill>
            <a:srgbClr val="EB73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4397375" y="9755530"/>
            <a:ext cx="55943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005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F1F1F1"/>
                </a:solidFill>
                <a:latin typeface="Calibri"/>
                <a:cs typeface="Calibri"/>
              </a:rPr>
              <a:t>EMAIL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811898" y="8327897"/>
            <a:ext cx="1903730" cy="218440"/>
          </a:xfrm>
          <a:custGeom>
            <a:avLst/>
            <a:gdLst/>
            <a:ahLst/>
            <a:cxnLst/>
            <a:rect l="l" t="t" r="r" b="b"/>
            <a:pathLst>
              <a:path w="1903730" h="218440">
                <a:moveTo>
                  <a:pt x="1903476" y="0"/>
                </a:moveTo>
                <a:lnTo>
                  <a:pt x="0" y="0"/>
                </a:lnTo>
                <a:lnTo>
                  <a:pt x="0" y="217932"/>
                </a:lnTo>
                <a:lnTo>
                  <a:pt x="1903476" y="217932"/>
                </a:lnTo>
                <a:lnTo>
                  <a:pt x="1903476" y="0"/>
                </a:lnTo>
                <a:close/>
              </a:path>
            </a:pathLst>
          </a:custGeom>
          <a:solidFill>
            <a:srgbClr val="EB73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811898" y="8426450"/>
            <a:ext cx="1916430" cy="119380"/>
          </a:xfrm>
          <a:prstGeom prst="rect">
            <a:avLst/>
          </a:prstGeom>
          <a:solidFill>
            <a:srgbClr val="EB7339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55"/>
              </a:lnSpc>
            </a:pPr>
            <a:r>
              <a:rPr sz="1400" b="1" spc="-10" dirty="0">
                <a:solidFill>
                  <a:srgbClr val="F1F1F1"/>
                </a:solidFill>
                <a:latin typeface="Calibri"/>
                <a:cs typeface="Calibri"/>
              </a:rPr>
              <a:t>LIGAÇÕES</a:t>
            </a:r>
            <a:r>
              <a:rPr sz="1400" b="1" spc="-5" dirty="0">
                <a:solidFill>
                  <a:srgbClr val="F1F1F1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F1F1F1"/>
                </a:solidFill>
                <a:latin typeface="Calibri"/>
                <a:cs typeface="Calibri"/>
              </a:rPr>
              <a:t>INFORMATIVAS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4" name="object 5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785">
              <a:lnSpc>
                <a:spcPts val="760"/>
              </a:lnSpc>
            </a:pPr>
            <a:r>
              <a:rPr spc="-25" dirty="0"/>
              <a:t>49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10043" y="7951658"/>
            <a:ext cx="114300" cy="189420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760"/>
              </a:lnSpc>
            </a:pP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L</a:t>
            </a:r>
            <a:r>
              <a:rPr sz="700" spc="9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o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c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a</a:t>
            </a:r>
            <a:r>
              <a:rPr sz="700" spc="10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l</a:t>
            </a:r>
            <a:r>
              <a:rPr sz="700" spc="204" dirty="0">
                <a:solidFill>
                  <a:srgbClr val="354F92"/>
                </a:solidFill>
                <a:latin typeface="Calibri"/>
                <a:cs typeface="Calibri"/>
              </a:rPr>
              <a:t> 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L</a:t>
            </a:r>
            <a:r>
              <a:rPr sz="700" spc="10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e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a</a:t>
            </a:r>
            <a:r>
              <a:rPr sz="700" spc="10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r</a:t>
            </a:r>
            <a:r>
              <a:rPr sz="700" spc="9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n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i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n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g</a:t>
            </a:r>
            <a:r>
              <a:rPr sz="700" spc="210" dirty="0">
                <a:solidFill>
                  <a:srgbClr val="354F92"/>
                </a:solidFill>
                <a:latin typeface="Calibri"/>
                <a:cs typeface="Calibri"/>
              </a:rPr>
              <a:t> 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C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o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m</a:t>
            </a:r>
            <a:r>
              <a:rPr sz="700" spc="10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m</a:t>
            </a:r>
            <a:r>
              <a:rPr sz="700" spc="9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u</a:t>
            </a:r>
            <a:r>
              <a:rPr sz="700" spc="9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n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i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t</a:t>
            </a:r>
            <a:r>
              <a:rPr sz="700" spc="12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i</a:t>
            </a:r>
            <a:r>
              <a:rPr sz="700" spc="9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e</a:t>
            </a:r>
            <a:r>
              <a:rPr sz="700" spc="114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0" dirty="0">
                <a:solidFill>
                  <a:srgbClr val="354F92"/>
                </a:solidFill>
                <a:latin typeface="Calibri"/>
                <a:cs typeface="Calibri"/>
              </a:rPr>
              <a:t>s</a:t>
            </a:r>
            <a:endParaRPr sz="7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107681" y="9986987"/>
            <a:ext cx="311150" cy="179705"/>
            <a:chOff x="7107681" y="9986987"/>
            <a:chExt cx="311150" cy="17970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01197" y="10028970"/>
              <a:ext cx="131230" cy="13123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7107681" y="9986987"/>
              <a:ext cx="311150" cy="179705"/>
            </a:xfrm>
            <a:custGeom>
              <a:avLst/>
              <a:gdLst/>
              <a:ahLst/>
              <a:cxnLst/>
              <a:rect l="l" t="t" r="r" b="b"/>
              <a:pathLst>
                <a:path w="311150" h="179704">
                  <a:moveTo>
                    <a:pt x="306704" y="0"/>
                  </a:moveTo>
                  <a:lnTo>
                    <a:pt x="302768" y="1054"/>
                  </a:lnTo>
                  <a:lnTo>
                    <a:pt x="302514" y="63"/>
                  </a:lnTo>
                  <a:lnTo>
                    <a:pt x="302385" y="12047"/>
                  </a:lnTo>
                  <a:lnTo>
                    <a:pt x="303291" y="25833"/>
                  </a:lnTo>
                  <a:lnTo>
                    <a:pt x="304889" y="39630"/>
                  </a:lnTo>
                  <a:lnTo>
                    <a:pt x="306832" y="51650"/>
                  </a:lnTo>
                  <a:lnTo>
                    <a:pt x="302011" y="71757"/>
                  </a:lnTo>
                  <a:lnTo>
                    <a:pt x="286369" y="91803"/>
                  </a:lnTo>
                  <a:lnTo>
                    <a:pt x="268416" y="107927"/>
                  </a:lnTo>
                  <a:lnTo>
                    <a:pt x="256667" y="116268"/>
                  </a:lnTo>
                  <a:lnTo>
                    <a:pt x="254253" y="117411"/>
                  </a:lnTo>
                  <a:lnTo>
                    <a:pt x="247776" y="124447"/>
                  </a:lnTo>
                  <a:lnTo>
                    <a:pt x="211665" y="154731"/>
                  </a:lnTo>
                  <a:lnTo>
                    <a:pt x="161101" y="174393"/>
                  </a:lnTo>
                  <a:lnTo>
                    <a:pt x="134635" y="171699"/>
                  </a:lnTo>
                  <a:lnTo>
                    <a:pt x="114004" y="161215"/>
                  </a:lnTo>
                  <a:lnTo>
                    <a:pt x="101219" y="146316"/>
                  </a:lnTo>
                  <a:lnTo>
                    <a:pt x="89308" y="130560"/>
                  </a:lnTo>
                  <a:lnTo>
                    <a:pt x="73183" y="118210"/>
                  </a:lnTo>
                  <a:lnTo>
                    <a:pt x="55106" y="109553"/>
                  </a:lnTo>
                  <a:lnTo>
                    <a:pt x="37338" y="104876"/>
                  </a:lnTo>
                  <a:lnTo>
                    <a:pt x="27481" y="101362"/>
                  </a:lnTo>
                  <a:lnTo>
                    <a:pt x="18684" y="95038"/>
                  </a:lnTo>
                  <a:lnTo>
                    <a:pt x="11245" y="87465"/>
                  </a:lnTo>
                  <a:lnTo>
                    <a:pt x="5461" y="80200"/>
                  </a:lnTo>
                  <a:lnTo>
                    <a:pt x="0" y="81648"/>
                  </a:lnTo>
                  <a:lnTo>
                    <a:pt x="36068" y="109969"/>
                  </a:lnTo>
                  <a:lnTo>
                    <a:pt x="52792" y="114654"/>
                  </a:lnTo>
                  <a:lnTo>
                    <a:pt x="69850" y="122807"/>
                  </a:lnTo>
                  <a:lnTo>
                    <a:pt x="85002" y="134234"/>
                  </a:lnTo>
                  <a:lnTo>
                    <a:pt x="96012" y="148742"/>
                  </a:lnTo>
                  <a:lnTo>
                    <a:pt x="107517" y="162982"/>
                  </a:lnTo>
                  <a:lnTo>
                    <a:pt x="125761" y="174072"/>
                  </a:lnTo>
                  <a:lnTo>
                    <a:pt x="149197" y="179514"/>
                  </a:lnTo>
                  <a:lnTo>
                    <a:pt x="176275" y="176809"/>
                  </a:lnTo>
                  <a:lnTo>
                    <a:pt x="213582" y="159407"/>
                  </a:lnTo>
                  <a:lnTo>
                    <a:pt x="253746" y="124968"/>
                  </a:lnTo>
                  <a:lnTo>
                    <a:pt x="256159" y="122199"/>
                  </a:lnTo>
                  <a:lnTo>
                    <a:pt x="258064" y="121678"/>
                  </a:lnTo>
                  <a:lnTo>
                    <a:pt x="269624" y="113625"/>
                  </a:lnTo>
                  <a:lnTo>
                    <a:pt x="288829" y="96753"/>
                  </a:lnTo>
                  <a:lnTo>
                    <a:pt x="305891" y="74821"/>
                  </a:lnTo>
                  <a:lnTo>
                    <a:pt x="311023" y="51587"/>
                  </a:lnTo>
                  <a:lnTo>
                    <a:pt x="308544" y="35995"/>
                  </a:lnTo>
                  <a:lnTo>
                    <a:pt x="307101" y="21512"/>
                  </a:lnTo>
                  <a:lnTo>
                    <a:pt x="306540" y="9169"/>
                  </a:lnTo>
                  <a:lnTo>
                    <a:pt x="3067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60513" y="9993781"/>
              <a:ext cx="230711" cy="152552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432816" y="10045114"/>
            <a:ext cx="484505" cy="327025"/>
            <a:chOff x="432816" y="10045114"/>
            <a:chExt cx="484505" cy="327025"/>
          </a:xfrm>
        </p:grpSpPr>
        <p:sp>
          <p:nvSpPr>
            <p:cNvPr id="8" name="object 8"/>
            <p:cNvSpPr/>
            <p:nvPr/>
          </p:nvSpPr>
          <p:spPr>
            <a:xfrm>
              <a:off x="432816" y="10045114"/>
              <a:ext cx="484505" cy="327025"/>
            </a:xfrm>
            <a:custGeom>
              <a:avLst/>
              <a:gdLst/>
              <a:ahLst/>
              <a:cxnLst/>
              <a:rect l="l" t="t" r="r" b="b"/>
              <a:pathLst>
                <a:path w="484505" h="327025">
                  <a:moveTo>
                    <a:pt x="484491" y="0"/>
                  </a:moveTo>
                  <a:lnTo>
                    <a:pt x="0" y="0"/>
                  </a:lnTo>
                  <a:lnTo>
                    <a:pt x="0" y="326620"/>
                  </a:lnTo>
                  <a:lnTo>
                    <a:pt x="484491" y="326620"/>
                  </a:lnTo>
                  <a:lnTo>
                    <a:pt x="484491" y="0"/>
                  </a:lnTo>
                  <a:close/>
                </a:path>
              </a:pathLst>
            </a:custGeom>
            <a:solidFill>
              <a:srgbClr val="2C48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63489" y="10191998"/>
              <a:ext cx="33020" cy="29845"/>
            </a:xfrm>
            <a:custGeom>
              <a:avLst/>
              <a:gdLst/>
              <a:ahLst/>
              <a:cxnLst/>
              <a:rect l="l" t="t" r="r" b="b"/>
              <a:pathLst>
                <a:path w="33020" h="29845">
                  <a:moveTo>
                    <a:pt x="16393" y="0"/>
                  </a:moveTo>
                  <a:lnTo>
                    <a:pt x="14928" y="4266"/>
                  </a:lnTo>
                  <a:lnTo>
                    <a:pt x="12466" y="10842"/>
                  </a:lnTo>
                  <a:lnTo>
                    <a:pt x="4943" y="10986"/>
                  </a:lnTo>
                  <a:lnTo>
                    <a:pt x="0" y="11130"/>
                  </a:lnTo>
                  <a:lnTo>
                    <a:pt x="9945" y="18337"/>
                  </a:lnTo>
                  <a:lnTo>
                    <a:pt x="6311" y="29655"/>
                  </a:lnTo>
                  <a:lnTo>
                    <a:pt x="16393" y="22884"/>
                  </a:lnTo>
                  <a:lnTo>
                    <a:pt x="26535" y="29655"/>
                  </a:lnTo>
                  <a:lnTo>
                    <a:pt x="22998" y="18337"/>
                  </a:lnTo>
                  <a:lnTo>
                    <a:pt x="32983" y="11130"/>
                  </a:lnTo>
                  <a:lnTo>
                    <a:pt x="27981" y="10986"/>
                  </a:lnTo>
                  <a:lnTo>
                    <a:pt x="20516" y="10842"/>
                  </a:lnTo>
                  <a:lnTo>
                    <a:pt x="16393" y="0"/>
                  </a:lnTo>
                  <a:close/>
                </a:path>
              </a:pathLst>
            </a:custGeom>
            <a:solidFill>
              <a:srgbClr val="F1EE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63489" y="10191998"/>
              <a:ext cx="33020" cy="29845"/>
            </a:xfrm>
            <a:custGeom>
              <a:avLst/>
              <a:gdLst/>
              <a:ahLst/>
              <a:cxnLst/>
              <a:rect l="l" t="t" r="r" b="b"/>
              <a:pathLst>
                <a:path w="33020" h="29845">
                  <a:moveTo>
                    <a:pt x="32983" y="11130"/>
                  </a:moveTo>
                  <a:lnTo>
                    <a:pt x="27981" y="10986"/>
                  </a:lnTo>
                  <a:lnTo>
                    <a:pt x="20516" y="10842"/>
                  </a:lnTo>
                  <a:lnTo>
                    <a:pt x="17996" y="4266"/>
                  </a:lnTo>
                  <a:lnTo>
                    <a:pt x="16393" y="0"/>
                  </a:lnTo>
                  <a:lnTo>
                    <a:pt x="14928" y="4266"/>
                  </a:lnTo>
                  <a:lnTo>
                    <a:pt x="12466" y="10842"/>
                  </a:lnTo>
                  <a:lnTo>
                    <a:pt x="4943" y="10986"/>
                  </a:lnTo>
                  <a:lnTo>
                    <a:pt x="0" y="11130"/>
                  </a:lnTo>
                  <a:lnTo>
                    <a:pt x="4064" y="14082"/>
                  </a:lnTo>
                  <a:lnTo>
                    <a:pt x="9945" y="18337"/>
                  </a:lnTo>
                  <a:lnTo>
                    <a:pt x="7757" y="25109"/>
                  </a:lnTo>
                  <a:lnTo>
                    <a:pt x="6311" y="29655"/>
                  </a:lnTo>
                  <a:lnTo>
                    <a:pt x="10238" y="26995"/>
                  </a:lnTo>
                  <a:lnTo>
                    <a:pt x="16393" y="22884"/>
                  </a:lnTo>
                  <a:lnTo>
                    <a:pt x="22549" y="26995"/>
                  </a:lnTo>
                  <a:lnTo>
                    <a:pt x="26535" y="29655"/>
                  </a:lnTo>
                  <a:lnTo>
                    <a:pt x="22998" y="18337"/>
                  </a:lnTo>
                  <a:lnTo>
                    <a:pt x="32983" y="11130"/>
                  </a:lnTo>
                  <a:close/>
                </a:path>
              </a:pathLst>
            </a:custGeom>
            <a:ln w="3175">
              <a:solidFill>
                <a:srgbClr val="F1E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5823" y="10085947"/>
              <a:ext cx="217734" cy="84058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552482" y="10191862"/>
              <a:ext cx="33655" cy="29845"/>
            </a:xfrm>
            <a:custGeom>
              <a:avLst/>
              <a:gdLst/>
              <a:ahLst/>
              <a:cxnLst/>
              <a:rect l="l" t="t" r="r" b="b"/>
              <a:pathLst>
                <a:path w="33654" h="29845">
                  <a:moveTo>
                    <a:pt x="16540" y="0"/>
                  </a:moveTo>
                  <a:lnTo>
                    <a:pt x="14940" y="4247"/>
                  </a:lnTo>
                  <a:lnTo>
                    <a:pt x="12611" y="10978"/>
                  </a:lnTo>
                  <a:lnTo>
                    <a:pt x="5094" y="11122"/>
                  </a:lnTo>
                  <a:lnTo>
                    <a:pt x="0" y="11122"/>
                  </a:lnTo>
                  <a:lnTo>
                    <a:pt x="4074" y="14218"/>
                  </a:lnTo>
                  <a:lnTo>
                    <a:pt x="9943" y="18473"/>
                  </a:lnTo>
                  <a:lnTo>
                    <a:pt x="7905" y="25100"/>
                  </a:lnTo>
                  <a:lnTo>
                    <a:pt x="6452" y="29647"/>
                  </a:lnTo>
                  <a:lnTo>
                    <a:pt x="10379" y="26986"/>
                  </a:lnTo>
                  <a:lnTo>
                    <a:pt x="16540" y="22875"/>
                  </a:lnTo>
                  <a:lnTo>
                    <a:pt x="22701" y="26986"/>
                  </a:lnTo>
                  <a:lnTo>
                    <a:pt x="26677" y="29647"/>
                  </a:lnTo>
                  <a:lnTo>
                    <a:pt x="23137" y="18473"/>
                  </a:lnTo>
                  <a:lnTo>
                    <a:pt x="29006" y="14218"/>
                  </a:lnTo>
                  <a:lnTo>
                    <a:pt x="33129" y="11122"/>
                  </a:lnTo>
                  <a:lnTo>
                    <a:pt x="27988" y="11122"/>
                  </a:lnTo>
                  <a:lnTo>
                    <a:pt x="20518" y="10978"/>
                  </a:lnTo>
                  <a:lnTo>
                    <a:pt x="18189" y="4247"/>
                  </a:lnTo>
                  <a:lnTo>
                    <a:pt x="16540" y="0"/>
                  </a:lnTo>
                  <a:close/>
                </a:path>
              </a:pathLst>
            </a:custGeom>
            <a:solidFill>
              <a:srgbClr val="F1EE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52482" y="10191862"/>
              <a:ext cx="33655" cy="29845"/>
            </a:xfrm>
            <a:custGeom>
              <a:avLst/>
              <a:gdLst/>
              <a:ahLst/>
              <a:cxnLst/>
              <a:rect l="l" t="t" r="r" b="b"/>
              <a:pathLst>
                <a:path w="33654" h="29845">
                  <a:moveTo>
                    <a:pt x="22701" y="26986"/>
                  </a:moveTo>
                  <a:lnTo>
                    <a:pt x="26677" y="29647"/>
                  </a:lnTo>
                  <a:lnTo>
                    <a:pt x="25224" y="25100"/>
                  </a:lnTo>
                  <a:lnTo>
                    <a:pt x="23137" y="18473"/>
                  </a:lnTo>
                  <a:lnTo>
                    <a:pt x="29006" y="14218"/>
                  </a:lnTo>
                  <a:lnTo>
                    <a:pt x="33129" y="11122"/>
                  </a:lnTo>
                  <a:lnTo>
                    <a:pt x="27988" y="11122"/>
                  </a:lnTo>
                  <a:lnTo>
                    <a:pt x="20518" y="10978"/>
                  </a:lnTo>
                  <a:lnTo>
                    <a:pt x="18189" y="4247"/>
                  </a:lnTo>
                  <a:lnTo>
                    <a:pt x="16540" y="0"/>
                  </a:lnTo>
                  <a:lnTo>
                    <a:pt x="14940" y="4247"/>
                  </a:lnTo>
                  <a:lnTo>
                    <a:pt x="12611" y="10978"/>
                  </a:lnTo>
                  <a:lnTo>
                    <a:pt x="5094" y="11122"/>
                  </a:lnTo>
                  <a:lnTo>
                    <a:pt x="0" y="11122"/>
                  </a:lnTo>
                  <a:lnTo>
                    <a:pt x="4074" y="14218"/>
                  </a:lnTo>
                  <a:lnTo>
                    <a:pt x="9943" y="18473"/>
                  </a:lnTo>
                  <a:lnTo>
                    <a:pt x="7905" y="25100"/>
                  </a:lnTo>
                  <a:lnTo>
                    <a:pt x="6452" y="29647"/>
                  </a:lnTo>
                  <a:lnTo>
                    <a:pt x="10379" y="26986"/>
                  </a:lnTo>
                  <a:lnTo>
                    <a:pt x="16540" y="22875"/>
                  </a:lnTo>
                  <a:lnTo>
                    <a:pt x="22701" y="26986"/>
                  </a:lnTo>
                  <a:close/>
                </a:path>
              </a:pathLst>
            </a:custGeom>
            <a:ln w="3175">
              <a:solidFill>
                <a:srgbClr val="F1E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65678" y="10243079"/>
              <a:ext cx="217605" cy="84062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951073" y="10024689"/>
            <a:ext cx="1005205" cy="36195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860"/>
              </a:lnSpc>
              <a:spcBef>
                <a:spcPts val="180"/>
              </a:spcBef>
            </a:pPr>
            <a:r>
              <a:rPr sz="750" dirty="0">
                <a:solidFill>
                  <a:srgbClr val="2C48A2"/>
                </a:solidFill>
                <a:latin typeface="Arial MT"/>
                <a:cs typeface="Arial MT"/>
              </a:rPr>
              <a:t>Co-funded</a:t>
            </a:r>
            <a:r>
              <a:rPr sz="750" spc="50" dirty="0">
                <a:solidFill>
                  <a:srgbClr val="2C48A2"/>
                </a:solidFill>
                <a:latin typeface="Arial MT"/>
                <a:cs typeface="Arial MT"/>
              </a:rPr>
              <a:t> </a:t>
            </a:r>
            <a:r>
              <a:rPr sz="750" dirty="0">
                <a:solidFill>
                  <a:srgbClr val="2C48A2"/>
                </a:solidFill>
                <a:latin typeface="Arial MT"/>
                <a:cs typeface="Arial MT"/>
              </a:rPr>
              <a:t>by</a:t>
            </a:r>
            <a:r>
              <a:rPr sz="750" spc="50" dirty="0">
                <a:solidFill>
                  <a:srgbClr val="2C48A2"/>
                </a:solidFill>
                <a:latin typeface="Arial MT"/>
                <a:cs typeface="Arial MT"/>
              </a:rPr>
              <a:t> </a:t>
            </a:r>
            <a:r>
              <a:rPr sz="750" spc="-25" dirty="0">
                <a:solidFill>
                  <a:srgbClr val="2C48A2"/>
                </a:solidFill>
                <a:latin typeface="Arial MT"/>
                <a:cs typeface="Arial MT"/>
              </a:rPr>
              <a:t>the</a:t>
            </a:r>
            <a:r>
              <a:rPr sz="750" dirty="0">
                <a:solidFill>
                  <a:srgbClr val="2C48A2"/>
                </a:solidFill>
                <a:latin typeface="Arial MT"/>
                <a:cs typeface="Arial MT"/>
              </a:rPr>
              <a:t> Erasmus+</a:t>
            </a:r>
            <a:r>
              <a:rPr sz="750" spc="65" dirty="0">
                <a:solidFill>
                  <a:srgbClr val="2C48A2"/>
                </a:solidFill>
                <a:latin typeface="Arial MT"/>
                <a:cs typeface="Arial MT"/>
              </a:rPr>
              <a:t> </a:t>
            </a:r>
            <a:r>
              <a:rPr sz="750" spc="-10" dirty="0">
                <a:solidFill>
                  <a:srgbClr val="2C48A2"/>
                </a:solidFill>
                <a:latin typeface="Arial MT"/>
                <a:cs typeface="Arial MT"/>
              </a:rPr>
              <a:t>Programme </a:t>
            </a:r>
            <a:r>
              <a:rPr sz="750" dirty="0">
                <a:solidFill>
                  <a:srgbClr val="2C48A2"/>
                </a:solidFill>
                <a:latin typeface="Arial MT"/>
                <a:cs typeface="Arial MT"/>
              </a:rPr>
              <a:t>of</a:t>
            </a:r>
            <a:r>
              <a:rPr sz="750" spc="35" dirty="0">
                <a:solidFill>
                  <a:srgbClr val="2C48A2"/>
                </a:solidFill>
                <a:latin typeface="Arial MT"/>
                <a:cs typeface="Arial MT"/>
              </a:rPr>
              <a:t> </a:t>
            </a:r>
            <a:r>
              <a:rPr sz="750" dirty="0">
                <a:solidFill>
                  <a:srgbClr val="2C48A2"/>
                </a:solidFill>
                <a:latin typeface="Arial MT"/>
                <a:cs typeface="Arial MT"/>
              </a:rPr>
              <a:t>the</a:t>
            </a:r>
            <a:r>
              <a:rPr sz="750" spc="35" dirty="0">
                <a:solidFill>
                  <a:srgbClr val="2C48A2"/>
                </a:solidFill>
                <a:latin typeface="Arial MT"/>
                <a:cs typeface="Arial MT"/>
              </a:rPr>
              <a:t> </a:t>
            </a:r>
            <a:r>
              <a:rPr sz="750" dirty="0">
                <a:solidFill>
                  <a:srgbClr val="2C48A2"/>
                </a:solidFill>
                <a:latin typeface="Arial MT"/>
                <a:cs typeface="Arial MT"/>
              </a:rPr>
              <a:t>European</a:t>
            </a:r>
            <a:r>
              <a:rPr sz="750" spc="35" dirty="0">
                <a:solidFill>
                  <a:srgbClr val="2C48A2"/>
                </a:solidFill>
                <a:latin typeface="Arial MT"/>
                <a:cs typeface="Arial MT"/>
              </a:rPr>
              <a:t> </a:t>
            </a:r>
            <a:r>
              <a:rPr sz="750" spc="-10" dirty="0">
                <a:solidFill>
                  <a:srgbClr val="2C48A2"/>
                </a:solidFill>
                <a:latin typeface="Arial MT"/>
                <a:cs typeface="Arial MT"/>
              </a:rPr>
              <a:t>Union</a:t>
            </a:r>
            <a:endParaRPr sz="750">
              <a:latin typeface="Arial MT"/>
              <a:cs typeface="Arial MT"/>
            </a:endParaRPr>
          </a:p>
        </p:txBody>
      </p:sp>
      <p:pic>
        <p:nvPicPr>
          <p:cNvPr id="16" name="object 1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552034" y="164763"/>
            <a:ext cx="1644190" cy="939964"/>
          </a:xfrm>
          <a:prstGeom prst="rect">
            <a:avLst/>
          </a:prstGeom>
        </p:spPr>
      </p:pic>
      <p:grpSp>
        <p:nvGrpSpPr>
          <p:cNvPr id="17" name="object 17"/>
          <p:cNvGrpSpPr/>
          <p:nvPr/>
        </p:nvGrpSpPr>
        <p:grpSpPr>
          <a:xfrm>
            <a:off x="0" y="2808731"/>
            <a:ext cx="3502660" cy="6992620"/>
            <a:chOff x="0" y="2808731"/>
            <a:chExt cx="3502660" cy="6992620"/>
          </a:xfrm>
        </p:grpSpPr>
        <p:sp>
          <p:nvSpPr>
            <p:cNvPr id="18" name="object 18"/>
            <p:cNvSpPr/>
            <p:nvPr/>
          </p:nvSpPr>
          <p:spPr>
            <a:xfrm>
              <a:off x="0" y="2808731"/>
              <a:ext cx="3502660" cy="6992620"/>
            </a:xfrm>
            <a:custGeom>
              <a:avLst/>
              <a:gdLst/>
              <a:ahLst/>
              <a:cxnLst/>
              <a:rect l="l" t="t" r="r" b="b"/>
              <a:pathLst>
                <a:path w="3502660" h="6992620">
                  <a:moveTo>
                    <a:pt x="3502152" y="0"/>
                  </a:moveTo>
                  <a:lnTo>
                    <a:pt x="0" y="0"/>
                  </a:lnTo>
                  <a:lnTo>
                    <a:pt x="0" y="6992111"/>
                  </a:lnTo>
                  <a:lnTo>
                    <a:pt x="3502152" y="6992111"/>
                  </a:lnTo>
                  <a:lnTo>
                    <a:pt x="3502152" y="0"/>
                  </a:lnTo>
                  <a:close/>
                </a:path>
              </a:pathLst>
            </a:custGeom>
            <a:solidFill>
              <a:srgbClr val="354F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0" y="5559297"/>
              <a:ext cx="3492500" cy="12700"/>
            </a:xfrm>
            <a:custGeom>
              <a:avLst/>
              <a:gdLst/>
              <a:ahLst/>
              <a:cxnLst/>
              <a:rect l="l" t="t" r="r" b="b"/>
              <a:pathLst>
                <a:path w="3492500" h="12700">
                  <a:moveTo>
                    <a:pt x="0" y="12700"/>
                  </a:moveTo>
                  <a:lnTo>
                    <a:pt x="3491991" y="12700"/>
                  </a:lnTo>
                  <a:lnTo>
                    <a:pt x="3491991" y="0"/>
                  </a:lnTo>
                  <a:lnTo>
                    <a:pt x="0" y="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EB73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0" y="6271005"/>
              <a:ext cx="3489325" cy="12700"/>
            </a:xfrm>
            <a:custGeom>
              <a:avLst/>
              <a:gdLst/>
              <a:ahLst/>
              <a:cxnLst/>
              <a:rect l="l" t="t" r="r" b="b"/>
              <a:pathLst>
                <a:path w="3489325" h="12700">
                  <a:moveTo>
                    <a:pt x="3488944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3488944" y="12700"/>
                  </a:lnTo>
                  <a:lnTo>
                    <a:pt x="3488944" y="0"/>
                  </a:lnTo>
                  <a:close/>
                </a:path>
              </a:pathLst>
            </a:custGeom>
            <a:solidFill>
              <a:srgbClr val="EB73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0" y="4881117"/>
              <a:ext cx="3492500" cy="12700"/>
            </a:xfrm>
            <a:custGeom>
              <a:avLst/>
              <a:gdLst/>
              <a:ahLst/>
              <a:cxnLst/>
              <a:rect l="l" t="t" r="r" b="b"/>
              <a:pathLst>
                <a:path w="3492500" h="12700">
                  <a:moveTo>
                    <a:pt x="0" y="12700"/>
                  </a:moveTo>
                  <a:lnTo>
                    <a:pt x="3491991" y="12700"/>
                  </a:lnTo>
                  <a:lnTo>
                    <a:pt x="3491991" y="0"/>
                  </a:lnTo>
                  <a:lnTo>
                    <a:pt x="0" y="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EB73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81317" y="4751577"/>
              <a:ext cx="1004569" cy="233679"/>
            </a:xfrm>
            <a:custGeom>
              <a:avLst/>
              <a:gdLst/>
              <a:ahLst/>
              <a:cxnLst/>
              <a:rect l="l" t="t" r="r" b="b"/>
              <a:pathLst>
                <a:path w="1004569" h="233679">
                  <a:moveTo>
                    <a:pt x="954024" y="0"/>
                  </a:moveTo>
                  <a:lnTo>
                    <a:pt x="42672" y="0"/>
                  </a:lnTo>
                  <a:lnTo>
                    <a:pt x="0" y="0"/>
                  </a:lnTo>
                  <a:lnTo>
                    <a:pt x="0" y="233172"/>
                  </a:lnTo>
                  <a:lnTo>
                    <a:pt x="42672" y="233172"/>
                  </a:lnTo>
                  <a:lnTo>
                    <a:pt x="954024" y="233172"/>
                  </a:lnTo>
                  <a:lnTo>
                    <a:pt x="954024" y="0"/>
                  </a:lnTo>
                  <a:close/>
                </a:path>
                <a:path w="1004569" h="233679">
                  <a:moveTo>
                    <a:pt x="1004316" y="0"/>
                  </a:moveTo>
                  <a:lnTo>
                    <a:pt x="954036" y="0"/>
                  </a:lnTo>
                  <a:lnTo>
                    <a:pt x="954036" y="233172"/>
                  </a:lnTo>
                  <a:lnTo>
                    <a:pt x="1004316" y="233172"/>
                  </a:lnTo>
                  <a:lnTo>
                    <a:pt x="1004316" y="0"/>
                  </a:lnTo>
                  <a:close/>
                </a:path>
              </a:pathLst>
            </a:custGeom>
            <a:solidFill>
              <a:srgbClr val="EB73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511555" y="4731765"/>
            <a:ext cx="98806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10" dirty="0">
                <a:solidFill>
                  <a:srgbClr val="F1F1F1"/>
                </a:solidFill>
                <a:latin typeface="Calibri"/>
                <a:cs typeface="Calibri"/>
              </a:rPr>
              <a:t>CATEGORIA</a:t>
            </a:r>
            <a:r>
              <a:rPr sz="1500" b="1" spc="-10" dirty="0">
                <a:solidFill>
                  <a:srgbClr val="EB7339"/>
                </a:solidFill>
                <a:latin typeface="Calibri"/>
                <a:cs typeface="Calibri"/>
              </a:rPr>
              <a:t>.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68883" y="5036057"/>
            <a:ext cx="152400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Energia</a:t>
            </a:r>
            <a:r>
              <a:rPr sz="11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verde</a:t>
            </a:r>
            <a:r>
              <a:rPr sz="11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comunitária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481317" y="5418073"/>
            <a:ext cx="2185670" cy="233679"/>
          </a:xfrm>
          <a:custGeom>
            <a:avLst/>
            <a:gdLst/>
            <a:ahLst/>
            <a:cxnLst/>
            <a:rect l="l" t="t" r="r" b="b"/>
            <a:pathLst>
              <a:path w="2185670" h="233679">
                <a:moveTo>
                  <a:pt x="2135124" y="0"/>
                </a:moveTo>
                <a:lnTo>
                  <a:pt x="42672" y="0"/>
                </a:lnTo>
                <a:lnTo>
                  <a:pt x="0" y="0"/>
                </a:lnTo>
                <a:lnTo>
                  <a:pt x="0" y="233172"/>
                </a:lnTo>
                <a:lnTo>
                  <a:pt x="42672" y="233172"/>
                </a:lnTo>
                <a:lnTo>
                  <a:pt x="2135124" y="233172"/>
                </a:lnTo>
                <a:lnTo>
                  <a:pt x="2135124" y="0"/>
                </a:lnTo>
                <a:close/>
              </a:path>
              <a:path w="2185670" h="233679">
                <a:moveTo>
                  <a:pt x="2185428" y="0"/>
                </a:moveTo>
                <a:lnTo>
                  <a:pt x="2135136" y="0"/>
                </a:lnTo>
                <a:lnTo>
                  <a:pt x="2135136" y="233172"/>
                </a:lnTo>
                <a:lnTo>
                  <a:pt x="2185428" y="233172"/>
                </a:lnTo>
                <a:lnTo>
                  <a:pt x="2185428" y="0"/>
                </a:lnTo>
                <a:close/>
              </a:path>
            </a:pathLst>
          </a:custGeom>
          <a:solidFill>
            <a:srgbClr val="EB73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511555" y="5398388"/>
            <a:ext cx="216916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10" dirty="0">
                <a:solidFill>
                  <a:srgbClr val="F1F1F1"/>
                </a:solidFill>
                <a:latin typeface="Calibri"/>
                <a:cs typeface="Calibri"/>
              </a:rPr>
              <a:t>LOCALIZAÇÃO</a:t>
            </a:r>
            <a:r>
              <a:rPr sz="1500" b="1" spc="-45" dirty="0">
                <a:solidFill>
                  <a:srgbClr val="F1F1F1"/>
                </a:solidFill>
                <a:latin typeface="Calibri"/>
                <a:cs typeface="Calibri"/>
              </a:rPr>
              <a:t> </a:t>
            </a:r>
            <a:r>
              <a:rPr sz="1500" b="1" dirty="0">
                <a:solidFill>
                  <a:srgbClr val="F1F1F1"/>
                </a:solidFill>
                <a:latin typeface="Calibri"/>
                <a:cs typeface="Calibri"/>
              </a:rPr>
              <a:t>DA</a:t>
            </a:r>
            <a:r>
              <a:rPr sz="1500" b="1" spc="-40" dirty="0">
                <a:solidFill>
                  <a:srgbClr val="F1F1F1"/>
                </a:solidFill>
                <a:latin typeface="Calibri"/>
                <a:cs typeface="Calibri"/>
              </a:rPr>
              <a:t> </a:t>
            </a:r>
            <a:r>
              <a:rPr sz="1500" b="1" spc="-10" dirty="0">
                <a:solidFill>
                  <a:srgbClr val="F1F1F1"/>
                </a:solidFill>
                <a:latin typeface="Calibri"/>
                <a:cs typeface="Calibri"/>
              </a:rPr>
              <a:t>PRÁTICA</a:t>
            </a:r>
            <a:r>
              <a:rPr sz="1500" b="1" spc="-10" dirty="0">
                <a:solidFill>
                  <a:srgbClr val="EB7339"/>
                </a:solidFill>
                <a:latin typeface="Calibri"/>
                <a:cs typeface="Calibri"/>
              </a:rPr>
              <a:t>.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68883" y="5702553"/>
            <a:ext cx="50736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Portugal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481317" y="6137528"/>
            <a:ext cx="1692275" cy="233679"/>
          </a:xfrm>
          <a:custGeom>
            <a:avLst/>
            <a:gdLst/>
            <a:ahLst/>
            <a:cxnLst/>
            <a:rect l="l" t="t" r="r" b="b"/>
            <a:pathLst>
              <a:path w="1692275" h="233679">
                <a:moveTo>
                  <a:pt x="1641348" y="0"/>
                </a:moveTo>
                <a:lnTo>
                  <a:pt x="42672" y="0"/>
                </a:lnTo>
                <a:lnTo>
                  <a:pt x="0" y="0"/>
                </a:lnTo>
                <a:lnTo>
                  <a:pt x="0" y="233172"/>
                </a:lnTo>
                <a:lnTo>
                  <a:pt x="42672" y="233172"/>
                </a:lnTo>
                <a:lnTo>
                  <a:pt x="1641348" y="233172"/>
                </a:lnTo>
                <a:lnTo>
                  <a:pt x="1641348" y="0"/>
                </a:lnTo>
                <a:close/>
              </a:path>
              <a:path w="1692275" h="233679">
                <a:moveTo>
                  <a:pt x="1691652" y="0"/>
                </a:moveTo>
                <a:lnTo>
                  <a:pt x="1641360" y="0"/>
                </a:lnTo>
                <a:lnTo>
                  <a:pt x="1641360" y="233172"/>
                </a:lnTo>
                <a:lnTo>
                  <a:pt x="1691652" y="233172"/>
                </a:lnTo>
                <a:lnTo>
                  <a:pt x="1691652" y="0"/>
                </a:lnTo>
                <a:close/>
              </a:path>
            </a:pathLst>
          </a:custGeom>
          <a:solidFill>
            <a:srgbClr val="EB73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511555" y="6118097"/>
            <a:ext cx="1675764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solidFill>
                  <a:srgbClr val="F1F1F1"/>
                </a:solidFill>
                <a:latin typeface="Calibri"/>
                <a:cs typeface="Calibri"/>
              </a:rPr>
              <a:t>PROBLEM</a:t>
            </a:r>
            <a:r>
              <a:rPr sz="1500" b="1" spc="-45" dirty="0">
                <a:solidFill>
                  <a:srgbClr val="F1F1F1"/>
                </a:solidFill>
                <a:latin typeface="Calibri"/>
                <a:cs typeface="Calibri"/>
              </a:rPr>
              <a:t> </a:t>
            </a:r>
            <a:r>
              <a:rPr sz="1500" b="1" dirty="0">
                <a:solidFill>
                  <a:srgbClr val="F1F1F1"/>
                </a:solidFill>
                <a:latin typeface="Calibri"/>
                <a:cs typeface="Calibri"/>
              </a:rPr>
              <a:t>A</a:t>
            </a:r>
            <a:r>
              <a:rPr sz="1500" b="1" spc="-40" dirty="0">
                <a:solidFill>
                  <a:srgbClr val="F1F1F1"/>
                </a:solidFill>
                <a:latin typeface="Calibri"/>
                <a:cs typeface="Calibri"/>
              </a:rPr>
              <a:t> </a:t>
            </a:r>
            <a:r>
              <a:rPr sz="1500" b="1" spc="-10" dirty="0">
                <a:solidFill>
                  <a:srgbClr val="F1F1F1"/>
                </a:solidFill>
                <a:latin typeface="Calibri"/>
                <a:cs typeface="Calibri"/>
              </a:rPr>
              <a:t>VISADO</a:t>
            </a:r>
            <a:r>
              <a:rPr sz="1500" b="1" spc="-10" dirty="0">
                <a:solidFill>
                  <a:srgbClr val="EB7339"/>
                </a:solidFill>
                <a:latin typeface="Calibri"/>
                <a:cs typeface="Calibri"/>
              </a:rPr>
              <a:t>.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859529" y="5782436"/>
            <a:ext cx="3070860" cy="1092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000" spc="3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Coopérnico</a:t>
            </a:r>
            <a:r>
              <a:rPr sz="1000" spc="3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foi</a:t>
            </a:r>
            <a:r>
              <a:rPr sz="1000" spc="3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criada</a:t>
            </a:r>
            <a:r>
              <a:rPr sz="1000" spc="3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por</a:t>
            </a:r>
            <a:r>
              <a:rPr sz="1000" spc="3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16</a:t>
            </a:r>
            <a:r>
              <a:rPr sz="1000" spc="3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cidadãos</a:t>
            </a:r>
            <a:r>
              <a:rPr sz="1000" spc="3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000" spc="3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404040"/>
                </a:solidFill>
                <a:latin typeface="Calibri"/>
                <a:cs typeface="Calibri"/>
              </a:rPr>
              <a:t>diversas 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origens</a:t>
            </a:r>
            <a:r>
              <a:rPr sz="1000" spc="4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000" spc="4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experiências</a:t>
            </a:r>
            <a:r>
              <a:rPr sz="1000" spc="4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profissionais,</a:t>
            </a:r>
            <a:r>
              <a:rPr sz="1000" spc="4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partilhando</a:t>
            </a:r>
            <a:r>
              <a:rPr sz="1000" spc="4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25" dirty="0">
                <a:solidFill>
                  <a:srgbClr val="404040"/>
                </a:solidFill>
                <a:latin typeface="Calibri"/>
                <a:cs typeface="Calibri"/>
              </a:rPr>
              <a:t>uma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 preocupação</a:t>
            </a:r>
            <a:r>
              <a:rPr sz="1000" spc="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comum</a:t>
            </a:r>
            <a:r>
              <a:rPr sz="1000" spc="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com</a:t>
            </a:r>
            <a:r>
              <a:rPr sz="1000" spc="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1000" spc="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desenvolvimento</a:t>
            </a:r>
            <a:r>
              <a:rPr sz="1000" spc="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404040"/>
                </a:solidFill>
                <a:latin typeface="Calibri"/>
                <a:cs typeface="Calibri"/>
              </a:rPr>
              <a:t>sustentável. 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Sob</a:t>
            </a:r>
            <a:r>
              <a:rPr sz="1000" spc="2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000" spc="2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forma</a:t>
            </a:r>
            <a:r>
              <a:rPr sz="1000" spc="2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jurídica</a:t>
            </a:r>
            <a:r>
              <a:rPr sz="1000" spc="2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000" spc="2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uma</a:t>
            </a:r>
            <a:r>
              <a:rPr sz="1000" spc="2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cooperativa</a:t>
            </a:r>
            <a:r>
              <a:rPr sz="1000" spc="2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dedicada</a:t>
            </a:r>
            <a:r>
              <a:rPr sz="1000" spc="2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25" dirty="0">
                <a:solidFill>
                  <a:srgbClr val="404040"/>
                </a:solidFill>
                <a:latin typeface="Calibri"/>
                <a:cs typeface="Calibri"/>
              </a:rPr>
              <a:t>ao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 desenvolvimento</a:t>
            </a:r>
            <a:r>
              <a:rPr sz="1000" spc="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das</a:t>
            </a:r>
            <a:r>
              <a:rPr sz="1000" spc="8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energias</a:t>
            </a:r>
            <a:r>
              <a:rPr sz="1000" spc="9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renováveis,</a:t>
            </a:r>
            <a:r>
              <a:rPr sz="1000" spc="9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combina</a:t>
            </a:r>
            <a:r>
              <a:rPr sz="1000" spc="9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000" spc="9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25" dirty="0">
                <a:solidFill>
                  <a:srgbClr val="404040"/>
                </a:solidFill>
                <a:latin typeface="Calibri"/>
                <a:cs typeface="Calibri"/>
              </a:rPr>
              <a:t>sua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 finalidade</a:t>
            </a:r>
            <a:r>
              <a:rPr sz="1000" spc="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social</a:t>
            </a:r>
            <a:r>
              <a:rPr sz="1000" spc="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com</a:t>
            </a:r>
            <a:r>
              <a:rPr sz="1000" spc="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1000" spc="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apoio</a:t>
            </a:r>
            <a:r>
              <a:rPr sz="1000" spc="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000" spc="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projetos</a:t>
            </a:r>
            <a:r>
              <a:rPr sz="1000" spc="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000" spc="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404040"/>
                </a:solidFill>
                <a:latin typeface="Calibri"/>
                <a:cs typeface="Calibri"/>
              </a:rPr>
              <a:t>solidariedade, 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educativos</a:t>
            </a:r>
            <a:r>
              <a:rPr sz="10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ou</a:t>
            </a:r>
            <a:r>
              <a:rPr sz="10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000" spc="-10" dirty="0">
                <a:solidFill>
                  <a:srgbClr val="404040"/>
                </a:solidFill>
                <a:latin typeface="Calibri"/>
                <a:cs typeface="Calibri"/>
              </a:rPr>
              <a:t> proteção ambiental.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859529" y="4683378"/>
            <a:ext cx="2129790" cy="655320"/>
          </a:xfrm>
          <a:prstGeom prst="rect">
            <a:avLst/>
          </a:prstGeom>
        </p:spPr>
        <p:txBody>
          <a:bodyPr vert="horz" wrap="square" lIns="0" tIns="109220" rIns="0" bIns="0" rtlCol="0">
            <a:spAutoFit/>
          </a:bodyPr>
          <a:lstStyle/>
          <a:p>
            <a:pPr marL="12700" marR="5080">
              <a:lnSpc>
                <a:spcPct val="64700"/>
              </a:lnSpc>
              <a:spcBef>
                <a:spcPts val="860"/>
              </a:spcBef>
            </a:pPr>
            <a:r>
              <a:rPr sz="1800" b="1" spc="-10" dirty="0">
                <a:solidFill>
                  <a:srgbClr val="EB7339"/>
                </a:solidFill>
                <a:latin typeface="Calibri"/>
                <a:cs typeface="Calibri"/>
              </a:rPr>
              <a:t>ASSOCIAÇÃO</a:t>
            </a:r>
            <a:r>
              <a:rPr sz="1800" b="1" spc="-1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EB7339"/>
                </a:solidFill>
                <a:latin typeface="Calibri"/>
                <a:cs typeface="Calibri"/>
              </a:rPr>
              <a:t>DE VOLUNTARIADO</a:t>
            </a:r>
            <a:r>
              <a:rPr sz="1800" b="1" spc="-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EB7339"/>
                </a:solidFill>
                <a:latin typeface="Calibri"/>
                <a:cs typeface="Calibri"/>
              </a:rPr>
              <a:t>OU </a:t>
            </a:r>
            <a:r>
              <a:rPr sz="1800" b="1" dirty="0">
                <a:solidFill>
                  <a:srgbClr val="EB7339"/>
                </a:solidFill>
                <a:latin typeface="Calibri"/>
                <a:cs typeface="Calibri"/>
              </a:rPr>
              <a:t>PESSOAS</a:t>
            </a:r>
            <a:r>
              <a:rPr sz="1800" b="1" spc="-8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EB7339"/>
                </a:solidFill>
                <a:latin typeface="Calibri"/>
                <a:cs typeface="Calibri"/>
              </a:rPr>
              <a:t>ENVOLVIDAS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68883" y="6472554"/>
            <a:ext cx="2846705" cy="612775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2700" marR="5080" algn="just">
              <a:lnSpc>
                <a:spcPct val="83300"/>
              </a:lnSpc>
              <a:spcBef>
                <a:spcPts val="325"/>
              </a:spcBef>
            </a:pP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100" spc="2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desejo</a:t>
            </a:r>
            <a:r>
              <a:rPr sz="1100" spc="2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100" spc="2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contribuir</a:t>
            </a:r>
            <a:r>
              <a:rPr sz="1100" spc="2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para</a:t>
            </a:r>
            <a:r>
              <a:rPr sz="1100" spc="2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um</a:t>
            </a:r>
            <a:r>
              <a:rPr sz="1100" spc="3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novo</a:t>
            </a:r>
            <a:r>
              <a:rPr sz="1100" spc="2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modelo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energético,</a:t>
            </a:r>
            <a:r>
              <a:rPr sz="1100" spc="340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social</a:t>
            </a:r>
            <a:r>
              <a:rPr sz="1100" spc="345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100" spc="345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empresarial,</a:t>
            </a:r>
            <a:r>
              <a:rPr sz="1100" spc="340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gerando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benefícios</a:t>
            </a:r>
            <a:r>
              <a:rPr sz="1100" spc="4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económicos</a:t>
            </a:r>
            <a:r>
              <a:rPr sz="1100" spc="45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bem</a:t>
            </a:r>
            <a:r>
              <a:rPr sz="1100" spc="4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como</a:t>
            </a:r>
            <a:r>
              <a:rPr sz="1100" spc="45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ambientais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através</a:t>
            </a:r>
            <a:r>
              <a:rPr sz="11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da</a:t>
            </a:r>
            <a:r>
              <a:rPr sz="11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produção</a:t>
            </a:r>
            <a:r>
              <a:rPr sz="11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eletricidade</a:t>
            </a:r>
            <a:r>
              <a:rPr sz="11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limpa.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0" y="624839"/>
            <a:ext cx="7559040" cy="3850004"/>
            <a:chOff x="0" y="624839"/>
            <a:chExt cx="7559040" cy="3850004"/>
          </a:xfrm>
        </p:grpSpPr>
        <p:sp>
          <p:nvSpPr>
            <p:cNvPr id="34" name="object 34"/>
            <p:cNvSpPr/>
            <p:nvPr/>
          </p:nvSpPr>
          <p:spPr>
            <a:xfrm>
              <a:off x="3501771" y="2809493"/>
              <a:ext cx="4057650" cy="1664970"/>
            </a:xfrm>
            <a:custGeom>
              <a:avLst/>
              <a:gdLst/>
              <a:ahLst/>
              <a:cxnLst/>
              <a:rect l="l" t="t" r="r" b="b"/>
              <a:pathLst>
                <a:path w="4057650" h="1664970">
                  <a:moveTo>
                    <a:pt x="0" y="1664970"/>
                  </a:moveTo>
                  <a:lnTo>
                    <a:pt x="4057269" y="1664970"/>
                  </a:lnTo>
                  <a:lnTo>
                    <a:pt x="4057269" y="0"/>
                  </a:lnTo>
                  <a:lnTo>
                    <a:pt x="0" y="0"/>
                  </a:lnTo>
                  <a:lnTo>
                    <a:pt x="0" y="166497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1220723"/>
              <a:ext cx="7559040" cy="3253740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0" y="624839"/>
              <a:ext cx="1576070" cy="3616960"/>
            </a:xfrm>
            <a:custGeom>
              <a:avLst/>
              <a:gdLst/>
              <a:ahLst/>
              <a:cxnLst/>
              <a:rect l="l" t="t" r="r" b="b"/>
              <a:pathLst>
                <a:path w="1576070" h="3616960">
                  <a:moveTo>
                    <a:pt x="705612" y="1816735"/>
                  </a:moveTo>
                  <a:lnTo>
                    <a:pt x="701421" y="1768106"/>
                  </a:lnTo>
                  <a:lnTo>
                    <a:pt x="688873" y="1720316"/>
                  </a:lnTo>
                  <a:lnTo>
                    <a:pt x="667969" y="1674190"/>
                  </a:lnTo>
                  <a:lnTo>
                    <a:pt x="638695" y="1630578"/>
                  </a:lnTo>
                  <a:lnTo>
                    <a:pt x="601052" y="1590294"/>
                  </a:lnTo>
                  <a:lnTo>
                    <a:pt x="555891" y="1540459"/>
                  </a:lnTo>
                  <a:lnTo>
                    <a:pt x="517169" y="1486357"/>
                  </a:lnTo>
                  <a:lnTo>
                    <a:pt x="484390" y="1429258"/>
                  </a:lnTo>
                  <a:lnTo>
                    <a:pt x="457073" y="1370418"/>
                  </a:lnTo>
                  <a:lnTo>
                    <a:pt x="434695" y="1311097"/>
                  </a:lnTo>
                  <a:lnTo>
                    <a:pt x="416788" y="1252550"/>
                  </a:lnTo>
                  <a:lnTo>
                    <a:pt x="402831" y="1196047"/>
                  </a:lnTo>
                  <a:lnTo>
                    <a:pt x="392353" y="1142822"/>
                  </a:lnTo>
                  <a:lnTo>
                    <a:pt x="384835" y="1094155"/>
                  </a:lnTo>
                  <a:lnTo>
                    <a:pt x="379806" y="1051293"/>
                  </a:lnTo>
                  <a:lnTo>
                    <a:pt x="375183" y="988009"/>
                  </a:lnTo>
                  <a:lnTo>
                    <a:pt x="374523" y="963041"/>
                  </a:lnTo>
                  <a:lnTo>
                    <a:pt x="374192" y="957046"/>
                  </a:lnTo>
                  <a:lnTo>
                    <a:pt x="364629" y="890828"/>
                  </a:lnTo>
                  <a:lnTo>
                    <a:pt x="345325" y="818680"/>
                  </a:lnTo>
                  <a:lnTo>
                    <a:pt x="330073" y="777862"/>
                  </a:lnTo>
                  <a:lnTo>
                    <a:pt x="310299" y="735507"/>
                  </a:lnTo>
                  <a:lnTo>
                    <a:pt x="285432" y="692835"/>
                  </a:lnTo>
                  <a:lnTo>
                    <a:pt x="254889" y="651065"/>
                  </a:lnTo>
                  <a:lnTo>
                    <a:pt x="218109" y="611403"/>
                  </a:lnTo>
                  <a:lnTo>
                    <a:pt x="174510" y="575094"/>
                  </a:lnTo>
                  <a:lnTo>
                    <a:pt x="123494" y="543331"/>
                  </a:lnTo>
                  <a:lnTo>
                    <a:pt x="64503" y="517347"/>
                  </a:lnTo>
                  <a:lnTo>
                    <a:pt x="0" y="499211"/>
                  </a:lnTo>
                  <a:lnTo>
                    <a:pt x="0" y="556387"/>
                  </a:lnTo>
                  <a:lnTo>
                    <a:pt x="2755" y="556387"/>
                  </a:lnTo>
                  <a:lnTo>
                    <a:pt x="67525" y="577811"/>
                  </a:lnTo>
                  <a:lnTo>
                    <a:pt x="122923" y="606221"/>
                  </a:lnTo>
                  <a:lnTo>
                    <a:pt x="169684" y="640168"/>
                  </a:lnTo>
                  <a:lnTo>
                    <a:pt x="208521" y="678180"/>
                  </a:lnTo>
                  <a:lnTo>
                    <a:pt x="240169" y="718820"/>
                  </a:lnTo>
                  <a:lnTo>
                    <a:pt x="265353" y="760615"/>
                  </a:lnTo>
                  <a:lnTo>
                    <a:pt x="284822" y="802106"/>
                  </a:lnTo>
                  <a:lnTo>
                    <a:pt x="299300" y="841832"/>
                  </a:lnTo>
                  <a:lnTo>
                    <a:pt x="316166" y="910183"/>
                  </a:lnTo>
                  <a:lnTo>
                    <a:pt x="321805" y="953985"/>
                  </a:lnTo>
                  <a:lnTo>
                    <a:pt x="322237" y="963041"/>
                  </a:lnTo>
                  <a:lnTo>
                    <a:pt x="322237" y="971550"/>
                  </a:lnTo>
                  <a:lnTo>
                    <a:pt x="322541" y="989457"/>
                  </a:lnTo>
                  <a:lnTo>
                    <a:pt x="325945" y="1049515"/>
                  </a:lnTo>
                  <a:lnTo>
                    <a:pt x="329971" y="1089723"/>
                  </a:lnTo>
                  <a:lnTo>
                    <a:pt x="336169" y="1135405"/>
                  </a:lnTo>
                  <a:lnTo>
                    <a:pt x="345008" y="1185570"/>
                  </a:lnTo>
                  <a:lnTo>
                    <a:pt x="356933" y="1239253"/>
                  </a:lnTo>
                  <a:lnTo>
                    <a:pt x="372414" y="1295463"/>
                  </a:lnTo>
                  <a:lnTo>
                    <a:pt x="391934" y="1353223"/>
                  </a:lnTo>
                  <a:lnTo>
                    <a:pt x="415950" y="1411554"/>
                  </a:lnTo>
                  <a:lnTo>
                    <a:pt x="444919" y="1469466"/>
                  </a:lnTo>
                  <a:lnTo>
                    <a:pt x="479298" y="1525993"/>
                  </a:lnTo>
                  <a:lnTo>
                    <a:pt x="519569" y="1580146"/>
                  </a:lnTo>
                  <a:lnTo>
                    <a:pt x="566204" y="1630934"/>
                  </a:lnTo>
                  <a:lnTo>
                    <a:pt x="597611" y="1666760"/>
                  </a:lnTo>
                  <a:lnTo>
                    <a:pt x="621919" y="1704517"/>
                  </a:lnTo>
                  <a:lnTo>
                    <a:pt x="638810" y="1744205"/>
                  </a:lnTo>
                  <a:lnTo>
                    <a:pt x="647954" y="1785835"/>
                  </a:lnTo>
                  <a:lnTo>
                    <a:pt x="649033" y="1829396"/>
                  </a:lnTo>
                  <a:lnTo>
                    <a:pt x="641718" y="1874901"/>
                  </a:lnTo>
                  <a:lnTo>
                    <a:pt x="627570" y="1921497"/>
                  </a:lnTo>
                  <a:lnTo>
                    <a:pt x="606679" y="1966912"/>
                  </a:lnTo>
                  <a:lnTo>
                    <a:pt x="579920" y="2010664"/>
                  </a:lnTo>
                  <a:lnTo>
                    <a:pt x="548220" y="2052256"/>
                  </a:lnTo>
                  <a:lnTo>
                    <a:pt x="512470" y="2091207"/>
                  </a:lnTo>
                  <a:lnTo>
                    <a:pt x="473583" y="2127021"/>
                  </a:lnTo>
                  <a:lnTo>
                    <a:pt x="432473" y="2159203"/>
                  </a:lnTo>
                  <a:lnTo>
                    <a:pt x="390029" y="2187270"/>
                  </a:lnTo>
                  <a:lnTo>
                    <a:pt x="347179" y="2210739"/>
                  </a:lnTo>
                  <a:lnTo>
                    <a:pt x="304812" y="2229104"/>
                  </a:lnTo>
                  <a:lnTo>
                    <a:pt x="253631" y="2250694"/>
                  </a:lnTo>
                  <a:lnTo>
                    <a:pt x="204787" y="2275128"/>
                  </a:lnTo>
                  <a:lnTo>
                    <a:pt x="158483" y="2301684"/>
                  </a:lnTo>
                  <a:lnTo>
                    <a:pt x="114935" y="2329675"/>
                  </a:lnTo>
                  <a:lnTo>
                    <a:pt x="74320" y="2358377"/>
                  </a:lnTo>
                  <a:lnTo>
                    <a:pt x="36868" y="2387066"/>
                  </a:lnTo>
                  <a:lnTo>
                    <a:pt x="2755" y="2415032"/>
                  </a:lnTo>
                  <a:lnTo>
                    <a:pt x="2755" y="2496312"/>
                  </a:lnTo>
                  <a:lnTo>
                    <a:pt x="30784" y="2469210"/>
                  </a:lnTo>
                  <a:lnTo>
                    <a:pt x="62471" y="2440673"/>
                  </a:lnTo>
                  <a:lnTo>
                    <a:pt x="97713" y="2411450"/>
                  </a:lnTo>
                  <a:lnTo>
                    <a:pt x="136359" y="2382304"/>
                  </a:lnTo>
                  <a:lnTo>
                    <a:pt x="178257" y="2353983"/>
                  </a:lnTo>
                  <a:lnTo>
                    <a:pt x="223304" y="2327224"/>
                  </a:lnTo>
                  <a:lnTo>
                    <a:pt x="271335" y="2302789"/>
                  </a:lnTo>
                  <a:lnTo>
                    <a:pt x="322237" y="2281428"/>
                  </a:lnTo>
                  <a:lnTo>
                    <a:pt x="360603" y="2266226"/>
                  </a:lnTo>
                  <a:lnTo>
                    <a:pt x="399821" y="2246922"/>
                  </a:lnTo>
                  <a:lnTo>
                    <a:pt x="439216" y="2223795"/>
                  </a:lnTo>
                  <a:lnTo>
                    <a:pt x="478205" y="2197100"/>
                  </a:lnTo>
                  <a:lnTo>
                    <a:pt x="516140" y="2167090"/>
                  </a:lnTo>
                  <a:lnTo>
                    <a:pt x="552399" y="2134044"/>
                  </a:lnTo>
                  <a:lnTo>
                    <a:pt x="586359" y="2098217"/>
                  </a:lnTo>
                  <a:lnTo>
                    <a:pt x="617397" y="2059876"/>
                  </a:lnTo>
                  <a:lnTo>
                    <a:pt x="644893" y="2019261"/>
                  </a:lnTo>
                  <a:lnTo>
                    <a:pt x="668197" y="1976640"/>
                  </a:lnTo>
                  <a:lnTo>
                    <a:pt x="686714" y="1932292"/>
                  </a:lnTo>
                  <a:lnTo>
                    <a:pt x="699808" y="1886458"/>
                  </a:lnTo>
                  <a:lnTo>
                    <a:pt x="705510" y="1834172"/>
                  </a:lnTo>
                  <a:lnTo>
                    <a:pt x="705612" y="1816735"/>
                  </a:lnTo>
                  <a:close/>
                </a:path>
                <a:path w="1576070" h="3616960">
                  <a:moveTo>
                    <a:pt x="1331976" y="2048637"/>
                  </a:moveTo>
                  <a:lnTo>
                    <a:pt x="1323428" y="1971840"/>
                  </a:lnTo>
                  <a:lnTo>
                    <a:pt x="1312837" y="1931098"/>
                  </a:lnTo>
                  <a:lnTo>
                    <a:pt x="1298079" y="1888909"/>
                  </a:lnTo>
                  <a:lnTo>
                    <a:pt x="1279220" y="1845398"/>
                  </a:lnTo>
                  <a:lnTo>
                    <a:pt x="1256296" y="1800644"/>
                  </a:lnTo>
                  <a:lnTo>
                    <a:pt x="1229360" y="1754746"/>
                  </a:lnTo>
                  <a:lnTo>
                    <a:pt x="1198460" y="1707794"/>
                  </a:lnTo>
                  <a:lnTo>
                    <a:pt x="1163650" y="1659890"/>
                  </a:lnTo>
                  <a:lnTo>
                    <a:pt x="1097838" y="1572298"/>
                  </a:lnTo>
                  <a:lnTo>
                    <a:pt x="1039444" y="1492885"/>
                  </a:lnTo>
                  <a:lnTo>
                    <a:pt x="988034" y="1421142"/>
                  </a:lnTo>
                  <a:lnTo>
                    <a:pt x="943152" y="1356537"/>
                  </a:lnTo>
                  <a:lnTo>
                    <a:pt x="904379" y="1298562"/>
                  </a:lnTo>
                  <a:lnTo>
                    <a:pt x="871270" y="1246695"/>
                  </a:lnTo>
                  <a:lnTo>
                    <a:pt x="843394" y="1200404"/>
                  </a:lnTo>
                  <a:lnTo>
                    <a:pt x="820318" y="1159192"/>
                  </a:lnTo>
                  <a:lnTo>
                    <a:pt x="801598" y="1122527"/>
                  </a:lnTo>
                  <a:lnTo>
                    <a:pt x="775487" y="1060767"/>
                  </a:lnTo>
                  <a:lnTo>
                    <a:pt x="761580" y="1010958"/>
                  </a:lnTo>
                  <a:lnTo>
                    <a:pt x="756386" y="968946"/>
                  </a:lnTo>
                  <a:lnTo>
                    <a:pt x="755980" y="949579"/>
                  </a:lnTo>
                  <a:lnTo>
                    <a:pt x="756437" y="930592"/>
                  </a:lnTo>
                  <a:lnTo>
                    <a:pt x="757339" y="911479"/>
                  </a:lnTo>
                  <a:lnTo>
                    <a:pt x="757339" y="894080"/>
                  </a:lnTo>
                  <a:lnTo>
                    <a:pt x="755408" y="822452"/>
                  </a:lnTo>
                  <a:lnTo>
                    <a:pt x="749376" y="778484"/>
                  </a:lnTo>
                  <a:lnTo>
                    <a:pt x="739343" y="730935"/>
                  </a:lnTo>
                  <a:lnTo>
                    <a:pt x="724801" y="681189"/>
                  </a:lnTo>
                  <a:lnTo>
                    <a:pt x="705307" y="630631"/>
                  </a:lnTo>
                  <a:lnTo>
                    <a:pt x="680364" y="580644"/>
                  </a:lnTo>
                  <a:lnTo>
                    <a:pt x="649490" y="532625"/>
                  </a:lnTo>
                  <a:lnTo>
                    <a:pt x="612228" y="487934"/>
                  </a:lnTo>
                  <a:lnTo>
                    <a:pt x="576287" y="455612"/>
                  </a:lnTo>
                  <a:lnTo>
                    <a:pt x="538035" y="428383"/>
                  </a:lnTo>
                  <a:lnTo>
                    <a:pt x="497230" y="406336"/>
                  </a:lnTo>
                  <a:lnTo>
                    <a:pt x="453682" y="389559"/>
                  </a:lnTo>
                  <a:lnTo>
                    <a:pt x="407200" y="378155"/>
                  </a:lnTo>
                  <a:lnTo>
                    <a:pt x="363651" y="372948"/>
                  </a:lnTo>
                  <a:lnTo>
                    <a:pt x="304584" y="371856"/>
                  </a:lnTo>
                  <a:lnTo>
                    <a:pt x="235864" y="372948"/>
                  </a:lnTo>
                  <a:lnTo>
                    <a:pt x="174726" y="370814"/>
                  </a:lnTo>
                  <a:lnTo>
                    <a:pt x="121018" y="366102"/>
                  </a:lnTo>
                  <a:lnTo>
                    <a:pt x="74549" y="359448"/>
                  </a:lnTo>
                  <a:lnTo>
                    <a:pt x="35191" y="351497"/>
                  </a:lnTo>
                  <a:lnTo>
                    <a:pt x="2755" y="342900"/>
                  </a:lnTo>
                  <a:lnTo>
                    <a:pt x="2755" y="400939"/>
                  </a:lnTo>
                  <a:lnTo>
                    <a:pt x="40055" y="409130"/>
                  </a:lnTo>
                  <a:lnTo>
                    <a:pt x="82511" y="416191"/>
                  </a:lnTo>
                  <a:lnTo>
                    <a:pt x="130441" y="421944"/>
                  </a:lnTo>
                  <a:lnTo>
                    <a:pt x="184188" y="426262"/>
                  </a:lnTo>
                  <a:lnTo>
                    <a:pt x="244055" y="428967"/>
                  </a:lnTo>
                  <a:lnTo>
                    <a:pt x="310388" y="429895"/>
                  </a:lnTo>
                  <a:lnTo>
                    <a:pt x="361569" y="432777"/>
                  </a:lnTo>
                  <a:lnTo>
                    <a:pt x="410349" y="441286"/>
                  </a:lnTo>
                  <a:lnTo>
                    <a:pt x="456222" y="455282"/>
                  </a:lnTo>
                  <a:lnTo>
                    <a:pt x="498716" y="474611"/>
                  </a:lnTo>
                  <a:lnTo>
                    <a:pt x="537324" y="499084"/>
                  </a:lnTo>
                  <a:lnTo>
                    <a:pt x="571601" y="528574"/>
                  </a:lnTo>
                  <a:lnTo>
                    <a:pt x="607326" y="570687"/>
                  </a:lnTo>
                  <a:lnTo>
                    <a:pt x="636524" y="617499"/>
                  </a:lnTo>
                  <a:lnTo>
                    <a:pt x="659739" y="667169"/>
                  </a:lnTo>
                  <a:lnTo>
                    <a:pt x="677519" y="717854"/>
                  </a:lnTo>
                  <a:lnTo>
                    <a:pt x="690397" y="767727"/>
                  </a:lnTo>
                  <a:lnTo>
                    <a:pt x="698919" y="814959"/>
                  </a:lnTo>
                  <a:lnTo>
                    <a:pt x="703630" y="857681"/>
                  </a:lnTo>
                  <a:lnTo>
                    <a:pt x="705091" y="894080"/>
                  </a:lnTo>
                  <a:lnTo>
                    <a:pt x="705091" y="911479"/>
                  </a:lnTo>
                  <a:lnTo>
                    <a:pt x="704189" y="933386"/>
                  </a:lnTo>
                  <a:lnTo>
                    <a:pt x="703745" y="954976"/>
                  </a:lnTo>
                  <a:lnTo>
                    <a:pt x="705993" y="999375"/>
                  </a:lnTo>
                  <a:lnTo>
                    <a:pt x="715403" y="1049020"/>
                  </a:lnTo>
                  <a:lnTo>
                    <a:pt x="735558" y="1108265"/>
                  </a:lnTo>
                  <a:lnTo>
                    <a:pt x="770051" y="1181455"/>
                  </a:lnTo>
                  <a:lnTo>
                    <a:pt x="793800" y="1224635"/>
                  </a:lnTo>
                  <a:lnTo>
                    <a:pt x="822464" y="1272921"/>
                  </a:lnTo>
                  <a:lnTo>
                    <a:pt x="856500" y="1326883"/>
                  </a:lnTo>
                  <a:lnTo>
                    <a:pt x="896366" y="1387030"/>
                  </a:lnTo>
                  <a:lnTo>
                    <a:pt x="942505" y="1453934"/>
                  </a:lnTo>
                  <a:lnTo>
                    <a:pt x="995349" y="1528127"/>
                  </a:lnTo>
                  <a:lnTo>
                    <a:pt x="1055370" y="1610144"/>
                  </a:lnTo>
                  <a:lnTo>
                    <a:pt x="1123010" y="1700530"/>
                  </a:lnTo>
                  <a:lnTo>
                    <a:pt x="1160449" y="1752053"/>
                  </a:lnTo>
                  <a:lnTo>
                    <a:pt x="1192669" y="1802066"/>
                  </a:lnTo>
                  <a:lnTo>
                    <a:pt x="1219669" y="1850466"/>
                  </a:lnTo>
                  <a:lnTo>
                    <a:pt x="1241437" y="1897164"/>
                  </a:lnTo>
                  <a:lnTo>
                    <a:pt x="1257985" y="1942045"/>
                  </a:lnTo>
                  <a:lnTo>
                    <a:pt x="1269314" y="1985010"/>
                  </a:lnTo>
                  <a:lnTo>
                    <a:pt x="1275410" y="2025954"/>
                  </a:lnTo>
                  <a:lnTo>
                    <a:pt x="1276273" y="2064778"/>
                  </a:lnTo>
                  <a:lnTo>
                    <a:pt x="1271905" y="2101367"/>
                  </a:lnTo>
                  <a:lnTo>
                    <a:pt x="1242187" y="2177034"/>
                  </a:lnTo>
                  <a:lnTo>
                    <a:pt x="1214539" y="2214308"/>
                  </a:lnTo>
                  <a:lnTo>
                    <a:pt x="1180503" y="2247722"/>
                  </a:lnTo>
                  <a:lnTo>
                    <a:pt x="1141285" y="2277491"/>
                  </a:lnTo>
                  <a:lnTo>
                    <a:pt x="1098029" y="2303894"/>
                  </a:lnTo>
                  <a:lnTo>
                    <a:pt x="1051902" y="2327135"/>
                  </a:lnTo>
                  <a:lnTo>
                    <a:pt x="1004087" y="2347480"/>
                  </a:lnTo>
                  <a:lnTo>
                    <a:pt x="955751" y="2365171"/>
                  </a:lnTo>
                  <a:lnTo>
                    <a:pt x="908062" y="2380437"/>
                  </a:lnTo>
                  <a:lnTo>
                    <a:pt x="862190" y="2393531"/>
                  </a:lnTo>
                  <a:lnTo>
                    <a:pt x="819289" y="2404681"/>
                  </a:lnTo>
                  <a:lnTo>
                    <a:pt x="780554" y="2414143"/>
                  </a:lnTo>
                  <a:lnTo>
                    <a:pt x="763143" y="2419985"/>
                  </a:lnTo>
                  <a:lnTo>
                    <a:pt x="725043" y="2427681"/>
                  </a:lnTo>
                  <a:lnTo>
                    <a:pt x="689127" y="2433751"/>
                  </a:lnTo>
                  <a:lnTo>
                    <a:pt x="580720" y="2449271"/>
                  </a:lnTo>
                  <a:lnTo>
                    <a:pt x="539953" y="2456738"/>
                  </a:lnTo>
                  <a:lnTo>
                    <a:pt x="500862" y="2467076"/>
                  </a:lnTo>
                  <a:lnTo>
                    <a:pt x="462775" y="2481707"/>
                  </a:lnTo>
                  <a:lnTo>
                    <a:pt x="425005" y="2502065"/>
                  </a:lnTo>
                  <a:lnTo>
                    <a:pt x="386918" y="2529586"/>
                  </a:lnTo>
                  <a:lnTo>
                    <a:pt x="347827" y="2565692"/>
                  </a:lnTo>
                  <a:lnTo>
                    <a:pt x="307060" y="2611831"/>
                  </a:lnTo>
                  <a:lnTo>
                    <a:pt x="229971" y="2714904"/>
                  </a:lnTo>
                  <a:lnTo>
                    <a:pt x="193243" y="2756954"/>
                  </a:lnTo>
                  <a:lnTo>
                    <a:pt x="154597" y="2795651"/>
                  </a:lnTo>
                  <a:lnTo>
                    <a:pt x="114833" y="2831096"/>
                  </a:lnTo>
                  <a:lnTo>
                    <a:pt x="74752" y="2863405"/>
                  </a:lnTo>
                  <a:lnTo>
                    <a:pt x="35191" y="2892666"/>
                  </a:lnTo>
                  <a:lnTo>
                    <a:pt x="0" y="2916872"/>
                  </a:lnTo>
                  <a:lnTo>
                    <a:pt x="0" y="2986671"/>
                  </a:lnTo>
                  <a:lnTo>
                    <a:pt x="34937" y="2964929"/>
                  </a:lnTo>
                  <a:lnTo>
                    <a:pt x="74485" y="2937624"/>
                  </a:lnTo>
                  <a:lnTo>
                    <a:pt x="114998" y="2906776"/>
                  </a:lnTo>
                  <a:lnTo>
                    <a:pt x="155841" y="2872536"/>
                  </a:lnTo>
                  <a:lnTo>
                    <a:pt x="196418" y="2835033"/>
                  </a:lnTo>
                  <a:lnTo>
                    <a:pt x="236105" y="2794381"/>
                  </a:lnTo>
                  <a:lnTo>
                    <a:pt x="274294" y="2750731"/>
                  </a:lnTo>
                  <a:lnTo>
                    <a:pt x="310388" y="2704211"/>
                  </a:lnTo>
                  <a:lnTo>
                    <a:pt x="352196" y="2646489"/>
                  </a:lnTo>
                  <a:lnTo>
                    <a:pt x="391287" y="2602357"/>
                  </a:lnTo>
                  <a:lnTo>
                    <a:pt x="428739" y="2569641"/>
                  </a:lnTo>
                  <a:lnTo>
                    <a:pt x="465658" y="2546159"/>
                  </a:lnTo>
                  <a:lnTo>
                    <a:pt x="503110" y="2529763"/>
                  </a:lnTo>
                  <a:lnTo>
                    <a:pt x="542201" y="2518270"/>
                  </a:lnTo>
                  <a:lnTo>
                    <a:pt x="584009" y="2509494"/>
                  </a:lnTo>
                  <a:lnTo>
                    <a:pt x="629640" y="2501265"/>
                  </a:lnTo>
                  <a:lnTo>
                    <a:pt x="661289" y="2496705"/>
                  </a:lnTo>
                  <a:lnTo>
                    <a:pt x="695655" y="2491067"/>
                  </a:lnTo>
                  <a:lnTo>
                    <a:pt x="733298" y="2483256"/>
                  </a:lnTo>
                  <a:lnTo>
                    <a:pt x="774750" y="2472182"/>
                  </a:lnTo>
                  <a:lnTo>
                    <a:pt x="792162" y="2466340"/>
                  </a:lnTo>
                  <a:lnTo>
                    <a:pt x="830529" y="2457653"/>
                  </a:lnTo>
                  <a:lnTo>
                    <a:pt x="872693" y="2447429"/>
                  </a:lnTo>
                  <a:lnTo>
                    <a:pt x="917702" y="2435415"/>
                  </a:lnTo>
                  <a:lnTo>
                    <a:pt x="964590" y="2421293"/>
                  </a:lnTo>
                  <a:lnTo>
                    <a:pt x="1012418" y="2404808"/>
                  </a:lnTo>
                  <a:lnTo>
                    <a:pt x="1060221" y="2385657"/>
                  </a:lnTo>
                  <a:lnTo>
                    <a:pt x="1107071" y="2363546"/>
                  </a:lnTo>
                  <a:lnTo>
                    <a:pt x="1151991" y="2338209"/>
                  </a:lnTo>
                  <a:lnTo>
                    <a:pt x="1194054" y="2309355"/>
                  </a:lnTo>
                  <a:lnTo>
                    <a:pt x="1232293" y="2276703"/>
                  </a:lnTo>
                  <a:lnTo>
                    <a:pt x="1265758" y="2239949"/>
                  </a:lnTo>
                  <a:lnTo>
                    <a:pt x="1293495" y="2198827"/>
                  </a:lnTo>
                  <a:lnTo>
                    <a:pt x="1314577" y="2153031"/>
                  </a:lnTo>
                  <a:lnTo>
                    <a:pt x="1327607" y="2103031"/>
                  </a:lnTo>
                  <a:lnTo>
                    <a:pt x="1330871" y="2077212"/>
                  </a:lnTo>
                  <a:lnTo>
                    <a:pt x="1331976" y="2048637"/>
                  </a:lnTo>
                  <a:close/>
                </a:path>
                <a:path w="1576070" h="3616960">
                  <a:moveTo>
                    <a:pt x="1575816" y="1956308"/>
                  </a:moveTo>
                  <a:lnTo>
                    <a:pt x="1574711" y="1908314"/>
                  </a:lnTo>
                  <a:lnTo>
                    <a:pt x="1571447" y="1859762"/>
                  </a:lnTo>
                  <a:lnTo>
                    <a:pt x="1565998" y="1810118"/>
                  </a:lnTo>
                  <a:lnTo>
                    <a:pt x="1558417" y="1758823"/>
                  </a:lnTo>
                  <a:lnTo>
                    <a:pt x="1544510" y="1687677"/>
                  </a:lnTo>
                  <a:lnTo>
                    <a:pt x="1529041" y="1619986"/>
                  </a:lnTo>
                  <a:lnTo>
                    <a:pt x="1512214" y="1555699"/>
                  </a:lnTo>
                  <a:lnTo>
                    <a:pt x="1494218" y="1494739"/>
                  </a:lnTo>
                  <a:lnTo>
                    <a:pt x="1475282" y="1437043"/>
                  </a:lnTo>
                  <a:lnTo>
                    <a:pt x="1455597" y="1382547"/>
                  </a:lnTo>
                  <a:lnTo>
                    <a:pt x="1435354" y="1331188"/>
                  </a:lnTo>
                  <a:lnTo>
                    <a:pt x="1414780" y="1282877"/>
                  </a:lnTo>
                  <a:lnTo>
                    <a:pt x="1394066" y="1237564"/>
                  </a:lnTo>
                  <a:lnTo>
                    <a:pt x="1373416" y="1195184"/>
                  </a:lnTo>
                  <a:lnTo>
                    <a:pt x="1353045" y="1155649"/>
                  </a:lnTo>
                  <a:lnTo>
                    <a:pt x="1333144" y="1118908"/>
                  </a:lnTo>
                  <a:lnTo>
                    <a:pt x="1313929" y="1084884"/>
                  </a:lnTo>
                  <a:lnTo>
                    <a:pt x="1262418" y="998474"/>
                  </a:lnTo>
                  <a:lnTo>
                    <a:pt x="1242009" y="965809"/>
                  </a:lnTo>
                  <a:lnTo>
                    <a:pt x="1225423" y="937501"/>
                  </a:lnTo>
                  <a:lnTo>
                    <a:pt x="1214272" y="913561"/>
                  </a:lnTo>
                  <a:lnTo>
                    <a:pt x="1210195" y="893953"/>
                  </a:lnTo>
                  <a:lnTo>
                    <a:pt x="1206614" y="880770"/>
                  </a:lnTo>
                  <a:lnTo>
                    <a:pt x="1191818" y="836129"/>
                  </a:lnTo>
                  <a:lnTo>
                    <a:pt x="1167295" y="771334"/>
                  </a:lnTo>
                  <a:lnTo>
                    <a:pt x="1151534" y="732929"/>
                  </a:lnTo>
                  <a:lnTo>
                    <a:pt x="1133551" y="691362"/>
                  </a:lnTo>
                  <a:lnTo>
                    <a:pt x="1113383" y="647242"/>
                  </a:lnTo>
                  <a:lnTo>
                    <a:pt x="1091107" y="601218"/>
                  </a:lnTo>
                  <a:lnTo>
                    <a:pt x="1066800" y="553885"/>
                  </a:lnTo>
                  <a:lnTo>
                    <a:pt x="1040511" y="505879"/>
                  </a:lnTo>
                  <a:lnTo>
                    <a:pt x="1012317" y="457822"/>
                  </a:lnTo>
                  <a:lnTo>
                    <a:pt x="982281" y="410337"/>
                  </a:lnTo>
                  <a:lnTo>
                    <a:pt x="950468" y="364058"/>
                  </a:lnTo>
                  <a:lnTo>
                    <a:pt x="916940" y="319608"/>
                  </a:lnTo>
                  <a:lnTo>
                    <a:pt x="881761" y="277596"/>
                  </a:lnTo>
                  <a:lnTo>
                    <a:pt x="845007" y="238658"/>
                  </a:lnTo>
                  <a:lnTo>
                    <a:pt x="806742" y="203428"/>
                  </a:lnTo>
                  <a:lnTo>
                    <a:pt x="767029" y="172504"/>
                  </a:lnTo>
                  <a:lnTo>
                    <a:pt x="725932" y="146532"/>
                  </a:lnTo>
                  <a:lnTo>
                    <a:pt x="683514" y="126136"/>
                  </a:lnTo>
                  <a:lnTo>
                    <a:pt x="639851" y="111925"/>
                  </a:lnTo>
                  <a:lnTo>
                    <a:pt x="595007" y="104521"/>
                  </a:lnTo>
                  <a:lnTo>
                    <a:pt x="534377" y="99479"/>
                  </a:lnTo>
                  <a:lnTo>
                    <a:pt x="474637" y="93154"/>
                  </a:lnTo>
                  <a:lnTo>
                    <a:pt x="416179" y="85750"/>
                  </a:lnTo>
                  <a:lnTo>
                    <a:pt x="359422" y="77431"/>
                  </a:lnTo>
                  <a:lnTo>
                    <a:pt x="304761" y="68376"/>
                  </a:lnTo>
                  <a:lnTo>
                    <a:pt x="252603" y="58788"/>
                  </a:lnTo>
                  <a:lnTo>
                    <a:pt x="203339" y="48831"/>
                  </a:lnTo>
                  <a:lnTo>
                    <a:pt x="157378" y="38709"/>
                  </a:lnTo>
                  <a:lnTo>
                    <a:pt x="115125" y="28575"/>
                  </a:lnTo>
                  <a:lnTo>
                    <a:pt x="76987" y="18618"/>
                  </a:lnTo>
                  <a:lnTo>
                    <a:pt x="14643" y="0"/>
                  </a:lnTo>
                  <a:lnTo>
                    <a:pt x="14643" y="46482"/>
                  </a:lnTo>
                  <a:lnTo>
                    <a:pt x="3048" y="46482"/>
                  </a:lnTo>
                  <a:lnTo>
                    <a:pt x="43053" y="59283"/>
                  </a:lnTo>
                  <a:lnTo>
                    <a:pt x="87134" y="71539"/>
                  </a:lnTo>
                  <a:lnTo>
                    <a:pt x="134531" y="83197"/>
                  </a:lnTo>
                  <a:lnTo>
                    <a:pt x="184454" y="94183"/>
                  </a:lnTo>
                  <a:lnTo>
                    <a:pt x="236156" y="104444"/>
                  </a:lnTo>
                  <a:lnTo>
                    <a:pt x="288861" y="113919"/>
                  </a:lnTo>
                  <a:lnTo>
                    <a:pt x="341820" y="122555"/>
                  </a:lnTo>
                  <a:lnTo>
                    <a:pt x="394246" y="130276"/>
                  </a:lnTo>
                  <a:lnTo>
                    <a:pt x="445376" y="137033"/>
                  </a:lnTo>
                  <a:lnTo>
                    <a:pt x="494461" y="142760"/>
                  </a:lnTo>
                  <a:lnTo>
                    <a:pt x="540715" y="147396"/>
                  </a:lnTo>
                  <a:lnTo>
                    <a:pt x="583399" y="150876"/>
                  </a:lnTo>
                  <a:lnTo>
                    <a:pt x="624547" y="158153"/>
                  </a:lnTo>
                  <a:lnTo>
                    <a:pt x="665035" y="172821"/>
                  </a:lnTo>
                  <a:lnTo>
                    <a:pt x="704723" y="194183"/>
                  </a:lnTo>
                  <a:lnTo>
                    <a:pt x="743508" y="221500"/>
                  </a:lnTo>
                  <a:lnTo>
                    <a:pt x="781253" y="254050"/>
                  </a:lnTo>
                  <a:lnTo>
                    <a:pt x="817841" y="291096"/>
                  </a:lnTo>
                  <a:lnTo>
                    <a:pt x="853160" y="331927"/>
                  </a:lnTo>
                  <a:lnTo>
                    <a:pt x="887069" y="375818"/>
                  </a:lnTo>
                  <a:lnTo>
                    <a:pt x="919480" y="422033"/>
                  </a:lnTo>
                  <a:lnTo>
                    <a:pt x="950252" y="469849"/>
                  </a:lnTo>
                  <a:lnTo>
                    <a:pt x="979258" y="518541"/>
                  </a:lnTo>
                  <a:lnTo>
                    <a:pt x="1006398" y="567385"/>
                  </a:lnTo>
                  <a:lnTo>
                    <a:pt x="1031544" y="615657"/>
                  </a:lnTo>
                  <a:lnTo>
                    <a:pt x="1054557" y="662622"/>
                  </a:lnTo>
                  <a:lnTo>
                    <a:pt x="1075347" y="707555"/>
                  </a:lnTo>
                  <a:lnTo>
                    <a:pt x="1093774" y="749744"/>
                  </a:lnTo>
                  <a:lnTo>
                    <a:pt x="1109726" y="788441"/>
                  </a:lnTo>
                  <a:lnTo>
                    <a:pt x="1133716" y="852512"/>
                  </a:lnTo>
                  <a:lnTo>
                    <a:pt x="1146352" y="893953"/>
                  </a:lnTo>
                  <a:lnTo>
                    <a:pt x="1153871" y="917117"/>
                  </a:lnTo>
                  <a:lnTo>
                    <a:pt x="1167384" y="944054"/>
                  </a:lnTo>
                  <a:lnTo>
                    <a:pt x="1186345" y="976439"/>
                  </a:lnTo>
                  <a:lnTo>
                    <a:pt x="1226070" y="1042073"/>
                  </a:lnTo>
                  <a:lnTo>
                    <a:pt x="1243139" y="1070648"/>
                  </a:lnTo>
                  <a:lnTo>
                    <a:pt x="1280033" y="1135214"/>
                  </a:lnTo>
                  <a:lnTo>
                    <a:pt x="1299489" y="1171346"/>
                  </a:lnTo>
                  <a:lnTo>
                    <a:pt x="1319364" y="1210119"/>
                  </a:lnTo>
                  <a:lnTo>
                    <a:pt x="1339481" y="1251623"/>
                  </a:lnTo>
                  <a:lnTo>
                    <a:pt x="1359662" y="1295908"/>
                  </a:lnTo>
                  <a:lnTo>
                    <a:pt x="1379689" y="1343063"/>
                  </a:lnTo>
                  <a:lnTo>
                    <a:pt x="1399400" y="1393139"/>
                  </a:lnTo>
                  <a:lnTo>
                    <a:pt x="1418602" y="1446199"/>
                  </a:lnTo>
                  <a:lnTo>
                    <a:pt x="1437093" y="1502333"/>
                  </a:lnTo>
                  <a:lnTo>
                    <a:pt x="1454708" y="1561592"/>
                  </a:lnTo>
                  <a:lnTo>
                    <a:pt x="1471256" y="1624050"/>
                  </a:lnTo>
                  <a:lnTo>
                    <a:pt x="1486535" y="1689773"/>
                  </a:lnTo>
                  <a:lnTo>
                    <a:pt x="1500378" y="1758823"/>
                  </a:lnTo>
                  <a:lnTo>
                    <a:pt x="1510258" y="1820710"/>
                  </a:lnTo>
                  <a:lnTo>
                    <a:pt x="1516380" y="1880920"/>
                  </a:lnTo>
                  <a:lnTo>
                    <a:pt x="1518881" y="1939429"/>
                  </a:lnTo>
                  <a:lnTo>
                    <a:pt x="1517967" y="1996160"/>
                  </a:lnTo>
                  <a:lnTo>
                    <a:pt x="1513789" y="2051088"/>
                  </a:lnTo>
                  <a:lnTo>
                    <a:pt x="1506550" y="2104148"/>
                  </a:lnTo>
                  <a:lnTo>
                    <a:pt x="1496402" y="2155304"/>
                  </a:lnTo>
                  <a:lnTo>
                    <a:pt x="1483525" y="2204491"/>
                  </a:lnTo>
                  <a:lnTo>
                    <a:pt x="1468107" y="2251672"/>
                  </a:lnTo>
                  <a:lnTo>
                    <a:pt x="1450327" y="2296795"/>
                  </a:lnTo>
                  <a:lnTo>
                    <a:pt x="1430337" y="2339822"/>
                  </a:lnTo>
                  <a:lnTo>
                    <a:pt x="1408328" y="2380678"/>
                  </a:lnTo>
                  <a:lnTo>
                    <a:pt x="1384490" y="2419337"/>
                  </a:lnTo>
                  <a:lnTo>
                    <a:pt x="1358976" y="2455748"/>
                  </a:lnTo>
                  <a:lnTo>
                    <a:pt x="1331963" y="2489847"/>
                  </a:lnTo>
                  <a:lnTo>
                    <a:pt x="1303655" y="2521597"/>
                  </a:lnTo>
                  <a:lnTo>
                    <a:pt x="1274191" y="2550947"/>
                  </a:lnTo>
                  <a:lnTo>
                    <a:pt x="1243774" y="2577846"/>
                  </a:lnTo>
                  <a:lnTo>
                    <a:pt x="1212570" y="2602242"/>
                  </a:lnTo>
                  <a:lnTo>
                    <a:pt x="1180744" y="2624099"/>
                  </a:lnTo>
                  <a:lnTo>
                    <a:pt x="1115987" y="2659964"/>
                  </a:lnTo>
                  <a:lnTo>
                    <a:pt x="1050899" y="2685046"/>
                  </a:lnTo>
                  <a:lnTo>
                    <a:pt x="970699" y="2706014"/>
                  </a:lnTo>
                  <a:lnTo>
                    <a:pt x="923594" y="2722321"/>
                  </a:lnTo>
                  <a:lnTo>
                    <a:pt x="877455" y="2742082"/>
                  </a:lnTo>
                  <a:lnTo>
                    <a:pt x="832383" y="2765018"/>
                  </a:lnTo>
                  <a:lnTo>
                    <a:pt x="788492" y="2790888"/>
                  </a:lnTo>
                  <a:lnTo>
                    <a:pt x="745896" y="2819425"/>
                  </a:lnTo>
                  <a:lnTo>
                    <a:pt x="704697" y="2850362"/>
                  </a:lnTo>
                  <a:lnTo>
                    <a:pt x="665010" y="2883433"/>
                  </a:lnTo>
                  <a:lnTo>
                    <a:pt x="626922" y="2918383"/>
                  </a:lnTo>
                  <a:lnTo>
                    <a:pt x="590562" y="2954947"/>
                  </a:lnTo>
                  <a:lnTo>
                    <a:pt x="556031" y="2992856"/>
                  </a:lnTo>
                  <a:lnTo>
                    <a:pt x="523430" y="3031858"/>
                  </a:lnTo>
                  <a:lnTo>
                    <a:pt x="492874" y="3071672"/>
                  </a:lnTo>
                  <a:lnTo>
                    <a:pt x="464464" y="3112058"/>
                  </a:lnTo>
                  <a:lnTo>
                    <a:pt x="438302" y="3152737"/>
                  </a:lnTo>
                  <a:lnTo>
                    <a:pt x="414515" y="3193453"/>
                  </a:lnTo>
                  <a:lnTo>
                    <a:pt x="393204" y="3233940"/>
                  </a:lnTo>
                  <a:lnTo>
                    <a:pt x="374472" y="3273933"/>
                  </a:lnTo>
                  <a:lnTo>
                    <a:pt x="351853" y="3315766"/>
                  </a:lnTo>
                  <a:lnTo>
                    <a:pt x="323075" y="3354209"/>
                  </a:lnTo>
                  <a:lnTo>
                    <a:pt x="289280" y="3389376"/>
                  </a:lnTo>
                  <a:lnTo>
                    <a:pt x="251625" y="3421380"/>
                  </a:lnTo>
                  <a:lnTo>
                    <a:pt x="211251" y="3450310"/>
                  </a:lnTo>
                  <a:lnTo>
                    <a:pt x="169303" y="3476282"/>
                  </a:lnTo>
                  <a:lnTo>
                    <a:pt x="126949" y="3499383"/>
                  </a:lnTo>
                  <a:lnTo>
                    <a:pt x="85318" y="3519728"/>
                  </a:lnTo>
                  <a:lnTo>
                    <a:pt x="45567" y="3537432"/>
                  </a:lnTo>
                  <a:lnTo>
                    <a:pt x="8851" y="3552571"/>
                  </a:lnTo>
                  <a:lnTo>
                    <a:pt x="8851" y="3616452"/>
                  </a:lnTo>
                  <a:lnTo>
                    <a:pt x="83172" y="3587953"/>
                  </a:lnTo>
                  <a:lnTo>
                    <a:pt x="124688" y="3568954"/>
                  </a:lnTo>
                  <a:lnTo>
                    <a:pt x="167754" y="3546792"/>
                  </a:lnTo>
                  <a:lnTo>
                    <a:pt x="211328" y="3521456"/>
                  </a:lnTo>
                  <a:lnTo>
                    <a:pt x="254419" y="3492957"/>
                  </a:lnTo>
                  <a:lnTo>
                    <a:pt x="295998" y="3461296"/>
                  </a:lnTo>
                  <a:lnTo>
                    <a:pt x="335026" y="3426472"/>
                  </a:lnTo>
                  <a:lnTo>
                    <a:pt x="370497" y="3388487"/>
                  </a:lnTo>
                  <a:lnTo>
                    <a:pt x="401396" y="3347339"/>
                  </a:lnTo>
                  <a:lnTo>
                    <a:pt x="426707" y="3303016"/>
                  </a:lnTo>
                  <a:lnTo>
                    <a:pt x="446443" y="3263658"/>
                  </a:lnTo>
                  <a:lnTo>
                    <a:pt x="468718" y="3223653"/>
                  </a:lnTo>
                  <a:lnTo>
                    <a:pt x="493420" y="3183293"/>
                  </a:lnTo>
                  <a:lnTo>
                    <a:pt x="520446" y="3142919"/>
                  </a:lnTo>
                  <a:lnTo>
                    <a:pt x="549656" y="3102813"/>
                  </a:lnTo>
                  <a:lnTo>
                    <a:pt x="580948" y="3063316"/>
                  </a:lnTo>
                  <a:lnTo>
                    <a:pt x="614210" y="3024708"/>
                  </a:lnTo>
                  <a:lnTo>
                    <a:pt x="649325" y="2987332"/>
                  </a:lnTo>
                  <a:lnTo>
                    <a:pt x="686193" y="2951492"/>
                  </a:lnTo>
                  <a:lnTo>
                    <a:pt x="724687" y="2917494"/>
                  </a:lnTo>
                  <a:lnTo>
                    <a:pt x="764705" y="2885643"/>
                  </a:lnTo>
                  <a:lnTo>
                    <a:pt x="806119" y="2856268"/>
                  </a:lnTo>
                  <a:lnTo>
                    <a:pt x="848817" y="2829661"/>
                  </a:lnTo>
                  <a:lnTo>
                    <a:pt x="892708" y="2806154"/>
                  </a:lnTo>
                  <a:lnTo>
                    <a:pt x="937641" y="2786049"/>
                  </a:lnTo>
                  <a:lnTo>
                    <a:pt x="983538" y="2769666"/>
                  </a:lnTo>
                  <a:lnTo>
                    <a:pt x="1030274" y="2757297"/>
                  </a:lnTo>
                  <a:lnTo>
                    <a:pt x="1064552" y="2748648"/>
                  </a:lnTo>
                  <a:lnTo>
                    <a:pt x="1099210" y="2736951"/>
                  </a:lnTo>
                  <a:lnTo>
                    <a:pt x="1168920" y="2704693"/>
                  </a:lnTo>
                  <a:lnTo>
                    <a:pt x="1203579" y="2684246"/>
                  </a:lnTo>
                  <a:lnTo>
                    <a:pt x="1237843" y="2661005"/>
                  </a:lnTo>
                  <a:lnTo>
                    <a:pt x="1271524" y="2635021"/>
                  </a:lnTo>
                  <a:lnTo>
                    <a:pt x="1304442" y="2606344"/>
                  </a:lnTo>
                  <a:lnTo>
                    <a:pt x="1336382" y="2575052"/>
                  </a:lnTo>
                  <a:lnTo>
                    <a:pt x="1367167" y="2541193"/>
                  </a:lnTo>
                  <a:lnTo>
                    <a:pt x="1396606" y="2504833"/>
                  </a:lnTo>
                  <a:lnTo>
                    <a:pt x="1424482" y="2466009"/>
                  </a:lnTo>
                  <a:lnTo>
                    <a:pt x="1450632" y="2424811"/>
                  </a:lnTo>
                  <a:lnTo>
                    <a:pt x="1474851" y="2381288"/>
                  </a:lnTo>
                  <a:lnTo>
                    <a:pt x="1496936" y="2335492"/>
                  </a:lnTo>
                  <a:lnTo>
                    <a:pt x="1516697" y="2287486"/>
                  </a:lnTo>
                  <a:lnTo>
                    <a:pt x="1533956" y="2237321"/>
                  </a:lnTo>
                  <a:lnTo>
                    <a:pt x="1548511" y="2185073"/>
                  </a:lnTo>
                  <a:lnTo>
                    <a:pt x="1560169" y="2130780"/>
                  </a:lnTo>
                  <a:lnTo>
                    <a:pt x="1568729" y="2074519"/>
                  </a:lnTo>
                  <a:lnTo>
                    <a:pt x="1574012" y="2016353"/>
                  </a:lnTo>
                  <a:lnTo>
                    <a:pt x="1575816" y="1956308"/>
                  </a:lnTo>
                  <a:close/>
                </a:path>
              </a:pathLst>
            </a:custGeom>
            <a:solidFill>
              <a:srgbClr val="EB73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377696" y="3529583"/>
              <a:ext cx="4977765" cy="762000"/>
            </a:xfrm>
            <a:custGeom>
              <a:avLst/>
              <a:gdLst/>
              <a:ahLst/>
              <a:cxnLst/>
              <a:rect l="l" t="t" r="r" b="b"/>
              <a:pathLst>
                <a:path w="4977765" h="762000">
                  <a:moveTo>
                    <a:pt x="4977384" y="0"/>
                  </a:moveTo>
                  <a:lnTo>
                    <a:pt x="0" y="0"/>
                  </a:lnTo>
                  <a:lnTo>
                    <a:pt x="0" y="762000"/>
                  </a:lnTo>
                  <a:lnTo>
                    <a:pt x="4977384" y="762000"/>
                  </a:lnTo>
                  <a:lnTo>
                    <a:pt x="49773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3853941" y="8027034"/>
            <a:ext cx="3071495" cy="141287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algn="just">
              <a:lnSpc>
                <a:spcPts val="1200"/>
              </a:lnSpc>
              <a:spcBef>
                <a:spcPts val="240"/>
              </a:spcBef>
            </a:pPr>
            <a:r>
              <a:rPr sz="1100" b="1" dirty="0">
                <a:solidFill>
                  <a:srgbClr val="EB7339"/>
                </a:solidFill>
                <a:latin typeface="Calibri"/>
                <a:cs typeface="Calibri"/>
              </a:rPr>
              <a:t>Visão</a:t>
            </a:r>
            <a:r>
              <a:rPr sz="1100" b="1" spc="80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EB7339"/>
                </a:solidFill>
                <a:latin typeface="Calibri"/>
                <a:cs typeface="Calibri"/>
              </a:rPr>
              <a:t>:</a:t>
            </a:r>
            <a:r>
              <a:rPr sz="1100" b="1" spc="70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Um</a:t>
            </a:r>
            <a:r>
              <a:rPr sz="1100" spc="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modelo</a:t>
            </a:r>
            <a:r>
              <a:rPr sz="1100" spc="8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justo</a:t>
            </a:r>
            <a:r>
              <a:rPr sz="1100" spc="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100" spc="9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responsável</a:t>
            </a:r>
            <a:r>
              <a:rPr sz="1100" spc="9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baseado</a:t>
            </a:r>
            <a:r>
              <a:rPr sz="1100" spc="9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25" dirty="0">
                <a:solidFill>
                  <a:srgbClr val="404040"/>
                </a:solidFill>
                <a:latin typeface="Calibri"/>
                <a:cs typeface="Calibri"/>
              </a:rPr>
              <a:t>nas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energias</a:t>
            </a:r>
            <a:r>
              <a:rPr sz="1100" spc="3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renováveis,</a:t>
            </a:r>
            <a:r>
              <a:rPr sz="1100" spc="3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contribuindo</a:t>
            </a:r>
            <a:r>
              <a:rPr sz="1100" spc="3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para</a:t>
            </a:r>
            <a:r>
              <a:rPr sz="1100" spc="3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um</a:t>
            </a:r>
            <a:r>
              <a:rPr sz="1100" spc="3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futuro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mais</a:t>
            </a:r>
            <a:r>
              <a:rPr sz="1100" spc="18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sustentável,</a:t>
            </a:r>
            <a:r>
              <a:rPr sz="1100" spc="204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nos</a:t>
            </a:r>
            <a:r>
              <a:rPr sz="1100" spc="2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aspetos</a:t>
            </a:r>
            <a:r>
              <a:rPr sz="1100" spc="19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sociais,</a:t>
            </a:r>
            <a:r>
              <a:rPr sz="1100" spc="19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ambientais</a:t>
            </a:r>
            <a:r>
              <a:rPr sz="1100" spc="19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 energéticos.</a:t>
            </a:r>
            <a:endParaRPr sz="1100">
              <a:latin typeface="Calibri"/>
              <a:cs typeface="Calibri"/>
            </a:endParaRPr>
          </a:p>
          <a:p>
            <a:pPr marL="12700" marR="5080" algn="just">
              <a:lnSpc>
                <a:spcPts val="1200"/>
              </a:lnSpc>
              <a:spcBef>
                <a:spcPts val="1200"/>
              </a:spcBef>
            </a:pPr>
            <a:r>
              <a:rPr sz="1100" b="1" dirty="0">
                <a:solidFill>
                  <a:srgbClr val="EB7339"/>
                </a:solidFill>
                <a:latin typeface="Calibri"/>
                <a:cs typeface="Calibri"/>
              </a:rPr>
              <a:t>Missão:</a:t>
            </a:r>
            <a:r>
              <a:rPr sz="1100" b="1" spc="5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Envolver</a:t>
            </a:r>
            <a:r>
              <a:rPr sz="1100" spc="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cidadãos</a:t>
            </a:r>
            <a:r>
              <a:rPr sz="1100" spc="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100" spc="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empresas</a:t>
            </a:r>
            <a:r>
              <a:rPr sz="1100" spc="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na</a:t>
            </a:r>
            <a:r>
              <a:rPr sz="1100" spc="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criação</a:t>
            </a:r>
            <a:r>
              <a:rPr sz="1100" spc="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25" dirty="0">
                <a:solidFill>
                  <a:srgbClr val="404040"/>
                </a:solidFill>
                <a:latin typeface="Calibri"/>
                <a:cs typeface="Calibri"/>
              </a:rPr>
              <a:t>de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um</a:t>
            </a:r>
            <a:r>
              <a:rPr sz="1100" spc="445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novo</a:t>
            </a:r>
            <a:r>
              <a:rPr sz="1100" spc="455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padrão</a:t>
            </a:r>
            <a:r>
              <a:rPr sz="1100" spc="450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energético,</a:t>
            </a:r>
            <a:r>
              <a:rPr sz="1100" spc="455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renovável</a:t>
            </a:r>
            <a:r>
              <a:rPr sz="1100" spc="455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1100" spc="-5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descentralizado,</a:t>
            </a:r>
            <a:r>
              <a:rPr sz="1100" spc="3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em</a:t>
            </a:r>
            <a:r>
              <a:rPr sz="1100" spc="3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benefício</a:t>
            </a:r>
            <a:r>
              <a:rPr sz="1100" spc="3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da</a:t>
            </a:r>
            <a:r>
              <a:rPr sz="1100" spc="3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sociedade</a:t>
            </a:r>
            <a:r>
              <a:rPr sz="1100" spc="3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100" spc="3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25" dirty="0">
                <a:solidFill>
                  <a:srgbClr val="404040"/>
                </a:solidFill>
                <a:latin typeface="Calibri"/>
                <a:cs typeface="Calibri"/>
              </a:rPr>
              <a:t>do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ambiente.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9" name="object 39"/>
          <p:cNvSpPr txBox="1">
            <a:spLocks noGrp="1"/>
          </p:cNvSpPr>
          <p:nvPr>
            <p:ph type="title"/>
          </p:nvPr>
        </p:nvSpPr>
        <p:spPr>
          <a:xfrm>
            <a:off x="1502410" y="3490721"/>
            <a:ext cx="47942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COOPÉRNICO,</a:t>
            </a:r>
            <a:r>
              <a:rPr spc="-65" dirty="0"/>
              <a:t> </a:t>
            </a:r>
            <a:r>
              <a:rPr dirty="0"/>
              <a:t>UMA</a:t>
            </a:r>
            <a:r>
              <a:rPr spc="-65" dirty="0"/>
              <a:t> </a:t>
            </a:r>
            <a:r>
              <a:rPr spc="-35" dirty="0"/>
              <a:t>COOPERATIVA</a:t>
            </a:r>
            <a:r>
              <a:rPr spc="-45" dirty="0"/>
              <a:t> </a:t>
            </a:r>
            <a:r>
              <a:rPr spc="-25" dirty="0"/>
              <a:t>DE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1502410" y="3821429"/>
            <a:ext cx="29756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EB7339"/>
                </a:solidFill>
                <a:latin typeface="Calibri"/>
                <a:cs typeface="Calibri"/>
              </a:rPr>
              <a:t>ENERGIAS</a:t>
            </a:r>
            <a:r>
              <a:rPr sz="2400" b="1" spc="-6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2400" b="1" spc="-25" dirty="0">
                <a:solidFill>
                  <a:srgbClr val="EB7339"/>
                </a:solidFill>
                <a:latin typeface="Calibri"/>
                <a:cs typeface="Calibri"/>
              </a:rPr>
              <a:t>RENOVÁVEIS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3620261" y="4946903"/>
            <a:ext cx="3950335" cy="2964180"/>
            <a:chOff x="3620261" y="4946903"/>
            <a:chExt cx="3950335" cy="2964180"/>
          </a:xfrm>
        </p:grpSpPr>
        <p:pic>
          <p:nvPicPr>
            <p:cNvPr id="42" name="object 4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632447" y="7313675"/>
              <a:ext cx="595883" cy="597408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3620261" y="5461253"/>
              <a:ext cx="3940810" cy="2346960"/>
            </a:xfrm>
            <a:custGeom>
              <a:avLst/>
              <a:gdLst/>
              <a:ahLst/>
              <a:cxnLst/>
              <a:rect l="l" t="t" r="r" b="b"/>
              <a:pathLst>
                <a:path w="3940809" h="2346959">
                  <a:moveTo>
                    <a:pt x="27432" y="2346960"/>
                  </a:moveTo>
                  <a:lnTo>
                    <a:pt x="3940429" y="2343911"/>
                  </a:lnTo>
                </a:path>
                <a:path w="3940809" h="2346959">
                  <a:moveTo>
                    <a:pt x="0" y="0"/>
                  </a:moveTo>
                  <a:lnTo>
                    <a:pt x="3940174" y="0"/>
                  </a:lnTo>
                </a:path>
              </a:pathLst>
            </a:custGeom>
            <a:ln w="19050">
              <a:solidFill>
                <a:srgbClr val="354F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4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624827" y="4946903"/>
              <a:ext cx="611124" cy="611124"/>
            </a:xfrm>
            <a:prstGeom prst="rect">
              <a:avLst/>
            </a:prstGeom>
          </p:spPr>
        </p:pic>
      </p:grpSp>
      <p:sp>
        <p:nvSpPr>
          <p:cNvPr id="45" name="object 45"/>
          <p:cNvSpPr txBox="1"/>
          <p:nvPr/>
        </p:nvSpPr>
        <p:spPr>
          <a:xfrm>
            <a:off x="3853941" y="7229602"/>
            <a:ext cx="2567305" cy="476884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12700" marR="5080">
              <a:lnSpc>
                <a:spcPct val="64400"/>
              </a:lnSpc>
              <a:spcBef>
                <a:spcPts val="865"/>
              </a:spcBef>
            </a:pPr>
            <a:r>
              <a:rPr sz="1800" b="1" dirty="0">
                <a:solidFill>
                  <a:srgbClr val="EB7339"/>
                </a:solidFill>
                <a:latin typeface="Calibri"/>
                <a:cs typeface="Calibri"/>
              </a:rPr>
              <a:t>INFORMAÇÃO</a:t>
            </a:r>
            <a:r>
              <a:rPr sz="1800" b="1" spc="-8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EB7339"/>
                </a:solidFill>
                <a:latin typeface="Calibri"/>
                <a:cs typeface="Calibri"/>
              </a:rPr>
              <a:t>DETALHADA </a:t>
            </a:r>
            <a:r>
              <a:rPr sz="1800" b="1" dirty="0">
                <a:solidFill>
                  <a:srgbClr val="EB7339"/>
                </a:solidFill>
                <a:latin typeface="Calibri"/>
                <a:cs typeface="Calibri"/>
              </a:rPr>
              <a:t>SOBRE</a:t>
            </a:r>
            <a:r>
              <a:rPr sz="1800" b="1" spc="-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EB7339"/>
                </a:solidFill>
                <a:latin typeface="Calibri"/>
                <a:cs typeface="Calibri"/>
              </a:rPr>
              <a:t>A</a:t>
            </a:r>
            <a:r>
              <a:rPr sz="1800" b="1" spc="-10" dirty="0">
                <a:solidFill>
                  <a:srgbClr val="EB7339"/>
                </a:solidFill>
                <a:latin typeface="Calibri"/>
                <a:cs typeface="Calibri"/>
              </a:rPr>
              <a:t> PRÁTICA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6" name="object 4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785">
              <a:lnSpc>
                <a:spcPts val="760"/>
              </a:lnSpc>
            </a:pPr>
            <a:r>
              <a:rPr spc="-25" dirty="0"/>
              <a:t>36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10043" y="7951658"/>
            <a:ext cx="114300" cy="189420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760"/>
              </a:lnSpc>
            </a:pP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L</a:t>
            </a:r>
            <a:r>
              <a:rPr sz="700" spc="9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o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c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a</a:t>
            </a:r>
            <a:r>
              <a:rPr sz="700" spc="10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l</a:t>
            </a:r>
            <a:r>
              <a:rPr sz="700" spc="204" dirty="0">
                <a:solidFill>
                  <a:srgbClr val="354F92"/>
                </a:solidFill>
                <a:latin typeface="Calibri"/>
                <a:cs typeface="Calibri"/>
              </a:rPr>
              <a:t> 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L</a:t>
            </a:r>
            <a:r>
              <a:rPr sz="700" spc="10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e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a</a:t>
            </a:r>
            <a:r>
              <a:rPr sz="700" spc="10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r</a:t>
            </a:r>
            <a:r>
              <a:rPr sz="700" spc="9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n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i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n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g</a:t>
            </a:r>
            <a:r>
              <a:rPr sz="700" spc="210" dirty="0">
                <a:solidFill>
                  <a:srgbClr val="354F92"/>
                </a:solidFill>
                <a:latin typeface="Calibri"/>
                <a:cs typeface="Calibri"/>
              </a:rPr>
              <a:t> 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C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o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m</a:t>
            </a:r>
            <a:r>
              <a:rPr sz="700" spc="10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m</a:t>
            </a:r>
            <a:r>
              <a:rPr sz="700" spc="9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u</a:t>
            </a:r>
            <a:r>
              <a:rPr sz="700" spc="9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n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i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t</a:t>
            </a:r>
            <a:r>
              <a:rPr sz="700" spc="12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i</a:t>
            </a:r>
            <a:r>
              <a:rPr sz="700" spc="9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e</a:t>
            </a:r>
            <a:r>
              <a:rPr sz="700" spc="114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0" dirty="0">
                <a:solidFill>
                  <a:srgbClr val="354F92"/>
                </a:solidFill>
                <a:latin typeface="Calibri"/>
                <a:cs typeface="Calibri"/>
              </a:rPr>
              <a:t>s</a:t>
            </a:r>
            <a:endParaRPr sz="7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107681" y="9986987"/>
            <a:ext cx="311150" cy="179705"/>
            <a:chOff x="7107681" y="9986987"/>
            <a:chExt cx="311150" cy="17970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01197" y="10028970"/>
              <a:ext cx="131230" cy="13123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7107681" y="9986987"/>
              <a:ext cx="311150" cy="179705"/>
            </a:xfrm>
            <a:custGeom>
              <a:avLst/>
              <a:gdLst/>
              <a:ahLst/>
              <a:cxnLst/>
              <a:rect l="l" t="t" r="r" b="b"/>
              <a:pathLst>
                <a:path w="311150" h="179704">
                  <a:moveTo>
                    <a:pt x="306704" y="0"/>
                  </a:moveTo>
                  <a:lnTo>
                    <a:pt x="302768" y="1054"/>
                  </a:lnTo>
                  <a:lnTo>
                    <a:pt x="302514" y="63"/>
                  </a:lnTo>
                  <a:lnTo>
                    <a:pt x="302385" y="12047"/>
                  </a:lnTo>
                  <a:lnTo>
                    <a:pt x="303291" y="25833"/>
                  </a:lnTo>
                  <a:lnTo>
                    <a:pt x="304889" y="39630"/>
                  </a:lnTo>
                  <a:lnTo>
                    <a:pt x="306832" y="51650"/>
                  </a:lnTo>
                  <a:lnTo>
                    <a:pt x="302011" y="71757"/>
                  </a:lnTo>
                  <a:lnTo>
                    <a:pt x="286369" y="91803"/>
                  </a:lnTo>
                  <a:lnTo>
                    <a:pt x="268416" y="107927"/>
                  </a:lnTo>
                  <a:lnTo>
                    <a:pt x="256667" y="116268"/>
                  </a:lnTo>
                  <a:lnTo>
                    <a:pt x="254253" y="117411"/>
                  </a:lnTo>
                  <a:lnTo>
                    <a:pt x="247776" y="124447"/>
                  </a:lnTo>
                  <a:lnTo>
                    <a:pt x="211665" y="154731"/>
                  </a:lnTo>
                  <a:lnTo>
                    <a:pt x="161101" y="174393"/>
                  </a:lnTo>
                  <a:lnTo>
                    <a:pt x="134635" y="171699"/>
                  </a:lnTo>
                  <a:lnTo>
                    <a:pt x="114004" y="161215"/>
                  </a:lnTo>
                  <a:lnTo>
                    <a:pt x="101219" y="146316"/>
                  </a:lnTo>
                  <a:lnTo>
                    <a:pt x="89308" y="130560"/>
                  </a:lnTo>
                  <a:lnTo>
                    <a:pt x="73183" y="118210"/>
                  </a:lnTo>
                  <a:lnTo>
                    <a:pt x="55106" y="109553"/>
                  </a:lnTo>
                  <a:lnTo>
                    <a:pt x="37338" y="104876"/>
                  </a:lnTo>
                  <a:lnTo>
                    <a:pt x="27481" y="101362"/>
                  </a:lnTo>
                  <a:lnTo>
                    <a:pt x="18684" y="95038"/>
                  </a:lnTo>
                  <a:lnTo>
                    <a:pt x="11245" y="87465"/>
                  </a:lnTo>
                  <a:lnTo>
                    <a:pt x="5461" y="80200"/>
                  </a:lnTo>
                  <a:lnTo>
                    <a:pt x="0" y="81648"/>
                  </a:lnTo>
                  <a:lnTo>
                    <a:pt x="36068" y="109969"/>
                  </a:lnTo>
                  <a:lnTo>
                    <a:pt x="52792" y="114654"/>
                  </a:lnTo>
                  <a:lnTo>
                    <a:pt x="69850" y="122807"/>
                  </a:lnTo>
                  <a:lnTo>
                    <a:pt x="85002" y="134234"/>
                  </a:lnTo>
                  <a:lnTo>
                    <a:pt x="96012" y="148742"/>
                  </a:lnTo>
                  <a:lnTo>
                    <a:pt x="107517" y="162982"/>
                  </a:lnTo>
                  <a:lnTo>
                    <a:pt x="125761" y="174072"/>
                  </a:lnTo>
                  <a:lnTo>
                    <a:pt x="149197" y="179514"/>
                  </a:lnTo>
                  <a:lnTo>
                    <a:pt x="176275" y="176809"/>
                  </a:lnTo>
                  <a:lnTo>
                    <a:pt x="213582" y="159407"/>
                  </a:lnTo>
                  <a:lnTo>
                    <a:pt x="253746" y="124968"/>
                  </a:lnTo>
                  <a:lnTo>
                    <a:pt x="256159" y="122199"/>
                  </a:lnTo>
                  <a:lnTo>
                    <a:pt x="258064" y="121678"/>
                  </a:lnTo>
                  <a:lnTo>
                    <a:pt x="269624" y="113625"/>
                  </a:lnTo>
                  <a:lnTo>
                    <a:pt x="288829" y="96753"/>
                  </a:lnTo>
                  <a:lnTo>
                    <a:pt x="305891" y="74821"/>
                  </a:lnTo>
                  <a:lnTo>
                    <a:pt x="311023" y="51587"/>
                  </a:lnTo>
                  <a:lnTo>
                    <a:pt x="308544" y="35995"/>
                  </a:lnTo>
                  <a:lnTo>
                    <a:pt x="307101" y="21512"/>
                  </a:lnTo>
                  <a:lnTo>
                    <a:pt x="306540" y="9169"/>
                  </a:lnTo>
                  <a:lnTo>
                    <a:pt x="3067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60513" y="9993781"/>
              <a:ext cx="230711" cy="152552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0" y="0"/>
            <a:ext cx="2161540" cy="10692765"/>
            <a:chOff x="0" y="0"/>
            <a:chExt cx="2161540" cy="1069276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346075" cy="10690860"/>
            </a:xfrm>
            <a:custGeom>
              <a:avLst/>
              <a:gdLst/>
              <a:ahLst/>
              <a:cxnLst/>
              <a:rect l="l" t="t" r="r" b="b"/>
              <a:pathLst>
                <a:path w="346075" h="10690860">
                  <a:moveTo>
                    <a:pt x="345948" y="0"/>
                  </a:moveTo>
                  <a:lnTo>
                    <a:pt x="0" y="0"/>
                  </a:lnTo>
                  <a:lnTo>
                    <a:pt x="0" y="10690859"/>
                  </a:lnTo>
                  <a:lnTo>
                    <a:pt x="345948" y="10690859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rgbClr val="354F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3559314"/>
              <a:ext cx="1183005" cy="3337560"/>
            </a:xfrm>
            <a:custGeom>
              <a:avLst/>
              <a:gdLst/>
              <a:ahLst/>
              <a:cxnLst/>
              <a:rect l="l" t="t" r="r" b="b"/>
              <a:pathLst>
                <a:path w="1183005" h="3337559">
                  <a:moveTo>
                    <a:pt x="260604" y="1830438"/>
                  </a:moveTo>
                  <a:lnTo>
                    <a:pt x="257517" y="1787461"/>
                  </a:lnTo>
                  <a:lnTo>
                    <a:pt x="248285" y="1744992"/>
                  </a:lnTo>
                  <a:lnTo>
                    <a:pt x="232879" y="1703527"/>
                  </a:lnTo>
                  <a:lnTo>
                    <a:pt x="211328" y="1663598"/>
                  </a:lnTo>
                  <a:lnTo>
                    <a:pt x="183616" y="1625714"/>
                  </a:lnTo>
                  <a:lnTo>
                    <a:pt x="149745" y="1590408"/>
                  </a:lnTo>
                  <a:lnTo>
                    <a:pt x="104838" y="1541284"/>
                  </a:lnTo>
                  <a:lnTo>
                    <a:pt x="65913" y="1488160"/>
                  </a:lnTo>
                  <a:lnTo>
                    <a:pt x="32537" y="1432115"/>
                  </a:lnTo>
                  <a:lnTo>
                    <a:pt x="4279" y="1374228"/>
                  </a:lnTo>
                  <a:lnTo>
                    <a:pt x="0" y="1363535"/>
                  </a:lnTo>
                  <a:lnTo>
                    <a:pt x="0" y="1488757"/>
                  </a:lnTo>
                  <a:lnTo>
                    <a:pt x="25654" y="1529613"/>
                  </a:lnTo>
                  <a:lnTo>
                    <a:pt x="66255" y="1583131"/>
                  </a:lnTo>
                  <a:lnTo>
                    <a:pt x="112801" y="1633461"/>
                  </a:lnTo>
                  <a:lnTo>
                    <a:pt x="146100" y="1671447"/>
                  </a:lnTo>
                  <a:lnTo>
                    <a:pt x="171869" y="1711452"/>
                  </a:lnTo>
                  <a:lnTo>
                    <a:pt x="189776" y="1753514"/>
                  </a:lnTo>
                  <a:lnTo>
                    <a:pt x="199466" y="1797621"/>
                  </a:lnTo>
                  <a:lnTo>
                    <a:pt x="200609" y="1843798"/>
                  </a:lnTo>
                  <a:lnTo>
                    <a:pt x="192862" y="1892033"/>
                  </a:lnTo>
                  <a:lnTo>
                    <a:pt x="179539" y="1936978"/>
                  </a:lnTo>
                  <a:lnTo>
                    <a:pt x="160223" y="1980907"/>
                  </a:lnTo>
                  <a:lnTo>
                    <a:pt x="135636" y="2023452"/>
                  </a:lnTo>
                  <a:lnTo>
                    <a:pt x="106502" y="2064232"/>
                  </a:lnTo>
                  <a:lnTo>
                    <a:pt x="73533" y="2102840"/>
                  </a:lnTo>
                  <a:lnTo>
                    <a:pt x="37452" y="2138896"/>
                  </a:lnTo>
                  <a:lnTo>
                    <a:pt x="0" y="2171141"/>
                  </a:lnTo>
                  <a:lnTo>
                    <a:pt x="0" y="2246719"/>
                  </a:lnTo>
                  <a:lnTo>
                    <a:pt x="59728" y="2201583"/>
                  </a:lnTo>
                  <a:lnTo>
                    <a:pt x="98171" y="2166569"/>
                  </a:lnTo>
                  <a:lnTo>
                    <a:pt x="134175" y="2128596"/>
                  </a:lnTo>
                  <a:lnTo>
                    <a:pt x="167081" y="2087968"/>
                  </a:lnTo>
                  <a:lnTo>
                    <a:pt x="196227" y="2044928"/>
                  </a:lnTo>
                  <a:lnTo>
                    <a:pt x="220941" y="1999780"/>
                  </a:lnTo>
                  <a:lnTo>
                    <a:pt x="240563" y="1952790"/>
                  </a:lnTo>
                  <a:lnTo>
                    <a:pt x="254444" y="1904225"/>
                  </a:lnTo>
                  <a:lnTo>
                    <a:pt x="260502" y="1848916"/>
                  </a:lnTo>
                  <a:lnTo>
                    <a:pt x="260604" y="1830438"/>
                  </a:lnTo>
                  <a:close/>
                </a:path>
                <a:path w="1183005" h="3337559">
                  <a:moveTo>
                    <a:pt x="925068" y="2076437"/>
                  </a:moveTo>
                  <a:lnTo>
                    <a:pt x="922794" y="2036559"/>
                  </a:lnTo>
                  <a:lnTo>
                    <a:pt x="916012" y="1994966"/>
                  </a:lnTo>
                  <a:lnTo>
                    <a:pt x="904773" y="1951748"/>
                  </a:lnTo>
                  <a:lnTo>
                    <a:pt x="889127" y="1907019"/>
                  </a:lnTo>
                  <a:lnTo>
                    <a:pt x="869124" y="1860867"/>
                  </a:lnTo>
                  <a:lnTo>
                    <a:pt x="844816" y="1813407"/>
                  </a:lnTo>
                  <a:lnTo>
                    <a:pt x="816241" y="1764715"/>
                  </a:lnTo>
                  <a:lnTo>
                    <a:pt x="783475" y="1714906"/>
                  </a:lnTo>
                  <a:lnTo>
                    <a:pt x="746556" y="1664068"/>
                  </a:lnTo>
                  <a:lnTo>
                    <a:pt x="680237" y="1575854"/>
                  </a:lnTo>
                  <a:lnTo>
                    <a:pt x="621004" y="1495450"/>
                  </a:lnTo>
                  <a:lnTo>
                    <a:pt x="568452" y="1422387"/>
                  </a:lnTo>
                  <a:lnTo>
                    <a:pt x="522185" y="1356207"/>
                  </a:lnTo>
                  <a:lnTo>
                    <a:pt x="481812" y="1296441"/>
                  </a:lnTo>
                  <a:lnTo>
                    <a:pt x="446951" y="1242618"/>
                  </a:lnTo>
                  <a:lnTo>
                    <a:pt x="417195" y="1194257"/>
                  </a:lnTo>
                  <a:lnTo>
                    <a:pt x="392163" y="1150912"/>
                  </a:lnTo>
                  <a:lnTo>
                    <a:pt x="371449" y="1112088"/>
                  </a:lnTo>
                  <a:lnTo>
                    <a:pt x="354660" y="1077353"/>
                  </a:lnTo>
                  <a:lnTo>
                    <a:pt x="331317" y="1018184"/>
                  </a:lnTo>
                  <a:lnTo>
                    <a:pt x="318985" y="969683"/>
                  </a:lnTo>
                  <a:lnTo>
                    <a:pt x="314502" y="928090"/>
                  </a:lnTo>
                  <a:lnTo>
                    <a:pt x="314236" y="908710"/>
                  </a:lnTo>
                  <a:lnTo>
                    <a:pt x="314744" y="889647"/>
                  </a:lnTo>
                  <a:lnTo>
                    <a:pt x="315658" y="870445"/>
                  </a:lnTo>
                  <a:lnTo>
                    <a:pt x="315658" y="851903"/>
                  </a:lnTo>
                  <a:lnTo>
                    <a:pt x="314426" y="784707"/>
                  </a:lnTo>
                  <a:lnTo>
                    <a:pt x="309562" y="743813"/>
                  </a:lnTo>
                  <a:lnTo>
                    <a:pt x="301371" y="699477"/>
                  </a:lnTo>
                  <a:lnTo>
                    <a:pt x="289496" y="652767"/>
                  </a:lnTo>
                  <a:lnTo>
                    <a:pt x="273558" y="604774"/>
                  </a:lnTo>
                  <a:lnTo>
                    <a:pt x="253174" y="556552"/>
                  </a:lnTo>
                  <a:lnTo>
                    <a:pt x="228003" y="509181"/>
                  </a:lnTo>
                  <a:lnTo>
                    <a:pt x="197650" y="463715"/>
                  </a:lnTo>
                  <a:lnTo>
                    <a:pt x="161772" y="421246"/>
                  </a:lnTo>
                  <a:lnTo>
                    <a:pt x="123659" y="387007"/>
                  </a:lnTo>
                  <a:lnTo>
                    <a:pt x="83083" y="358127"/>
                  </a:lnTo>
                  <a:lnTo>
                    <a:pt x="39814" y="334746"/>
                  </a:lnTo>
                  <a:lnTo>
                    <a:pt x="0" y="319405"/>
                  </a:lnTo>
                  <a:lnTo>
                    <a:pt x="0" y="388327"/>
                  </a:lnTo>
                  <a:lnTo>
                    <a:pt x="41389" y="407123"/>
                  </a:lnTo>
                  <a:lnTo>
                    <a:pt x="82334" y="433057"/>
                  </a:lnTo>
                  <a:lnTo>
                    <a:pt x="118681" y="464299"/>
                  </a:lnTo>
                  <a:lnTo>
                    <a:pt x="152717" y="503732"/>
                  </a:lnTo>
                  <a:lnTo>
                    <a:pt x="181229" y="547255"/>
                  </a:lnTo>
                  <a:lnTo>
                    <a:pt x="204635" y="593521"/>
                  </a:lnTo>
                  <a:lnTo>
                    <a:pt x="223316" y="641159"/>
                  </a:lnTo>
                  <a:lnTo>
                    <a:pt x="237693" y="688784"/>
                  </a:lnTo>
                  <a:lnTo>
                    <a:pt x="248170" y="735050"/>
                  </a:lnTo>
                  <a:lnTo>
                    <a:pt x="255155" y="778573"/>
                  </a:lnTo>
                  <a:lnTo>
                    <a:pt x="259041" y="817981"/>
                  </a:lnTo>
                  <a:lnTo>
                    <a:pt x="260261" y="851903"/>
                  </a:lnTo>
                  <a:lnTo>
                    <a:pt x="260261" y="870445"/>
                  </a:lnTo>
                  <a:lnTo>
                    <a:pt x="259346" y="892467"/>
                  </a:lnTo>
                  <a:lnTo>
                    <a:pt x="258851" y="914146"/>
                  </a:lnTo>
                  <a:lnTo>
                    <a:pt x="260667" y="958494"/>
                  </a:lnTo>
                  <a:lnTo>
                    <a:pt x="268960" y="1007414"/>
                  </a:lnTo>
                  <a:lnTo>
                    <a:pt x="286931" y="1064806"/>
                  </a:lnTo>
                  <a:lnTo>
                    <a:pt x="317842" y="1134605"/>
                  </a:lnTo>
                  <a:lnTo>
                    <a:pt x="339140" y="1175385"/>
                  </a:lnTo>
                  <a:lnTo>
                    <a:pt x="364896" y="1220736"/>
                  </a:lnTo>
                  <a:lnTo>
                    <a:pt x="395490" y="1271143"/>
                  </a:lnTo>
                  <a:lnTo>
                    <a:pt x="431342" y="1327099"/>
                  </a:lnTo>
                  <a:lnTo>
                    <a:pt x="472833" y="1389087"/>
                  </a:lnTo>
                  <a:lnTo>
                    <a:pt x="520395" y="1457617"/>
                  </a:lnTo>
                  <a:lnTo>
                    <a:pt x="574421" y="1533156"/>
                  </a:lnTo>
                  <a:lnTo>
                    <a:pt x="635304" y="1616202"/>
                  </a:lnTo>
                  <a:lnTo>
                    <a:pt x="703465" y="1707248"/>
                  </a:lnTo>
                  <a:lnTo>
                    <a:pt x="743165" y="1761858"/>
                  </a:lnTo>
                  <a:lnTo>
                    <a:pt x="777328" y="1814880"/>
                  </a:lnTo>
                  <a:lnTo>
                    <a:pt x="805954" y="1866214"/>
                  </a:lnTo>
                  <a:lnTo>
                    <a:pt x="829030" y="1915731"/>
                  </a:lnTo>
                  <a:lnTo>
                    <a:pt x="846582" y="1963331"/>
                  </a:lnTo>
                  <a:lnTo>
                    <a:pt x="858583" y="2008911"/>
                  </a:lnTo>
                  <a:lnTo>
                    <a:pt x="865047" y="2052332"/>
                  </a:lnTo>
                  <a:lnTo>
                    <a:pt x="865974" y="2093506"/>
                  </a:lnTo>
                  <a:lnTo>
                    <a:pt x="861352" y="2132317"/>
                  </a:lnTo>
                  <a:lnTo>
                    <a:pt x="831799" y="2209330"/>
                  </a:lnTo>
                  <a:lnTo>
                    <a:pt x="805510" y="2246274"/>
                  </a:lnTo>
                  <a:lnTo>
                    <a:pt x="773303" y="2279688"/>
                  </a:lnTo>
                  <a:lnTo>
                    <a:pt x="736155" y="2309761"/>
                  </a:lnTo>
                  <a:lnTo>
                    <a:pt x="695032" y="2336723"/>
                  </a:lnTo>
                  <a:lnTo>
                    <a:pt x="650925" y="2360752"/>
                  </a:lnTo>
                  <a:lnTo>
                    <a:pt x="604799" y="2382062"/>
                  </a:lnTo>
                  <a:lnTo>
                    <a:pt x="557631" y="2400846"/>
                  </a:lnTo>
                  <a:lnTo>
                    <a:pt x="510387" y="2417318"/>
                  </a:lnTo>
                  <a:lnTo>
                    <a:pt x="464058" y="2431669"/>
                  </a:lnTo>
                  <a:lnTo>
                    <a:pt x="419620" y="2444102"/>
                  </a:lnTo>
                  <a:lnTo>
                    <a:pt x="378028" y="2454833"/>
                  </a:lnTo>
                  <a:lnTo>
                    <a:pt x="340283" y="2464041"/>
                  </a:lnTo>
                  <a:lnTo>
                    <a:pt x="321818" y="2470137"/>
                  </a:lnTo>
                  <a:lnTo>
                    <a:pt x="281406" y="2478316"/>
                  </a:lnTo>
                  <a:lnTo>
                    <a:pt x="243319" y="2484742"/>
                  </a:lnTo>
                  <a:lnTo>
                    <a:pt x="132803" y="2500490"/>
                  </a:lnTo>
                  <a:lnTo>
                    <a:pt x="93611" y="2507323"/>
                  </a:lnTo>
                  <a:lnTo>
                    <a:pt x="55956" y="2516365"/>
                  </a:lnTo>
                  <a:lnTo>
                    <a:pt x="19342" y="2528735"/>
                  </a:lnTo>
                  <a:lnTo>
                    <a:pt x="0" y="2537739"/>
                  </a:lnTo>
                  <a:lnTo>
                    <a:pt x="0" y="2608122"/>
                  </a:lnTo>
                  <a:lnTo>
                    <a:pt x="23850" y="2595461"/>
                  </a:lnTo>
                  <a:lnTo>
                    <a:pt x="59626" y="2582037"/>
                  </a:lnTo>
                  <a:lnTo>
                    <a:pt x="97078" y="2572105"/>
                  </a:lnTo>
                  <a:lnTo>
                    <a:pt x="137007" y="2564053"/>
                  </a:lnTo>
                  <a:lnTo>
                    <a:pt x="180238" y="2556243"/>
                  </a:lnTo>
                  <a:lnTo>
                    <a:pt x="213804" y="2551480"/>
                  </a:lnTo>
                  <a:lnTo>
                    <a:pt x="250253" y="2545550"/>
                  </a:lnTo>
                  <a:lnTo>
                    <a:pt x="290169" y="2537282"/>
                  </a:lnTo>
                  <a:lnTo>
                    <a:pt x="334124" y="2525509"/>
                  </a:lnTo>
                  <a:lnTo>
                    <a:pt x="352602" y="2519413"/>
                  </a:lnTo>
                  <a:lnTo>
                    <a:pt x="390245" y="2510891"/>
                  </a:lnTo>
                  <a:lnTo>
                    <a:pt x="431419" y="2500998"/>
                  </a:lnTo>
                  <a:lnTo>
                    <a:pt x="475310" y="2489492"/>
                  </a:lnTo>
                  <a:lnTo>
                    <a:pt x="521106" y="2476131"/>
                  </a:lnTo>
                  <a:lnTo>
                    <a:pt x="568020" y="2460675"/>
                  </a:lnTo>
                  <a:lnTo>
                    <a:pt x="615213" y="2442883"/>
                  </a:lnTo>
                  <a:lnTo>
                    <a:pt x="661911" y="2422499"/>
                  </a:lnTo>
                  <a:lnTo>
                    <a:pt x="707288" y="2399296"/>
                  </a:lnTo>
                  <a:lnTo>
                    <a:pt x="750531" y="2373033"/>
                  </a:lnTo>
                  <a:lnTo>
                    <a:pt x="790841" y="2343454"/>
                  </a:lnTo>
                  <a:lnTo>
                    <a:pt x="827417" y="2310320"/>
                  </a:lnTo>
                  <a:lnTo>
                    <a:pt x="859434" y="2273389"/>
                  </a:lnTo>
                  <a:lnTo>
                    <a:pt x="886091" y="2232431"/>
                  </a:lnTo>
                  <a:lnTo>
                    <a:pt x="906602" y="2187181"/>
                  </a:lnTo>
                  <a:lnTo>
                    <a:pt x="920445" y="2134095"/>
                  </a:lnTo>
                  <a:lnTo>
                    <a:pt x="923912" y="2106714"/>
                  </a:lnTo>
                  <a:lnTo>
                    <a:pt x="925068" y="2076437"/>
                  </a:lnTo>
                  <a:close/>
                </a:path>
                <a:path w="1183005" h="3337559">
                  <a:moveTo>
                    <a:pt x="1182636" y="1977377"/>
                  </a:moveTo>
                  <a:lnTo>
                    <a:pt x="1181481" y="1926513"/>
                  </a:lnTo>
                  <a:lnTo>
                    <a:pt x="1178013" y="1875066"/>
                  </a:lnTo>
                  <a:lnTo>
                    <a:pt x="1172235" y="1822450"/>
                  </a:lnTo>
                  <a:lnTo>
                    <a:pt x="1164170" y="1768081"/>
                  </a:lnTo>
                  <a:lnTo>
                    <a:pt x="1150340" y="1696974"/>
                  </a:lnTo>
                  <a:lnTo>
                    <a:pt x="1135024" y="1629105"/>
                  </a:lnTo>
                  <a:lnTo>
                    <a:pt x="1118425" y="1564449"/>
                  </a:lnTo>
                  <a:lnTo>
                    <a:pt x="1100696" y="1502943"/>
                  </a:lnTo>
                  <a:lnTo>
                    <a:pt x="1082027" y="1444510"/>
                  </a:lnTo>
                  <a:lnTo>
                    <a:pt x="1062596" y="1389100"/>
                  </a:lnTo>
                  <a:lnTo>
                    <a:pt x="1042593" y="1336649"/>
                  </a:lnTo>
                  <a:lnTo>
                    <a:pt x="1022184" y="1287094"/>
                  </a:lnTo>
                  <a:lnTo>
                    <a:pt x="1001572" y="1240383"/>
                  </a:lnTo>
                  <a:lnTo>
                    <a:pt x="980909" y="1196454"/>
                  </a:lnTo>
                  <a:lnTo>
                    <a:pt x="960399" y="1155255"/>
                  </a:lnTo>
                  <a:lnTo>
                    <a:pt x="940206" y="1116698"/>
                  </a:lnTo>
                  <a:lnTo>
                    <a:pt x="920508" y="1080757"/>
                  </a:lnTo>
                  <a:lnTo>
                    <a:pt x="901509" y="1047343"/>
                  </a:lnTo>
                  <a:lnTo>
                    <a:pt x="866267" y="987907"/>
                  </a:lnTo>
                  <a:lnTo>
                    <a:pt x="828763" y="927188"/>
                  </a:lnTo>
                  <a:lnTo>
                    <a:pt x="811174" y="897204"/>
                  </a:lnTo>
                  <a:lnTo>
                    <a:pt x="799350" y="871804"/>
                  </a:lnTo>
                  <a:lnTo>
                    <a:pt x="795032" y="851014"/>
                  </a:lnTo>
                  <a:lnTo>
                    <a:pt x="791451" y="837755"/>
                  </a:lnTo>
                  <a:lnTo>
                    <a:pt x="776846" y="793343"/>
                  </a:lnTo>
                  <a:lnTo>
                    <a:pt x="752729" y="729005"/>
                  </a:lnTo>
                  <a:lnTo>
                    <a:pt x="737260" y="690816"/>
                  </a:lnTo>
                  <a:lnTo>
                    <a:pt x="719582" y="649389"/>
                  </a:lnTo>
                  <a:lnTo>
                    <a:pt x="699782" y="605307"/>
                  </a:lnTo>
                  <a:lnTo>
                    <a:pt x="677900" y="559142"/>
                  </a:lnTo>
                  <a:lnTo>
                    <a:pt x="654024" y="511505"/>
                  </a:lnTo>
                  <a:lnTo>
                    <a:pt x="628180" y="462940"/>
                  </a:lnTo>
                  <a:lnTo>
                    <a:pt x="600468" y="414058"/>
                  </a:lnTo>
                  <a:lnTo>
                    <a:pt x="570915" y="365429"/>
                  </a:lnTo>
                  <a:lnTo>
                    <a:pt x="539597" y="317652"/>
                  </a:lnTo>
                  <a:lnTo>
                    <a:pt x="506577" y="271284"/>
                  </a:lnTo>
                  <a:lnTo>
                    <a:pt x="471919" y="226910"/>
                  </a:lnTo>
                  <a:lnTo>
                    <a:pt x="435673" y="185140"/>
                  </a:lnTo>
                  <a:lnTo>
                    <a:pt x="397916" y="146519"/>
                  </a:lnTo>
                  <a:lnTo>
                    <a:pt x="358698" y="111658"/>
                  </a:lnTo>
                  <a:lnTo>
                    <a:pt x="318084" y="81127"/>
                  </a:lnTo>
                  <a:lnTo>
                    <a:pt x="276136" y="55511"/>
                  </a:lnTo>
                  <a:lnTo>
                    <a:pt x="232918" y="35382"/>
                  </a:lnTo>
                  <a:lnTo>
                    <a:pt x="188480" y="21348"/>
                  </a:lnTo>
                  <a:lnTo>
                    <a:pt x="142900" y="13957"/>
                  </a:lnTo>
                  <a:lnTo>
                    <a:pt x="78625" y="8623"/>
                  </a:lnTo>
                  <a:lnTo>
                    <a:pt x="15290" y="1930"/>
                  </a:lnTo>
                  <a:lnTo>
                    <a:pt x="0" y="0"/>
                  </a:lnTo>
                  <a:lnTo>
                    <a:pt x="0" y="50355"/>
                  </a:lnTo>
                  <a:lnTo>
                    <a:pt x="36309" y="54610"/>
                  </a:lnTo>
                  <a:lnTo>
                    <a:pt x="85344" y="59524"/>
                  </a:lnTo>
                  <a:lnTo>
                    <a:pt x="130594" y="63233"/>
                  </a:lnTo>
                  <a:lnTo>
                    <a:pt x="172250" y="70421"/>
                  </a:lnTo>
                  <a:lnTo>
                    <a:pt x="213271" y="84785"/>
                  </a:lnTo>
                  <a:lnTo>
                    <a:pt x="253530" y="105664"/>
                  </a:lnTo>
                  <a:lnTo>
                    <a:pt x="292925" y="132397"/>
                  </a:lnTo>
                  <a:lnTo>
                    <a:pt x="331343" y="164312"/>
                  </a:lnTo>
                  <a:lnTo>
                    <a:pt x="368668" y="200748"/>
                  </a:lnTo>
                  <a:lnTo>
                    <a:pt x="404799" y="241007"/>
                  </a:lnTo>
                  <a:lnTo>
                    <a:pt x="439610" y="284454"/>
                  </a:lnTo>
                  <a:lnTo>
                    <a:pt x="473011" y="330403"/>
                  </a:lnTo>
                  <a:lnTo>
                    <a:pt x="504875" y="378180"/>
                  </a:lnTo>
                  <a:lnTo>
                    <a:pt x="535101" y="427126"/>
                  </a:lnTo>
                  <a:lnTo>
                    <a:pt x="563562" y="476567"/>
                  </a:lnTo>
                  <a:lnTo>
                    <a:pt x="590169" y="525830"/>
                  </a:lnTo>
                  <a:lnTo>
                    <a:pt x="614794" y="574255"/>
                  </a:lnTo>
                  <a:lnTo>
                    <a:pt x="637336" y="621169"/>
                  </a:lnTo>
                  <a:lnTo>
                    <a:pt x="657669" y="665911"/>
                  </a:lnTo>
                  <a:lnTo>
                    <a:pt x="675703" y="707783"/>
                  </a:lnTo>
                  <a:lnTo>
                    <a:pt x="691311" y="746150"/>
                  </a:lnTo>
                  <a:lnTo>
                    <a:pt x="714832" y="809637"/>
                  </a:lnTo>
                  <a:lnTo>
                    <a:pt x="727354" y="851014"/>
                  </a:lnTo>
                  <a:lnTo>
                    <a:pt x="735330" y="875525"/>
                  </a:lnTo>
                  <a:lnTo>
                    <a:pt x="749655" y="904087"/>
                  </a:lnTo>
                  <a:lnTo>
                    <a:pt x="769747" y="938441"/>
                  </a:lnTo>
                  <a:lnTo>
                    <a:pt x="810831" y="1006386"/>
                  </a:lnTo>
                  <a:lnTo>
                    <a:pt x="827760" y="1034707"/>
                  </a:lnTo>
                  <a:lnTo>
                    <a:pt x="864285" y="1098270"/>
                  </a:lnTo>
                  <a:lnTo>
                    <a:pt x="883551" y="1133640"/>
                  </a:lnTo>
                  <a:lnTo>
                    <a:pt x="903262" y="1171473"/>
                  </a:lnTo>
                  <a:lnTo>
                    <a:pt x="923277" y="1211846"/>
                  </a:lnTo>
                  <a:lnTo>
                    <a:pt x="943394" y="1254810"/>
                  </a:lnTo>
                  <a:lnTo>
                    <a:pt x="963472" y="1300429"/>
                  </a:lnTo>
                  <a:lnTo>
                    <a:pt x="983348" y="1348752"/>
                  </a:lnTo>
                  <a:lnTo>
                    <a:pt x="1002830" y="1399857"/>
                  </a:lnTo>
                  <a:lnTo>
                    <a:pt x="1021791" y="1453794"/>
                  </a:lnTo>
                  <a:lnTo>
                    <a:pt x="1040028" y="1510626"/>
                  </a:lnTo>
                  <a:lnTo>
                    <a:pt x="1057402" y="1570405"/>
                  </a:lnTo>
                  <a:lnTo>
                    <a:pt x="1073746" y="1633207"/>
                  </a:lnTo>
                  <a:lnTo>
                    <a:pt x="1088872" y="1699082"/>
                  </a:lnTo>
                  <a:lnTo>
                    <a:pt x="1102652" y="1768081"/>
                  </a:lnTo>
                  <a:lnTo>
                    <a:pt x="1112494" y="1828901"/>
                  </a:lnTo>
                  <a:lnTo>
                    <a:pt x="1118895" y="1888197"/>
                  </a:lnTo>
                  <a:lnTo>
                    <a:pt x="1121994" y="1945944"/>
                  </a:lnTo>
                  <a:lnTo>
                    <a:pt x="1121943" y="2002104"/>
                  </a:lnTo>
                  <a:lnTo>
                    <a:pt x="1118895" y="2056625"/>
                  </a:lnTo>
                  <a:lnTo>
                    <a:pt x="1112989" y="2109470"/>
                  </a:lnTo>
                  <a:lnTo>
                    <a:pt x="1104379" y="2160587"/>
                  </a:lnTo>
                  <a:lnTo>
                    <a:pt x="1093177" y="2210066"/>
                  </a:lnTo>
                  <a:lnTo>
                    <a:pt x="1079627" y="2257526"/>
                  </a:lnTo>
                  <a:lnTo>
                    <a:pt x="1063790" y="2303259"/>
                  </a:lnTo>
                  <a:lnTo>
                    <a:pt x="1045832" y="2347112"/>
                  </a:lnTo>
                  <a:lnTo>
                    <a:pt x="1025918" y="2389035"/>
                  </a:lnTo>
                  <a:lnTo>
                    <a:pt x="1004176" y="2428989"/>
                  </a:lnTo>
                  <a:lnTo>
                    <a:pt x="980770" y="2466949"/>
                  </a:lnTo>
                  <a:lnTo>
                    <a:pt x="955840" y="2502852"/>
                  </a:lnTo>
                  <a:lnTo>
                    <a:pt x="929538" y="2536672"/>
                  </a:lnTo>
                  <a:lnTo>
                    <a:pt x="902017" y="2568359"/>
                  </a:lnTo>
                  <a:lnTo>
                    <a:pt x="873417" y="2597874"/>
                  </a:lnTo>
                  <a:lnTo>
                    <a:pt x="843889" y="2625179"/>
                  </a:lnTo>
                  <a:lnTo>
                    <a:pt x="813574" y="2650236"/>
                  </a:lnTo>
                  <a:lnTo>
                    <a:pt x="782637" y="2672994"/>
                  </a:lnTo>
                  <a:lnTo>
                    <a:pt x="719442" y="2711475"/>
                  </a:lnTo>
                  <a:lnTo>
                    <a:pt x="655510" y="2740266"/>
                  </a:lnTo>
                  <a:lnTo>
                    <a:pt x="543814" y="2771610"/>
                  </a:lnTo>
                  <a:lnTo>
                    <a:pt x="496430" y="2787700"/>
                  </a:lnTo>
                  <a:lnTo>
                    <a:pt x="449948" y="2807093"/>
                  </a:lnTo>
                  <a:lnTo>
                    <a:pt x="404482" y="2829572"/>
                  </a:lnTo>
                  <a:lnTo>
                    <a:pt x="360121" y="2854883"/>
                  </a:lnTo>
                  <a:lnTo>
                    <a:pt x="316953" y="2882798"/>
                  </a:lnTo>
                  <a:lnTo>
                    <a:pt x="275094" y="2913075"/>
                  </a:lnTo>
                  <a:lnTo>
                    <a:pt x="234619" y="2945473"/>
                  </a:lnTo>
                  <a:lnTo>
                    <a:pt x="195630" y="2979763"/>
                  </a:lnTo>
                  <a:lnTo>
                    <a:pt x="158242" y="3015704"/>
                  </a:lnTo>
                  <a:lnTo>
                    <a:pt x="122529" y="3053067"/>
                  </a:lnTo>
                  <a:lnTo>
                    <a:pt x="88595" y="3091611"/>
                  </a:lnTo>
                  <a:lnTo>
                    <a:pt x="56540" y="3131096"/>
                  </a:lnTo>
                  <a:lnTo>
                    <a:pt x="26466" y="3171279"/>
                  </a:lnTo>
                  <a:lnTo>
                    <a:pt x="0" y="3209709"/>
                  </a:lnTo>
                  <a:lnTo>
                    <a:pt x="0" y="3337191"/>
                  </a:lnTo>
                  <a:lnTo>
                    <a:pt x="6273" y="3325812"/>
                  </a:lnTo>
                  <a:lnTo>
                    <a:pt x="30670" y="3285439"/>
                  </a:lnTo>
                  <a:lnTo>
                    <a:pt x="57277" y="3244977"/>
                  </a:lnTo>
                  <a:lnTo>
                    <a:pt x="85979" y="3204730"/>
                  </a:lnTo>
                  <a:lnTo>
                    <a:pt x="116687" y="3164954"/>
                  </a:lnTo>
                  <a:lnTo>
                    <a:pt x="149288" y="3125952"/>
                  </a:lnTo>
                  <a:lnTo>
                    <a:pt x="183692" y="3087979"/>
                  </a:lnTo>
                  <a:lnTo>
                    <a:pt x="219798" y="3051327"/>
                  </a:lnTo>
                  <a:lnTo>
                    <a:pt x="257492" y="3016275"/>
                  </a:lnTo>
                  <a:lnTo>
                    <a:pt x="296672" y="2983090"/>
                  </a:lnTo>
                  <a:lnTo>
                    <a:pt x="337261" y="2952077"/>
                  </a:lnTo>
                  <a:lnTo>
                    <a:pt x="379133" y="2923476"/>
                  </a:lnTo>
                  <a:lnTo>
                    <a:pt x="422186" y="2897594"/>
                  </a:lnTo>
                  <a:lnTo>
                    <a:pt x="466344" y="2874708"/>
                  </a:lnTo>
                  <a:lnTo>
                    <a:pt x="511479" y="2855087"/>
                  </a:lnTo>
                  <a:lnTo>
                    <a:pt x="557504" y="2839008"/>
                  </a:lnTo>
                  <a:lnTo>
                    <a:pt x="604316" y="2826753"/>
                  </a:lnTo>
                  <a:lnTo>
                    <a:pt x="639064" y="2818028"/>
                  </a:lnTo>
                  <a:lnTo>
                    <a:pt x="674204" y="2806357"/>
                  </a:lnTo>
                  <a:lnTo>
                    <a:pt x="709536" y="2791790"/>
                  </a:lnTo>
                  <a:lnTo>
                    <a:pt x="744893" y="2774378"/>
                  </a:lnTo>
                  <a:lnTo>
                    <a:pt x="780084" y="2754198"/>
                  </a:lnTo>
                  <a:lnTo>
                    <a:pt x="814946" y="2731287"/>
                  </a:lnTo>
                  <a:lnTo>
                    <a:pt x="849299" y="2705697"/>
                  </a:lnTo>
                  <a:lnTo>
                    <a:pt x="882942" y="2677490"/>
                  </a:lnTo>
                  <a:lnTo>
                    <a:pt x="915720" y="2646730"/>
                  </a:lnTo>
                  <a:lnTo>
                    <a:pt x="947445" y="2613444"/>
                  </a:lnTo>
                  <a:lnTo>
                    <a:pt x="977938" y="2577719"/>
                  </a:lnTo>
                  <a:lnTo>
                    <a:pt x="1007021" y="2539581"/>
                  </a:lnTo>
                  <a:lnTo>
                    <a:pt x="1034516" y="2499106"/>
                  </a:lnTo>
                  <a:lnTo>
                    <a:pt x="1060246" y="2456345"/>
                  </a:lnTo>
                  <a:lnTo>
                    <a:pt x="1084021" y="2411336"/>
                  </a:lnTo>
                  <a:lnTo>
                    <a:pt x="1105674" y="2364155"/>
                  </a:lnTo>
                  <a:lnTo>
                    <a:pt x="1125016" y="2314841"/>
                  </a:lnTo>
                  <a:lnTo>
                    <a:pt x="1141869" y="2263470"/>
                  </a:lnTo>
                  <a:lnTo>
                    <a:pt x="1156093" y="2209965"/>
                  </a:lnTo>
                  <a:lnTo>
                    <a:pt x="1167422" y="2154707"/>
                  </a:lnTo>
                  <a:lnTo>
                    <a:pt x="1175753" y="2097430"/>
                  </a:lnTo>
                  <a:lnTo>
                    <a:pt x="1180884" y="2038311"/>
                  </a:lnTo>
                  <a:lnTo>
                    <a:pt x="1182636" y="1977377"/>
                  </a:lnTo>
                  <a:close/>
                </a:path>
              </a:pathLst>
            </a:custGeom>
            <a:solidFill>
              <a:srgbClr val="EB73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38328" y="0"/>
              <a:ext cx="1823085" cy="10692765"/>
            </a:xfrm>
            <a:custGeom>
              <a:avLst/>
              <a:gdLst/>
              <a:ahLst/>
              <a:cxnLst/>
              <a:rect l="l" t="t" r="r" b="b"/>
              <a:pathLst>
                <a:path w="1823085" h="10692765">
                  <a:moveTo>
                    <a:pt x="1822704" y="0"/>
                  </a:moveTo>
                  <a:lnTo>
                    <a:pt x="0" y="0"/>
                  </a:lnTo>
                  <a:lnTo>
                    <a:pt x="0" y="10692384"/>
                  </a:lnTo>
                  <a:lnTo>
                    <a:pt x="1822704" y="10692384"/>
                  </a:lnTo>
                  <a:lnTo>
                    <a:pt x="18227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878579" y="3499103"/>
            <a:ext cx="3168396" cy="4428744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746251" y="1186941"/>
            <a:ext cx="2941955" cy="80391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 marR="5080" algn="just">
              <a:lnSpc>
                <a:spcPct val="91000"/>
              </a:lnSpc>
              <a:spcBef>
                <a:spcPts val="220"/>
              </a:spcBef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As</a:t>
            </a:r>
            <a:r>
              <a:rPr sz="1100" spc="210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principais</a:t>
            </a:r>
            <a:r>
              <a:rPr sz="1100" spc="210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atividades</a:t>
            </a:r>
            <a:r>
              <a:rPr sz="1100" spc="204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desenvolvidas</a:t>
            </a:r>
            <a:r>
              <a:rPr sz="1100" spc="204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são</a:t>
            </a:r>
            <a:r>
              <a:rPr sz="1100" spc="215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1100" spc="-5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compra</a:t>
            </a:r>
            <a:r>
              <a:rPr sz="1100" spc="265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100" spc="270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comercialização</a:t>
            </a:r>
            <a:r>
              <a:rPr sz="1100" spc="270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spc="270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energia</a:t>
            </a:r>
            <a:r>
              <a:rPr sz="1100" spc="270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100" spc="265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1100" spc="-5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construção</a:t>
            </a:r>
            <a:r>
              <a:rPr sz="1100" spc="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melhoria</a:t>
            </a:r>
            <a:r>
              <a:rPr sz="11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das redes</a:t>
            </a:r>
            <a:r>
              <a:rPr sz="11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spc="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distribuição</a:t>
            </a:r>
            <a:r>
              <a:rPr sz="1100" spc="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25" dirty="0">
                <a:solidFill>
                  <a:srgbClr val="404040"/>
                </a:solidFill>
                <a:latin typeface="Calibri"/>
                <a:cs typeface="Calibri"/>
              </a:rPr>
              <a:t>de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eletricidade,</a:t>
            </a:r>
            <a:r>
              <a:rPr sz="1100" spc="1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em</a:t>
            </a:r>
            <a:r>
              <a:rPr sz="1100" spc="1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redes</a:t>
            </a:r>
            <a:r>
              <a:rPr sz="1100" spc="1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spc="1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distribuição</a:t>
            </a:r>
            <a:r>
              <a:rPr sz="1100" spc="1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spc="1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baixa</a:t>
            </a:r>
            <a:r>
              <a:rPr sz="1100" spc="1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média</a:t>
            </a:r>
            <a:r>
              <a:rPr sz="11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tensão</a:t>
            </a:r>
            <a:r>
              <a:rPr sz="11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para</a:t>
            </a:r>
            <a:r>
              <a:rPr sz="11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iluminação</a:t>
            </a:r>
            <a:r>
              <a:rPr sz="11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energia</a:t>
            </a:r>
            <a:r>
              <a:rPr sz="11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motriz.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46251" y="2101722"/>
            <a:ext cx="2941955" cy="156527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algn="just">
              <a:lnSpc>
                <a:spcPts val="1200"/>
              </a:lnSpc>
              <a:spcBef>
                <a:spcPts val="240"/>
              </a:spcBef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Toda</a:t>
            </a:r>
            <a:r>
              <a:rPr sz="1100" spc="1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100" spc="1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eletricidade</a:t>
            </a:r>
            <a:r>
              <a:rPr sz="1100" spc="114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é</a:t>
            </a:r>
            <a:r>
              <a:rPr sz="1100" spc="1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produzida</a:t>
            </a:r>
            <a:r>
              <a:rPr sz="1100" spc="1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exclusivamente</a:t>
            </a:r>
            <a:r>
              <a:rPr sz="1100" spc="1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partir</a:t>
            </a:r>
            <a:r>
              <a:rPr sz="1100" spc="2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spc="2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fontes</a:t>
            </a:r>
            <a:r>
              <a:rPr sz="1100" spc="2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spc="2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energia</a:t>
            </a:r>
            <a:r>
              <a:rPr sz="1100" spc="2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renováveis;</a:t>
            </a:r>
            <a:r>
              <a:rPr sz="1100" spc="2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todos</a:t>
            </a:r>
            <a:r>
              <a:rPr sz="1100" spc="204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25" dirty="0">
                <a:solidFill>
                  <a:srgbClr val="404040"/>
                </a:solidFill>
                <a:latin typeface="Calibri"/>
                <a:cs typeface="Calibri"/>
              </a:rPr>
              <a:t>os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projetos</a:t>
            </a:r>
            <a:r>
              <a:rPr sz="1100" spc="2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criam</a:t>
            </a:r>
            <a:r>
              <a:rPr sz="1100" spc="19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valor</a:t>
            </a:r>
            <a:r>
              <a:rPr sz="1100" spc="19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social,</a:t>
            </a:r>
            <a:r>
              <a:rPr sz="1100" spc="2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quer</a:t>
            </a:r>
            <a:r>
              <a:rPr sz="1100" spc="2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através</a:t>
            </a:r>
            <a:r>
              <a:rPr sz="1100" spc="2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spc="204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25" dirty="0">
                <a:solidFill>
                  <a:srgbClr val="404040"/>
                </a:solidFill>
                <a:latin typeface="Calibri"/>
                <a:cs typeface="Calibri"/>
              </a:rPr>
              <a:t>uma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estreita</a:t>
            </a:r>
            <a:r>
              <a:rPr sz="1100" spc="9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associação</a:t>
            </a:r>
            <a:r>
              <a:rPr sz="1100" spc="9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ou</a:t>
            </a:r>
            <a:r>
              <a:rPr sz="1100" spc="8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da</a:t>
            </a:r>
            <a:r>
              <a:rPr sz="1100" spc="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partilha</a:t>
            </a:r>
            <a:r>
              <a:rPr sz="1100" spc="9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spc="9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receitas</a:t>
            </a:r>
            <a:r>
              <a:rPr sz="1100" spc="9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25" dirty="0">
                <a:solidFill>
                  <a:srgbClr val="404040"/>
                </a:solidFill>
                <a:latin typeface="Calibri"/>
                <a:cs typeface="Calibri"/>
              </a:rPr>
              <a:t>com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entidades</a:t>
            </a:r>
            <a:r>
              <a:rPr sz="1100" spc="2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da</a:t>
            </a:r>
            <a:r>
              <a:rPr sz="1100" spc="204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economia</a:t>
            </a:r>
            <a:r>
              <a:rPr sz="1100" spc="204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social.</a:t>
            </a:r>
            <a:r>
              <a:rPr sz="1100" spc="204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É</a:t>
            </a:r>
            <a:r>
              <a:rPr sz="1100" spc="2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dada</a:t>
            </a:r>
            <a:r>
              <a:rPr sz="1100" spc="2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prioridade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aos</a:t>
            </a:r>
            <a:r>
              <a:rPr sz="1100" spc="9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parceiros</a:t>
            </a:r>
            <a:r>
              <a:rPr sz="1100" spc="9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locais</a:t>
            </a:r>
            <a:r>
              <a:rPr sz="1100" spc="9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no</a:t>
            </a:r>
            <a:r>
              <a:rPr sz="1100" spc="9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desenvolvimento</a:t>
            </a:r>
            <a:r>
              <a:rPr sz="1100" spc="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spc="9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20" dirty="0">
                <a:solidFill>
                  <a:srgbClr val="404040"/>
                </a:solidFill>
                <a:latin typeface="Calibri"/>
                <a:cs typeface="Calibri"/>
              </a:rPr>
              <a:t>novos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projetos,</a:t>
            </a:r>
            <a:r>
              <a:rPr sz="1100" spc="260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promovendo</a:t>
            </a:r>
            <a:r>
              <a:rPr sz="1100" spc="250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empregos</a:t>
            </a:r>
            <a:r>
              <a:rPr sz="1100" spc="254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locais</a:t>
            </a:r>
            <a:r>
              <a:rPr sz="1100" spc="254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100" spc="254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1100" spc="-5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transição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para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uma economia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mais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sustentável;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 </a:t>
            </a:r>
            <a:r>
              <a:rPr sz="1100" spc="-50" dirty="0">
                <a:solidFill>
                  <a:srgbClr val="404040"/>
                </a:solidFill>
                <a:latin typeface="Calibri"/>
                <a:cs typeface="Calibri"/>
              </a:rPr>
              <a:t>é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partilhada</a:t>
            </a:r>
            <a:r>
              <a:rPr sz="1100" spc="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informação</a:t>
            </a:r>
            <a:r>
              <a:rPr sz="1100" spc="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atualizada</a:t>
            </a:r>
            <a:r>
              <a:rPr sz="1100" spc="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sobre</a:t>
            </a:r>
            <a:r>
              <a:rPr sz="1100" spc="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os</a:t>
            </a:r>
            <a:r>
              <a:rPr sz="1100" spc="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projetos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com</a:t>
            </a:r>
            <a:r>
              <a:rPr sz="11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todos</a:t>
            </a:r>
            <a:r>
              <a:rPr sz="11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os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membros</a:t>
            </a:r>
            <a:r>
              <a:rPr sz="11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que os</a:t>
            </a:r>
            <a:r>
              <a:rPr sz="11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apoiaram.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46251" y="3778376"/>
            <a:ext cx="2942590" cy="446151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algn="just">
              <a:lnSpc>
                <a:spcPts val="1200"/>
              </a:lnSpc>
              <a:spcBef>
                <a:spcPts val="240"/>
              </a:spcBef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Para</a:t>
            </a:r>
            <a:r>
              <a:rPr sz="1100" spc="10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se</a:t>
            </a:r>
            <a:r>
              <a:rPr sz="1100" spc="114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tornar</a:t>
            </a:r>
            <a:r>
              <a:rPr sz="1100" spc="10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membro</a:t>
            </a:r>
            <a:r>
              <a:rPr sz="1100" spc="1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é</a:t>
            </a:r>
            <a:r>
              <a:rPr sz="1100" spc="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necessária</a:t>
            </a:r>
            <a:r>
              <a:rPr sz="1100" spc="1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100" spc="1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compra</a:t>
            </a:r>
            <a:r>
              <a:rPr sz="1100" spc="1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25" dirty="0">
                <a:solidFill>
                  <a:srgbClr val="404040"/>
                </a:solidFill>
                <a:latin typeface="Calibri"/>
                <a:cs typeface="Calibri"/>
              </a:rPr>
              <a:t>de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pelo</a:t>
            </a:r>
            <a:r>
              <a:rPr sz="1100" spc="3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menos</a:t>
            </a:r>
            <a:r>
              <a:rPr sz="1100" spc="3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3</a:t>
            </a:r>
            <a:r>
              <a:rPr sz="1100" spc="3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ações,</a:t>
            </a:r>
            <a:r>
              <a:rPr sz="1100" spc="3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no</a:t>
            </a:r>
            <a:r>
              <a:rPr sz="1100" spc="3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montante</a:t>
            </a:r>
            <a:r>
              <a:rPr sz="1100" spc="3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total</a:t>
            </a:r>
            <a:r>
              <a:rPr sz="1100" spc="3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spc="3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25" dirty="0">
                <a:solidFill>
                  <a:srgbClr val="404040"/>
                </a:solidFill>
                <a:latin typeface="Calibri"/>
                <a:cs typeface="Calibri"/>
              </a:rPr>
              <a:t>60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euros.</a:t>
            </a:r>
            <a:r>
              <a:rPr sz="11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Estes</a:t>
            </a:r>
            <a:r>
              <a:rPr sz="11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títulos</a:t>
            </a:r>
            <a:r>
              <a:rPr sz="11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não</a:t>
            </a:r>
            <a:r>
              <a:rPr sz="11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têm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uma</a:t>
            </a:r>
            <a:r>
              <a:rPr sz="11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remuneração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 fixa,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exceto</a:t>
            </a:r>
            <a:r>
              <a:rPr sz="1100" spc="1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quando</a:t>
            </a:r>
            <a:r>
              <a:rPr sz="1100" spc="1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há</a:t>
            </a:r>
            <a:r>
              <a:rPr sz="1100" spc="1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uma</a:t>
            </a:r>
            <a:r>
              <a:rPr sz="1100" spc="1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distribuição</a:t>
            </a:r>
            <a:r>
              <a:rPr sz="1100" spc="1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do</a:t>
            </a:r>
            <a:r>
              <a:rPr sz="1100" spc="1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excedente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resultante</a:t>
            </a:r>
            <a:r>
              <a:rPr sz="11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da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atividade</a:t>
            </a:r>
            <a:r>
              <a:rPr sz="11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da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 cooperativa.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60"/>
              </a:spcBef>
            </a:pPr>
            <a:r>
              <a:rPr sz="1100" b="1" dirty="0">
                <a:solidFill>
                  <a:srgbClr val="EB7339"/>
                </a:solidFill>
                <a:latin typeface="Calibri"/>
                <a:cs typeface="Calibri"/>
              </a:rPr>
              <a:t>Partilha</a:t>
            </a:r>
            <a:r>
              <a:rPr sz="1100" b="1" spc="-20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EB7339"/>
                </a:solidFill>
                <a:latin typeface="Calibri"/>
                <a:cs typeface="Calibri"/>
              </a:rPr>
              <a:t>e</a:t>
            </a:r>
            <a:r>
              <a:rPr sz="1100" b="1" spc="-20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100" b="1" spc="-10" dirty="0">
                <a:solidFill>
                  <a:srgbClr val="EB7339"/>
                </a:solidFill>
                <a:latin typeface="Calibri"/>
                <a:cs typeface="Calibri"/>
              </a:rPr>
              <a:t>Aprendizagem</a:t>
            </a:r>
            <a:endParaRPr sz="1100">
              <a:latin typeface="Calibri"/>
              <a:cs typeface="Calibri"/>
            </a:endParaRPr>
          </a:p>
          <a:p>
            <a:pPr marL="12700" marR="5080" algn="just">
              <a:lnSpc>
                <a:spcPct val="90900"/>
              </a:lnSpc>
              <a:spcBef>
                <a:spcPts val="1205"/>
              </a:spcBef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100" spc="4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Coopérnico</a:t>
            </a:r>
            <a:r>
              <a:rPr sz="1100" spc="484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é</a:t>
            </a:r>
            <a:r>
              <a:rPr sz="1100" spc="484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uma</a:t>
            </a:r>
            <a:r>
              <a:rPr sz="1100" spc="4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cooperativa</a:t>
            </a:r>
            <a:r>
              <a:rPr sz="1100" spc="484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spc="4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energias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renováveis,</a:t>
            </a:r>
            <a:r>
              <a:rPr sz="1100" spc="190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que</a:t>
            </a:r>
            <a:r>
              <a:rPr sz="1100" spc="195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lhes</a:t>
            </a:r>
            <a:r>
              <a:rPr sz="1100" spc="190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permite,</a:t>
            </a:r>
            <a:r>
              <a:rPr sz="1100" spc="195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devido</a:t>
            </a:r>
            <a:r>
              <a:rPr sz="1100" spc="200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à</a:t>
            </a:r>
            <a:r>
              <a:rPr sz="1100" spc="185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1100" spc="-25" dirty="0">
                <a:solidFill>
                  <a:srgbClr val="404040"/>
                </a:solidFill>
                <a:latin typeface="Calibri"/>
                <a:cs typeface="Calibri"/>
              </a:rPr>
              <a:t>sua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natureza</a:t>
            </a:r>
            <a:r>
              <a:rPr sz="1100" spc="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social,</a:t>
            </a:r>
            <a:r>
              <a:rPr sz="1100" spc="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apoiar</a:t>
            </a:r>
            <a:r>
              <a:rPr sz="1100" spc="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projetos</a:t>
            </a:r>
            <a:r>
              <a:rPr sz="1100" spc="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spc="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solidariedade</a:t>
            </a:r>
            <a:r>
              <a:rPr sz="1100" spc="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educação</a:t>
            </a:r>
            <a:r>
              <a:rPr sz="1100" spc="3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ou</a:t>
            </a:r>
            <a:r>
              <a:rPr sz="1100" spc="3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spc="3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proteção</a:t>
            </a:r>
            <a:r>
              <a:rPr sz="1100" spc="3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ambiental.</a:t>
            </a:r>
            <a:r>
              <a:rPr sz="1100" spc="3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1100" spc="3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projeto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recebeu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um</a:t>
            </a:r>
            <a:r>
              <a:rPr sz="1100" spc="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"Voto</a:t>
            </a:r>
            <a:r>
              <a:rPr sz="11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de Louvor</a:t>
            </a:r>
            <a:r>
              <a:rPr sz="1100" spc="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pelo</a:t>
            </a:r>
            <a:r>
              <a:rPr sz="11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apoio</a:t>
            </a:r>
            <a:r>
              <a:rPr sz="1100" spc="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excecional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na</a:t>
            </a:r>
            <a:r>
              <a:rPr sz="1100" spc="2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prossecução</a:t>
            </a:r>
            <a:r>
              <a:rPr sz="1100" spc="2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dos</a:t>
            </a:r>
            <a:r>
              <a:rPr sz="1100" spc="2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objetivos</a:t>
            </a:r>
            <a:r>
              <a:rPr sz="1100" spc="2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da</a:t>
            </a:r>
            <a:r>
              <a:rPr sz="1100" spc="2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Cerciespinho</a:t>
            </a:r>
            <a:r>
              <a:rPr sz="1100" spc="2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pela</a:t>
            </a:r>
            <a:r>
              <a:rPr sz="1100" spc="1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promoção</a:t>
            </a:r>
            <a:r>
              <a:rPr sz="1100" spc="1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ativa</a:t>
            </a:r>
            <a:r>
              <a:rPr sz="1100" spc="1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da</a:t>
            </a:r>
            <a:r>
              <a:rPr sz="1100" spc="1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inclusão</a:t>
            </a:r>
            <a:r>
              <a:rPr sz="1100" spc="1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spc="1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pessoas</a:t>
            </a:r>
            <a:r>
              <a:rPr sz="1100" spc="1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25" dirty="0">
                <a:solidFill>
                  <a:srgbClr val="404040"/>
                </a:solidFill>
                <a:latin typeface="Calibri"/>
                <a:cs typeface="Calibri"/>
              </a:rPr>
              <a:t>com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deficiência</a:t>
            </a:r>
            <a:r>
              <a:rPr sz="1100" spc="204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nas</a:t>
            </a:r>
            <a:r>
              <a:rPr sz="1100" spc="204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iniciativas</a:t>
            </a:r>
            <a:r>
              <a:rPr sz="1100" spc="2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desportivas,</a:t>
            </a:r>
            <a:r>
              <a:rPr sz="1100" spc="2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culturais</a:t>
            </a:r>
            <a:r>
              <a:rPr sz="1100" spc="2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sociais</a:t>
            </a:r>
            <a:r>
              <a:rPr sz="1100" spc="165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da</a:t>
            </a:r>
            <a:r>
              <a:rPr sz="1100" spc="170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Cooperativa</a:t>
            </a:r>
            <a:r>
              <a:rPr sz="1100" spc="165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Coopérnico</a:t>
            </a:r>
            <a:r>
              <a:rPr sz="1100" spc="175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durante</a:t>
            </a:r>
            <a:r>
              <a:rPr sz="1100" spc="175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1100" spc="-5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implementação</a:t>
            </a:r>
            <a:r>
              <a:rPr sz="1100" spc="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do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projeto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spc="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produção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energia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elétrica</a:t>
            </a:r>
            <a:r>
              <a:rPr sz="1100" spc="275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através</a:t>
            </a:r>
            <a:r>
              <a:rPr sz="1100" spc="275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spc="280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painéis</a:t>
            </a:r>
            <a:r>
              <a:rPr sz="1100" spc="270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solares,</a:t>
            </a:r>
            <a:r>
              <a:rPr sz="1100" spc="275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100" spc="270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1100" spc="-25" dirty="0">
                <a:solidFill>
                  <a:srgbClr val="404040"/>
                </a:solidFill>
                <a:latin typeface="Calibri"/>
                <a:cs typeface="Calibri"/>
              </a:rPr>
              <a:t>que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representa</a:t>
            </a:r>
            <a:r>
              <a:rPr sz="1100" spc="114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também</a:t>
            </a:r>
            <a:r>
              <a:rPr sz="1100" spc="1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uma</a:t>
            </a:r>
            <a:r>
              <a:rPr sz="1100" spc="114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fonte</a:t>
            </a:r>
            <a:r>
              <a:rPr sz="1100" spc="1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spc="1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receitas</a:t>
            </a:r>
            <a:r>
              <a:rPr sz="1100" spc="114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para</a:t>
            </a:r>
            <a:r>
              <a:rPr sz="1100" spc="1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Cerciespinho</a:t>
            </a:r>
            <a:r>
              <a:rPr sz="1100" spc="1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100" spc="1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contribui</a:t>
            </a:r>
            <a:r>
              <a:rPr sz="1100" spc="114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para</a:t>
            </a:r>
            <a:r>
              <a:rPr sz="1100" spc="114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100" spc="114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política</a:t>
            </a:r>
            <a:r>
              <a:rPr sz="1100" spc="10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ambiental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promovida</a:t>
            </a:r>
            <a:r>
              <a:rPr sz="11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pela</a:t>
            </a:r>
            <a:r>
              <a:rPr sz="11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organização.</a:t>
            </a:r>
            <a:endParaRPr sz="1100">
              <a:latin typeface="Calibri"/>
              <a:cs typeface="Calibri"/>
            </a:endParaRPr>
          </a:p>
          <a:p>
            <a:pPr marL="12700" algn="just">
              <a:lnSpc>
                <a:spcPts val="1140"/>
              </a:lnSpc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Assembleia</a:t>
            </a:r>
            <a:r>
              <a:rPr sz="11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Geral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20" dirty="0">
                <a:solidFill>
                  <a:srgbClr val="404040"/>
                </a:solidFill>
                <a:latin typeface="Calibri"/>
                <a:cs typeface="Calibri"/>
              </a:rPr>
              <a:t>2018</a:t>
            </a:r>
            <a:endParaRPr sz="1100">
              <a:latin typeface="Calibri"/>
              <a:cs typeface="Calibri"/>
            </a:endParaRPr>
          </a:p>
          <a:p>
            <a:pPr marL="12700" marR="5715" algn="just">
              <a:lnSpc>
                <a:spcPts val="1200"/>
              </a:lnSpc>
              <a:spcBef>
                <a:spcPts val="80"/>
              </a:spcBef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Cerciespinho</a:t>
            </a:r>
            <a:r>
              <a:rPr sz="1100" spc="19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(entidade</a:t>
            </a:r>
            <a:r>
              <a:rPr sz="1100" spc="1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social</a:t>
            </a:r>
            <a:r>
              <a:rPr sz="1100" spc="1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spc="1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apoio</a:t>
            </a:r>
            <a:r>
              <a:rPr sz="1100" spc="18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100" spc="1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pessoas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com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deficiência)"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60"/>
              </a:spcBef>
            </a:pPr>
            <a:r>
              <a:rPr sz="1100" b="1" spc="-10" dirty="0">
                <a:solidFill>
                  <a:srgbClr val="EB7339"/>
                </a:solidFill>
                <a:latin typeface="Calibri"/>
                <a:cs typeface="Calibri"/>
              </a:rPr>
              <a:t>Transferibilidade</a:t>
            </a:r>
            <a:r>
              <a:rPr sz="1100" b="1" spc="2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EB7339"/>
                </a:solidFill>
                <a:latin typeface="Calibri"/>
                <a:cs typeface="Calibri"/>
              </a:rPr>
              <a:t>da</a:t>
            </a:r>
            <a:r>
              <a:rPr sz="1100" b="1" spc="50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100" b="1" spc="-10" dirty="0">
                <a:solidFill>
                  <a:srgbClr val="EB7339"/>
                </a:solidFill>
                <a:latin typeface="Calibri"/>
                <a:cs typeface="Calibri"/>
              </a:rPr>
              <a:t>Prática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Promover</a:t>
            </a:r>
            <a:r>
              <a:rPr sz="1100" spc="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100" spc="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criação</a:t>
            </a:r>
            <a:r>
              <a:rPr sz="1100" spc="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spc="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Grupos</a:t>
            </a:r>
            <a:r>
              <a:rPr sz="1100" spc="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Locais</a:t>
            </a:r>
            <a:r>
              <a:rPr sz="1100" spc="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é</a:t>
            </a:r>
            <a:r>
              <a:rPr sz="1100" spc="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uma</a:t>
            </a:r>
            <a:r>
              <a:rPr sz="1100" spc="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20" dirty="0">
                <a:solidFill>
                  <a:srgbClr val="404040"/>
                </a:solidFill>
                <a:latin typeface="Calibri"/>
                <a:cs typeface="Calibri"/>
              </a:rPr>
              <a:t>forma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877436" y="1186941"/>
            <a:ext cx="2941955" cy="65151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 marR="5080" algn="just">
              <a:lnSpc>
                <a:spcPct val="91000"/>
              </a:lnSpc>
              <a:spcBef>
                <a:spcPts val="220"/>
              </a:spcBef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spc="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100" spc="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Coopérnico</a:t>
            </a:r>
            <a:r>
              <a:rPr sz="1100" spc="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se</a:t>
            </a:r>
            <a:r>
              <a:rPr sz="1100" spc="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dar</a:t>
            </a:r>
            <a:r>
              <a:rPr sz="1100" spc="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100" spc="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conhecer</a:t>
            </a:r>
            <a:r>
              <a:rPr sz="1100" spc="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em</a:t>
            </a:r>
            <a:r>
              <a:rPr sz="1100" spc="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todo</a:t>
            </a:r>
            <a:r>
              <a:rPr sz="1100" spc="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1100" spc="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20" dirty="0">
                <a:solidFill>
                  <a:srgbClr val="404040"/>
                </a:solidFill>
                <a:latin typeface="Calibri"/>
                <a:cs typeface="Calibri"/>
              </a:rPr>
              <a:t>país,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encorajando</a:t>
            </a:r>
            <a:r>
              <a:rPr sz="1100" spc="2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outros</a:t>
            </a:r>
            <a:r>
              <a:rPr sz="1100" spc="2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grupos</a:t>
            </a:r>
            <a:r>
              <a:rPr sz="1100" spc="2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100" spc="2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realizarem</a:t>
            </a:r>
            <a:r>
              <a:rPr sz="1100" spc="2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projetos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semelhantes</a:t>
            </a:r>
            <a:r>
              <a:rPr sz="1100" spc="3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100" spc="3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100" spc="3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representar</a:t>
            </a:r>
            <a:r>
              <a:rPr sz="1100" spc="3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100" spc="3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ação</a:t>
            </a:r>
            <a:r>
              <a:rPr sz="1100" spc="3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100" spc="3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os</a:t>
            </a:r>
            <a:r>
              <a:rPr sz="1100" spc="3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20" dirty="0">
                <a:solidFill>
                  <a:srgbClr val="404040"/>
                </a:solidFill>
                <a:latin typeface="Calibri"/>
                <a:cs typeface="Calibri"/>
              </a:rPr>
              <a:t>seus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membros.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877436" y="1949322"/>
            <a:ext cx="2941955" cy="49847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algn="just">
              <a:lnSpc>
                <a:spcPts val="1200"/>
              </a:lnSpc>
              <a:spcBef>
                <a:spcPts val="240"/>
              </a:spcBef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Para</a:t>
            </a:r>
            <a:r>
              <a:rPr sz="1100" spc="4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além</a:t>
            </a:r>
            <a:r>
              <a:rPr sz="1100" spc="4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spc="4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fomentar</a:t>
            </a:r>
            <a:r>
              <a:rPr sz="1100" spc="4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100" spc="4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cooperação</a:t>
            </a:r>
            <a:r>
              <a:rPr sz="1100" spc="4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com</a:t>
            </a:r>
            <a:r>
              <a:rPr sz="1100" spc="4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25" dirty="0">
                <a:solidFill>
                  <a:srgbClr val="404040"/>
                </a:solidFill>
                <a:latin typeface="Calibri"/>
                <a:cs typeface="Calibri"/>
              </a:rPr>
              <a:t>as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autoridades</a:t>
            </a:r>
            <a:r>
              <a:rPr sz="1100" spc="459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locais</a:t>
            </a:r>
            <a:r>
              <a:rPr sz="1100" spc="4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(município),</a:t>
            </a:r>
            <a:r>
              <a:rPr sz="1100" spc="4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as</a:t>
            </a:r>
            <a:r>
              <a:rPr sz="1100" spc="4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funções</a:t>
            </a:r>
            <a:r>
              <a:rPr sz="1100" spc="459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25" dirty="0">
                <a:solidFill>
                  <a:srgbClr val="404040"/>
                </a:solidFill>
                <a:latin typeface="Calibri"/>
                <a:cs typeface="Calibri"/>
              </a:rPr>
              <a:t>dos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Grupos</a:t>
            </a:r>
            <a:r>
              <a:rPr sz="11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Locais</a:t>
            </a:r>
            <a:r>
              <a:rPr sz="11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incluem: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877436" y="2406522"/>
            <a:ext cx="294132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2245" indent="-16954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182245" algn="l"/>
                <a:tab pos="909955" algn="l"/>
                <a:tab pos="1153795" algn="l"/>
                <a:tab pos="2150745" algn="l"/>
                <a:tab pos="2788285" algn="l"/>
              </a:tabLst>
            </a:pP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assegurar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	</a:t>
            </a:r>
            <a:r>
              <a:rPr sz="1100" spc="-5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	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representação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	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regional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	</a:t>
            </a:r>
            <a:r>
              <a:rPr sz="1100" spc="-25" dirty="0">
                <a:solidFill>
                  <a:srgbClr val="404040"/>
                </a:solidFill>
                <a:latin typeface="Calibri"/>
                <a:cs typeface="Calibri"/>
              </a:rPr>
              <a:t>da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049648" y="2558922"/>
            <a:ext cx="79819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cooperativa</a:t>
            </a:r>
            <a:r>
              <a:rPr sz="11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877436" y="2711322"/>
            <a:ext cx="294132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6535" indent="-20383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16535" algn="l"/>
              </a:tabLst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identificar</a:t>
            </a:r>
            <a:r>
              <a:rPr sz="1100" spc="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oportunidades</a:t>
            </a:r>
            <a:r>
              <a:rPr sz="1100" spc="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para</a:t>
            </a:r>
            <a:r>
              <a:rPr sz="1100" spc="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novos</a:t>
            </a:r>
            <a:r>
              <a:rPr sz="1100" spc="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membros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049648" y="2863722"/>
            <a:ext cx="2769235" cy="34607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>
              <a:lnSpc>
                <a:spcPts val="1200"/>
              </a:lnSpc>
              <a:spcBef>
                <a:spcPts val="240"/>
              </a:spcBef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100" spc="2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novos</a:t>
            </a:r>
            <a:r>
              <a:rPr sz="1100" spc="2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projetos</a:t>
            </a:r>
            <a:r>
              <a:rPr sz="1100" spc="229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para</a:t>
            </a:r>
            <a:r>
              <a:rPr sz="1100" spc="2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100" spc="2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produção</a:t>
            </a:r>
            <a:r>
              <a:rPr sz="1100" spc="2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spc="2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energia renovável.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84961" y="385317"/>
            <a:ext cx="43021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EB7339"/>
                </a:solidFill>
                <a:latin typeface="Calibri"/>
                <a:cs typeface="Calibri"/>
              </a:rPr>
              <a:t>INFORMAÇÃO</a:t>
            </a:r>
            <a:r>
              <a:rPr sz="1800" b="1" spc="-3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EB7339"/>
                </a:solidFill>
                <a:latin typeface="Calibri"/>
                <a:cs typeface="Calibri"/>
              </a:rPr>
              <a:t>DETALHADA</a:t>
            </a:r>
            <a:r>
              <a:rPr sz="1800" b="1" spc="-40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EB7339"/>
                </a:solidFill>
                <a:latin typeface="Calibri"/>
                <a:cs typeface="Calibri"/>
              </a:rPr>
              <a:t>SOBRE</a:t>
            </a:r>
            <a:r>
              <a:rPr sz="1800" b="1" spc="-20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EB7339"/>
                </a:solidFill>
                <a:latin typeface="Calibri"/>
                <a:cs typeface="Calibri"/>
              </a:rPr>
              <a:t>A</a:t>
            </a:r>
            <a:r>
              <a:rPr sz="1800" b="1" spc="-3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EB7339"/>
                </a:solidFill>
                <a:latin typeface="Calibri"/>
                <a:cs typeface="Calibri"/>
              </a:rPr>
              <a:t>PRÁTICA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84961" y="8948419"/>
            <a:ext cx="5081270" cy="917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EB7339"/>
                </a:solidFill>
                <a:latin typeface="Calibri"/>
                <a:cs typeface="Calibri"/>
              </a:rPr>
              <a:t>PERÍODO</a:t>
            </a:r>
            <a:r>
              <a:rPr sz="1800" b="1" spc="-1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EB7339"/>
                </a:solidFill>
                <a:latin typeface="Calibri"/>
                <a:cs typeface="Calibri"/>
              </a:rPr>
              <a:t>DE</a:t>
            </a:r>
            <a:r>
              <a:rPr sz="1800" b="1" spc="-10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EB7339"/>
                </a:solidFill>
                <a:latin typeface="Calibri"/>
                <a:cs typeface="Calibri"/>
              </a:rPr>
              <a:t>IMPLEMENTAÇÃO</a:t>
            </a:r>
            <a:r>
              <a:rPr sz="1800" b="1" spc="-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spc="-65" dirty="0">
                <a:solidFill>
                  <a:srgbClr val="EB7339"/>
                </a:solidFill>
                <a:latin typeface="Calibri"/>
                <a:cs typeface="Calibri"/>
              </a:rPr>
              <a:t>(DATA</a:t>
            </a:r>
            <a:r>
              <a:rPr sz="1800" b="1" spc="-1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EB7339"/>
                </a:solidFill>
                <a:latin typeface="Calibri"/>
                <a:cs typeface="Calibri"/>
              </a:rPr>
              <a:t>DE</a:t>
            </a:r>
            <a:r>
              <a:rPr sz="1800" b="1" spc="-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EB7339"/>
                </a:solidFill>
                <a:latin typeface="Calibri"/>
                <a:cs typeface="Calibri"/>
              </a:rPr>
              <a:t>INÍCIO/FIM)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40"/>
              </a:spcBef>
            </a:pPr>
            <a:r>
              <a:rPr sz="1100" b="1" dirty="0">
                <a:solidFill>
                  <a:srgbClr val="EB7339"/>
                </a:solidFill>
                <a:latin typeface="Calibri"/>
                <a:cs typeface="Calibri"/>
              </a:rPr>
              <a:t>Data</a:t>
            </a:r>
            <a:r>
              <a:rPr sz="1100" b="1" spc="-30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EB7339"/>
                </a:solidFill>
                <a:latin typeface="Calibri"/>
                <a:cs typeface="Calibri"/>
              </a:rPr>
              <a:t>de</a:t>
            </a:r>
            <a:r>
              <a:rPr sz="1100" b="1" spc="-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EB7339"/>
                </a:solidFill>
                <a:latin typeface="Calibri"/>
                <a:cs typeface="Calibri"/>
              </a:rPr>
              <a:t>início</a:t>
            </a:r>
            <a:r>
              <a:rPr sz="1100" b="1" spc="-20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EB7339"/>
                </a:solidFill>
                <a:latin typeface="Calibri"/>
                <a:cs typeface="Calibri"/>
              </a:rPr>
              <a:t>:</a:t>
            </a:r>
            <a:r>
              <a:rPr sz="1100" b="1" spc="-20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1/11/2012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1100" b="1" dirty="0">
                <a:solidFill>
                  <a:srgbClr val="EB7339"/>
                </a:solidFill>
                <a:latin typeface="Calibri"/>
                <a:cs typeface="Calibri"/>
              </a:rPr>
              <a:t>Data</a:t>
            </a:r>
            <a:r>
              <a:rPr sz="1100" b="1" spc="-2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EB7339"/>
                </a:solidFill>
                <a:latin typeface="Calibri"/>
                <a:cs typeface="Calibri"/>
              </a:rPr>
              <a:t>de</a:t>
            </a:r>
            <a:r>
              <a:rPr sz="1100" b="1" spc="-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EB7339"/>
                </a:solidFill>
                <a:latin typeface="Calibri"/>
                <a:cs typeface="Calibri"/>
              </a:rPr>
              <a:t>fim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: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em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curso</a:t>
            </a:r>
            <a:r>
              <a:rPr sz="11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(sem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data)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578358" y="399287"/>
            <a:ext cx="6991984" cy="8521065"/>
            <a:chOff x="578358" y="399287"/>
            <a:chExt cx="6991984" cy="8521065"/>
          </a:xfrm>
        </p:grpSpPr>
        <p:pic>
          <p:nvPicPr>
            <p:cNvPr id="24" name="object 2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626352" y="399287"/>
              <a:ext cx="595883" cy="595884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578358" y="881633"/>
              <a:ext cx="6982459" cy="7905115"/>
            </a:xfrm>
            <a:custGeom>
              <a:avLst/>
              <a:gdLst/>
              <a:ahLst/>
              <a:cxnLst/>
              <a:rect l="l" t="t" r="r" b="b"/>
              <a:pathLst>
                <a:path w="6982459" h="7905115">
                  <a:moveTo>
                    <a:pt x="13715" y="17525"/>
                  </a:moveTo>
                  <a:lnTo>
                    <a:pt x="6982333" y="0"/>
                  </a:lnTo>
                </a:path>
                <a:path w="6982459" h="7905115">
                  <a:moveTo>
                    <a:pt x="0" y="7904988"/>
                  </a:moveTo>
                  <a:lnTo>
                    <a:pt x="5588762" y="7904988"/>
                  </a:lnTo>
                </a:path>
              </a:pathLst>
            </a:custGeom>
            <a:ln w="19050">
              <a:solidFill>
                <a:srgbClr val="354F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833872" y="8325611"/>
              <a:ext cx="594360" cy="594360"/>
            </a:xfrm>
            <a:custGeom>
              <a:avLst/>
              <a:gdLst/>
              <a:ahLst/>
              <a:cxnLst/>
              <a:rect l="l" t="t" r="r" b="b"/>
              <a:pathLst>
                <a:path w="594360" h="594359">
                  <a:moveTo>
                    <a:pt x="297179" y="0"/>
                  </a:moveTo>
                  <a:lnTo>
                    <a:pt x="248986" y="3890"/>
                  </a:lnTo>
                  <a:lnTo>
                    <a:pt x="203265" y="15154"/>
                  </a:lnTo>
                  <a:lnTo>
                    <a:pt x="160628" y="33179"/>
                  </a:lnTo>
                  <a:lnTo>
                    <a:pt x="121688" y="57351"/>
                  </a:lnTo>
                  <a:lnTo>
                    <a:pt x="87058" y="87058"/>
                  </a:lnTo>
                  <a:lnTo>
                    <a:pt x="57351" y="121688"/>
                  </a:lnTo>
                  <a:lnTo>
                    <a:pt x="33179" y="160628"/>
                  </a:lnTo>
                  <a:lnTo>
                    <a:pt x="15154" y="203265"/>
                  </a:lnTo>
                  <a:lnTo>
                    <a:pt x="3890" y="248986"/>
                  </a:lnTo>
                  <a:lnTo>
                    <a:pt x="0" y="297180"/>
                  </a:lnTo>
                  <a:lnTo>
                    <a:pt x="3890" y="345373"/>
                  </a:lnTo>
                  <a:lnTo>
                    <a:pt x="15154" y="391094"/>
                  </a:lnTo>
                  <a:lnTo>
                    <a:pt x="33179" y="433731"/>
                  </a:lnTo>
                  <a:lnTo>
                    <a:pt x="57351" y="472671"/>
                  </a:lnTo>
                  <a:lnTo>
                    <a:pt x="87058" y="507301"/>
                  </a:lnTo>
                  <a:lnTo>
                    <a:pt x="121688" y="537008"/>
                  </a:lnTo>
                  <a:lnTo>
                    <a:pt x="160628" y="561180"/>
                  </a:lnTo>
                  <a:lnTo>
                    <a:pt x="203265" y="579205"/>
                  </a:lnTo>
                  <a:lnTo>
                    <a:pt x="248986" y="590469"/>
                  </a:lnTo>
                  <a:lnTo>
                    <a:pt x="297179" y="594360"/>
                  </a:lnTo>
                  <a:lnTo>
                    <a:pt x="345373" y="590469"/>
                  </a:lnTo>
                  <a:lnTo>
                    <a:pt x="391094" y="579205"/>
                  </a:lnTo>
                  <a:lnTo>
                    <a:pt x="433731" y="561180"/>
                  </a:lnTo>
                  <a:lnTo>
                    <a:pt x="472671" y="537008"/>
                  </a:lnTo>
                  <a:lnTo>
                    <a:pt x="507301" y="507301"/>
                  </a:lnTo>
                  <a:lnTo>
                    <a:pt x="537008" y="472671"/>
                  </a:lnTo>
                  <a:lnTo>
                    <a:pt x="561180" y="433731"/>
                  </a:lnTo>
                  <a:lnTo>
                    <a:pt x="579205" y="391094"/>
                  </a:lnTo>
                  <a:lnTo>
                    <a:pt x="590469" y="345373"/>
                  </a:lnTo>
                  <a:lnTo>
                    <a:pt x="594360" y="297180"/>
                  </a:lnTo>
                  <a:lnTo>
                    <a:pt x="590469" y="248986"/>
                  </a:lnTo>
                  <a:lnTo>
                    <a:pt x="579205" y="203265"/>
                  </a:lnTo>
                  <a:lnTo>
                    <a:pt x="561180" y="160628"/>
                  </a:lnTo>
                  <a:lnTo>
                    <a:pt x="537008" y="121688"/>
                  </a:lnTo>
                  <a:lnTo>
                    <a:pt x="507301" y="87058"/>
                  </a:lnTo>
                  <a:lnTo>
                    <a:pt x="472671" y="57351"/>
                  </a:lnTo>
                  <a:lnTo>
                    <a:pt x="433731" y="33179"/>
                  </a:lnTo>
                  <a:lnTo>
                    <a:pt x="391094" y="15154"/>
                  </a:lnTo>
                  <a:lnTo>
                    <a:pt x="345373" y="3890"/>
                  </a:lnTo>
                  <a:lnTo>
                    <a:pt x="297179" y="0"/>
                  </a:lnTo>
                  <a:close/>
                </a:path>
              </a:pathLst>
            </a:custGeom>
            <a:solidFill>
              <a:srgbClr val="354F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978661" y="8487282"/>
              <a:ext cx="315595" cy="301625"/>
            </a:xfrm>
            <a:custGeom>
              <a:avLst/>
              <a:gdLst/>
              <a:ahLst/>
              <a:cxnLst/>
              <a:rect l="l" t="t" r="r" b="b"/>
              <a:pathLst>
                <a:path w="315595" h="301625">
                  <a:moveTo>
                    <a:pt x="155644" y="0"/>
                  </a:moveTo>
                  <a:lnTo>
                    <a:pt x="95240" y="10287"/>
                  </a:lnTo>
                  <a:lnTo>
                    <a:pt x="55239" y="33166"/>
                  </a:lnTo>
                  <a:lnTo>
                    <a:pt x="25465" y="65306"/>
                  </a:lnTo>
                  <a:lnTo>
                    <a:pt x="6769" y="103965"/>
                  </a:lnTo>
                  <a:lnTo>
                    <a:pt x="0" y="146402"/>
                  </a:lnTo>
                  <a:lnTo>
                    <a:pt x="6008" y="189877"/>
                  </a:lnTo>
                  <a:lnTo>
                    <a:pt x="25644" y="231648"/>
                  </a:lnTo>
                  <a:lnTo>
                    <a:pt x="53838" y="262636"/>
                  </a:lnTo>
                  <a:lnTo>
                    <a:pt x="62093" y="252856"/>
                  </a:lnTo>
                  <a:lnTo>
                    <a:pt x="49193" y="240579"/>
                  </a:lnTo>
                  <a:lnTo>
                    <a:pt x="38138" y="227123"/>
                  </a:lnTo>
                  <a:lnTo>
                    <a:pt x="28964" y="212405"/>
                  </a:lnTo>
                  <a:lnTo>
                    <a:pt x="21707" y="196342"/>
                  </a:lnTo>
                  <a:lnTo>
                    <a:pt x="41519" y="186436"/>
                  </a:lnTo>
                  <a:lnTo>
                    <a:pt x="35804" y="175006"/>
                  </a:lnTo>
                  <a:lnTo>
                    <a:pt x="17770" y="183895"/>
                  </a:lnTo>
                  <a:lnTo>
                    <a:pt x="15450" y="173543"/>
                  </a:lnTo>
                  <a:lnTo>
                    <a:pt x="13881" y="163179"/>
                  </a:lnTo>
                  <a:lnTo>
                    <a:pt x="13145" y="152695"/>
                  </a:lnTo>
                  <a:lnTo>
                    <a:pt x="13325" y="141986"/>
                  </a:lnTo>
                  <a:lnTo>
                    <a:pt x="64379" y="141986"/>
                  </a:lnTo>
                  <a:lnTo>
                    <a:pt x="64379" y="129031"/>
                  </a:lnTo>
                  <a:lnTo>
                    <a:pt x="14722" y="129031"/>
                  </a:lnTo>
                  <a:lnTo>
                    <a:pt x="16808" y="118016"/>
                  </a:lnTo>
                  <a:lnTo>
                    <a:pt x="19691" y="107394"/>
                  </a:lnTo>
                  <a:lnTo>
                    <a:pt x="23455" y="97081"/>
                  </a:lnTo>
                  <a:lnTo>
                    <a:pt x="28184" y="86994"/>
                  </a:lnTo>
                  <a:lnTo>
                    <a:pt x="41773" y="95884"/>
                  </a:lnTo>
                  <a:lnTo>
                    <a:pt x="48885" y="85089"/>
                  </a:lnTo>
                  <a:lnTo>
                    <a:pt x="34661" y="75564"/>
                  </a:lnTo>
                  <a:lnTo>
                    <a:pt x="43265" y="63656"/>
                  </a:lnTo>
                  <a:lnTo>
                    <a:pt x="52917" y="52879"/>
                  </a:lnTo>
                  <a:lnTo>
                    <a:pt x="63665" y="43221"/>
                  </a:lnTo>
                  <a:lnTo>
                    <a:pt x="75555" y="34670"/>
                  </a:lnTo>
                  <a:lnTo>
                    <a:pt x="85080" y="48894"/>
                  </a:lnTo>
                  <a:lnTo>
                    <a:pt x="95748" y="41782"/>
                  </a:lnTo>
                  <a:lnTo>
                    <a:pt x="127558" y="15051"/>
                  </a:lnTo>
                  <a:lnTo>
                    <a:pt x="141976" y="13715"/>
                  </a:lnTo>
                  <a:lnTo>
                    <a:pt x="141976" y="64515"/>
                  </a:lnTo>
                  <a:lnTo>
                    <a:pt x="154930" y="64515"/>
                  </a:lnTo>
                  <a:lnTo>
                    <a:pt x="154930" y="13334"/>
                  </a:lnTo>
                  <a:lnTo>
                    <a:pt x="167249" y="14398"/>
                  </a:lnTo>
                  <a:lnTo>
                    <a:pt x="179282" y="16319"/>
                  </a:lnTo>
                  <a:lnTo>
                    <a:pt x="191077" y="19192"/>
                  </a:lnTo>
                  <a:lnTo>
                    <a:pt x="202682" y="23113"/>
                  </a:lnTo>
                  <a:lnTo>
                    <a:pt x="194554" y="35432"/>
                  </a:lnTo>
                  <a:lnTo>
                    <a:pt x="205222" y="42418"/>
                  </a:lnTo>
                  <a:lnTo>
                    <a:pt x="214620" y="28448"/>
                  </a:lnTo>
                  <a:lnTo>
                    <a:pt x="226086" y="34113"/>
                  </a:lnTo>
                  <a:lnTo>
                    <a:pt x="239576" y="43100"/>
                  </a:lnTo>
                  <a:lnTo>
                    <a:pt x="252303" y="53397"/>
                  </a:lnTo>
                  <a:lnTo>
                    <a:pt x="261483" y="62992"/>
                  </a:lnTo>
                  <a:lnTo>
                    <a:pt x="247894" y="72262"/>
                  </a:lnTo>
                  <a:lnTo>
                    <a:pt x="255006" y="82931"/>
                  </a:lnTo>
                  <a:lnTo>
                    <a:pt x="293195" y="113920"/>
                  </a:lnTo>
                  <a:lnTo>
                    <a:pt x="297932" y="129158"/>
                  </a:lnTo>
                  <a:lnTo>
                    <a:pt x="251704" y="129158"/>
                  </a:lnTo>
                  <a:lnTo>
                    <a:pt x="251704" y="141858"/>
                  </a:lnTo>
                  <a:lnTo>
                    <a:pt x="300726" y="141858"/>
                  </a:lnTo>
                  <a:lnTo>
                    <a:pt x="302185" y="152657"/>
                  </a:lnTo>
                  <a:lnTo>
                    <a:pt x="302869" y="163385"/>
                  </a:lnTo>
                  <a:lnTo>
                    <a:pt x="302673" y="174113"/>
                  </a:lnTo>
                  <a:lnTo>
                    <a:pt x="301488" y="184912"/>
                  </a:lnTo>
                  <a:lnTo>
                    <a:pt x="284851" y="180975"/>
                  </a:lnTo>
                  <a:lnTo>
                    <a:pt x="281803" y="193167"/>
                  </a:lnTo>
                  <a:lnTo>
                    <a:pt x="299583" y="197738"/>
                  </a:lnTo>
                  <a:lnTo>
                    <a:pt x="295739" y="213177"/>
                  </a:lnTo>
                  <a:lnTo>
                    <a:pt x="290455" y="227901"/>
                  </a:lnTo>
                  <a:lnTo>
                    <a:pt x="283670" y="241958"/>
                  </a:lnTo>
                  <a:lnTo>
                    <a:pt x="275326" y="255396"/>
                  </a:lnTo>
                  <a:lnTo>
                    <a:pt x="261102" y="246125"/>
                  </a:lnTo>
                  <a:lnTo>
                    <a:pt x="254117" y="256794"/>
                  </a:lnTo>
                  <a:lnTo>
                    <a:pt x="267833" y="266064"/>
                  </a:lnTo>
                  <a:lnTo>
                    <a:pt x="259197" y="275208"/>
                  </a:lnTo>
                  <a:lnTo>
                    <a:pt x="250434" y="283590"/>
                  </a:lnTo>
                  <a:lnTo>
                    <a:pt x="241036" y="291592"/>
                  </a:lnTo>
                  <a:lnTo>
                    <a:pt x="248529" y="301625"/>
                  </a:lnTo>
                  <a:lnTo>
                    <a:pt x="249418" y="300863"/>
                  </a:lnTo>
                  <a:lnTo>
                    <a:pt x="250053" y="300608"/>
                  </a:lnTo>
                  <a:lnTo>
                    <a:pt x="284428" y="265009"/>
                  </a:lnTo>
                  <a:lnTo>
                    <a:pt x="306012" y="225520"/>
                  </a:lnTo>
                  <a:lnTo>
                    <a:pt x="315143" y="181602"/>
                  </a:lnTo>
                  <a:lnTo>
                    <a:pt x="311521" y="133350"/>
                  </a:lnTo>
                  <a:lnTo>
                    <a:pt x="299012" y="94470"/>
                  </a:lnTo>
                  <a:lnTo>
                    <a:pt x="278501" y="61674"/>
                  </a:lnTo>
                  <a:lnTo>
                    <a:pt x="250371" y="34998"/>
                  </a:lnTo>
                  <a:lnTo>
                    <a:pt x="215001" y="14477"/>
                  </a:lnTo>
                  <a:lnTo>
                    <a:pt x="185519" y="4286"/>
                  </a:lnTo>
                  <a:lnTo>
                    <a:pt x="1556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050279" y="8584723"/>
              <a:ext cx="153924" cy="230092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5941568" y="8430767"/>
              <a:ext cx="380365" cy="363220"/>
            </a:xfrm>
            <a:custGeom>
              <a:avLst/>
              <a:gdLst/>
              <a:ahLst/>
              <a:cxnLst/>
              <a:rect l="l" t="t" r="r" b="b"/>
              <a:pathLst>
                <a:path w="380364" h="363220">
                  <a:moveTo>
                    <a:pt x="178816" y="210312"/>
                  </a:moveTo>
                  <a:lnTo>
                    <a:pt x="171577" y="210312"/>
                  </a:lnTo>
                  <a:lnTo>
                    <a:pt x="167259" y="210439"/>
                  </a:lnTo>
                  <a:lnTo>
                    <a:pt x="166243" y="210947"/>
                  </a:lnTo>
                  <a:lnTo>
                    <a:pt x="165862" y="211709"/>
                  </a:lnTo>
                  <a:lnTo>
                    <a:pt x="163703" y="214503"/>
                  </a:lnTo>
                  <a:lnTo>
                    <a:pt x="161798" y="214503"/>
                  </a:lnTo>
                  <a:lnTo>
                    <a:pt x="159766" y="211582"/>
                  </a:lnTo>
                  <a:lnTo>
                    <a:pt x="159385" y="210820"/>
                  </a:lnTo>
                  <a:lnTo>
                    <a:pt x="158242" y="210439"/>
                  </a:lnTo>
                  <a:lnTo>
                    <a:pt x="154051" y="210312"/>
                  </a:lnTo>
                  <a:lnTo>
                    <a:pt x="150622" y="210439"/>
                  </a:lnTo>
                  <a:lnTo>
                    <a:pt x="146812" y="210439"/>
                  </a:lnTo>
                  <a:lnTo>
                    <a:pt x="147193" y="220218"/>
                  </a:lnTo>
                  <a:lnTo>
                    <a:pt x="154178" y="227203"/>
                  </a:lnTo>
                  <a:lnTo>
                    <a:pt x="171704" y="226949"/>
                  </a:lnTo>
                  <a:lnTo>
                    <a:pt x="178562" y="219964"/>
                  </a:lnTo>
                  <a:lnTo>
                    <a:pt x="178816" y="210312"/>
                  </a:lnTo>
                  <a:close/>
                </a:path>
                <a:path w="380364" h="363220">
                  <a:moveTo>
                    <a:pt x="224536" y="210439"/>
                  </a:moveTo>
                  <a:lnTo>
                    <a:pt x="222758" y="210439"/>
                  </a:lnTo>
                  <a:lnTo>
                    <a:pt x="221107" y="210312"/>
                  </a:lnTo>
                  <a:lnTo>
                    <a:pt x="216154" y="210693"/>
                  </a:lnTo>
                  <a:lnTo>
                    <a:pt x="212471" y="209042"/>
                  </a:lnTo>
                  <a:lnTo>
                    <a:pt x="210058" y="213106"/>
                  </a:lnTo>
                  <a:lnTo>
                    <a:pt x="209677" y="213487"/>
                  </a:lnTo>
                  <a:lnTo>
                    <a:pt x="207264" y="212725"/>
                  </a:lnTo>
                  <a:lnTo>
                    <a:pt x="204978" y="211836"/>
                  </a:lnTo>
                  <a:lnTo>
                    <a:pt x="204216" y="210693"/>
                  </a:lnTo>
                  <a:lnTo>
                    <a:pt x="203200" y="210566"/>
                  </a:lnTo>
                  <a:lnTo>
                    <a:pt x="199771" y="210312"/>
                  </a:lnTo>
                  <a:lnTo>
                    <a:pt x="196342" y="210439"/>
                  </a:lnTo>
                  <a:lnTo>
                    <a:pt x="192532" y="210439"/>
                  </a:lnTo>
                  <a:lnTo>
                    <a:pt x="192913" y="220218"/>
                  </a:lnTo>
                  <a:lnTo>
                    <a:pt x="199771" y="227076"/>
                  </a:lnTo>
                  <a:lnTo>
                    <a:pt x="208661" y="227076"/>
                  </a:lnTo>
                  <a:lnTo>
                    <a:pt x="217424" y="226949"/>
                  </a:lnTo>
                  <a:lnTo>
                    <a:pt x="224282" y="219964"/>
                  </a:lnTo>
                  <a:lnTo>
                    <a:pt x="224536" y="210439"/>
                  </a:lnTo>
                  <a:close/>
                </a:path>
                <a:path w="380364" h="363220">
                  <a:moveTo>
                    <a:pt x="379984" y="28575"/>
                  </a:moveTo>
                  <a:lnTo>
                    <a:pt x="339471" y="1397"/>
                  </a:lnTo>
                  <a:lnTo>
                    <a:pt x="336931" y="0"/>
                  </a:lnTo>
                  <a:lnTo>
                    <a:pt x="329946" y="10414"/>
                  </a:lnTo>
                  <a:lnTo>
                    <a:pt x="349504" y="23622"/>
                  </a:lnTo>
                  <a:lnTo>
                    <a:pt x="349377" y="24511"/>
                  </a:lnTo>
                  <a:lnTo>
                    <a:pt x="180975" y="24511"/>
                  </a:lnTo>
                  <a:lnTo>
                    <a:pt x="163588" y="25209"/>
                  </a:lnTo>
                  <a:lnTo>
                    <a:pt x="113157" y="37084"/>
                  </a:lnTo>
                  <a:lnTo>
                    <a:pt x="71755" y="60096"/>
                  </a:lnTo>
                  <a:lnTo>
                    <a:pt x="38392" y="92367"/>
                  </a:lnTo>
                  <a:lnTo>
                    <a:pt x="14401" y="131762"/>
                  </a:lnTo>
                  <a:lnTo>
                    <a:pt x="1155" y="176187"/>
                  </a:lnTo>
                  <a:lnTo>
                    <a:pt x="0" y="223520"/>
                  </a:lnTo>
                  <a:lnTo>
                    <a:pt x="8724" y="263677"/>
                  </a:lnTo>
                  <a:lnTo>
                    <a:pt x="25285" y="299148"/>
                  </a:lnTo>
                  <a:lnTo>
                    <a:pt x="49479" y="329971"/>
                  </a:lnTo>
                  <a:lnTo>
                    <a:pt x="81153" y="356108"/>
                  </a:lnTo>
                  <a:lnTo>
                    <a:pt x="88392" y="360299"/>
                  </a:lnTo>
                  <a:lnTo>
                    <a:pt x="92202" y="362712"/>
                  </a:lnTo>
                  <a:lnTo>
                    <a:pt x="98552" y="351409"/>
                  </a:lnTo>
                  <a:lnTo>
                    <a:pt x="94615" y="349123"/>
                  </a:lnTo>
                  <a:lnTo>
                    <a:pt x="58394" y="320624"/>
                  </a:lnTo>
                  <a:lnTo>
                    <a:pt x="31915" y="284086"/>
                  </a:lnTo>
                  <a:lnTo>
                    <a:pt x="16141" y="242049"/>
                  </a:lnTo>
                  <a:lnTo>
                    <a:pt x="12039" y="197091"/>
                  </a:lnTo>
                  <a:lnTo>
                    <a:pt x="20574" y="151765"/>
                  </a:lnTo>
                  <a:lnTo>
                    <a:pt x="45059" y="104813"/>
                  </a:lnTo>
                  <a:lnTo>
                    <a:pt x="81635" y="68745"/>
                  </a:lnTo>
                  <a:lnTo>
                    <a:pt x="127533" y="45580"/>
                  </a:lnTo>
                  <a:lnTo>
                    <a:pt x="179959" y="37338"/>
                  </a:lnTo>
                  <a:lnTo>
                    <a:pt x="349377" y="37338"/>
                  </a:lnTo>
                  <a:lnTo>
                    <a:pt x="349504" y="38100"/>
                  </a:lnTo>
                  <a:lnTo>
                    <a:pt x="329946" y="51308"/>
                  </a:lnTo>
                  <a:lnTo>
                    <a:pt x="336931" y="61976"/>
                  </a:lnTo>
                  <a:lnTo>
                    <a:pt x="379984" y="33274"/>
                  </a:lnTo>
                  <a:lnTo>
                    <a:pt x="379984" y="2857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785">
              <a:lnSpc>
                <a:spcPts val="760"/>
              </a:lnSpc>
            </a:pPr>
            <a:r>
              <a:rPr spc="-25" dirty="0"/>
              <a:t>37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10043" y="7951658"/>
            <a:ext cx="114300" cy="189420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760"/>
              </a:lnSpc>
            </a:pP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L</a:t>
            </a:r>
            <a:r>
              <a:rPr sz="700" spc="9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o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c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a</a:t>
            </a:r>
            <a:r>
              <a:rPr sz="700" spc="10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l</a:t>
            </a:r>
            <a:r>
              <a:rPr sz="700" spc="204" dirty="0">
                <a:solidFill>
                  <a:srgbClr val="354F92"/>
                </a:solidFill>
                <a:latin typeface="Calibri"/>
                <a:cs typeface="Calibri"/>
              </a:rPr>
              <a:t> 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L</a:t>
            </a:r>
            <a:r>
              <a:rPr sz="700" spc="10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e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a</a:t>
            </a:r>
            <a:r>
              <a:rPr sz="700" spc="10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r</a:t>
            </a:r>
            <a:r>
              <a:rPr sz="700" spc="9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n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i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n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g</a:t>
            </a:r>
            <a:r>
              <a:rPr sz="700" spc="210" dirty="0">
                <a:solidFill>
                  <a:srgbClr val="354F92"/>
                </a:solidFill>
                <a:latin typeface="Calibri"/>
                <a:cs typeface="Calibri"/>
              </a:rPr>
              <a:t> 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C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o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m</a:t>
            </a:r>
            <a:r>
              <a:rPr sz="700" spc="10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m</a:t>
            </a:r>
            <a:r>
              <a:rPr sz="700" spc="9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u</a:t>
            </a:r>
            <a:r>
              <a:rPr sz="700" spc="9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n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i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t</a:t>
            </a:r>
            <a:r>
              <a:rPr sz="700" spc="12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i</a:t>
            </a:r>
            <a:r>
              <a:rPr sz="700" spc="9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e</a:t>
            </a:r>
            <a:r>
              <a:rPr sz="700" spc="114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0" dirty="0">
                <a:solidFill>
                  <a:srgbClr val="354F92"/>
                </a:solidFill>
                <a:latin typeface="Calibri"/>
                <a:cs typeface="Calibri"/>
              </a:rPr>
              <a:t>s</a:t>
            </a:r>
            <a:endParaRPr sz="7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107681" y="9986987"/>
            <a:ext cx="311150" cy="179705"/>
            <a:chOff x="7107681" y="9986987"/>
            <a:chExt cx="311150" cy="17970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01197" y="10028970"/>
              <a:ext cx="131230" cy="13123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7107681" y="9986987"/>
              <a:ext cx="311150" cy="179705"/>
            </a:xfrm>
            <a:custGeom>
              <a:avLst/>
              <a:gdLst/>
              <a:ahLst/>
              <a:cxnLst/>
              <a:rect l="l" t="t" r="r" b="b"/>
              <a:pathLst>
                <a:path w="311150" h="179704">
                  <a:moveTo>
                    <a:pt x="306704" y="0"/>
                  </a:moveTo>
                  <a:lnTo>
                    <a:pt x="302768" y="1054"/>
                  </a:lnTo>
                  <a:lnTo>
                    <a:pt x="302514" y="63"/>
                  </a:lnTo>
                  <a:lnTo>
                    <a:pt x="302385" y="12047"/>
                  </a:lnTo>
                  <a:lnTo>
                    <a:pt x="303291" y="25833"/>
                  </a:lnTo>
                  <a:lnTo>
                    <a:pt x="304889" y="39630"/>
                  </a:lnTo>
                  <a:lnTo>
                    <a:pt x="306832" y="51650"/>
                  </a:lnTo>
                  <a:lnTo>
                    <a:pt x="302011" y="71757"/>
                  </a:lnTo>
                  <a:lnTo>
                    <a:pt x="286369" y="91803"/>
                  </a:lnTo>
                  <a:lnTo>
                    <a:pt x="268416" y="107927"/>
                  </a:lnTo>
                  <a:lnTo>
                    <a:pt x="256667" y="116268"/>
                  </a:lnTo>
                  <a:lnTo>
                    <a:pt x="254253" y="117411"/>
                  </a:lnTo>
                  <a:lnTo>
                    <a:pt x="247776" y="124447"/>
                  </a:lnTo>
                  <a:lnTo>
                    <a:pt x="211665" y="154731"/>
                  </a:lnTo>
                  <a:lnTo>
                    <a:pt x="161101" y="174393"/>
                  </a:lnTo>
                  <a:lnTo>
                    <a:pt x="134635" y="171699"/>
                  </a:lnTo>
                  <a:lnTo>
                    <a:pt x="114004" y="161215"/>
                  </a:lnTo>
                  <a:lnTo>
                    <a:pt x="101219" y="146316"/>
                  </a:lnTo>
                  <a:lnTo>
                    <a:pt x="89308" y="130560"/>
                  </a:lnTo>
                  <a:lnTo>
                    <a:pt x="73183" y="118210"/>
                  </a:lnTo>
                  <a:lnTo>
                    <a:pt x="55106" y="109553"/>
                  </a:lnTo>
                  <a:lnTo>
                    <a:pt x="37338" y="104876"/>
                  </a:lnTo>
                  <a:lnTo>
                    <a:pt x="27481" y="101362"/>
                  </a:lnTo>
                  <a:lnTo>
                    <a:pt x="18684" y="95038"/>
                  </a:lnTo>
                  <a:lnTo>
                    <a:pt x="11245" y="87465"/>
                  </a:lnTo>
                  <a:lnTo>
                    <a:pt x="5461" y="80200"/>
                  </a:lnTo>
                  <a:lnTo>
                    <a:pt x="0" y="81648"/>
                  </a:lnTo>
                  <a:lnTo>
                    <a:pt x="36068" y="109969"/>
                  </a:lnTo>
                  <a:lnTo>
                    <a:pt x="52792" y="114654"/>
                  </a:lnTo>
                  <a:lnTo>
                    <a:pt x="69850" y="122807"/>
                  </a:lnTo>
                  <a:lnTo>
                    <a:pt x="85002" y="134234"/>
                  </a:lnTo>
                  <a:lnTo>
                    <a:pt x="96012" y="148742"/>
                  </a:lnTo>
                  <a:lnTo>
                    <a:pt x="107517" y="162982"/>
                  </a:lnTo>
                  <a:lnTo>
                    <a:pt x="125761" y="174072"/>
                  </a:lnTo>
                  <a:lnTo>
                    <a:pt x="149197" y="179514"/>
                  </a:lnTo>
                  <a:lnTo>
                    <a:pt x="176275" y="176809"/>
                  </a:lnTo>
                  <a:lnTo>
                    <a:pt x="213582" y="159407"/>
                  </a:lnTo>
                  <a:lnTo>
                    <a:pt x="253746" y="124968"/>
                  </a:lnTo>
                  <a:lnTo>
                    <a:pt x="256159" y="122199"/>
                  </a:lnTo>
                  <a:lnTo>
                    <a:pt x="258064" y="121678"/>
                  </a:lnTo>
                  <a:lnTo>
                    <a:pt x="269624" y="113625"/>
                  </a:lnTo>
                  <a:lnTo>
                    <a:pt x="288829" y="96753"/>
                  </a:lnTo>
                  <a:lnTo>
                    <a:pt x="305891" y="74821"/>
                  </a:lnTo>
                  <a:lnTo>
                    <a:pt x="311023" y="51587"/>
                  </a:lnTo>
                  <a:lnTo>
                    <a:pt x="308544" y="35995"/>
                  </a:lnTo>
                  <a:lnTo>
                    <a:pt x="307101" y="21512"/>
                  </a:lnTo>
                  <a:lnTo>
                    <a:pt x="306540" y="9169"/>
                  </a:lnTo>
                  <a:lnTo>
                    <a:pt x="3067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60513" y="9993781"/>
              <a:ext cx="230711" cy="152552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0" y="0"/>
            <a:ext cx="2169160" cy="10690860"/>
            <a:chOff x="0" y="0"/>
            <a:chExt cx="2169160" cy="1069086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346075" cy="10690860"/>
            </a:xfrm>
            <a:custGeom>
              <a:avLst/>
              <a:gdLst/>
              <a:ahLst/>
              <a:cxnLst/>
              <a:rect l="l" t="t" r="r" b="b"/>
              <a:pathLst>
                <a:path w="346075" h="10690860">
                  <a:moveTo>
                    <a:pt x="345948" y="0"/>
                  </a:moveTo>
                  <a:lnTo>
                    <a:pt x="0" y="0"/>
                  </a:lnTo>
                  <a:lnTo>
                    <a:pt x="0" y="10690859"/>
                  </a:lnTo>
                  <a:lnTo>
                    <a:pt x="345948" y="10690859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rgbClr val="354F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3559314"/>
              <a:ext cx="1183005" cy="3337560"/>
            </a:xfrm>
            <a:custGeom>
              <a:avLst/>
              <a:gdLst/>
              <a:ahLst/>
              <a:cxnLst/>
              <a:rect l="l" t="t" r="r" b="b"/>
              <a:pathLst>
                <a:path w="1183005" h="3337559">
                  <a:moveTo>
                    <a:pt x="260604" y="1830438"/>
                  </a:moveTo>
                  <a:lnTo>
                    <a:pt x="257517" y="1787461"/>
                  </a:lnTo>
                  <a:lnTo>
                    <a:pt x="248285" y="1744992"/>
                  </a:lnTo>
                  <a:lnTo>
                    <a:pt x="232879" y="1703527"/>
                  </a:lnTo>
                  <a:lnTo>
                    <a:pt x="211328" y="1663598"/>
                  </a:lnTo>
                  <a:lnTo>
                    <a:pt x="183616" y="1625714"/>
                  </a:lnTo>
                  <a:lnTo>
                    <a:pt x="149745" y="1590408"/>
                  </a:lnTo>
                  <a:lnTo>
                    <a:pt x="104838" y="1541284"/>
                  </a:lnTo>
                  <a:lnTo>
                    <a:pt x="65913" y="1488160"/>
                  </a:lnTo>
                  <a:lnTo>
                    <a:pt x="32537" y="1432115"/>
                  </a:lnTo>
                  <a:lnTo>
                    <a:pt x="4279" y="1374228"/>
                  </a:lnTo>
                  <a:lnTo>
                    <a:pt x="0" y="1363535"/>
                  </a:lnTo>
                  <a:lnTo>
                    <a:pt x="0" y="1488757"/>
                  </a:lnTo>
                  <a:lnTo>
                    <a:pt x="25654" y="1529613"/>
                  </a:lnTo>
                  <a:lnTo>
                    <a:pt x="66255" y="1583131"/>
                  </a:lnTo>
                  <a:lnTo>
                    <a:pt x="112801" y="1633461"/>
                  </a:lnTo>
                  <a:lnTo>
                    <a:pt x="146100" y="1671447"/>
                  </a:lnTo>
                  <a:lnTo>
                    <a:pt x="171869" y="1711452"/>
                  </a:lnTo>
                  <a:lnTo>
                    <a:pt x="189776" y="1753514"/>
                  </a:lnTo>
                  <a:lnTo>
                    <a:pt x="199466" y="1797621"/>
                  </a:lnTo>
                  <a:lnTo>
                    <a:pt x="200609" y="1843798"/>
                  </a:lnTo>
                  <a:lnTo>
                    <a:pt x="192862" y="1892033"/>
                  </a:lnTo>
                  <a:lnTo>
                    <a:pt x="179539" y="1936978"/>
                  </a:lnTo>
                  <a:lnTo>
                    <a:pt x="160223" y="1980907"/>
                  </a:lnTo>
                  <a:lnTo>
                    <a:pt x="135636" y="2023452"/>
                  </a:lnTo>
                  <a:lnTo>
                    <a:pt x="106502" y="2064232"/>
                  </a:lnTo>
                  <a:lnTo>
                    <a:pt x="73533" y="2102840"/>
                  </a:lnTo>
                  <a:lnTo>
                    <a:pt x="37452" y="2138896"/>
                  </a:lnTo>
                  <a:lnTo>
                    <a:pt x="0" y="2171141"/>
                  </a:lnTo>
                  <a:lnTo>
                    <a:pt x="0" y="2246719"/>
                  </a:lnTo>
                  <a:lnTo>
                    <a:pt x="59728" y="2201583"/>
                  </a:lnTo>
                  <a:lnTo>
                    <a:pt x="98171" y="2166569"/>
                  </a:lnTo>
                  <a:lnTo>
                    <a:pt x="134175" y="2128596"/>
                  </a:lnTo>
                  <a:lnTo>
                    <a:pt x="167081" y="2087968"/>
                  </a:lnTo>
                  <a:lnTo>
                    <a:pt x="196227" y="2044928"/>
                  </a:lnTo>
                  <a:lnTo>
                    <a:pt x="220941" y="1999780"/>
                  </a:lnTo>
                  <a:lnTo>
                    <a:pt x="240563" y="1952790"/>
                  </a:lnTo>
                  <a:lnTo>
                    <a:pt x="254444" y="1904225"/>
                  </a:lnTo>
                  <a:lnTo>
                    <a:pt x="260502" y="1848916"/>
                  </a:lnTo>
                  <a:lnTo>
                    <a:pt x="260604" y="1830438"/>
                  </a:lnTo>
                  <a:close/>
                </a:path>
                <a:path w="1183005" h="3337559">
                  <a:moveTo>
                    <a:pt x="925068" y="2076437"/>
                  </a:moveTo>
                  <a:lnTo>
                    <a:pt x="922794" y="2036559"/>
                  </a:lnTo>
                  <a:lnTo>
                    <a:pt x="916012" y="1994966"/>
                  </a:lnTo>
                  <a:lnTo>
                    <a:pt x="904773" y="1951748"/>
                  </a:lnTo>
                  <a:lnTo>
                    <a:pt x="889127" y="1907019"/>
                  </a:lnTo>
                  <a:lnTo>
                    <a:pt x="869124" y="1860867"/>
                  </a:lnTo>
                  <a:lnTo>
                    <a:pt x="844816" y="1813407"/>
                  </a:lnTo>
                  <a:lnTo>
                    <a:pt x="816241" y="1764715"/>
                  </a:lnTo>
                  <a:lnTo>
                    <a:pt x="783475" y="1714906"/>
                  </a:lnTo>
                  <a:lnTo>
                    <a:pt x="746556" y="1664068"/>
                  </a:lnTo>
                  <a:lnTo>
                    <a:pt x="680237" y="1575854"/>
                  </a:lnTo>
                  <a:lnTo>
                    <a:pt x="621004" y="1495450"/>
                  </a:lnTo>
                  <a:lnTo>
                    <a:pt x="568452" y="1422387"/>
                  </a:lnTo>
                  <a:lnTo>
                    <a:pt x="522185" y="1356207"/>
                  </a:lnTo>
                  <a:lnTo>
                    <a:pt x="481812" y="1296441"/>
                  </a:lnTo>
                  <a:lnTo>
                    <a:pt x="446951" y="1242618"/>
                  </a:lnTo>
                  <a:lnTo>
                    <a:pt x="417195" y="1194257"/>
                  </a:lnTo>
                  <a:lnTo>
                    <a:pt x="392163" y="1150912"/>
                  </a:lnTo>
                  <a:lnTo>
                    <a:pt x="371449" y="1112088"/>
                  </a:lnTo>
                  <a:lnTo>
                    <a:pt x="354660" y="1077353"/>
                  </a:lnTo>
                  <a:lnTo>
                    <a:pt x="331317" y="1018184"/>
                  </a:lnTo>
                  <a:lnTo>
                    <a:pt x="318985" y="969683"/>
                  </a:lnTo>
                  <a:lnTo>
                    <a:pt x="314502" y="928090"/>
                  </a:lnTo>
                  <a:lnTo>
                    <a:pt x="314236" y="908710"/>
                  </a:lnTo>
                  <a:lnTo>
                    <a:pt x="314744" y="889647"/>
                  </a:lnTo>
                  <a:lnTo>
                    <a:pt x="315658" y="870445"/>
                  </a:lnTo>
                  <a:lnTo>
                    <a:pt x="315658" y="851903"/>
                  </a:lnTo>
                  <a:lnTo>
                    <a:pt x="314426" y="784707"/>
                  </a:lnTo>
                  <a:lnTo>
                    <a:pt x="309562" y="743813"/>
                  </a:lnTo>
                  <a:lnTo>
                    <a:pt x="301371" y="699477"/>
                  </a:lnTo>
                  <a:lnTo>
                    <a:pt x="289496" y="652767"/>
                  </a:lnTo>
                  <a:lnTo>
                    <a:pt x="273558" y="604774"/>
                  </a:lnTo>
                  <a:lnTo>
                    <a:pt x="253174" y="556552"/>
                  </a:lnTo>
                  <a:lnTo>
                    <a:pt x="228003" y="509181"/>
                  </a:lnTo>
                  <a:lnTo>
                    <a:pt x="197650" y="463715"/>
                  </a:lnTo>
                  <a:lnTo>
                    <a:pt x="161772" y="421246"/>
                  </a:lnTo>
                  <a:lnTo>
                    <a:pt x="123659" y="387007"/>
                  </a:lnTo>
                  <a:lnTo>
                    <a:pt x="83083" y="358127"/>
                  </a:lnTo>
                  <a:lnTo>
                    <a:pt x="39814" y="334746"/>
                  </a:lnTo>
                  <a:lnTo>
                    <a:pt x="0" y="319405"/>
                  </a:lnTo>
                  <a:lnTo>
                    <a:pt x="0" y="388327"/>
                  </a:lnTo>
                  <a:lnTo>
                    <a:pt x="41389" y="407123"/>
                  </a:lnTo>
                  <a:lnTo>
                    <a:pt x="82334" y="433057"/>
                  </a:lnTo>
                  <a:lnTo>
                    <a:pt x="118681" y="464299"/>
                  </a:lnTo>
                  <a:lnTo>
                    <a:pt x="152717" y="503732"/>
                  </a:lnTo>
                  <a:lnTo>
                    <a:pt x="181229" y="547255"/>
                  </a:lnTo>
                  <a:lnTo>
                    <a:pt x="204635" y="593521"/>
                  </a:lnTo>
                  <a:lnTo>
                    <a:pt x="223316" y="641159"/>
                  </a:lnTo>
                  <a:lnTo>
                    <a:pt x="237693" y="688784"/>
                  </a:lnTo>
                  <a:lnTo>
                    <a:pt x="248170" y="735050"/>
                  </a:lnTo>
                  <a:lnTo>
                    <a:pt x="255155" y="778573"/>
                  </a:lnTo>
                  <a:lnTo>
                    <a:pt x="259041" y="817981"/>
                  </a:lnTo>
                  <a:lnTo>
                    <a:pt x="260261" y="851903"/>
                  </a:lnTo>
                  <a:lnTo>
                    <a:pt x="260261" y="870445"/>
                  </a:lnTo>
                  <a:lnTo>
                    <a:pt x="259346" y="892467"/>
                  </a:lnTo>
                  <a:lnTo>
                    <a:pt x="258851" y="914146"/>
                  </a:lnTo>
                  <a:lnTo>
                    <a:pt x="260667" y="958494"/>
                  </a:lnTo>
                  <a:lnTo>
                    <a:pt x="268960" y="1007414"/>
                  </a:lnTo>
                  <a:lnTo>
                    <a:pt x="286931" y="1064806"/>
                  </a:lnTo>
                  <a:lnTo>
                    <a:pt x="317842" y="1134605"/>
                  </a:lnTo>
                  <a:lnTo>
                    <a:pt x="339140" y="1175385"/>
                  </a:lnTo>
                  <a:lnTo>
                    <a:pt x="364896" y="1220736"/>
                  </a:lnTo>
                  <a:lnTo>
                    <a:pt x="395490" y="1271143"/>
                  </a:lnTo>
                  <a:lnTo>
                    <a:pt x="431342" y="1327099"/>
                  </a:lnTo>
                  <a:lnTo>
                    <a:pt x="472833" y="1389087"/>
                  </a:lnTo>
                  <a:lnTo>
                    <a:pt x="520395" y="1457617"/>
                  </a:lnTo>
                  <a:lnTo>
                    <a:pt x="574421" y="1533156"/>
                  </a:lnTo>
                  <a:lnTo>
                    <a:pt x="635304" y="1616202"/>
                  </a:lnTo>
                  <a:lnTo>
                    <a:pt x="703465" y="1707248"/>
                  </a:lnTo>
                  <a:lnTo>
                    <a:pt x="743165" y="1761858"/>
                  </a:lnTo>
                  <a:lnTo>
                    <a:pt x="777328" y="1814880"/>
                  </a:lnTo>
                  <a:lnTo>
                    <a:pt x="805954" y="1866214"/>
                  </a:lnTo>
                  <a:lnTo>
                    <a:pt x="829030" y="1915731"/>
                  </a:lnTo>
                  <a:lnTo>
                    <a:pt x="846582" y="1963331"/>
                  </a:lnTo>
                  <a:lnTo>
                    <a:pt x="858583" y="2008911"/>
                  </a:lnTo>
                  <a:lnTo>
                    <a:pt x="865047" y="2052332"/>
                  </a:lnTo>
                  <a:lnTo>
                    <a:pt x="865974" y="2093506"/>
                  </a:lnTo>
                  <a:lnTo>
                    <a:pt x="861352" y="2132317"/>
                  </a:lnTo>
                  <a:lnTo>
                    <a:pt x="831799" y="2209330"/>
                  </a:lnTo>
                  <a:lnTo>
                    <a:pt x="805510" y="2246274"/>
                  </a:lnTo>
                  <a:lnTo>
                    <a:pt x="773303" y="2279688"/>
                  </a:lnTo>
                  <a:lnTo>
                    <a:pt x="736155" y="2309761"/>
                  </a:lnTo>
                  <a:lnTo>
                    <a:pt x="695032" y="2336723"/>
                  </a:lnTo>
                  <a:lnTo>
                    <a:pt x="650925" y="2360752"/>
                  </a:lnTo>
                  <a:lnTo>
                    <a:pt x="604799" y="2382062"/>
                  </a:lnTo>
                  <a:lnTo>
                    <a:pt x="557631" y="2400846"/>
                  </a:lnTo>
                  <a:lnTo>
                    <a:pt x="510387" y="2417318"/>
                  </a:lnTo>
                  <a:lnTo>
                    <a:pt x="464058" y="2431669"/>
                  </a:lnTo>
                  <a:lnTo>
                    <a:pt x="419620" y="2444102"/>
                  </a:lnTo>
                  <a:lnTo>
                    <a:pt x="378028" y="2454833"/>
                  </a:lnTo>
                  <a:lnTo>
                    <a:pt x="340283" y="2464041"/>
                  </a:lnTo>
                  <a:lnTo>
                    <a:pt x="321818" y="2470137"/>
                  </a:lnTo>
                  <a:lnTo>
                    <a:pt x="281406" y="2478316"/>
                  </a:lnTo>
                  <a:lnTo>
                    <a:pt x="243319" y="2484742"/>
                  </a:lnTo>
                  <a:lnTo>
                    <a:pt x="132803" y="2500490"/>
                  </a:lnTo>
                  <a:lnTo>
                    <a:pt x="93611" y="2507323"/>
                  </a:lnTo>
                  <a:lnTo>
                    <a:pt x="55956" y="2516365"/>
                  </a:lnTo>
                  <a:lnTo>
                    <a:pt x="19342" y="2528735"/>
                  </a:lnTo>
                  <a:lnTo>
                    <a:pt x="0" y="2537739"/>
                  </a:lnTo>
                  <a:lnTo>
                    <a:pt x="0" y="2608122"/>
                  </a:lnTo>
                  <a:lnTo>
                    <a:pt x="23850" y="2595461"/>
                  </a:lnTo>
                  <a:lnTo>
                    <a:pt x="59626" y="2582037"/>
                  </a:lnTo>
                  <a:lnTo>
                    <a:pt x="97078" y="2572105"/>
                  </a:lnTo>
                  <a:lnTo>
                    <a:pt x="137007" y="2564053"/>
                  </a:lnTo>
                  <a:lnTo>
                    <a:pt x="180238" y="2556243"/>
                  </a:lnTo>
                  <a:lnTo>
                    <a:pt x="213804" y="2551480"/>
                  </a:lnTo>
                  <a:lnTo>
                    <a:pt x="250253" y="2545550"/>
                  </a:lnTo>
                  <a:lnTo>
                    <a:pt x="290169" y="2537282"/>
                  </a:lnTo>
                  <a:lnTo>
                    <a:pt x="334124" y="2525509"/>
                  </a:lnTo>
                  <a:lnTo>
                    <a:pt x="352602" y="2519413"/>
                  </a:lnTo>
                  <a:lnTo>
                    <a:pt x="390245" y="2510891"/>
                  </a:lnTo>
                  <a:lnTo>
                    <a:pt x="431419" y="2500998"/>
                  </a:lnTo>
                  <a:lnTo>
                    <a:pt x="475310" y="2489492"/>
                  </a:lnTo>
                  <a:lnTo>
                    <a:pt x="521106" y="2476131"/>
                  </a:lnTo>
                  <a:lnTo>
                    <a:pt x="568020" y="2460675"/>
                  </a:lnTo>
                  <a:lnTo>
                    <a:pt x="615213" y="2442883"/>
                  </a:lnTo>
                  <a:lnTo>
                    <a:pt x="661911" y="2422499"/>
                  </a:lnTo>
                  <a:lnTo>
                    <a:pt x="707288" y="2399296"/>
                  </a:lnTo>
                  <a:lnTo>
                    <a:pt x="750531" y="2373033"/>
                  </a:lnTo>
                  <a:lnTo>
                    <a:pt x="790841" y="2343454"/>
                  </a:lnTo>
                  <a:lnTo>
                    <a:pt x="827417" y="2310320"/>
                  </a:lnTo>
                  <a:lnTo>
                    <a:pt x="859434" y="2273389"/>
                  </a:lnTo>
                  <a:lnTo>
                    <a:pt x="886091" y="2232431"/>
                  </a:lnTo>
                  <a:lnTo>
                    <a:pt x="906602" y="2187181"/>
                  </a:lnTo>
                  <a:lnTo>
                    <a:pt x="920445" y="2134095"/>
                  </a:lnTo>
                  <a:lnTo>
                    <a:pt x="923912" y="2106714"/>
                  </a:lnTo>
                  <a:lnTo>
                    <a:pt x="925068" y="2076437"/>
                  </a:lnTo>
                  <a:close/>
                </a:path>
                <a:path w="1183005" h="3337559">
                  <a:moveTo>
                    <a:pt x="1182636" y="1977377"/>
                  </a:moveTo>
                  <a:lnTo>
                    <a:pt x="1181481" y="1926513"/>
                  </a:lnTo>
                  <a:lnTo>
                    <a:pt x="1178013" y="1875066"/>
                  </a:lnTo>
                  <a:lnTo>
                    <a:pt x="1172235" y="1822450"/>
                  </a:lnTo>
                  <a:lnTo>
                    <a:pt x="1164170" y="1768081"/>
                  </a:lnTo>
                  <a:lnTo>
                    <a:pt x="1150340" y="1696974"/>
                  </a:lnTo>
                  <a:lnTo>
                    <a:pt x="1135024" y="1629105"/>
                  </a:lnTo>
                  <a:lnTo>
                    <a:pt x="1118425" y="1564449"/>
                  </a:lnTo>
                  <a:lnTo>
                    <a:pt x="1100696" y="1502943"/>
                  </a:lnTo>
                  <a:lnTo>
                    <a:pt x="1082027" y="1444510"/>
                  </a:lnTo>
                  <a:lnTo>
                    <a:pt x="1062596" y="1389100"/>
                  </a:lnTo>
                  <a:lnTo>
                    <a:pt x="1042593" y="1336649"/>
                  </a:lnTo>
                  <a:lnTo>
                    <a:pt x="1022184" y="1287094"/>
                  </a:lnTo>
                  <a:lnTo>
                    <a:pt x="1001572" y="1240383"/>
                  </a:lnTo>
                  <a:lnTo>
                    <a:pt x="980909" y="1196454"/>
                  </a:lnTo>
                  <a:lnTo>
                    <a:pt x="960399" y="1155255"/>
                  </a:lnTo>
                  <a:lnTo>
                    <a:pt x="940206" y="1116698"/>
                  </a:lnTo>
                  <a:lnTo>
                    <a:pt x="920508" y="1080757"/>
                  </a:lnTo>
                  <a:lnTo>
                    <a:pt x="901509" y="1047343"/>
                  </a:lnTo>
                  <a:lnTo>
                    <a:pt x="866267" y="987907"/>
                  </a:lnTo>
                  <a:lnTo>
                    <a:pt x="828763" y="927188"/>
                  </a:lnTo>
                  <a:lnTo>
                    <a:pt x="811174" y="897204"/>
                  </a:lnTo>
                  <a:lnTo>
                    <a:pt x="799350" y="871804"/>
                  </a:lnTo>
                  <a:lnTo>
                    <a:pt x="795032" y="851014"/>
                  </a:lnTo>
                  <a:lnTo>
                    <a:pt x="791451" y="837755"/>
                  </a:lnTo>
                  <a:lnTo>
                    <a:pt x="776846" y="793343"/>
                  </a:lnTo>
                  <a:lnTo>
                    <a:pt x="752729" y="729005"/>
                  </a:lnTo>
                  <a:lnTo>
                    <a:pt x="737260" y="690816"/>
                  </a:lnTo>
                  <a:lnTo>
                    <a:pt x="719582" y="649389"/>
                  </a:lnTo>
                  <a:lnTo>
                    <a:pt x="699782" y="605307"/>
                  </a:lnTo>
                  <a:lnTo>
                    <a:pt x="677900" y="559142"/>
                  </a:lnTo>
                  <a:lnTo>
                    <a:pt x="654024" y="511505"/>
                  </a:lnTo>
                  <a:lnTo>
                    <a:pt x="628180" y="462940"/>
                  </a:lnTo>
                  <a:lnTo>
                    <a:pt x="600468" y="414058"/>
                  </a:lnTo>
                  <a:lnTo>
                    <a:pt x="570915" y="365429"/>
                  </a:lnTo>
                  <a:lnTo>
                    <a:pt x="539597" y="317652"/>
                  </a:lnTo>
                  <a:lnTo>
                    <a:pt x="506577" y="271284"/>
                  </a:lnTo>
                  <a:lnTo>
                    <a:pt x="471919" y="226910"/>
                  </a:lnTo>
                  <a:lnTo>
                    <a:pt x="435673" y="185140"/>
                  </a:lnTo>
                  <a:lnTo>
                    <a:pt x="397916" y="146519"/>
                  </a:lnTo>
                  <a:lnTo>
                    <a:pt x="358698" y="111658"/>
                  </a:lnTo>
                  <a:lnTo>
                    <a:pt x="318084" y="81127"/>
                  </a:lnTo>
                  <a:lnTo>
                    <a:pt x="276136" y="55511"/>
                  </a:lnTo>
                  <a:lnTo>
                    <a:pt x="232918" y="35382"/>
                  </a:lnTo>
                  <a:lnTo>
                    <a:pt x="188480" y="21348"/>
                  </a:lnTo>
                  <a:lnTo>
                    <a:pt x="142900" y="13957"/>
                  </a:lnTo>
                  <a:lnTo>
                    <a:pt x="78625" y="8623"/>
                  </a:lnTo>
                  <a:lnTo>
                    <a:pt x="15290" y="1930"/>
                  </a:lnTo>
                  <a:lnTo>
                    <a:pt x="0" y="0"/>
                  </a:lnTo>
                  <a:lnTo>
                    <a:pt x="0" y="50355"/>
                  </a:lnTo>
                  <a:lnTo>
                    <a:pt x="36309" y="54610"/>
                  </a:lnTo>
                  <a:lnTo>
                    <a:pt x="85344" y="59524"/>
                  </a:lnTo>
                  <a:lnTo>
                    <a:pt x="130594" y="63233"/>
                  </a:lnTo>
                  <a:lnTo>
                    <a:pt x="172250" y="70421"/>
                  </a:lnTo>
                  <a:lnTo>
                    <a:pt x="213271" y="84785"/>
                  </a:lnTo>
                  <a:lnTo>
                    <a:pt x="253530" y="105664"/>
                  </a:lnTo>
                  <a:lnTo>
                    <a:pt x="292925" y="132397"/>
                  </a:lnTo>
                  <a:lnTo>
                    <a:pt x="331343" y="164312"/>
                  </a:lnTo>
                  <a:lnTo>
                    <a:pt x="368668" y="200748"/>
                  </a:lnTo>
                  <a:lnTo>
                    <a:pt x="404799" y="241007"/>
                  </a:lnTo>
                  <a:lnTo>
                    <a:pt x="439610" y="284454"/>
                  </a:lnTo>
                  <a:lnTo>
                    <a:pt x="473011" y="330403"/>
                  </a:lnTo>
                  <a:lnTo>
                    <a:pt x="504875" y="378180"/>
                  </a:lnTo>
                  <a:lnTo>
                    <a:pt x="535101" y="427126"/>
                  </a:lnTo>
                  <a:lnTo>
                    <a:pt x="563562" y="476567"/>
                  </a:lnTo>
                  <a:lnTo>
                    <a:pt x="590169" y="525830"/>
                  </a:lnTo>
                  <a:lnTo>
                    <a:pt x="614794" y="574255"/>
                  </a:lnTo>
                  <a:lnTo>
                    <a:pt x="637336" y="621169"/>
                  </a:lnTo>
                  <a:lnTo>
                    <a:pt x="657669" y="665911"/>
                  </a:lnTo>
                  <a:lnTo>
                    <a:pt x="675703" y="707783"/>
                  </a:lnTo>
                  <a:lnTo>
                    <a:pt x="691311" y="746150"/>
                  </a:lnTo>
                  <a:lnTo>
                    <a:pt x="714832" y="809637"/>
                  </a:lnTo>
                  <a:lnTo>
                    <a:pt x="727354" y="851014"/>
                  </a:lnTo>
                  <a:lnTo>
                    <a:pt x="735330" y="875525"/>
                  </a:lnTo>
                  <a:lnTo>
                    <a:pt x="749655" y="904087"/>
                  </a:lnTo>
                  <a:lnTo>
                    <a:pt x="769747" y="938441"/>
                  </a:lnTo>
                  <a:lnTo>
                    <a:pt x="810831" y="1006386"/>
                  </a:lnTo>
                  <a:lnTo>
                    <a:pt x="827760" y="1034707"/>
                  </a:lnTo>
                  <a:lnTo>
                    <a:pt x="864285" y="1098270"/>
                  </a:lnTo>
                  <a:lnTo>
                    <a:pt x="883551" y="1133640"/>
                  </a:lnTo>
                  <a:lnTo>
                    <a:pt x="903262" y="1171473"/>
                  </a:lnTo>
                  <a:lnTo>
                    <a:pt x="923277" y="1211846"/>
                  </a:lnTo>
                  <a:lnTo>
                    <a:pt x="943394" y="1254810"/>
                  </a:lnTo>
                  <a:lnTo>
                    <a:pt x="963472" y="1300429"/>
                  </a:lnTo>
                  <a:lnTo>
                    <a:pt x="983348" y="1348752"/>
                  </a:lnTo>
                  <a:lnTo>
                    <a:pt x="1002830" y="1399857"/>
                  </a:lnTo>
                  <a:lnTo>
                    <a:pt x="1021791" y="1453794"/>
                  </a:lnTo>
                  <a:lnTo>
                    <a:pt x="1040028" y="1510626"/>
                  </a:lnTo>
                  <a:lnTo>
                    <a:pt x="1057402" y="1570405"/>
                  </a:lnTo>
                  <a:lnTo>
                    <a:pt x="1073746" y="1633207"/>
                  </a:lnTo>
                  <a:lnTo>
                    <a:pt x="1088872" y="1699082"/>
                  </a:lnTo>
                  <a:lnTo>
                    <a:pt x="1102652" y="1768081"/>
                  </a:lnTo>
                  <a:lnTo>
                    <a:pt x="1112494" y="1828901"/>
                  </a:lnTo>
                  <a:lnTo>
                    <a:pt x="1118895" y="1888197"/>
                  </a:lnTo>
                  <a:lnTo>
                    <a:pt x="1121994" y="1945944"/>
                  </a:lnTo>
                  <a:lnTo>
                    <a:pt x="1121943" y="2002104"/>
                  </a:lnTo>
                  <a:lnTo>
                    <a:pt x="1118895" y="2056625"/>
                  </a:lnTo>
                  <a:lnTo>
                    <a:pt x="1112989" y="2109470"/>
                  </a:lnTo>
                  <a:lnTo>
                    <a:pt x="1104379" y="2160587"/>
                  </a:lnTo>
                  <a:lnTo>
                    <a:pt x="1093177" y="2210066"/>
                  </a:lnTo>
                  <a:lnTo>
                    <a:pt x="1079627" y="2257526"/>
                  </a:lnTo>
                  <a:lnTo>
                    <a:pt x="1063790" y="2303259"/>
                  </a:lnTo>
                  <a:lnTo>
                    <a:pt x="1045832" y="2347112"/>
                  </a:lnTo>
                  <a:lnTo>
                    <a:pt x="1025918" y="2389035"/>
                  </a:lnTo>
                  <a:lnTo>
                    <a:pt x="1004176" y="2428989"/>
                  </a:lnTo>
                  <a:lnTo>
                    <a:pt x="980770" y="2466949"/>
                  </a:lnTo>
                  <a:lnTo>
                    <a:pt x="955840" y="2502852"/>
                  </a:lnTo>
                  <a:lnTo>
                    <a:pt x="929538" y="2536672"/>
                  </a:lnTo>
                  <a:lnTo>
                    <a:pt x="902017" y="2568359"/>
                  </a:lnTo>
                  <a:lnTo>
                    <a:pt x="873417" y="2597874"/>
                  </a:lnTo>
                  <a:lnTo>
                    <a:pt x="843889" y="2625179"/>
                  </a:lnTo>
                  <a:lnTo>
                    <a:pt x="813574" y="2650236"/>
                  </a:lnTo>
                  <a:lnTo>
                    <a:pt x="782637" y="2672994"/>
                  </a:lnTo>
                  <a:lnTo>
                    <a:pt x="719442" y="2711475"/>
                  </a:lnTo>
                  <a:lnTo>
                    <a:pt x="655510" y="2740266"/>
                  </a:lnTo>
                  <a:lnTo>
                    <a:pt x="543814" y="2771610"/>
                  </a:lnTo>
                  <a:lnTo>
                    <a:pt x="496430" y="2787700"/>
                  </a:lnTo>
                  <a:lnTo>
                    <a:pt x="449948" y="2807093"/>
                  </a:lnTo>
                  <a:lnTo>
                    <a:pt x="404482" y="2829572"/>
                  </a:lnTo>
                  <a:lnTo>
                    <a:pt x="360121" y="2854883"/>
                  </a:lnTo>
                  <a:lnTo>
                    <a:pt x="316953" y="2882798"/>
                  </a:lnTo>
                  <a:lnTo>
                    <a:pt x="275094" y="2913075"/>
                  </a:lnTo>
                  <a:lnTo>
                    <a:pt x="234619" y="2945473"/>
                  </a:lnTo>
                  <a:lnTo>
                    <a:pt x="195630" y="2979763"/>
                  </a:lnTo>
                  <a:lnTo>
                    <a:pt x="158242" y="3015704"/>
                  </a:lnTo>
                  <a:lnTo>
                    <a:pt x="122529" y="3053067"/>
                  </a:lnTo>
                  <a:lnTo>
                    <a:pt x="88595" y="3091611"/>
                  </a:lnTo>
                  <a:lnTo>
                    <a:pt x="56540" y="3131096"/>
                  </a:lnTo>
                  <a:lnTo>
                    <a:pt x="26466" y="3171279"/>
                  </a:lnTo>
                  <a:lnTo>
                    <a:pt x="0" y="3209709"/>
                  </a:lnTo>
                  <a:lnTo>
                    <a:pt x="0" y="3337191"/>
                  </a:lnTo>
                  <a:lnTo>
                    <a:pt x="6273" y="3325812"/>
                  </a:lnTo>
                  <a:lnTo>
                    <a:pt x="30670" y="3285439"/>
                  </a:lnTo>
                  <a:lnTo>
                    <a:pt x="57277" y="3244977"/>
                  </a:lnTo>
                  <a:lnTo>
                    <a:pt x="85979" y="3204730"/>
                  </a:lnTo>
                  <a:lnTo>
                    <a:pt x="116687" y="3164954"/>
                  </a:lnTo>
                  <a:lnTo>
                    <a:pt x="149288" y="3125952"/>
                  </a:lnTo>
                  <a:lnTo>
                    <a:pt x="183692" y="3087979"/>
                  </a:lnTo>
                  <a:lnTo>
                    <a:pt x="219798" y="3051327"/>
                  </a:lnTo>
                  <a:lnTo>
                    <a:pt x="257492" y="3016275"/>
                  </a:lnTo>
                  <a:lnTo>
                    <a:pt x="296672" y="2983090"/>
                  </a:lnTo>
                  <a:lnTo>
                    <a:pt x="337261" y="2952077"/>
                  </a:lnTo>
                  <a:lnTo>
                    <a:pt x="379133" y="2923476"/>
                  </a:lnTo>
                  <a:lnTo>
                    <a:pt x="422186" y="2897594"/>
                  </a:lnTo>
                  <a:lnTo>
                    <a:pt x="466344" y="2874708"/>
                  </a:lnTo>
                  <a:lnTo>
                    <a:pt x="511479" y="2855087"/>
                  </a:lnTo>
                  <a:lnTo>
                    <a:pt x="557504" y="2839008"/>
                  </a:lnTo>
                  <a:lnTo>
                    <a:pt x="604316" y="2826753"/>
                  </a:lnTo>
                  <a:lnTo>
                    <a:pt x="639064" y="2818028"/>
                  </a:lnTo>
                  <a:lnTo>
                    <a:pt x="674204" y="2806357"/>
                  </a:lnTo>
                  <a:lnTo>
                    <a:pt x="709536" y="2791790"/>
                  </a:lnTo>
                  <a:lnTo>
                    <a:pt x="744893" y="2774378"/>
                  </a:lnTo>
                  <a:lnTo>
                    <a:pt x="780084" y="2754198"/>
                  </a:lnTo>
                  <a:lnTo>
                    <a:pt x="814946" y="2731287"/>
                  </a:lnTo>
                  <a:lnTo>
                    <a:pt x="849299" y="2705697"/>
                  </a:lnTo>
                  <a:lnTo>
                    <a:pt x="882942" y="2677490"/>
                  </a:lnTo>
                  <a:lnTo>
                    <a:pt x="915720" y="2646730"/>
                  </a:lnTo>
                  <a:lnTo>
                    <a:pt x="947445" y="2613444"/>
                  </a:lnTo>
                  <a:lnTo>
                    <a:pt x="977938" y="2577719"/>
                  </a:lnTo>
                  <a:lnTo>
                    <a:pt x="1007021" y="2539581"/>
                  </a:lnTo>
                  <a:lnTo>
                    <a:pt x="1034516" y="2499106"/>
                  </a:lnTo>
                  <a:lnTo>
                    <a:pt x="1060246" y="2456345"/>
                  </a:lnTo>
                  <a:lnTo>
                    <a:pt x="1084021" y="2411336"/>
                  </a:lnTo>
                  <a:lnTo>
                    <a:pt x="1105674" y="2364155"/>
                  </a:lnTo>
                  <a:lnTo>
                    <a:pt x="1125016" y="2314841"/>
                  </a:lnTo>
                  <a:lnTo>
                    <a:pt x="1141869" y="2263470"/>
                  </a:lnTo>
                  <a:lnTo>
                    <a:pt x="1156093" y="2209965"/>
                  </a:lnTo>
                  <a:lnTo>
                    <a:pt x="1167422" y="2154707"/>
                  </a:lnTo>
                  <a:lnTo>
                    <a:pt x="1175753" y="2097430"/>
                  </a:lnTo>
                  <a:lnTo>
                    <a:pt x="1180884" y="2038311"/>
                  </a:lnTo>
                  <a:lnTo>
                    <a:pt x="1182636" y="1977377"/>
                  </a:lnTo>
                  <a:close/>
                </a:path>
              </a:pathLst>
            </a:custGeom>
            <a:solidFill>
              <a:srgbClr val="EB73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45947" y="0"/>
              <a:ext cx="1823085" cy="10690860"/>
            </a:xfrm>
            <a:custGeom>
              <a:avLst/>
              <a:gdLst/>
              <a:ahLst/>
              <a:cxnLst/>
              <a:rect l="l" t="t" r="r" b="b"/>
              <a:pathLst>
                <a:path w="1823085" h="10690860">
                  <a:moveTo>
                    <a:pt x="1822704" y="0"/>
                  </a:moveTo>
                  <a:lnTo>
                    <a:pt x="0" y="0"/>
                  </a:lnTo>
                  <a:lnTo>
                    <a:pt x="0" y="10690860"/>
                  </a:lnTo>
                  <a:lnTo>
                    <a:pt x="1822704" y="10690860"/>
                  </a:lnTo>
                  <a:lnTo>
                    <a:pt x="18227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799287" y="1122044"/>
            <a:ext cx="6072505" cy="141351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algn="just">
              <a:lnSpc>
                <a:spcPts val="1200"/>
              </a:lnSpc>
              <a:spcBef>
                <a:spcPts val="240"/>
              </a:spcBef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100" spc="2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Coopérnico</a:t>
            </a:r>
            <a:r>
              <a:rPr sz="1100" spc="2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é</a:t>
            </a:r>
            <a:r>
              <a:rPr sz="1100" spc="229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100" spc="2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primeira</a:t>
            </a:r>
            <a:r>
              <a:rPr sz="1100" spc="2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cooperativa</a:t>
            </a:r>
            <a:r>
              <a:rPr sz="1100" spc="229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portuguesa</a:t>
            </a:r>
            <a:r>
              <a:rPr sz="1100" spc="2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spc="2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energias</a:t>
            </a:r>
            <a:r>
              <a:rPr sz="1100" spc="2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renováveis</a:t>
            </a:r>
            <a:r>
              <a:rPr sz="1100" spc="229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100" spc="2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vender</a:t>
            </a:r>
            <a:r>
              <a:rPr sz="1100" spc="2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eletricidade</a:t>
            </a:r>
            <a:r>
              <a:rPr sz="1100" spc="2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25" dirty="0">
                <a:solidFill>
                  <a:srgbClr val="404040"/>
                </a:solidFill>
                <a:latin typeface="Calibri"/>
                <a:cs typeface="Calibri"/>
              </a:rPr>
              <a:t>em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Portugal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Continental.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Defende</a:t>
            </a:r>
            <a:r>
              <a:rPr sz="11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um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modelo</a:t>
            </a:r>
            <a:r>
              <a:rPr sz="1100" spc="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democrático, transparente</a:t>
            </a:r>
            <a:r>
              <a:rPr sz="11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 participativo,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em que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cada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cliente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é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dono</a:t>
            </a:r>
            <a:r>
              <a:rPr sz="11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da sua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empresa</a:t>
            </a:r>
            <a:r>
              <a:rPr sz="11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eletricidade.</a:t>
            </a:r>
            <a:endParaRPr sz="1100">
              <a:latin typeface="Calibri"/>
              <a:cs typeface="Calibri"/>
            </a:endParaRPr>
          </a:p>
          <a:p>
            <a:pPr marL="12700" marR="5715" algn="just">
              <a:lnSpc>
                <a:spcPts val="1200"/>
              </a:lnSpc>
              <a:spcBef>
                <a:spcPts val="1200"/>
              </a:spcBef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Procura</a:t>
            </a:r>
            <a:r>
              <a:rPr sz="1100" spc="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100" spc="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transição</a:t>
            </a:r>
            <a:r>
              <a:rPr sz="1100" spc="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para</a:t>
            </a:r>
            <a:r>
              <a:rPr sz="1100" spc="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um</a:t>
            </a:r>
            <a:r>
              <a:rPr sz="1100" spc="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modelo</a:t>
            </a:r>
            <a:r>
              <a:rPr sz="1100" spc="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spc="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energia</a:t>
            </a:r>
            <a:r>
              <a:rPr sz="1100" spc="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100%</a:t>
            </a:r>
            <a:r>
              <a:rPr sz="1100" spc="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renovável.</a:t>
            </a:r>
            <a:r>
              <a:rPr sz="1100" spc="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Promove</a:t>
            </a:r>
            <a:r>
              <a:rPr sz="1100" spc="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1100" spc="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autoconsumo,</a:t>
            </a:r>
            <a:r>
              <a:rPr sz="1100" spc="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comunidades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energéticas,</a:t>
            </a:r>
            <a:r>
              <a:rPr sz="1100" spc="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partilha</a:t>
            </a:r>
            <a:r>
              <a:rPr sz="1100" spc="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spc="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eletricidade,</a:t>
            </a:r>
            <a:r>
              <a:rPr sz="1100" spc="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bem</a:t>
            </a:r>
            <a:r>
              <a:rPr sz="1100" spc="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como</a:t>
            </a:r>
            <a:r>
              <a:rPr sz="1100" spc="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100" spc="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garantia</a:t>
            </a:r>
            <a:r>
              <a:rPr sz="1100" spc="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spc="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produção</a:t>
            </a:r>
            <a:r>
              <a:rPr sz="1100" spc="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spc="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eletricidade</a:t>
            </a:r>
            <a:r>
              <a:rPr sz="1100" spc="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100" spc="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partir</a:t>
            </a:r>
            <a:r>
              <a:rPr sz="1100" spc="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spc="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fontes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renováveis</a:t>
            </a:r>
            <a:r>
              <a:rPr sz="11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equivalente</a:t>
            </a:r>
            <a:r>
              <a:rPr sz="11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à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eletricidade</a:t>
            </a:r>
            <a:r>
              <a:rPr sz="11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consumida</a:t>
            </a:r>
            <a:r>
              <a:rPr sz="1100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pelos</a:t>
            </a:r>
            <a:r>
              <a:rPr sz="11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seus</a:t>
            </a:r>
            <a:r>
              <a:rPr sz="11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clientes.</a:t>
            </a:r>
            <a:endParaRPr sz="11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1065"/>
              </a:spcBef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cooperativa</a:t>
            </a:r>
            <a:r>
              <a:rPr sz="11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tem</a:t>
            </a:r>
            <a:r>
              <a:rPr sz="11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atualmente</a:t>
            </a:r>
            <a:r>
              <a:rPr sz="11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(2022)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2351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membros</a:t>
            </a:r>
            <a:r>
              <a:rPr sz="11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 um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investimento</a:t>
            </a:r>
            <a:r>
              <a:rPr sz="11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acumulado</a:t>
            </a:r>
            <a:r>
              <a:rPr sz="11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de 1.859.250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 euros.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99896" y="387222"/>
            <a:ext cx="51511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EB7339"/>
                </a:solidFill>
                <a:latin typeface="Calibri"/>
                <a:cs typeface="Calibri"/>
              </a:rPr>
              <a:t>EVIDÊNCIAS</a:t>
            </a:r>
            <a:r>
              <a:rPr sz="1800" b="1" spc="-50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EB7339"/>
                </a:solidFill>
                <a:latin typeface="Calibri"/>
                <a:cs typeface="Calibri"/>
              </a:rPr>
              <a:t>DE</a:t>
            </a:r>
            <a:r>
              <a:rPr sz="1800" b="1" spc="-1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EB7339"/>
                </a:solidFill>
                <a:latin typeface="Calibri"/>
                <a:cs typeface="Calibri"/>
              </a:rPr>
              <a:t>SUCESSO</a:t>
            </a:r>
            <a:r>
              <a:rPr sz="1800" b="1" spc="-2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spc="-30" dirty="0">
                <a:solidFill>
                  <a:srgbClr val="EB7339"/>
                </a:solidFill>
                <a:latin typeface="Calibri"/>
                <a:cs typeface="Calibri"/>
              </a:rPr>
              <a:t>(RESULTADOS</a:t>
            </a:r>
            <a:r>
              <a:rPr sz="1800" b="1" spc="-1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EB7339"/>
                </a:solidFill>
                <a:latin typeface="Calibri"/>
                <a:cs typeface="Calibri"/>
              </a:rPr>
              <a:t>ALCANÇADOS)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385564" y="8647302"/>
            <a:ext cx="127952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Calibri"/>
                <a:cs typeface="Calibri"/>
              </a:rPr>
              <a:t>Nuno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Brito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Jorge,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spc="-25" dirty="0">
                <a:latin typeface="Calibri"/>
                <a:cs typeface="Calibri"/>
              </a:rPr>
              <a:t>CEO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19708" y="8635745"/>
            <a:ext cx="185547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u="sng" spc="-10" dirty="0">
                <a:solidFill>
                  <a:srgbClr val="355092"/>
                </a:solidFill>
                <a:uFill>
                  <a:solidFill>
                    <a:srgbClr val="355092"/>
                  </a:solidFill>
                </a:uFill>
                <a:latin typeface="Calibri"/>
                <a:cs typeface="Calibri"/>
                <a:hlinkClick r:id="rId4"/>
              </a:rPr>
              <a:t>https://www.coopernico.org/en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567308" y="399287"/>
            <a:ext cx="7002780" cy="9485630"/>
            <a:chOff x="567308" y="399287"/>
            <a:chExt cx="7002780" cy="9485630"/>
          </a:xfrm>
        </p:grpSpPr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1123" y="2682239"/>
              <a:ext cx="6947916" cy="4474464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576833" y="881633"/>
              <a:ext cx="6983730" cy="15240"/>
            </a:xfrm>
            <a:custGeom>
              <a:avLst/>
              <a:gdLst/>
              <a:ahLst/>
              <a:cxnLst/>
              <a:rect l="l" t="t" r="r" b="b"/>
              <a:pathLst>
                <a:path w="6983730" h="15240">
                  <a:moveTo>
                    <a:pt x="0" y="14858"/>
                  </a:moveTo>
                  <a:lnTo>
                    <a:pt x="6983349" y="0"/>
                  </a:lnTo>
                </a:path>
              </a:pathLst>
            </a:custGeom>
            <a:ln w="19050">
              <a:solidFill>
                <a:srgbClr val="354F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640068" y="399287"/>
              <a:ext cx="594360" cy="594360"/>
            </a:xfrm>
            <a:custGeom>
              <a:avLst/>
              <a:gdLst/>
              <a:ahLst/>
              <a:cxnLst/>
              <a:rect l="l" t="t" r="r" b="b"/>
              <a:pathLst>
                <a:path w="594359" h="594360">
                  <a:moveTo>
                    <a:pt x="297179" y="0"/>
                  </a:moveTo>
                  <a:lnTo>
                    <a:pt x="248986" y="3890"/>
                  </a:lnTo>
                  <a:lnTo>
                    <a:pt x="203265" y="15154"/>
                  </a:lnTo>
                  <a:lnTo>
                    <a:pt x="160628" y="33179"/>
                  </a:lnTo>
                  <a:lnTo>
                    <a:pt x="121688" y="57351"/>
                  </a:lnTo>
                  <a:lnTo>
                    <a:pt x="87058" y="87058"/>
                  </a:lnTo>
                  <a:lnTo>
                    <a:pt x="57351" y="121688"/>
                  </a:lnTo>
                  <a:lnTo>
                    <a:pt x="33179" y="160628"/>
                  </a:lnTo>
                  <a:lnTo>
                    <a:pt x="15154" y="203265"/>
                  </a:lnTo>
                  <a:lnTo>
                    <a:pt x="3890" y="248986"/>
                  </a:lnTo>
                  <a:lnTo>
                    <a:pt x="0" y="297179"/>
                  </a:lnTo>
                  <a:lnTo>
                    <a:pt x="3890" y="345373"/>
                  </a:lnTo>
                  <a:lnTo>
                    <a:pt x="15154" y="391094"/>
                  </a:lnTo>
                  <a:lnTo>
                    <a:pt x="33179" y="433731"/>
                  </a:lnTo>
                  <a:lnTo>
                    <a:pt x="57351" y="472671"/>
                  </a:lnTo>
                  <a:lnTo>
                    <a:pt x="87058" y="507301"/>
                  </a:lnTo>
                  <a:lnTo>
                    <a:pt x="121688" y="537008"/>
                  </a:lnTo>
                  <a:lnTo>
                    <a:pt x="160628" y="561180"/>
                  </a:lnTo>
                  <a:lnTo>
                    <a:pt x="203265" y="579205"/>
                  </a:lnTo>
                  <a:lnTo>
                    <a:pt x="248986" y="590469"/>
                  </a:lnTo>
                  <a:lnTo>
                    <a:pt x="297179" y="594360"/>
                  </a:lnTo>
                  <a:lnTo>
                    <a:pt x="345373" y="590469"/>
                  </a:lnTo>
                  <a:lnTo>
                    <a:pt x="391094" y="579205"/>
                  </a:lnTo>
                  <a:lnTo>
                    <a:pt x="433731" y="561180"/>
                  </a:lnTo>
                  <a:lnTo>
                    <a:pt x="472671" y="537008"/>
                  </a:lnTo>
                  <a:lnTo>
                    <a:pt x="507301" y="507301"/>
                  </a:lnTo>
                  <a:lnTo>
                    <a:pt x="537008" y="472671"/>
                  </a:lnTo>
                  <a:lnTo>
                    <a:pt x="561180" y="433731"/>
                  </a:lnTo>
                  <a:lnTo>
                    <a:pt x="579205" y="391094"/>
                  </a:lnTo>
                  <a:lnTo>
                    <a:pt x="590469" y="345373"/>
                  </a:lnTo>
                  <a:lnTo>
                    <a:pt x="594359" y="297179"/>
                  </a:lnTo>
                  <a:lnTo>
                    <a:pt x="590469" y="248986"/>
                  </a:lnTo>
                  <a:lnTo>
                    <a:pt x="579205" y="203265"/>
                  </a:lnTo>
                  <a:lnTo>
                    <a:pt x="561180" y="160628"/>
                  </a:lnTo>
                  <a:lnTo>
                    <a:pt x="537008" y="121688"/>
                  </a:lnTo>
                  <a:lnTo>
                    <a:pt x="507301" y="87058"/>
                  </a:lnTo>
                  <a:lnTo>
                    <a:pt x="472671" y="57351"/>
                  </a:lnTo>
                  <a:lnTo>
                    <a:pt x="433731" y="33179"/>
                  </a:lnTo>
                  <a:lnTo>
                    <a:pt x="391094" y="15154"/>
                  </a:lnTo>
                  <a:lnTo>
                    <a:pt x="345373" y="3890"/>
                  </a:lnTo>
                  <a:lnTo>
                    <a:pt x="297179" y="0"/>
                  </a:lnTo>
                  <a:close/>
                </a:path>
              </a:pathLst>
            </a:custGeom>
            <a:solidFill>
              <a:srgbClr val="354F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755892" y="498347"/>
              <a:ext cx="399415" cy="398145"/>
            </a:xfrm>
            <a:custGeom>
              <a:avLst/>
              <a:gdLst/>
              <a:ahLst/>
              <a:cxnLst/>
              <a:rect l="l" t="t" r="r" b="b"/>
              <a:pathLst>
                <a:path w="399415" h="398144">
                  <a:moveTo>
                    <a:pt x="322072" y="0"/>
                  </a:moveTo>
                  <a:lnTo>
                    <a:pt x="67817" y="0"/>
                  </a:lnTo>
                  <a:lnTo>
                    <a:pt x="65024" y="3175"/>
                  </a:lnTo>
                  <a:lnTo>
                    <a:pt x="2793" y="65277"/>
                  </a:lnTo>
                  <a:lnTo>
                    <a:pt x="888" y="67055"/>
                  </a:lnTo>
                  <a:lnTo>
                    <a:pt x="0" y="68833"/>
                  </a:lnTo>
                  <a:lnTo>
                    <a:pt x="126" y="397763"/>
                  </a:lnTo>
                  <a:lnTo>
                    <a:pt x="322072" y="397763"/>
                  </a:lnTo>
                  <a:lnTo>
                    <a:pt x="322072" y="384682"/>
                  </a:lnTo>
                  <a:lnTo>
                    <a:pt x="13207" y="384682"/>
                  </a:lnTo>
                  <a:lnTo>
                    <a:pt x="13207" y="77088"/>
                  </a:lnTo>
                  <a:lnTo>
                    <a:pt x="77088" y="77088"/>
                  </a:lnTo>
                  <a:lnTo>
                    <a:pt x="77088" y="64388"/>
                  </a:lnTo>
                  <a:lnTo>
                    <a:pt x="60705" y="64388"/>
                  </a:lnTo>
                  <a:lnTo>
                    <a:pt x="24002" y="64261"/>
                  </a:lnTo>
                  <a:lnTo>
                    <a:pt x="22859" y="64134"/>
                  </a:lnTo>
                  <a:lnTo>
                    <a:pt x="64007" y="23113"/>
                  </a:lnTo>
                  <a:lnTo>
                    <a:pt x="77088" y="23113"/>
                  </a:lnTo>
                  <a:lnTo>
                    <a:pt x="77088" y="13207"/>
                  </a:lnTo>
                  <a:lnTo>
                    <a:pt x="322072" y="13207"/>
                  </a:lnTo>
                  <a:lnTo>
                    <a:pt x="322072" y="0"/>
                  </a:lnTo>
                  <a:close/>
                </a:path>
                <a:path w="399415" h="398144">
                  <a:moveTo>
                    <a:pt x="322072" y="323850"/>
                  </a:moveTo>
                  <a:lnTo>
                    <a:pt x="308736" y="323850"/>
                  </a:lnTo>
                  <a:lnTo>
                    <a:pt x="308736" y="384682"/>
                  </a:lnTo>
                  <a:lnTo>
                    <a:pt x="322072" y="384682"/>
                  </a:lnTo>
                  <a:lnTo>
                    <a:pt x="322072" y="323850"/>
                  </a:lnTo>
                  <a:close/>
                </a:path>
                <a:path w="399415" h="398144">
                  <a:moveTo>
                    <a:pt x="322072" y="13207"/>
                  </a:moveTo>
                  <a:lnTo>
                    <a:pt x="308990" y="13207"/>
                  </a:lnTo>
                  <a:lnTo>
                    <a:pt x="308990" y="239902"/>
                  </a:lnTo>
                  <a:lnTo>
                    <a:pt x="308101" y="242061"/>
                  </a:lnTo>
                  <a:lnTo>
                    <a:pt x="235203" y="314832"/>
                  </a:lnTo>
                  <a:lnTo>
                    <a:pt x="233425" y="316483"/>
                  </a:lnTo>
                  <a:lnTo>
                    <a:pt x="232155" y="318769"/>
                  </a:lnTo>
                  <a:lnTo>
                    <a:pt x="231521" y="321055"/>
                  </a:lnTo>
                  <a:lnTo>
                    <a:pt x="227804" y="333755"/>
                  </a:lnTo>
                  <a:lnTo>
                    <a:pt x="220633" y="358901"/>
                  </a:lnTo>
                  <a:lnTo>
                    <a:pt x="217169" y="370966"/>
                  </a:lnTo>
                  <a:lnTo>
                    <a:pt x="216915" y="372236"/>
                  </a:lnTo>
                  <a:lnTo>
                    <a:pt x="216560" y="373760"/>
                  </a:lnTo>
                  <a:lnTo>
                    <a:pt x="216153" y="375284"/>
                  </a:lnTo>
                  <a:lnTo>
                    <a:pt x="221487" y="373760"/>
                  </a:lnTo>
                  <a:lnTo>
                    <a:pt x="226313" y="372236"/>
                  </a:lnTo>
                  <a:lnTo>
                    <a:pt x="231139" y="370966"/>
                  </a:lnTo>
                  <a:lnTo>
                    <a:pt x="270001" y="359536"/>
                  </a:lnTo>
                  <a:lnTo>
                    <a:pt x="272414" y="358901"/>
                  </a:lnTo>
                  <a:lnTo>
                    <a:pt x="274827" y="357377"/>
                  </a:lnTo>
                  <a:lnTo>
                    <a:pt x="275844" y="356361"/>
                  </a:lnTo>
                  <a:lnTo>
                    <a:pt x="234823" y="356361"/>
                  </a:lnTo>
                  <a:lnTo>
                    <a:pt x="237108" y="348360"/>
                  </a:lnTo>
                  <a:lnTo>
                    <a:pt x="241173" y="333755"/>
                  </a:lnTo>
                  <a:lnTo>
                    <a:pt x="267598" y="333755"/>
                  </a:lnTo>
                  <a:lnTo>
                    <a:pt x="274475" y="326897"/>
                  </a:lnTo>
                  <a:lnTo>
                    <a:pt x="253873" y="326897"/>
                  </a:lnTo>
                  <a:lnTo>
                    <a:pt x="252222" y="324992"/>
                  </a:lnTo>
                  <a:lnTo>
                    <a:pt x="250062" y="322833"/>
                  </a:lnTo>
                  <a:lnTo>
                    <a:pt x="248284" y="320801"/>
                  </a:lnTo>
                  <a:lnTo>
                    <a:pt x="339851" y="229615"/>
                  </a:lnTo>
                  <a:lnTo>
                    <a:pt x="358989" y="229615"/>
                  </a:lnTo>
                  <a:lnTo>
                    <a:pt x="356950" y="227583"/>
                  </a:lnTo>
                  <a:lnTo>
                    <a:pt x="322452" y="227583"/>
                  </a:lnTo>
                  <a:lnTo>
                    <a:pt x="322325" y="226440"/>
                  </a:lnTo>
                  <a:lnTo>
                    <a:pt x="322072" y="225805"/>
                  </a:lnTo>
                  <a:lnTo>
                    <a:pt x="322072" y="13207"/>
                  </a:lnTo>
                  <a:close/>
                </a:path>
                <a:path w="399415" h="398144">
                  <a:moveTo>
                    <a:pt x="267598" y="333755"/>
                  </a:moveTo>
                  <a:lnTo>
                    <a:pt x="241173" y="333755"/>
                  </a:lnTo>
                  <a:lnTo>
                    <a:pt x="246760" y="339216"/>
                  </a:lnTo>
                  <a:lnTo>
                    <a:pt x="251967" y="344424"/>
                  </a:lnTo>
                  <a:lnTo>
                    <a:pt x="257301" y="349884"/>
                  </a:lnTo>
                  <a:lnTo>
                    <a:pt x="242950" y="354075"/>
                  </a:lnTo>
                  <a:lnTo>
                    <a:pt x="234823" y="356361"/>
                  </a:lnTo>
                  <a:lnTo>
                    <a:pt x="275844" y="356361"/>
                  </a:lnTo>
                  <a:lnTo>
                    <a:pt x="283751" y="348636"/>
                  </a:lnTo>
                  <a:lnTo>
                    <a:pt x="289264" y="343153"/>
                  </a:lnTo>
                  <a:lnTo>
                    <a:pt x="270001" y="343153"/>
                  </a:lnTo>
                  <a:lnTo>
                    <a:pt x="265937" y="339089"/>
                  </a:lnTo>
                  <a:lnTo>
                    <a:pt x="264159" y="337184"/>
                  </a:lnTo>
                  <a:lnTo>
                    <a:pt x="267598" y="333755"/>
                  </a:lnTo>
                  <a:close/>
                </a:path>
                <a:path w="399415" h="398144">
                  <a:moveTo>
                    <a:pt x="386877" y="245999"/>
                  </a:moveTo>
                  <a:lnTo>
                    <a:pt x="355600" y="245999"/>
                  </a:lnTo>
                  <a:lnTo>
                    <a:pt x="357377" y="247650"/>
                  </a:lnTo>
                  <a:lnTo>
                    <a:pt x="359536" y="249935"/>
                  </a:lnTo>
                  <a:lnTo>
                    <a:pt x="361441" y="251840"/>
                  </a:lnTo>
                  <a:lnTo>
                    <a:pt x="270001" y="343153"/>
                  </a:lnTo>
                  <a:lnTo>
                    <a:pt x="289264" y="343153"/>
                  </a:lnTo>
                  <a:lnTo>
                    <a:pt x="307212" y="325246"/>
                  </a:lnTo>
                  <a:lnTo>
                    <a:pt x="308736" y="323850"/>
                  </a:lnTo>
                  <a:lnTo>
                    <a:pt x="322072" y="323850"/>
                  </a:lnTo>
                  <a:lnTo>
                    <a:pt x="322072" y="311403"/>
                  </a:lnTo>
                  <a:lnTo>
                    <a:pt x="322833" y="309625"/>
                  </a:lnTo>
                  <a:lnTo>
                    <a:pt x="384809" y="248157"/>
                  </a:lnTo>
                  <a:lnTo>
                    <a:pt x="386877" y="245999"/>
                  </a:lnTo>
                  <a:close/>
                </a:path>
                <a:path w="399415" h="398144">
                  <a:moveTo>
                    <a:pt x="358989" y="229615"/>
                  </a:moveTo>
                  <a:lnTo>
                    <a:pt x="339851" y="229615"/>
                  </a:lnTo>
                  <a:lnTo>
                    <a:pt x="343915" y="233679"/>
                  </a:lnTo>
                  <a:lnTo>
                    <a:pt x="345693" y="235330"/>
                  </a:lnTo>
                  <a:lnTo>
                    <a:pt x="253873" y="326897"/>
                  </a:lnTo>
                  <a:lnTo>
                    <a:pt x="274475" y="326897"/>
                  </a:lnTo>
                  <a:lnTo>
                    <a:pt x="355600" y="245999"/>
                  </a:lnTo>
                  <a:lnTo>
                    <a:pt x="386877" y="245999"/>
                  </a:lnTo>
                  <a:lnTo>
                    <a:pt x="389447" y="243314"/>
                  </a:lnTo>
                  <a:lnTo>
                    <a:pt x="390360" y="242188"/>
                  </a:lnTo>
                  <a:lnTo>
                    <a:pt x="371601" y="242188"/>
                  </a:lnTo>
                  <a:lnTo>
                    <a:pt x="358989" y="229615"/>
                  </a:lnTo>
                  <a:close/>
                </a:path>
                <a:path w="399415" h="398144">
                  <a:moveTo>
                    <a:pt x="392118" y="203326"/>
                  </a:moveTo>
                  <a:lnTo>
                    <a:pt x="366394" y="203326"/>
                  </a:lnTo>
                  <a:lnTo>
                    <a:pt x="375792" y="204088"/>
                  </a:lnTo>
                  <a:lnTo>
                    <a:pt x="381634" y="210057"/>
                  </a:lnTo>
                  <a:lnTo>
                    <a:pt x="387350" y="215772"/>
                  </a:lnTo>
                  <a:lnTo>
                    <a:pt x="387984" y="225425"/>
                  </a:lnTo>
                  <a:lnTo>
                    <a:pt x="379222" y="235457"/>
                  </a:lnTo>
                  <a:lnTo>
                    <a:pt x="375157" y="238759"/>
                  </a:lnTo>
                  <a:lnTo>
                    <a:pt x="371601" y="242188"/>
                  </a:lnTo>
                  <a:lnTo>
                    <a:pt x="390360" y="242188"/>
                  </a:lnTo>
                  <a:lnTo>
                    <a:pt x="393620" y="238172"/>
                  </a:lnTo>
                  <a:lnTo>
                    <a:pt x="397007" y="232531"/>
                  </a:lnTo>
                  <a:lnTo>
                    <a:pt x="399196" y="226440"/>
                  </a:lnTo>
                  <a:lnTo>
                    <a:pt x="399287" y="216788"/>
                  </a:lnTo>
                  <a:lnTo>
                    <a:pt x="398906" y="216153"/>
                  </a:lnTo>
                  <a:lnTo>
                    <a:pt x="398652" y="215518"/>
                  </a:lnTo>
                  <a:lnTo>
                    <a:pt x="398525" y="214756"/>
                  </a:lnTo>
                  <a:lnTo>
                    <a:pt x="392118" y="203326"/>
                  </a:lnTo>
                  <a:close/>
                </a:path>
                <a:path w="399415" h="398144">
                  <a:moveTo>
                    <a:pt x="363378" y="193147"/>
                  </a:moveTo>
                  <a:lnTo>
                    <a:pt x="349503" y="200786"/>
                  </a:lnTo>
                  <a:lnTo>
                    <a:pt x="343334" y="206829"/>
                  </a:lnTo>
                  <a:lnTo>
                    <a:pt x="324888" y="225258"/>
                  </a:lnTo>
                  <a:lnTo>
                    <a:pt x="324230" y="225805"/>
                  </a:lnTo>
                  <a:lnTo>
                    <a:pt x="322452" y="227583"/>
                  </a:lnTo>
                  <a:lnTo>
                    <a:pt x="356950" y="227583"/>
                  </a:lnTo>
                  <a:lnTo>
                    <a:pt x="348996" y="219709"/>
                  </a:lnTo>
                  <a:lnTo>
                    <a:pt x="352551" y="216153"/>
                  </a:lnTo>
                  <a:lnTo>
                    <a:pt x="355980" y="211962"/>
                  </a:lnTo>
                  <a:lnTo>
                    <a:pt x="360044" y="208660"/>
                  </a:lnTo>
                  <a:lnTo>
                    <a:pt x="366394" y="203326"/>
                  </a:lnTo>
                  <a:lnTo>
                    <a:pt x="392118" y="203326"/>
                  </a:lnTo>
                  <a:lnTo>
                    <a:pt x="390794" y="200965"/>
                  </a:lnTo>
                  <a:lnTo>
                    <a:pt x="378110" y="193484"/>
                  </a:lnTo>
                  <a:lnTo>
                    <a:pt x="363378" y="193147"/>
                  </a:lnTo>
                  <a:close/>
                </a:path>
                <a:path w="399415" h="398144">
                  <a:moveTo>
                    <a:pt x="77088" y="23113"/>
                  </a:moveTo>
                  <a:lnTo>
                    <a:pt x="64007" y="23113"/>
                  </a:lnTo>
                  <a:lnTo>
                    <a:pt x="64134" y="24002"/>
                  </a:lnTo>
                  <a:lnTo>
                    <a:pt x="64388" y="24891"/>
                  </a:lnTo>
                  <a:lnTo>
                    <a:pt x="64388" y="60705"/>
                  </a:lnTo>
                  <a:lnTo>
                    <a:pt x="64515" y="63500"/>
                  </a:lnTo>
                  <a:lnTo>
                    <a:pt x="63626" y="64388"/>
                  </a:lnTo>
                  <a:lnTo>
                    <a:pt x="77088" y="64388"/>
                  </a:lnTo>
                  <a:lnTo>
                    <a:pt x="77088" y="2311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781926" y="522731"/>
              <a:ext cx="269621" cy="348853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576071" y="8420099"/>
              <a:ext cx="6412865" cy="1458595"/>
            </a:xfrm>
            <a:custGeom>
              <a:avLst/>
              <a:gdLst/>
              <a:ahLst/>
              <a:cxnLst/>
              <a:rect l="l" t="t" r="r" b="b"/>
              <a:pathLst>
                <a:path w="6412865" h="1458595">
                  <a:moveTo>
                    <a:pt x="3848100" y="749807"/>
                  </a:moveTo>
                  <a:lnTo>
                    <a:pt x="6412610" y="749807"/>
                  </a:lnTo>
                </a:path>
                <a:path w="6412865" h="1458595">
                  <a:moveTo>
                    <a:pt x="0" y="0"/>
                  </a:moveTo>
                  <a:lnTo>
                    <a:pt x="6412357" y="0"/>
                  </a:lnTo>
                </a:path>
                <a:path w="6412865" h="1458595">
                  <a:moveTo>
                    <a:pt x="3848100" y="1458467"/>
                  </a:moveTo>
                  <a:lnTo>
                    <a:pt x="6412610" y="1458467"/>
                  </a:lnTo>
                </a:path>
              </a:pathLst>
            </a:custGeom>
            <a:ln w="12700">
              <a:solidFill>
                <a:srgbClr val="EB733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397375" y="8327897"/>
              <a:ext cx="896619" cy="218440"/>
            </a:xfrm>
            <a:custGeom>
              <a:avLst/>
              <a:gdLst/>
              <a:ahLst/>
              <a:cxnLst/>
              <a:rect l="l" t="t" r="r" b="b"/>
              <a:pathLst>
                <a:path w="896620" h="218440">
                  <a:moveTo>
                    <a:pt x="896112" y="0"/>
                  </a:moveTo>
                  <a:lnTo>
                    <a:pt x="848868" y="0"/>
                  </a:lnTo>
                  <a:lnTo>
                    <a:pt x="39624" y="0"/>
                  </a:lnTo>
                  <a:lnTo>
                    <a:pt x="0" y="0"/>
                  </a:lnTo>
                  <a:lnTo>
                    <a:pt x="0" y="217932"/>
                  </a:lnTo>
                  <a:lnTo>
                    <a:pt x="39624" y="217932"/>
                  </a:lnTo>
                  <a:lnTo>
                    <a:pt x="848868" y="217932"/>
                  </a:lnTo>
                  <a:lnTo>
                    <a:pt x="896112" y="217932"/>
                  </a:lnTo>
                  <a:lnTo>
                    <a:pt x="896112" y="0"/>
                  </a:lnTo>
                  <a:close/>
                </a:path>
              </a:pathLst>
            </a:custGeom>
            <a:solidFill>
              <a:srgbClr val="EB73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4397375" y="8308593"/>
            <a:ext cx="89789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005">
              <a:lnSpc>
                <a:spcPct val="100000"/>
              </a:lnSpc>
              <a:spcBef>
                <a:spcPts val="100"/>
              </a:spcBef>
            </a:pPr>
            <a:r>
              <a:rPr sz="1400" b="1" spc="-30" dirty="0">
                <a:solidFill>
                  <a:srgbClr val="F1F1F1"/>
                </a:solidFill>
                <a:latin typeface="Calibri"/>
                <a:cs typeface="Calibri"/>
              </a:rPr>
              <a:t>CONTACTO</a:t>
            </a:r>
            <a:r>
              <a:rPr sz="1400" b="1" spc="-30" dirty="0">
                <a:solidFill>
                  <a:srgbClr val="EB7339"/>
                </a:solidFill>
                <a:latin typeface="Calibri"/>
                <a:cs typeface="Calibri"/>
              </a:rPr>
              <a:t>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4397375" y="9062211"/>
            <a:ext cx="1216660" cy="930910"/>
          </a:xfrm>
          <a:custGeom>
            <a:avLst/>
            <a:gdLst/>
            <a:ahLst/>
            <a:cxnLst/>
            <a:rect l="l" t="t" r="r" b="b"/>
            <a:pathLst>
              <a:path w="1216660" h="930909">
                <a:moveTo>
                  <a:pt x="559308" y="712381"/>
                </a:moveTo>
                <a:lnTo>
                  <a:pt x="512064" y="712381"/>
                </a:lnTo>
                <a:lnTo>
                  <a:pt x="39624" y="712381"/>
                </a:lnTo>
                <a:lnTo>
                  <a:pt x="0" y="712381"/>
                </a:lnTo>
                <a:lnTo>
                  <a:pt x="0" y="930313"/>
                </a:lnTo>
                <a:lnTo>
                  <a:pt x="39624" y="930313"/>
                </a:lnTo>
                <a:lnTo>
                  <a:pt x="512064" y="930313"/>
                </a:lnTo>
                <a:lnTo>
                  <a:pt x="559308" y="930313"/>
                </a:lnTo>
                <a:lnTo>
                  <a:pt x="559308" y="712381"/>
                </a:lnTo>
                <a:close/>
              </a:path>
              <a:path w="1216660" h="930909">
                <a:moveTo>
                  <a:pt x="1216533" y="0"/>
                </a:moveTo>
                <a:lnTo>
                  <a:pt x="1169289" y="0"/>
                </a:lnTo>
                <a:lnTo>
                  <a:pt x="55245" y="0"/>
                </a:lnTo>
                <a:lnTo>
                  <a:pt x="15621" y="0"/>
                </a:lnTo>
                <a:lnTo>
                  <a:pt x="15621" y="217932"/>
                </a:lnTo>
                <a:lnTo>
                  <a:pt x="55245" y="217932"/>
                </a:lnTo>
                <a:lnTo>
                  <a:pt x="1169289" y="217932"/>
                </a:lnTo>
                <a:lnTo>
                  <a:pt x="1216533" y="217932"/>
                </a:lnTo>
                <a:lnTo>
                  <a:pt x="1216533" y="0"/>
                </a:lnTo>
                <a:close/>
              </a:path>
            </a:pathLst>
          </a:custGeom>
          <a:solidFill>
            <a:srgbClr val="EB73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4385564" y="9042603"/>
            <a:ext cx="1645285" cy="12014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7945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solidFill>
                  <a:srgbClr val="F1F1F1"/>
                </a:solidFill>
                <a:latin typeface="Calibri"/>
                <a:cs typeface="Calibri"/>
              </a:rPr>
              <a:t>ORGANIZAÇÃO</a:t>
            </a:r>
            <a:r>
              <a:rPr sz="1400" b="1" spc="-10" dirty="0">
                <a:solidFill>
                  <a:srgbClr val="EB7339"/>
                </a:solidFill>
                <a:latin typeface="Calibri"/>
                <a:cs typeface="Calibri"/>
              </a:rPr>
              <a:t>.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90"/>
              </a:spcBef>
            </a:pPr>
            <a:r>
              <a:rPr sz="1100" spc="-10" dirty="0">
                <a:latin typeface="Calibri"/>
                <a:cs typeface="Calibri"/>
              </a:rPr>
              <a:t>Ccoopérnico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75"/>
              </a:spcBef>
            </a:pPr>
            <a:endParaRPr sz="1100">
              <a:latin typeface="Calibri"/>
              <a:cs typeface="Calibri"/>
            </a:endParaRPr>
          </a:p>
          <a:p>
            <a:pPr marL="52069">
              <a:lnSpc>
                <a:spcPct val="100000"/>
              </a:lnSpc>
              <a:spcBef>
                <a:spcPts val="5"/>
              </a:spcBef>
            </a:pPr>
            <a:r>
              <a:rPr sz="1400" b="1" spc="-10" dirty="0">
                <a:solidFill>
                  <a:srgbClr val="F1F1F1"/>
                </a:solidFill>
                <a:latin typeface="Calibri"/>
                <a:cs typeface="Calibri"/>
              </a:rPr>
              <a:t>EMAIL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35"/>
              </a:spcBef>
            </a:pPr>
            <a:r>
              <a:rPr sz="1100" u="sng" spc="-10" dirty="0">
                <a:solidFill>
                  <a:srgbClr val="355092"/>
                </a:solidFill>
                <a:uFill>
                  <a:solidFill>
                    <a:srgbClr val="355092"/>
                  </a:solidFill>
                </a:uFill>
                <a:latin typeface="Calibri"/>
                <a:cs typeface="Calibri"/>
                <a:hlinkClick r:id="rId7"/>
              </a:rPr>
              <a:t>coopernico@coopernico.org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811898" y="8327897"/>
            <a:ext cx="1903730" cy="218440"/>
          </a:xfrm>
          <a:custGeom>
            <a:avLst/>
            <a:gdLst/>
            <a:ahLst/>
            <a:cxnLst/>
            <a:rect l="l" t="t" r="r" b="b"/>
            <a:pathLst>
              <a:path w="1903730" h="218440">
                <a:moveTo>
                  <a:pt x="1903476" y="0"/>
                </a:moveTo>
                <a:lnTo>
                  <a:pt x="0" y="0"/>
                </a:lnTo>
                <a:lnTo>
                  <a:pt x="0" y="217932"/>
                </a:lnTo>
                <a:lnTo>
                  <a:pt x="1903476" y="217932"/>
                </a:lnTo>
                <a:lnTo>
                  <a:pt x="1903476" y="0"/>
                </a:lnTo>
                <a:close/>
              </a:path>
            </a:pathLst>
          </a:custGeom>
          <a:solidFill>
            <a:srgbClr val="EB73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811898" y="8426450"/>
            <a:ext cx="1916430" cy="119380"/>
          </a:xfrm>
          <a:prstGeom prst="rect">
            <a:avLst/>
          </a:prstGeom>
          <a:solidFill>
            <a:srgbClr val="EB7339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55"/>
              </a:lnSpc>
            </a:pPr>
            <a:r>
              <a:rPr sz="1400" b="1" spc="-10" dirty="0">
                <a:solidFill>
                  <a:srgbClr val="F1F1F1"/>
                </a:solidFill>
                <a:latin typeface="Calibri"/>
                <a:cs typeface="Calibri"/>
              </a:rPr>
              <a:t>LIGAÇÕES</a:t>
            </a:r>
            <a:r>
              <a:rPr sz="1400" b="1" spc="-5" dirty="0">
                <a:solidFill>
                  <a:srgbClr val="F1F1F1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F1F1F1"/>
                </a:solidFill>
                <a:latin typeface="Calibri"/>
                <a:cs typeface="Calibri"/>
              </a:rPr>
              <a:t>INFORMATIVAS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785">
              <a:lnSpc>
                <a:spcPts val="760"/>
              </a:lnSpc>
            </a:pPr>
            <a:r>
              <a:rPr spc="-25" dirty="0"/>
              <a:t>38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10043" y="7951658"/>
            <a:ext cx="114300" cy="189420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760"/>
              </a:lnSpc>
            </a:pP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L</a:t>
            </a:r>
            <a:r>
              <a:rPr sz="700" spc="9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o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c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a</a:t>
            </a:r>
            <a:r>
              <a:rPr sz="700" spc="10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l</a:t>
            </a:r>
            <a:r>
              <a:rPr sz="700" spc="204" dirty="0">
                <a:solidFill>
                  <a:srgbClr val="354F92"/>
                </a:solidFill>
                <a:latin typeface="Calibri"/>
                <a:cs typeface="Calibri"/>
              </a:rPr>
              <a:t> 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L</a:t>
            </a:r>
            <a:r>
              <a:rPr sz="700" spc="10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e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a</a:t>
            </a:r>
            <a:r>
              <a:rPr sz="700" spc="10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r</a:t>
            </a:r>
            <a:r>
              <a:rPr sz="700" spc="9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n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i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n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g</a:t>
            </a:r>
            <a:r>
              <a:rPr sz="700" spc="210" dirty="0">
                <a:solidFill>
                  <a:srgbClr val="354F92"/>
                </a:solidFill>
                <a:latin typeface="Calibri"/>
                <a:cs typeface="Calibri"/>
              </a:rPr>
              <a:t> 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C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o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m</a:t>
            </a:r>
            <a:r>
              <a:rPr sz="700" spc="10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m</a:t>
            </a:r>
            <a:r>
              <a:rPr sz="700" spc="9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u</a:t>
            </a:r>
            <a:r>
              <a:rPr sz="700" spc="9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n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i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t</a:t>
            </a:r>
            <a:r>
              <a:rPr sz="700" spc="12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i</a:t>
            </a:r>
            <a:r>
              <a:rPr sz="700" spc="9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e</a:t>
            </a:r>
            <a:r>
              <a:rPr sz="700" spc="114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0" dirty="0">
                <a:solidFill>
                  <a:srgbClr val="354F92"/>
                </a:solidFill>
                <a:latin typeface="Calibri"/>
                <a:cs typeface="Calibri"/>
              </a:rPr>
              <a:t>s</a:t>
            </a:r>
            <a:endParaRPr sz="7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107681" y="9986987"/>
            <a:ext cx="311150" cy="179705"/>
            <a:chOff x="7107681" y="9986987"/>
            <a:chExt cx="311150" cy="17970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01197" y="10028970"/>
              <a:ext cx="131230" cy="13123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7107681" y="9986987"/>
              <a:ext cx="311150" cy="179705"/>
            </a:xfrm>
            <a:custGeom>
              <a:avLst/>
              <a:gdLst/>
              <a:ahLst/>
              <a:cxnLst/>
              <a:rect l="l" t="t" r="r" b="b"/>
              <a:pathLst>
                <a:path w="311150" h="179704">
                  <a:moveTo>
                    <a:pt x="306704" y="0"/>
                  </a:moveTo>
                  <a:lnTo>
                    <a:pt x="302768" y="1054"/>
                  </a:lnTo>
                  <a:lnTo>
                    <a:pt x="302514" y="63"/>
                  </a:lnTo>
                  <a:lnTo>
                    <a:pt x="302385" y="12047"/>
                  </a:lnTo>
                  <a:lnTo>
                    <a:pt x="303291" y="25833"/>
                  </a:lnTo>
                  <a:lnTo>
                    <a:pt x="304889" y="39630"/>
                  </a:lnTo>
                  <a:lnTo>
                    <a:pt x="306832" y="51650"/>
                  </a:lnTo>
                  <a:lnTo>
                    <a:pt x="302011" y="71757"/>
                  </a:lnTo>
                  <a:lnTo>
                    <a:pt x="286369" y="91803"/>
                  </a:lnTo>
                  <a:lnTo>
                    <a:pt x="268416" y="107927"/>
                  </a:lnTo>
                  <a:lnTo>
                    <a:pt x="256667" y="116268"/>
                  </a:lnTo>
                  <a:lnTo>
                    <a:pt x="254253" y="117411"/>
                  </a:lnTo>
                  <a:lnTo>
                    <a:pt x="247776" y="124447"/>
                  </a:lnTo>
                  <a:lnTo>
                    <a:pt x="211665" y="154731"/>
                  </a:lnTo>
                  <a:lnTo>
                    <a:pt x="161101" y="174393"/>
                  </a:lnTo>
                  <a:lnTo>
                    <a:pt x="134635" y="171699"/>
                  </a:lnTo>
                  <a:lnTo>
                    <a:pt x="114004" y="161215"/>
                  </a:lnTo>
                  <a:lnTo>
                    <a:pt x="101219" y="146316"/>
                  </a:lnTo>
                  <a:lnTo>
                    <a:pt x="89308" y="130560"/>
                  </a:lnTo>
                  <a:lnTo>
                    <a:pt x="73183" y="118210"/>
                  </a:lnTo>
                  <a:lnTo>
                    <a:pt x="55106" y="109553"/>
                  </a:lnTo>
                  <a:lnTo>
                    <a:pt x="37338" y="104876"/>
                  </a:lnTo>
                  <a:lnTo>
                    <a:pt x="27481" y="101362"/>
                  </a:lnTo>
                  <a:lnTo>
                    <a:pt x="18684" y="95038"/>
                  </a:lnTo>
                  <a:lnTo>
                    <a:pt x="11245" y="87465"/>
                  </a:lnTo>
                  <a:lnTo>
                    <a:pt x="5461" y="80200"/>
                  </a:lnTo>
                  <a:lnTo>
                    <a:pt x="0" y="81648"/>
                  </a:lnTo>
                  <a:lnTo>
                    <a:pt x="36068" y="109969"/>
                  </a:lnTo>
                  <a:lnTo>
                    <a:pt x="52792" y="114654"/>
                  </a:lnTo>
                  <a:lnTo>
                    <a:pt x="69850" y="122807"/>
                  </a:lnTo>
                  <a:lnTo>
                    <a:pt x="85002" y="134234"/>
                  </a:lnTo>
                  <a:lnTo>
                    <a:pt x="96012" y="148742"/>
                  </a:lnTo>
                  <a:lnTo>
                    <a:pt x="107517" y="162982"/>
                  </a:lnTo>
                  <a:lnTo>
                    <a:pt x="125761" y="174072"/>
                  </a:lnTo>
                  <a:lnTo>
                    <a:pt x="149197" y="179514"/>
                  </a:lnTo>
                  <a:lnTo>
                    <a:pt x="176275" y="176809"/>
                  </a:lnTo>
                  <a:lnTo>
                    <a:pt x="213582" y="159407"/>
                  </a:lnTo>
                  <a:lnTo>
                    <a:pt x="253746" y="124968"/>
                  </a:lnTo>
                  <a:lnTo>
                    <a:pt x="256159" y="122199"/>
                  </a:lnTo>
                  <a:lnTo>
                    <a:pt x="258064" y="121678"/>
                  </a:lnTo>
                  <a:lnTo>
                    <a:pt x="269624" y="113625"/>
                  </a:lnTo>
                  <a:lnTo>
                    <a:pt x="288829" y="96753"/>
                  </a:lnTo>
                  <a:lnTo>
                    <a:pt x="305891" y="74821"/>
                  </a:lnTo>
                  <a:lnTo>
                    <a:pt x="311023" y="51587"/>
                  </a:lnTo>
                  <a:lnTo>
                    <a:pt x="308544" y="35995"/>
                  </a:lnTo>
                  <a:lnTo>
                    <a:pt x="307101" y="21512"/>
                  </a:lnTo>
                  <a:lnTo>
                    <a:pt x="306540" y="9169"/>
                  </a:lnTo>
                  <a:lnTo>
                    <a:pt x="3067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60513" y="9993781"/>
              <a:ext cx="230711" cy="152552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432816" y="10045114"/>
            <a:ext cx="484505" cy="327025"/>
            <a:chOff x="432816" y="10045114"/>
            <a:chExt cx="484505" cy="327025"/>
          </a:xfrm>
        </p:grpSpPr>
        <p:sp>
          <p:nvSpPr>
            <p:cNvPr id="8" name="object 8"/>
            <p:cNvSpPr/>
            <p:nvPr/>
          </p:nvSpPr>
          <p:spPr>
            <a:xfrm>
              <a:off x="432816" y="10045114"/>
              <a:ext cx="484505" cy="327025"/>
            </a:xfrm>
            <a:custGeom>
              <a:avLst/>
              <a:gdLst/>
              <a:ahLst/>
              <a:cxnLst/>
              <a:rect l="l" t="t" r="r" b="b"/>
              <a:pathLst>
                <a:path w="484505" h="327025">
                  <a:moveTo>
                    <a:pt x="484491" y="0"/>
                  </a:moveTo>
                  <a:lnTo>
                    <a:pt x="0" y="0"/>
                  </a:lnTo>
                  <a:lnTo>
                    <a:pt x="0" y="326620"/>
                  </a:lnTo>
                  <a:lnTo>
                    <a:pt x="484491" y="326620"/>
                  </a:lnTo>
                  <a:lnTo>
                    <a:pt x="484491" y="0"/>
                  </a:lnTo>
                  <a:close/>
                </a:path>
              </a:pathLst>
            </a:custGeom>
            <a:solidFill>
              <a:srgbClr val="2C48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63489" y="10191998"/>
              <a:ext cx="33020" cy="29845"/>
            </a:xfrm>
            <a:custGeom>
              <a:avLst/>
              <a:gdLst/>
              <a:ahLst/>
              <a:cxnLst/>
              <a:rect l="l" t="t" r="r" b="b"/>
              <a:pathLst>
                <a:path w="33020" h="29845">
                  <a:moveTo>
                    <a:pt x="16393" y="0"/>
                  </a:moveTo>
                  <a:lnTo>
                    <a:pt x="14928" y="4266"/>
                  </a:lnTo>
                  <a:lnTo>
                    <a:pt x="12466" y="10842"/>
                  </a:lnTo>
                  <a:lnTo>
                    <a:pt x="4943" y="10986"/>
                  </a:lnTo>
                  <a:lnTo>
                    <a:pt x="0" y="11130"/>
                  </a:lnTo>
                  <a:lnTo>
                    <a:pt x="9945" y="18337"/>
                  </a:lnTo>
                  <a:lnTo>
                    <a:pt x="6311" y="29655"/>
                  </a:lnTo>
                  <a:lnTo>
                    <a:pt x="16393" y="22884"/>
                  </a:lnTo>
                  <a:lnTo>
                    <a:pt x="26535" y="29655"/>
                  </a:lnTo>
                  <a:lnTo>
                    <a:pt x="22998" y="18337"/>
                  </a:lnTo>
                  <a:lnTo>
                    <a:pt x="32983" y="11130"/>
                  </a:lnTo>
                  <a:lnTo>
                    <a:pt x="27981" y="10986"/>
                  </a:lnTo>
                  <a:lnTo>
                    <a:pt x="20516" y="10842"/>
                  </a:lnTo>
                  <a:lnTo>
                    <a:pt x="16393" y="0"/>
                  </a:lnTo>
                  <a:close/>
                </a:path>
              </a:pathLst>
            </a:custGeom>
            <a:solidFill>
              <a:srgbClr val="F1EE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63489" y="10191998"/>
              <a:ext cx="33020" cy="29845"/>
            </a:xfrm>
            <a:custGeom>
              <a:avLst/>
              <a:gdLst/>
              <a:ahLst/>
              <a:cxnLst/>
              <a:rect l="l" t="t" r="r" b="b"/>
              <a:pathLst>
                <a:path w="33020" h="29845">
                  <a:moveTo>
                    <a:pt x="32983" y="11130"/>
                  </a:moveTo>
                  <a:lnTo>
                    <a:pt x="27981" y="10986"/>
                  </a:lnTo>
                  <a:lnTo>
                    <a:pt x="20516" y="10842"/>
                  </a:lnTo>
                  <a:lnTo>
                    <a:pt x="17996" y="4266"/>
                  </a:lnTo>
                  <a:lnTo>
                    <a:pt x="16393" y="0"/>
                  </a:lnTo>
                  <a:lnTo>
                    <a:pt x="14928" y="4266"/>
                  </a:lnTo>
                  <a:lnTo>
                    <a:pt x="12466" y="10842"/>
                  </a:lnTo>
                  <a:lnTo>
                    <a:pt x="4943" y="10986"/>
                  </a:lnTo>
                  <a:lnTo>
                    <a:pt x="0" y="11130"/>
                  </a:lnTo>
                  <a:lnTo>
                    <a:pt x="4064" y="14082"/>
                  </a:lnTo>
                  <a:lnTo>
                    <a:pt x="9945" y="18337"/>
                  </a:lnTo>
                  <a:lnTo>
                    <a:pt x="7757" y="25109"/>
                  </a:lnTo>
                  <a:lnTo>
                    <a:pt x="6311" y="29655"/>
                  </a:lnTo>
                  <a:lnTo>
                    <a:pt x="10238" y="26995"/>
                  </a:lnTo>
                  <a:lnTo>
                    <a:pt x="16393" y="22884"/>
                  </a:lnTo>
                  <a:lnTo>
                    <a:pt x="22549" y="26995"/>
                  </a:lnTo>
                  <a:lnTo>
                    <a:pt x="26535" y="29655"/>
                  </a:lnTo>
                  <a:lnTo>
                    <a:pt x="22998" y="18337"/>
                  </a:lnTo>
                  <a:lnTo>
                    <a:pt x="32983" y="11130"/>
                  </a:lnTo>
                  <a:close/>
                </a:path>
              </a:pathLst>
            </a:custGeom>
            <a:ln w="3175">
              <a:solidFill>
                <a:srgbClr val="F1E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5823" y="10085947"/>
              <a:ext cx="217734" cy="84058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552482" y="10191862"/>
              <a:ext cx="33655" cy="29845"/>
            </a:xfrm>
            <a:custGeom>
              <a:avLst/>
              <a:gdLst/>
              <a:ahLst/>
              <a:cxnLst/>
              <a:rect l="l" t="t" r="r" b="b"/>
              <a:pathLst>
                <a:path w="33654" h="29845">
                  <a:moveTo>
                    <a:pt x="16540" y="0"/>
                  </a:moveTo>
                  <a:lnTo>
                    <a:pt x="14940" y="4247"/>
                  </a:lnTo>
                  <a:lnTo>
                    <a:pt x="12611" y="10978"/>
                  </a:lnTo>
                  <a:lnTo>
                    <a:pt x="5094" y="11122"/>
                  </a:lnTo>
                  <a:lnTo>
                    <a:pt x="0" y="11122"/>
                  </a:lnTo>
                  <a:lnTo>
                    <a:pt x="4074" y="14218"/>
                  </a:lnTo>
                  <a:lnTo>
                    <a:pt x="9943" y="18473"/>
                  </a:lnTo>
                  <a:lnTo>
                    <a:pt x="7905" y="25100"/>
                  </a:lnTo>
                  <a:lnTo>
                    <a:pt x="6452" y="29647"/>
                  </a:lnTo>
                  <a:lnTo>
                    <a:pt x="10379" y="26986"/>
                  </a:lnTo>
                  <a:lnTo>
                    <a:pt x="16540" y="22875"/>
                  </a:lnTo>
                  <a:lnTo>
                    <a:pt x="22701" y="26986"/>
                  </a:lnTo>
                  <a:lnTo>
                    <a:pt x="26677" y="29647"/>
                  </a:lnTo>
                  <a:lnTo>
                    <a:pt x="23137" y="18473"/>
                  </a:lnTo>
                  <a:lnTo>
                    <a:pt x="29006" y="14218"/>
                  </a:lnTo>
                  <a:lnTo>
                    <a:pt x="33129" y="11122"/>
                  </a:lnTo>
                  <a:lnTo>
                    <a:pt x="27988" y="11122"/>
                  </a:lnTo>
                  <a:lnTo>
                    <a:pt x="20518" y="10978"/>
                  </a:lnTo>
                  <a:lnTo>
                    <a:pt x="18189" y="4247"/>
                  </a:lnTo>
                  <a:lnTo>
                    <a:pt x="16540" y="0"/>
                  </a:lnTo>
                  <a:close/>
                </a:path>
              </a:pathLst>
            </a:custGeom>
            <a:solidFill>
              <a:srgbClr val="F1EE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52482" y="10191862"/>
              <a:ext cx="33655" cy="29845"/>
            </a:xfrm>
            <a:custGeom>
              <a:avLst/>
              <a:gdLst/>
              <a:ahLst/>
              <a:cxnLst/>
              <a:rect l="l" t="t" r="r" b="b"/>
              <a:pathLst>
                <a:path w="33654" h="29845">
                  <a:moveTo>
                    <a:pt x="22701" y="26986"/>
                  </a:moveTo>
                  <a:lnTo>
                    <a:pt x="26677" y="29647"/>
                  </a:lnTo>
                  <a:lnTo>
                    <a:pt x="25224" y="25100"/>
                  </a:lnTo>
                  <a:lnTo>
                    <a:pt x="23137" y="18473"/>
                  </a:lnTo>
                  <a:lnTo>
                    <a:pt x="29006" y="14218"/>
                  </a:lnTo>
                  <a:lnTo>
                    <a:pt x="33129" y="11122"/>
                  </a:lnTo>
                  <a:lnTo>
                    <a:pt x="27988" y="11122"/>
                  </a:lnTo>
                  <a:lnTo>
                    <a:pt x="20518" y="10978"/>
                  </a:lnTo>
                  <a:lnTo>
                    <a:pt x="18189" y="4247"/>
                  </a:lnTo>
                  <a:lnTo>
                    <a:pt x="16540" y="0"/>
                  </a:lnTo>
                  <a:lnTo>
                    <a:pt x="14940" y="4247"/>
                  </a:lnTo>
                  <a:lnTo>
                    <a:pt x="12611" y="10978"/>
                  </a:lnTo>
                  <a:lnTo>
                    <a:pt x="5094" y="11122"/>
                  </a:lnTo>
                  <a:lnTo>
                    <a:pt x="0" y="11122"/>
                  </a:lnTo>
                  <a:lnTo>
                    <a:pt x="4074" y="14218"/>
                  </a:lnTo>
                  <a:lnTo>
                    <a:pt x="9943" y="18473"/>
                  </a:lnTo>
                  <a:lnTo>
                    <a:pt x="7905" y="25100"/>
                  </a:lnTo>
                  <a:lnTo>
                    <a:pt x="6452" y="29647"/>
                  </a:lnTo>
                  <a:lnTo>
                    <a:pt x="10379" y="26986"/>
                  </a:lnTo>
                  <a:lnTo>
                    <a:pt x="16540" y="22875"/>
                  </a:lnTo>
                  <a:lnTo>
                    <a:pt x="22701" y="26986"/>
                  </a:lnTo>
                  <a:close/>
                </a:path>
              </a:pathLst>
            </a:custGeom>
            <a:ln w="3175">
              <a:solidFill>
                <a:srgbClr val="F1E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65678" y="10243079"/>
              <a:ext cx="217605" cy="84062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951073" y="10024689"/>
            <a:ext cx="1005205" cy="36195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860"/>
              </a:lnSpc>
              <a:spcBef>
                <a:spcPts val="180"/>
              </a:spcBef>
            </a:pPr>
            <a:r>
              <a:rPr sz="750" dirty="0">
                <a:solidFill>
                  <a:srgbClr val="2C48A2"/>
                </a:solidFill>
                <a:latin typeface="Arial MT"/>
                <a:cs typeface="Arial MT"/>
              </a:rPr>
              <a:t>Co-funded</a:t>
            </a:r>
            <a:r>
              <a:rPr sz="750" spc="50" dirty="0">
                <a:solidFill>
                  <a:srgbClr val="2C48A2"/>
                </a:solidFill>
                <a:latin typeface="Arial MT"/>
                <a:cs typeface="Arial MT"/>
              </a:rPr>
              <a:t> </a:t>
            </a:r>
            <a:r>
              <a:rPr sz="750" dirty="0">
                <a:solidFill>
                  <a:srgbClr val="2C48A2"/>
                </a:solidFill>
                <a:latin typeface="Arial MT"/>
                <a:cs typeface="Arial MT"/>
              </a:rPr>
              <a:t>by</a:t>
            </a:r>
            <a:r>
              <a:rPr sz="750" spc="50" dirty="0">
                <a:solidFill>
                  <a:srgbClr val="2C48A2"/>
                </a:solidFill>
                <a:latin typeface="Arial MT"/>
                <a:cs typeface="Arial MT"/>
              </a:rPr>
              <a:t> </a:t>
            </a:r>
            <a:r>
              <a:rPr sz="750" spc="-25" dirty="0">
                <a:solidFill>
                  <a:srgbClr val="2C48A2"/>
                </a:solidFill>
                <a:latin typeface="Arial MT"/>
                <a:cs typeface="Arial MT"/>
              </a:rPr>
              <a:t>the</a:t>
            </a:r>
            <a:r>
              <a:rPr sz="750" dirty="0">
                <a:solidFill>
                  <a:srgbClr val="2C48A2"/>
                </a:solidFill>
                <a:latin typeface="Arial MT"/>
                <a:cs typeface="Arial MT"/>
              </a:rPr>
              <a:t> Erasmus+</a:t>
            </a:r>
            <a:r>
              <a:rPr sz="750" spc="65" dirty="0">
                <a:solidFill>
                  <a:srgbClr val="2C48A2"/>
                </a:solidFill>
                <a:latin typeface="Arial MT"/>
                <a:cs typeface="Arial MT"/>
              </a:rPr>
              <a:t> </a:t>
            </a:r>
            <a:r>
              <a:rPr sz="750" spc="-10" dirty="0">
                <a:solidFill>
                  <a:srgbClr val="2C48A2"/>
                </a:solidFill>
                <a:latin typeface="Arial MT"/>
                <a:cs typeface="Arial MT"/>
              </a:rPr>
              <a:t>Programme </a:t>
            </a:r>
            <a:r>
              <a:rPr sz="750" dirty="0">
                <a:solidFill>
                  <a:srgbClr val="2C48A2"/>
                </a:solidFill>
                <a:latin typeface="Arial MT"/>
                <a:cs typeface="Arial MT"/>
              </a:rPr>
              <a:t>of</a:t>
            </a:r>
            <a:r>
              <a:rPr sz="750" spc="35" dirty="0">
                <a:solidFill>
                  <a:srgbClr val="2C48A2"/>
                </a:solidFill>
                <a:latin typeface="Arial MT"/>
                <a:cs typeface="Arial MT"/>
              </a:rPr>
              <a:t> </a:t>
            </a:r>
            <a:r>
              <a:rPr sz="750" dirty="0">
                <a:solidFill>
                  <a:srgbClr val="2C48A2"/>
                </a:solidFill>
                <a:latin typeface="Arial MT"/>
                <a:cs typeface="Arial MT"/>
              </a:rPr>
              <a:t>the</a:t>
            </a:r>
            <a:r>
              <a:rPr sz="750" spc="35" dirty="0">
                <a:solidFill>
                  <a:srgbClr val="2C48A2"/>
                </a:solidFill>
                <a:latin typeface="Arial MT"/>
                <a:cs typeface="Arial MT"/>
              </a:rPr>
              <a:t> </a:t>
            </a:r>
            <a:r>
              <a:rPr sz="750" dirty="0">
                <a:solidFill>
                  <a:srgbClr val="2C48A2"/>
                </a:solidFill>
                <a:latin typeface="Arial MT"/>
                <a:cs typeface="Arial MT"/>
              </a:rPr>
              <a:t>European</a:t>
            </a:r>
            <a:r>
              <a:rPr sz="750" spc="35" dirty="0">
                <a:solidFill>
                  <a:srgbClr val="2C48A2"/>
                </a:solidFill>
                <a:latin typeface="Arial MT"/>
                <a:cs typeface="Arial MT"/>
              </a:rPr>
              <a:t> </a:t>
            </a:r>
            <a:r>
              <a:rPr sz="750" spc="-10" dirty="0">
                <a:solidFill>
                  <a:srgbClr val="2C48A2"/>
                </a:solidFill>
                <a:latin typeface="Arial MT"/>
                <a:cs typeface="Arial MT"/>
              </a:rPr>
              <a:t>Union</a:t>
            </a:r>
            <a:endParaRPr sz="750">
              <a:latin typeface="Arial MT"/>
              <a:cs typeface="Arial MT"/>
            </a:endParaRPr>
          </a:p>
        </p:txBody>
      </p:sp>
      <p:pic>
        <p:nvPicPr>
          <p:cNvPr id="16" name="object 1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552034" y="164763"/>
            <a:ext cx="1644190" cy="939964"/>
          </a:xfrm>
          <a:prstGeom prst="rect">
            <a:avLst/>
          </a:prstGeom>
        </p:spPr>
      </p:pic>
      <p:grpSp>
        <p:nvGrpSpPr>
          <p:cNvPr id="17" name="object 17"/>
          <p:cNvGrpSpPr/>
          <p:nvPr/>
        </p:nvGrpSpPr>
        <p:grpSpPr>
          <a:xfrm>
            <a:off x="0" y="2808731"/>
            <a:ext cx="3502660" cy="6992620"/>
            <a:chOff x="0" y="2808731"/>
            <a:chExt cx="3502660" cy="6992620"/>
          </a:xfrm>
        </p:grpSpPr>
        <p:sp>
          <p:nvSpPr>
            <p:cNvPr id="18" name="object 18"/>
            <p:cNvSpPr/>
            <p:nvPr/>
          </p:nvSpPr>
          <p:spPr>
            <a:xfrm>
              <a:off x="0" y="2808731"/>
              <a:ext cx="3502660" cy="6992620"/>
            </a:xfrm>
            <a:custGeom>
              <a:avLst/>
              <a:gdLst/>
              <a:ahLst/>
              <a:cxnLst/>
              <a:rect l="l" t="t" r="r" b="b"/>
              <a:pathLst>
                <a:path w="3502660" h="6992620">
                  <a:moveTo>
                    <a:pt x="3502152" y="0"/>
                  </a:moveTo>
                  <a:lnTo>
                    <a:pt x="0" y="0"/>
                  </a:lnTo>
                  <a:lnTo>
                    <a:pt x="0" y="6992111"/>
                  </a:lnTo>
                  <a:lnTo>
                    <a:pt x="3502152" y="6992111"/>
                  </a:lnTo>
                  <a:lnTo>
                    <a:pt x="3502152" y="0"/>
                  </a:lnTo>
                  <a:close/>
                </a:path>
              </a:pathLst>
            </a:custGeom>
            <a:solidFill>
              <a:srgbClr val="354F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0" y="5559297"/>
              <a:ext cx="3492500" cy="12700"/>
            </a:xfrm>
            <a:custGeom>
              <a:avLst/>
              <a:gdLst/>
              <a:ahLst/>
              <a:cxnLst/>
              <a:rect l="l" t="t" r="r" b="b"/>
              <a:pathLst>
                <a:path w="3492500" h="12700">
                  <a:moveTo>
                    <a:pt x="0" y="12700"/>
                  </a:moveTo>
                  <a:lnTo>
                    <a:pt x="3491991" y="12700"/>
                  </a:lnTo>
                  <a:lnTo>
                    <a:pt x="3491991" y="0"/>
                  </a:lnTo>
                  <a:lnTo>
                    <a:pt x="0" y="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EB73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0" y="6271005"/>
              <a:ext cx="3489325" cy="12700"/>
            </a:xfrm>
            <a:custGeom>
              <a:avLst/>
              <a:gdLst/>
              <a:ahLst/>
              <a:cxnLst/>
              <a:rect l="l" t="t" r="r" b="b"/>
              <a:pathLst>
                <a:path w="3489325" h="12700">
                  <a:moveTo>
                    <a:pt x="3488944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3488944" y="12700"/>
                  </a:lnTo>
                  <a:lnTo>
                    <a:pt x="3488944" y="0"/>
                  </a:lnTo>
                  <a:close/>
                </a:path>
              </a:pathLst>
            </a:custGeom>
            <a:solidFill>
              <a:srgbClr val="EB73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0" y="4881117"/>
              <a:ext cx="3492500" cy="12700"/>
            </a:xfrm>
            <a:custGeom>
              <a:avLst/>
              <a:gdLst/>
              <a:ahLst/>
              <a:cxnLst/>
              <a:rect l="l" t="t" r="r" b="b"/>
              <a:pathLst>
                <a:path w="3492500" h="12700">
                  <a:moveTo>
                    <a:pt x="0" y="12700"/>
                  </a:moveTo>
                  <a:lnTo>
                    <a:pt x="3491991" y="12700"/>
                  </a:lnTo>
                  <a:lnTo>
                    <a:pt x="3491991" y="0"/>
                  </a:lnTo>
                  <a:lnTo>
                    <a:pt x="0" y="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EB73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81317" y="4751577"/>
              <a:ext cx="2185670" cy="1619250"/>
            </a:xfrm>
            <a:custGeom>
              <a:avLst/>
              <a:gdLst/>
              <a:ahLst/>
              <a:cxnLst/>
              <a:rect l="l" t="t" r="r" b="b"/>
              <a:pathLst>
                <a:path w="2185670" h="1619250">
                  <a:moveTo>
                    <a:pt x="954024" y="0"/>
                  </a:moveTo>
                  <a:lnTo>
                    <a:pt x="42672" y="0"/>
                  </a:lnTo>
                  <a:lnTo>
                    <a:pt x="0" y="0"/>
                  </a:lnTo>
                  <a:lnTo>
                    <a:pt x="0" y="233172"/>
                  </a:lnTo>
                  <a:lnTo>
                    <a:pt x="42672" y="233172"/>
                  </a:lnTo>
                  <a:lnTo>
                    <a:pt x="954024" y="233172"/>
                  </a:lnTo>
                  <a:lnTo>
                    <a:pt x="954024" y="0"/>
                  </a:lnTo>
                  <a:close/>
                </a:path>
                <a:path w="2185670" h="1619250">
                  <a:moveTo>
                    <a:pt x="1004316" y="0"/>
                  </a:moveTo>
                  <a:lnTo>
                    <a:pt x="954036" y="0"/>
                  </a:lnTo>
                  <a:lnTo>
                    <a:pt x="954036" y="233172"/>
                  </a:lnTo>
                  <a:lnTo>
                    <a:pt x="1004316" y="233172"/>
                  </a:lnTo>
                  <a:lnTo>
                    <a:pt x="1004316" y="0"/>
                  </a:lnTo>
                  <a:close/>
                </a:path>
                <a:path w="2185670" h="1619250">
                  <a:moveTo>
                    <a:pt x="1598676" y="1385951"/>
                  </a:moveTo>
                  <a:lnTo>
                    <a:pt x="42672" y="1385951"/>
                  </a:lnTo>
                  <a:lnTo>
                    <a:pt x="0" y="1385951"/>
                  </a:lnTo>
                  <a:lnTo>
                    <a:pt x="0" y="1619123"/>
                  </a:lnTo>
                  <a:lnTo>
                    <a:pt x="42672" y="1619123"/>
                  </a:lnTo>
                  <a:lnTo>
                    <a:pt x="1598676" y="1619123"/>
                  </a:lnTo>
                  <a:lnTo>
                    <a:pt x="1598676" y="1385951"/>
                  </a:lnTo>
                  <a:close/>
                </a:path>
                <a:path w="2185670" h="1619250">
                  <a:moveTo>
                    <a:pt x="1648980" y="1385951"/>
                  </a:moveTo>
                  <a:lnTo>
                    <a:pt x="1598688" y="1385951"/>
                  </a:lnTo>
                  <a:lnTo>
                    <a:pt x="1598688" y="1619123"/>
                  </a:lnTo>
                  <a:lnTo>
                    <a:pt x="1648980" y="1619123"/>
                  </a:lnTo>
                  <a:lnTo>
                    <a:pt x="1648980" y="1385951"/>
                  </a:lnTo>
                  <a:close/>
                </a:path>
                <a:path w="2185670" h="1619250">
                  <a:moveTo>
                    <a:pt x="2135124" y="666496"/>
                  </a:moveTo>
                  <a:lnTo>
                    <a:pt x="42672" y="666496"/>
                  </a:lnTo>
                  <a:lnTo>
                    <a:pt x="0" y="666496"/>
                  </a:lnTo>
                  <a:lnTo>
                    <a:pt x="0" y="899668"/>
                  </a:lnTo>
                  <a:lnTo>
                    <a:pt x="42672" y="899668"/>
                  </a:lnTo>
                  <a:lnTo>
                    <a:pt x="2135124" y="899668"/>
                  </a:lnTo>
                  <a:lnTo>
                    <a:pt x="2135124" y="666496"/>
                  </a:lnTo>
                  <a:close/>
                </a:path>
                <a:path w="2185670" h="1619250">
                  <a:moveTo>
                    <a:pt x="2185428" y="666496"/>
                  </a:moveTo>
                  <a:lnTo>
                    <a:pt x="2135136" y="666496"/>
                  </a:lnTo>
                  <a:lnTo>
                    <a:pt x="2135136" y="899668"/>
                  </a:lnTo>
                  <a:lnTo>
                    <a:pt x="2185428" y="899668"/>
                  </a:lnTo>
                  <a:lnTo>
                    <a:pt x="2185428" y="666496"/>
                  </a:lnTo>
                  <a:close/>
                </a:path>
              </a:pathLst>
            </a:custGeom>
            <a:solidFill>
              <a:srgbClr val="EB73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3859529" y="5617844"/>
            <a:ext cx="3071495" cy="80391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 marR="5080" algn="just">
              <a:lnSpc>
                <a:spcPct val="91000"/>
              </a:lnSpc>
              <a:spcBef>
                <a:spcPts val="220"/>
              </a:spcBef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Cinco</a:t>
            </a:r>
            <a:r>
              <a:rPr sz="1100" spc="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peritos</a:t>
            </a:r>
            <a:r>
              <a:rPr sz="1100" spc="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do</a:t>
            </a:r>
            <a:r>
              <a:rPr sz="1100" spc="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departamento</a:t>
            </a:r>
            <a:r>
              <a:rPr sz="1100" spc="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técnico</a:t>
            </a:r>
            <a:r>
              <a:rPr sz="1100" spc="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do</a:t>
            </a:r>
            <a:r>
              <a:rPr sz="1100" spc="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Município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spc="9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Bratsigovo,</a:t>
            </a:r>
            <a:r>
              <a:rPr sz="1100" spc="9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Três</a:t>
            </a:r>
            <a:r>
              <a:rPr sz="1100" spc="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diretores</a:t>
            </a:r>
            <a:r>
              <a:rPr sz="1100" spc="9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spc="9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escolas</a:t>
            </a:r>
            <a:r>
              <a:rPr sz="1100" spc="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100" spc="9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jardins</a:t>
            </a:r>
            <a:r>
              <a:rPr sz="1100" spc="9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25" dirty="0">
                <a:solidFill>
                  <a:srgbClr val="404040"/>
                </a:solidFill>
                <a:latin typeface="Calibri"/>
                <a:cs typeface="Calibri"/>
              </a:rPr>
              <a:t>de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infância,</a:t>
            </a:r>
            <a:r>
              <a:rPr sz="1100" spc="1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6</a:t>
            </a:r>
            <a:r>
              <a:rPr sz="1100" spc="1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peritos</a:t>
            </a:r>
            <a:r>
              <a:rPr sz="1100" spc="1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técnicos</a:t>
            </a:r>
            <a:r>
              <a:rPr sz="1100" spc="1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externos</a:t>
            </a:r>
            <a:r>
              <a:rPr sz="1100" spc="1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em</a:t>
            </a:r>
            <a:r>
              <a:rPr sz="1100" spc="1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instalações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fotovoltaicas</a:t>
            </a:r>
            <a:r>
              <a:rPr sz="1100" spc="260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100" spc="260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instalações</a:t>
            </a:r>
            <a:r>
              <a:rPr sz="1100" spc="260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spc="260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aquecimento</a:t>
            </a:r>
            <a:r>
              <a:rPr sz="1100" spc="265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1100" spc="-5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 biomassa.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859529" y="4683378"/>
            <a:ext cx="2129790" cy="655320"/>
          </a:xfrm>
          <a:prstGeom prst="rect">
            <a:avLst/>
          </a:prstGeom>
        </p:spPr>
        <p:txBody>
          <a:bodyPr vert="horz" wrap="square" lIns="0" tIns="109220" rIns="0" bIns="0" rtlCol="0">
            <a:spAutoFit/>
          </a:bodyPr>
          <a:lstStyle/>
          <a:p>
            <a:pPr marL="12700" marR="5080">
              <a:lnSpc>
                <a:spcPct val="64700"/>
              </a:lnSpc>
              <a:spcBef>
                <a:spcPts val="860"/>
              </a:spcBef>
            </a:pPr>
            <a:r>
              <a:rPr sz="1800" b="1" spc="-10" dirty="0">
                <a:solidFill>
                  <a:srgbClr val="EB7339"/>
                </a:solidFill>
                <a:latin typeface="Calibri"/>
                <a:cs typeface="Calibri"/>
              </a:rPr>
              <a:t>ASSOCIAÇÃO</a:t>
            </a:r>
            <a:r>
              <a:rPr sz="1800" b="1" spc="-1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EB7339"/>
                </a:solidFill>
                <a:latin typeface="Calibri"/>
                <a:cs typeface="Calibri"/>
              </a:rPr>
              <a:t>DE VOLUNTARIADO</a:t>
            </a:r>
            <a:r>
              <a:rPr sz="1800" b="1" spc="-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EB7339"/>
                </a:solidFill>
                <a:latin typeface="Calibri"/>
                <a:cs typeface="Calibri"/>
              </a:rPr>
              <a:t>OU </a:t>
            </a:r>
            <a:r>
              <a:rPr sz="1800" b="1" dirty="0">
                <a:solidFill>
                  <a:srgbClr val="EB7339"/>
                </a:solidFill>
                <a:latin typeface="Calibri"/>
                <a:cs typeface="Calibri"/>
              </a:rPr>
              <a:t>PESSOAS</a:t>
            </a:r>
            <a:r>
              <a:rPr sz="1800" b="1" spc="-8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EB7339"/>
                </a:solidFill>
                <a:latin typeface="Calibri"/>
                <a:cs typeface="Calibri"/>
              </a:rPr>
              <a:t>ENVOLVIDAS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68883" y="4628923"/>
            <a:ext cx="2847975" cy="3434079"/>
          </a:xfrm>
          <a:prstGeom prst="rect">
            <a:avLst/>
          </a:prstGeom>
        </p:spPr>
        <p:txBody>
          <a:bodyPr vert="horz" wrap="square" lIns="0" tIns="115570" rIns="0" bIns="0" rtlCol="0">
            <a:spAutoFit/>
          </a:bodyPr>
          <a:lstStyle/>
          <a:p>
            <a:pPr marL="55244">
              <a:lnSpc>
                <a:spcPct val="100000"/>
              </a:lnSpc>
              <a:spcBef>
                <a:spcPts val="910"/>
              </a:spcBef>
            </a:pPr>
            <a:r>
              <a:rPr sz="1500" b="1" spc="-10" dirty="0">
                <a:solidFill>
                  <a:srgbClr val="F1F1F1"/>
                </a:solidFill>
                <a:latin typeface="Calibri"/>
                <a:cs typeface="Calibri"/>
              </a:rPr>
              <a:t>CATEGORIA</a:t>
            </a:r>
            <a:r>
              <a:rPr sz="1500" b="1" spc="-10" dirty="0">
                <a:solidFill>
                  <a:srgbClr val="EB7339"/>
                </a:solidFill>
                <a:latin typeface="Calibri"/>
                <a:cs typeface="Calibri"/>
              </a:rPr>
              <a:t>.</a:t>
            </a:r>
            <a:endParaRPr sz="1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Energia</a:t>
            </a:r>
            <a:r>
              <a:rPr sz="11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verde</a:t>
            </a:r>
            <a:r>
              <a:rPr sz="11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comunitária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85"/>
              </a:spcBef>
            </a:pPr>
            <a:endParaRPr sz="1100">
              <a:latin typeface="Calibri"/>
              <a:cs typeface="Calibri"/>
            </a:endParaRPr>
          </a:p>
          <a:p>
            <a:pPr marL="55244">
              <a:lnSpc>
                <a:spcPct val="100000"/>
              </a:lnSpc>
            </a:pPr>
            <a:r>
              <a:rPr sz="1500" b="1" spc="-10" dirty="0">
                <a:solidFill>
                  <a:srgbClr val="F1F1F1"/>
                </a:solidFill>
                <a:latin typeface="Calibri"/>
                <a:cs typeface="Calibri"/>
              </a:rPr>
              <a:t>LOCALIZAÇÃO</a:t>
            </a:r>
            <a:r>
              <a:rPr sz="1500" b="1" spc="-45" dirty="0">
                <a:solidFill>
                  <a:srgbClr val="F1F1F1"/>
                </a:solidFill>
                <a:latin typeface="Calibri"/>
                <a:cs typeface="Calibri"/>
              </a:rPr>
              <a:t> </a:t>
            </a:r>
            <a:r>
              <a:rPr sz="1500" b="1" dirty="0">
                <a:solidFill>
                  <a:srgbClr val="F1F1F1"/>
                </a:solidFill>
                <a:latin typeface="Calibri"/>
                <a:cs typeface="Calibri"/>
              </a:rPr>
              <a:t>DA</a:t>
            </a:r>
            <a:r>
              <a:rPr sz="1500" b="1" spc="-40" dirty="0">
                <a:solidFill>
                  <a:srgbClr val="F1F1F1"/>
                </a:solidFill>
                <a:latin typeface="Calibri"/>
                <a:cs typeface="Calibri"/>
              </a:rPr>
              <a:t> </a:t>
            </a:r>
            <a:r>
              <a:rPr sz="1500" b="1" spc="-10" dirty="0">
                <a:solidFill>
                  <a:srgbClr val="F1F1F1"/>
                </a:solidFill>
                <a:latin typeface="Calibri"/>
                <a:cs typeface="Calibri"/>
              </a:rPr>
              <a:t>PRÁTICA</a:t>
            </a:r>
            <a:r>
              <a:rPr sz="1500" b="1" spc="-10" dirty="0">
                <a:solidFill>
                  <a:srgbClr val="EB7339"/>
                </a:solidFill>
                <a:latin typeface="Calibri"/>
                <a:cs typeface="Calibri"/>
              </a:rPr>
              <a:t>.</a:t>
            </a:r>
            <a:endParaRPr sz="1500">
              <a:latin typeface="Calibri"/>
              <a:cs typeface="Calibri"/>
            </a:endParaRPr>
          </a:p>
          <a:p>
            <a:pPr marL="12700" marR="403225">
              <a:lnSpc>
                <a:spcPts val="1090"/>
              </a:lnSpc>
              <a:spcBef>
                <a:spcPts val="825"/>
              </a:spcBef>
            </a:pP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Bulgária,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Região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 Centro-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Sul,</a:t>
            </a:r>
            <a:r>
              <a:rPr sz="11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Bratsigovo,</a:t>
            </a:r>
            <a:r>
              <a:rPr sz="11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25" dirty="0">
                <a:solidFill>
                  <a:srgbClr val="FFFFFF"/>
                </a:solidFill>
                <a:latin typeface="Calibri"/>
                <a:cs typeface="Calibri"/>
              </a:rPr>
              <a:t>6A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Atanas</a:t>
            </a:r>
            <a:r>
              <a:rPr sz="11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Kabov</a:t>
            </a:r>
            <a:r>
              <a:rPr sz="11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Str.At</a:t>
            </a:r>
            <a:endParaRPr sz="1100">
              <a:latin typeface="Calibri"/>
              <a:cs typeface="Calibri"/>
            </a:endParaRPr>
          </a:p>
          <a:p>
            <a:pPr marL="55244">
              <a:lnSpc>
                <a:spcPct val="100000"/>
              </a:lnSpc>
              <a:spcBef>
                <a:spcPts val="860"/>
              </a:spcBef>
            </a:pPr>
            <a:r>
              <a:rPr sz="1500" b="1" dirty="0">
                <a:solidFill>
                  <a:srgbClr val="F1F1F1"/>
                </a:solidFill>
                <a:latin typeface="Calibri"/>
                <a:cs typeface="Calibri"/>
              </a:rPr>
              <a:t>PROBLEMA</a:t>
            </a:r>
            <a:r>
              <a:rPr sz="1500" b="1" spc="-80" dirty="0">
                <a:solidFill>
                  <a:srgbClr val="F1F1F1"/>
                </a:solidFill>
                <a:latin typeface="Calibri"/>
                <a:cs typeface="Calibri"/>
              </a:rPr>
              <a:t> </a:t>
            </a:r>
            <a:r>
              <a:rPr sz="1500" b="1" spc="-10" dirty="0">
                <a:solidFill>
                  <a:srgbClr val="F1F1F1"/>
                </a:solidFill>
                <a:latin typeface="Calibri"/>
                <a:cs typeface="Calibri"/>
              </a:rPr>
              <a:t>VISADO</a:t>
            </a:r>
            <a:endParaRPr sz="1500">
              <a:latin typeface="Calibri"/>
              <a:cs typeface="Calibri"/>
            </a:endParaRPr>
          </a:p>
          <a:p>
            <a:pPr marL="12700" marR="5080" algn="just">
              <a:lnSpc>
                <a:spcPct val="83200"/>
              </a:lnSpc>
              <a:spcBef>
                <a:spcPts val="1220"/>
              </a:spcBef>
            </a:pP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100" spc="25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principal</a:t>
            </a:r>
            <a:r>
              <a:rPr sz="1100" spc="2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problema</a:t>
            </a:r>
            <a:r>
              <a:rPr sz="1100" spc="2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para</a:t>
            </a:r>
            <a:r>
              <a:rPr sz="1100" spc="2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100" spc="2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Município</a:t>
            </a:r>
            <a:r>
              <a:rPr sz="1100" spc="2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são</a:t>
            </a:r>
            <a:r>
              <a:rPr sz="1100" spc="25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25" dirty="0">
                <a:solidFill>
                  <a:srgbClr val="FFFFFF"/>
                </a:solidFill>
                <a:latin typeface="Calibri"/>
                <a:cs typeface="Calibri"/>
              </a:rPr>
              <a:t>os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elevados</a:t>
            </a:r>
            <a:r>
              <a:rPr sz="1100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custos</a:t>
            </a:r>
            <a:r>
              <a:rPr sz="1100" spc="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100" spc="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fornecimento</a:t>
            </a:r>
            <a:r>
              <a:rPr sz="1100" spc="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100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eletricidade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100" spc="125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energia</a:t>
            </a:r>
            <a:r>
              <a:rPr sz="1100" spc="4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térmica</a:t>
            </a:r>
            <a:r>
              <a:rPr sz="1100" spc="4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aos</a:t>
            </a:r>
            <a:r>
              <a:rPr sz="1100" spc="48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edifícios</a:t>
            </a:r>
            <a:r>
              <a:rPr sz="1100" spc="4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municipais</a:t>
            </a:r>
            <a:r>
              <a:rPr sz="1100" spc="130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1100" spc="-50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jardins</a:t>
            </a:r>
            <a:r>
              <a:rPr sz="1100" spc="1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100" spc="1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infância,</a:t>
            </a:r>
            <a:r>
              <a:rPr sz="1100" spc="1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escolas,</a:t>
            </a:r>
            <a:r>
              <a:rPr sz="1100" spc="1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edifícios</a:t>
            </a:r>
            <a:r>
              <a:rPr sz="1100" spc="1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culturais</a:t>
            </a:r>
            <a:r>
              <a:rPr sz="1100" spc="1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centros</a:t>
            </a:r>
            <a:r>
              <a:rPr sz="11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 saúde.</a:t>
            </a:r>
            <a:endParaRPr sz="1100">
              <a:latin typeface="Calibri"/>
              <a:cs typeface="Calibri"/>
            </a:endParaRPr>
          </a:p>
          <a:p>
            <a:pPr marL="12700" marR="5715" algn="just">
              <a:lnSpc>
                <a:spcPct val="83300"/>
              </a:lnSpc>
              <a:spcBef>
                <a:spcPts val="1105"/>
              </a:spcBef>
            </a:pP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Os</a:t>
            </a:r>
            <a:r>
              <a:rPr sz="11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edifícios</a:t>
            </a:r>
            <a:r>
              <a:rPr sz="11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multifamiliares</a:t>
            </a:r>
            <a:r>
              <a:rPr sz="11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não</a:t>
            </a:r>
            <a:r>
              <a:rPr sz="11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são</a:t>
            </a:r>
            <a:r>
              <a:rPr sz="11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eficientes</a:t>
            </a:r>
            <a:r>
              <a:rPr sz="11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25" dirty="0">
                <a:solidFill>
                  <a:srgbClr val="FFFFFF"/>
                </a:solidFill>
                <a:latin typeface="Calibri"/>
                <a:cs typeface="Calibri"/>
              </a:rPr>
              <a:t>em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termos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energéticos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e utilizam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combustível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fóssil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madeira</a:t>
            </a:r>
            <a:r>
              <a:rPr sz="11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para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aquecimento.</a:t>
            </a:r>
            <a:endParaRPr sz="11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880"/>
              </a:spcBef>
            </a:pP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São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elevados</a:t>
            </a:r>
            <a:r>
              <a:rPr sz="11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os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custos</a:t>
            </a:r>
            <a:r>
              <a:rPr sz="11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da</a:t>
            </a:r>
            <a:r>
              <a:rPr sz="11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iluminação</a:t>
            </a:r>
            <a:r>
              <a:rPr sz="11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1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20" dirty="0">
                <a:solidFill>
                  <a:srgbClr val="FFFFFF"/>
                </a:solidFill>
                <a:latin typeface="Calibri"/>
                <a:cs typeface="Calibri"/>
              </a:rPr>
              <a:t>rua.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0" y="624839"/>
            <a:ext cx="7559040" cy="3850004"/>
            <a:chOff x="0" y="624839"/>
            <a:chExt cx="7559040" cy="3850004"/>
          </a:xfrm>
        </p:grpSpPr>
        <p:sp>
          <p:nvSpPr>
            <p:cNvPr id="27" name="object 27"/>
            <p:cNvSpPr/>
            <p:nvPr/>
          </p:nvSpPr>
          <p:spPr>
            <a:xfrm>
              <a:off x="3501771" y="2809493"/>
              <a:ext cx="4057650" cy="1664970"/>
            </a:xfrm>
            <a:custGeom>
              <a:avLst/>
              <a:gdLst/>
              <a:ahLst/>
              <a:cxnLst/>
              <a:rect l="l" t="t" r="r" b="b"/>
              <a:pathLst>
                <a:path w="4057650" h="1664970">
                  <a:moveTo>
                    <a:pt x="0" y="1664970"/>
                  </a:moveTo>
                  <a:lnTo>
                    <a:pt x="4057269" y="1664970"/>
                  </a:lnTo>
                  <a:lnTo>
                    <a:pt x="4057269" y="0"/>
                  </a:lnTo>
                  <a:lnTo>
                    <a:pt x="0" y="0"/>
                  </a:lnTo>
                  <a:lnTo>
                    <a:pt x="0" y="166497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1220723"/>
              <a:ext cx="7559040" cy="3253740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0" y="624839"/>
              <a:ext cx="1576070" cy="3616960"/>
            </a:xfrm>
            <a:custGeom>
              <a:avLst/>
              <a:gdLst/>
              <a:ahLst/>
              <a:cxnLst/>
              <a:rect l="l" t="t" r="r" b="b"/>
              <a:pathLst>
                <a:path w="1576070" h="3616960">
                  <a:moveTo>
                    <a:pt x="705612" y="1816735"/>
                  </a:moveTo>
                  <a:lnTo>
                    <a:pt x="701421" y="1768106"/>
                  </a:lnTo>
                  <a:lnTo>
                    <a:pt x="688873" y="1720316"/>
                  </a:lnTo>
                  <a:lnTo>
                    <a:pt x="667969" y="1674190"/>
                  </a:lnTo>
                  <a:lnTo>
                    <a:pt x="638695" y="1630578"/>
                  </a:lnTo>
                  <a:lnTo>
                    <a:pt x="601052" y="1590294"/>
                  </a:lnTo>
                  <a:lnTo>
                    <a:pt x="555891" y="1540459"/>
                  </a:lnTo>
                  <a:lnTo>
                    <a:pt x="517169" y="1486357"/>
                  </a:lnTo>
                  <a:lnTo>
                    <a:pt x="484390" y="1429258"/>
                  </a:lnTo>
                  <a:lnTo>
                    <a:pt x="457073" y="1370418"/>
                  </a:lnTo>
                  <a:lnTo>
                    <a:pt x="434695" y="1311097"/>
                  </a:lnTo>
                  <a:lnTo>
                    <a:pt x="416788" y="1252550"/>
                  </a:lnTo>
                  <a:lnTo>
                    <a:pt x="402831" y="1196047"/>
                  </a:lnTo>
                  <a:lnTo>
                    <a:pt x="392353" y="1142822"/>
                  </a:lnTo>
                  <a:lnTo>
                    <a:pt x="384835" y="1094155"/>
                  </a:lnTo>
                  <a:lnTo>
                    <a:pt x="379806" y="1051293"/>
                  </a:lnTo>
                  <a:lnTo>
                    <a:pt x="375183" y="988009"/>
                  </a:lnTo>
                  <a:lnTo>
                    <a:pt x="374523" y="963041"/>
                  </a:lnTo>
                  <a:lnTo>
                    <a:pt x="374192" y="957046"/>
                  </a:lnTo>
                  <a:lnTo>
                    <a:pt x="364629" y="890828"/>
                  </a:lnTo>
                  <a:lnTo>
                    <a:pt x="345325" y="818680"/>
                  </a:lnTo>
                  <a:lnTo>
                    <a:pt x="330073" y="777862"/>
                  </a:lnTo>
                  <a:lnTo>
                    <a:pt x="310299" y="735507"/>
                  </a:lnTo>
                  <a:lnTo>
                    <a:pt x="285432" y="692835"/>
                  </a:lnTo>
                  <a:lnTo>
                    <a:pt x="254889" y="651065"/>
                  </a:lnTo>
                  <a:lnTo>
                    <a:pt x="218109" y="611403"/>
                  </a:lnTo>
                  <a:lnTo>
                    <a:pt x="174510" y="575094"/>
                  </a:lnTo>
                  <a:lnTo>
                    <a:pt x="123494" y="543331"/>
                  </a:lnTo>
                  <a:lnTo>
                    <a:pt x="64503" y="517347"/>
                  </a:lnTo>
                  <a:lnTo>
                    <a:pt x="0" y="499211"/>
                  </a:lnTo>
                  <a:lnTo>
                    <a:pt x="0" y="556387"/>
                  </a:lnTo>
                  <a:lnTo>
                    <a:pt x="2755" y="556387"/>
                  </a:lnTo>
                  <a:lnTo>
                    <a:pt x="67525" y="577811"/>
                  </a:lnTo>
                  <a:lnTo>
                    <a:pt x="122923" y="606221"/>
                  </a:lnTo>
                  <a:lnTo>
                    <a:pt x="169684" y="640168"/>
                  </a:lnTo>
                  <a:lnTo>
                    <a:pt x="208521" y="678180"/>
                  </a:lnTo>
                  <a:lnTo>
                    <a:pt x="240169" y="718820"/>
                  </a:lnTo>
                  <a:lnTo>
                    <a:pt x="265353" y="760615"/>
                  </a:lnTo>
                  <a:lnTo>
                    <a:pt x="284822" y="802106"/>
                  </a:lnTo>
                  <a:lnTo>
                    <a:pt x="299300" y="841832"/>
                  </a:lnTo>
                  <a:lnTo>
                    <a:pt x="316166" y="910183"/>
                  </a:lnTo>
                  <a:lnTo>
                    <a:pt x="321805" y="953985"/>
                  </a:lnTo>
                  <a:lnTo>
                    <a:pt x="322237" y="963041"/>
                  </a:lnTo>
                  <a:lnTo>
                    <a:pt x="322237" y="971550"/>
                  </a:lnTo>
                  <a:lnTo>
                    <a:pt x="322541" y="989457"/>
                  </a:lnTo>
                  <a:lnTo>
                    <a:pt x="325945" y="1049515"/>
                  </a:lnTo>
                  <a:lnTo>
                    <a:pt x="329971" y="1089723"/>
                  </a:lnTo>
                  <a:lnTo>
                    <a:pt x="336169" y="1135405"/>
                  </a:lnTo>
                  <a:lnTo>
                    <a:pt x="345008" y="1185570"/>
                  </a:lnTo>
                  <a:lnTo>
                    <a:pt x="356933" y="1239253"/>
                  </a:lnTo>
                  <a:lnTo>
                    <a:pt x="372414" y="1295463"/>
                  </a:lnTo>
                  <a:lnTo>
                    <a:pt x="391934" y="1353223"/>
                  </a:lnTo>
                  <a:lnTo>
                    <a:pt x="415950" y="1411554"/>
                  </a:lnTo>
                  <a:lnTo>
                    <a:pt x="444919" y="1469466"/>
                  </a:lnTo>
                  <a:lnTo>
                    <a:pt x="479298" y="1525993"/>
                  </a:lnTo>
                  <a:lnTo>
                    <a:pt x="519569" y="1580146"/>
                  </a:lnTo>
                  <a:lnTo>
                    <a:pt x="566204" y="1630934"/>
                  </a:lnTo>
                  <a:lnTo>
                    <a:pt x="597611" y="1666760"/>
                  </a:lnTo>
                  <a:lnTo>
                    <a:pt x="621919" y="1704517"/>
                  </a:lnTo>
                  <a:lnTo>
                    <a:pt x="638810" y="1744205"/>
                  </a:lnTo>
                  <a:lnTo>
                    <a:pt x="647954" y="1785835"/>
                  </a:lnTo>
                  <a:lnTo>
                    <a:pt x="649033" y="1829396"/>
                  </a:lnTo>
                  <a:lnTo>
                    <a:pt x="641718" y="1874901"/>
                  </a:lnTo>
                  <a:lnTo>
                    <a:pt x="627570" y="1921497"/>
                  </a:lnTo>
                  <a:lnTo>
                    <a:pt x="606679" y="1966912"/>
                  </a:lnTo>
                  <a:lnTo>
                    <a:pt x="579920" y="2010664"/>
                  </a:lnTo>
                  <a:lnTo>
                    <a:pt x="548220" y="2052256"/>
                  </a:lnTo>
                  <a:lnTo>
                    <a:pt x="512470" y="2091207"/>
                  </a:lnTo>
                  <a:lnTo>
                    <a:pt x="473583" y="2127021"/>
                  </a:lnTo>
                  <a:lnTo>
                    <a:pt x="432473" y="2159203"/>
                  </a:lnTo>
                  <a:lnTo>
                    <a:pt x="390029" y="2187270"/>
                  </a:lnTo>
                  <a:lnTo>
                    <a:pt x="347179" y="2210739"/>
                  </a:lnTo>
                  <a:lnTo>
                    <a:pt x="304812" y="2229104"/>
                  </a:lnTo>
                  <a:lnTo>
                    <a:pt x="253631" y="2250694"/>
                  </a:lnTo>
                  <a:lnTo>
                    <a:pt x="204787" y="2275128"/>
                  </a:lnTo>
                  <a:lnTo>
                    <a:pt x="158483" y="2301684"/>
                  </a:lnTo>
                  <a:lnTo>
                    <a:pt x="114935" y="2329675"/>
                  </a:lnTo>
                  <a:lnTo>
                    <a:pt x="74320" y="2358377"/>
                  </a:lnTo>
                  <a:lnTo>
                    <a:pt x="36868" y="2387066"/>
                  </a:lnTo>
                  <a:lnTo>
                    <a:pt x="2755" y="2415032"/>
                  </a:lnTo>
                  <a:lnTo>
                    <a:pt x="2755" y="2496312"/>
                  </a:lnTo>
                  <a:lnTo>
                    <a:pt x="30784" y="2469210"/>
                  </a:lnTo>
                  <a:lnTo>
                    <a:pt x="62471" y="2440673"/>
                  </a:lnTo>
                  <a:lnTo>
                    <a:pt x="97713" y="2411450"/>
                  </a:lnTo>
                  <a:lnTo>
                    <a:pt x="136359" y="2382304"/>
                  </a:lnTo>
                  <a:lnTo>
                    <a:pt x="178257" y="2353983"/>
                  </a:lnTo>
                  <a:lnTo>
                    <a:pt x="223304" y="2327224"/>
                  </a:lnTo>
                  <a:lnTo>
                    <a:pt x="271335" y="2302789"/>
                  </a:lnTo>
                  <a:lnTo>
                    <a:pt x="322237" y="2281428"/>
                  </a:lnTo>
                  <a:lnTo>
                    <a:pt x="360603" y="2266226"/>
                  </a:lnTo>
                  <a:lnTo>
                    <a:pt x="399821" y="2246922"/>
                  </a:lnTo>
                  <a:lnTo>
                    <a:pt x="439216" y="2223795"/>
                  </a:lnTo>
                  <a:lnTo>
                    <a:pt x="478205" y="2197100"/>
                  </a:lnTo>
                  <a:lnTo>
                    <a:pt x="516140" y="2167090"/>
                  </a:lnTo>
                  <a:lnTo>
                    <a:pt x="552399" y="2134044"/>
                  </a:lnTo>
                  <a:lnTo>
                    <a:pt x="586359" y="2098217"/>
                  </a:lnTo>
                  <a:lnTo>
                    <a:pt x="617397" y="2059876"/>
                  </a:lnTo>
                  <a:lnTo>
                    <a:pt x="644893" y="2019261"/>
                  </a:lnTo>
                  <a:lnTo>
                    <a:pt x="668197" y="1976640"/>
                  </a:lnTo>
                  <a:lnTo>
                    <a:pt x="686714" y="1932292"/>
                  </a:lnTo>
                  <a:lnTo>
                    <a:pt x="699808" y="1886458"/>
                  </a:lnTo>
                  <a:lnTo>
                    <a:pt x="705510" y="1834172"/>
                  </a:lnTo>
                  <a:lnTo>
                    <a:pt x="705612" y="1816735"/>
                  </a:lnTo>
                  <a:close/>
                </a:path>
                <a:path w="1576070" h="3616960">
                  <a:moveTo>
                    <a:pt x="1331976" y="2048637"/>
                  </a:moveTo>
                  <a:lnTo>
                    <a:pt x="1323428" y="1971840"/>
                  </a:lnTo>
                  <a:lnTo>
                    <a:pt x="1312837" y="1931098"/>
                  </a:lnTo>
                  <a:lnTo>
                    <a:pt x="1298079" y="1888909"/>
                  </a:lnTo>
                  <a:lnTo>
                    <a:pt x="1279220" y="1845398"/>
                  </a:lnTo>
                  <a:lnTo>
                    <a:pt x="1256296" y="1800644"/>
                  </a:lnTo>
                  <a:lnTo>
                    <a:pt x="1229360" y="1754746"/>
                  </a:lnTo>
                  <a:lnTo>
                    <a:pt x="1198460" y="1707794"/>
                  </a:lnTo>
                  <a:lnTo>
                    <a:pt x="1163650" y="1659890"/>
                  </a:lnTo>
                  <a:lnTo>
                    <a:pt x="1097838" y="1572298"/>
                  </a:lnTo>
                  <a:lnTo>
                    <a:pt x="1039444" y="1492885"/>
                  </a:lnTo>
                  <a:lnTo>
                    <a:pt x="988034" y="1421142"/>
                  </a:lnTo>
                  <a:lnTo>
                    <a:pt x="943152" y="1356537"/>
                  </a:lnTo>
                  <a:lnTo>
                    <a:pt x="904379" y="1298562"/>
                  </a:lnTo>
                  <a:lnTo>
                    <a:pt x="871270" y="1246695"/>
                  </a:lnTo>
                  <a:lnTo>
                    <a:pt x="843394" y="1200404"/>
                  </a:lnTo>
                  <a:lnTo>
                    <a:pt x="820318" y="1159192"/>
                  </a:lnTo>
                  <a:lnTo>
                    <a:pt x="801598" y="1122527"/>
                  </a:lnTo>
                  <a:lnTo>
                    <a:pt x="775487" y="1060767"/>
                  </a:lnTo>
                  <a:lnTo>
                    <a:pt x="761580" y="1010958"/>
                  </a:lnTo>
                  <a:lnTo>
                    <a:pt x="756386" y="968946"/>
                  </a:lnTo>
                  <a:lnTo>
                    <a:pt x="755980" y="949579"/>
                  </a:lnTo>
                  <a:lnTo>
                    <a:pt x="756437" y="930592"/>
                  </a:lnTo>
                  <a:lnTo>
                    <a:pt x="757339" y="911479"/>
                  </a:lnTo>
                  <a:lnTo>
                    <a:pt x="757339" y="894080"/>
                  </a:lnTo>
                  <a:lnTo>
                    <a:pt x="755408" y="822452"/>
                  </a:lnTo>
                  <a:lnTo>
                    <a:pt x="749376" y="778484"/>
                  </a:lnTo>
                  <a:lnTo>
                    <a:pt x="739343" y="730935"/>
                  </a:lnTo>
                  <a:lnTo>
                    <a:pt x="724801" y="681189"/>
                  </a:lnTo>
                  <a:lnTo>
                    <a:pt x="705307" y="630631"/>
                  </a:lnTo>
                  <a:lnTo>
                    <a:pt x="680364" y="580644"/>
                  </a:lnTo>
                  <a:lnTo>
                    <a:pt x="649490" y="532625"/>
                  </a:lnTo>
                  <a:lnTo>
                    <a:pt x="612228" y="487934"/>
                  </a:lnTo>
                  <a:lnTo>
                    <a:pt x="576287" y="455612"/>
                  </a:lnTo>
                  <a:lnTo>
                    <a:pt x="538035" y="428383"/>
                  </a:lnTo>
                  <a:lnTo>
                    <a:pt x="497230" y="406336"/>
                  </a:lnTo>
                  <a:lnTo>
                    <a:pt x="453682" y="389559"/>
                  </a:lnTo>
                  <a:lnTo>
                    <a:pt x="407200" y="378155"/>
                  </a:lnTo>
                  <a:lnTo>
                    <a:pt x="363651" y="372948"/>
                  </a:lnTo>
                  <a:lnTo>
                    <a:pt x="304584" y="371856"/>
                  </a:lnTo>
                  <a:lnTo>
                    <a:pt x="235864" y="372948"/>
                  </a:lnTo>
                  <a:lnTo>
                    <a:pt x="174726" y="370814"/>
                  </a:lnTo>
                  <a:lnTo>
                    <a:pt x="121018" y="366102"/>
                  </a:lnTo>
                  <a:lnTo>
                    <a:pt x="74549" y="359448"/>
                  </a:lnTo>
                  <a:lnTo>
                    <a:pt x="35191" y="351497"/>
                  </a:lnTo>
                  <a:lnTo>
                    <a:pt x="2755" y="342900"/>
                  </a:lnTo>
                  <a:lnTo>
                    <a:pt x="2755" y="400939"/>
                  </a:lnTo>
                  <a:lnTo>
                    <a:pt x="40055" y="409130"/>
                  </a:lnTo>
                  <a:lnTo>
                    <a:pt x="82511" y="416191"/>
                  </a:lnTo>
                  <a:lnTo>
                    <a:pt x="130441" y="421944"/>
                  </a:lnTo>
                  <a:lnTo>
                    <a:pt x="184188" y="426262"/>
                  </a:lnTo>
                  <a:lnTo>
                    <a:pt x="244055" y="428967"/>
                  </a:lnTo>
                  <a:lnTo>
                    <a:pt x="310388" y="429895"/>
                  </a:lnTo>
                  <a:lnTo>
                    <a:pt x="361569" y="432777"/>
                  </a:lnTo>
                  <a:lnTo>
                    <a:pt x="410349" y="441286"/>
                  </a:lnTo>
                  <a:lnTo>
                    <a:pt x="456222" y="455282"/>
                  </a:lnTo>
                  <a:lnTo>
                    <a:pt x="498716" y="474611"/>
                  </a:lnTo>
                  <a:lnTo>
                    <a:pt x="537324" y="499084"/>
                  </a:lnTo>
                  <a:lnTo>
                    <a:pt x="571601" y="528574"/>
                  </a:lnTo>
                  <a:lnTo>
                    <a:pt x="607326" y="570687"/>
                  </a:lnTo>
                  <a:lnTo>
                    <a:pt x="636524" y="617499"/>
                  </a:lnTo>
                  <a:lnTo>
                    <a:pt x="659739" y="667169"/>
                  </a:lnTo>
                  <a:lnTo>
                    <a:pt x="677519" y="717854"/>
                  </a:lnTo>
                  <a:lnTo>
                    <a:pt x="690397" y="767727"/>
                  </a:lnTo>
                  <a:lnTo>
                    <a:pt x="698919" y="814959"/>
                  </a:lnTo>
                  <a:lnTo>
                    <a:pt x="703630" y="857681"/>
                  </a:lnTo>
                  <a:lnTo>
                    <a:pt x="705091" y="894080"/>
                  </a:lnTo>
                  <a:lnTo>
                    <a:pt x="705091" y="911479"/>
                  </a:lnTo>
                  <a:lnTo>
                    <a:pt x="704189" y="933386"/>
                  </a:lnTo>
                  <a:lnTo>
                    <a:pt x="703745" y="954976"/>
                  </a:lnTo>
                  <a:lnTo>
                    <a:pt x="705993" y="999375"/>
                  </a:lnTo>
                  <a:lnTo>
                    <a:pt x="715403" y="1049020"/>
                  </a:lnTo>
                  <a:lnTo>
                    <a:pt x="735558" y="1108265"/>
                  </a:lnTo>
                  <a:lnTo>
                    <a:pt x="770051" y="1181455"/>
                  </a:lnTo>
                  <a:lnTo>
                    <a:pt x="793800" y="1224635"/>
                  </a:lnTo>
                  <a:lnTo>
                    <a:pt x="822464" y="1272921"/>
                  </a:lnTo>
                  <a:lnTo>
                    <a:pt x="856500" y="1326883"/>
                  </a:lnTo>
                  <a:lnTo>
                    <a:pt x="896366" y="1387030"/>
                  </a:lnTo>
                  <a:lnTo>
                    <a:pt x="942505" y="1453934"/>
                  </a:lnTo>
                  <a:lnTo>
                    <a:pt x="995349" y="1528127"/>
                  </a:lnTo>
                  <a:lnTo>
                    <a:pt x="1055370" y="1610144"/>
                  </a:lnTo>
                  <a:lnTo>
                    <a:pt x="1123010" y="1700530"/>
                  </a:lnTo>
                  <a:lnTo>
                    <a:pt x="1160449" y="1752053"/>
                  </a:lnTo>
                  <a:lnTo>
                    <a:pt x="1192669" y="1802066"/>
                  </a:lnTo>
                  <a:lnTo>
                    <a:pt x="1219669" y="1850466"/>
                  </a:lnTo>
                  <a:lnTo>
                    <a:pt x="1241437" y="1897164"/>
                  </a:lnTo>
                  <a:lnTo>
                    <a:pt x="1257985" y="1942045"/>
                  </a:lnTo>
                  <a:lnTo>
                    <a:pt x="1269314" y="1985010"/>
                  </a:lnTo>
                  <a:lnTo>
                    <a:pt x="1275410" y="2025954"/>
                  </a:lnTo>
                  <a:lnTo>
                    <a:pt x="1276273" y="2064778"/>
                  </a:lnTo>
                  <a:lnTo>
                    <a:pt x="1271905" y="2101367"/>
                  </a:lnTo>
                  <a:lnTo>
                    <a:pt x="1242187" y="2177034"/>
                  </a:lnTo>
                  <a:lnTo>
                    <a:pt x="1214539" y="2214308"/>
                  </a:lnTo>
                  <a:lnTo>
                    <a:pt x="1180503" y="2247722"/>
                  </a:lnTo>
                  <a:lnTo>
                    <a:pt x="1141285" y="2277491"/>
                  </a:lnTo>
                  <a:lnTo>
                    <a:pt x="1098029" y="2303894"/>
                  </a:lnTo>
                  <a:lnTo>
                    <a:pt x="1051902" y="2327135"/>
                  </a:lnTo>
                  <a:lnTo>
                    <a:pt x="1004087" y="2347480"/>
                  </a:lnTo>
                  <a:lnTo>
                    <a:pt x="955751" y="2365171"/>
                  </a:lnTo>
                  <a:lnTo>
                    <a:pt x="908062" y="2380437"/>
                  </a:lnTo>
                  <a:lnTo>
                    <a:pt x="862190" y="2393531"/>
                  </a:lnTo>
                  <a:lnTo>
                    <a:pt x="819289" y="2404681"/>
                  </a:lnTo>
                  <a:lnTo>
                    <a:pt x="780554" y="2414143"/>
                  </a:lnTo>
                  <a:lnTo>
                    <a:pt x="763143" y="2419985"/>
                  </a:lnTo>
                  <a:lnTo>
                    <a:pt x="725043" y="2427681"/>
                  </a:lnTo>
                  <a:lnTo>
                    <a:pt x="689127" y="2433751"/>
                  </a:lnTo>
                  <a:lnTo>
                    <a:pt x="580720" y="2449271"/>
                  </a:lnTo>
                  <a:lnTo>
                    <a:pt x="539953" y="2456738"/>
                  </a:lnTo>
                  <a:lnTo>
                    <a:pt x="500862" y="2467076"/>
                  </a:lnTo>
                  <a:lnTo>
                    <a:pt x="462775" y="2481707"/>
                  </a:lnTo>
                  <a:lnTo>
                    <a:pt x="425005" y="2502065"/>
                  </a:lnTo>
                  <a:lnTo>
                    <a:pt x="386918" y="2529586"/>
                  </a:lnTo>
                  <a:lnTo>
                    <a:pt x="347827" y="2565692"/>
                  </a:lnTo>
                  <a:lnTo>
                    <a:pt x="307060" y="2611831"/>
                  </a:lnTo>
                  <a:lnTo>
                    <a:pt x="229971" y="2714904"/>
                  </a:lnTo>
                  <a:lnTo>
                    <a:pt x="193243" y="2756954"/>
                  </a:lnTo>
                  <a:lnTo>
                    <a:pt x="154597" y="2795651"/>
                  </a:lnTo>
                  <a:lnTo>
                    <a:pt x="114833" y="2831096"/>
                  </a:lnTo>
                  <a:lnTo>
                    <a:pt x="74752" y="2863405"/>
                  </a:lnTo>
                  <a:lnTo>
                    <a:pt x="35191" y="2892666"/>
                  </a:lnTo>
                  <a:lnTo>
                    <a:pt x="0" y="2916872"/>
                  </a:lnTo>
                  <a:lnTo>
                    <a:pt x="0" y="2986671"/>
                  </a:lnTo>
                  <a:lnTo>
                    <a:pt x="34937" y="2964929"/>
                  </a:lnTo>
                  <a:lnTo>
                    <a:pt x="74485" y="2937624"/>
                  </a:lnTo>
                  <a:lnTo>
                    <a:pt x="114998" y="2906776"/>
                  </a:lnTo>
                  <a:lnTo>
                    <a:pt x="155841" y="2872536"/>
                  </a:lnTo>
                  <a:lnTo>
                    <a:pt x="196418" y="2835033"/>
                  </a:lnTo>
                  <a:lnTo>
                    <a:pt x="236105" y="2794381"/>
                  </a:lnTo>
                  <a:lnTo>
                    <a:pt x="274294" y="2750731"/>
                  </a:lnTo>
                  <a:lnTo>
                    <a:pt x="310388" y="2704211"/>
                  </a:lnTo>
                  <a:lnTo>
                    <a:pt x="352196" y="2646489"/>
                  </a:lnTo>
                  <a:lnTo>
                    <a:pt x="391287" y="2602357"/>
                  </a:lnTo>
                  <a:lnTo>
                    <a:pt x="428739" y="2569641"/>
                  </a:lnTo>
                  <a:lnTo>
                    <a:pt x="465658" y="2546159"/>
                  </a:lnTo>
                  <a:lnTo>
                    <a:pt x="503110" y="2529763"/>
                  </a:lnTo>
                  <a:lnTo>
                    <a:pt x="542201" y="2518270"/>
                  </a:lnTo>
                  <a:lnTo>
                    <a:pt x="584009" y="2509494"/>
                  </a:lnTo>
                  <a:lnTo>
                    <a:pt x="629640" y="2501265"/>
                  </a:lnTo>
                  <a:lnTo>
                    <a:pt x="661289" y="2496705"/>
                  </a:lnTo>
                  <a:lnTo>
                    <a:pt x="695655" y="2491067"/>
                  </a:lnTo>
                  <a:lnTo>
                    <a:pt x="733298" y="2483256"/>
                  </a:lnTo>
                  <a:lnTo>
                    <a:pt x="774750" y="2472182"/>
                  </a:lnTo>
                  <a:lnTo>
                    <a:pt x="792162" y="2466340"/>
                  </a:lnTo>
                  <a:lnTo>
                    <a:pt x="830529" y="2457653"/>
                  </a:lnTo>
                  <a:lnTo>
                    <a:pt x="872693" y="2447429"/>
                  </a:lnTo>
                  <a:lnTo>
                    <a:pt x="917702" y="2435415"/>
                  </a:lnTo>
                  <a:lnTo>
                    <a:pt x="964590" y="2421293"/>
                  </a:lnTo>
                  <a:lnTo>
                    <a:pt x="1012418" y="2404808"/>
                  </a:lnTo>
                  <a:lnTo>
                    <a:pt x="1060221" y="2385657"/>
                  </a:lnTo>
                  <a:lnTo>
                    <a:pt x="1107071" y="2363546"/>
                  </a:lnTo>
                  <a:lnTo>
                    <a:pt x="1151991" y="2338209"/>
                  </a:lnTo>
                  <a:lnTo>
                    <a:pt x="1194054" y="2309355"/>
                  </a:lnTo>
                  <a:lnTo>
                    <a:pt x="1232293" y="2276703"/>
                  </a:lnTo>
                  <a:lnTo>
                    <a:pt x="1265758" y="2239949"/>
                  </a:lnTo>
                  <a:lnTo>
                    <a:pt x="1293495" y="2198827"/>
                  </a:lnTo>
                  <a:lnTo>
                    <a:pt x="1314577" y="2153031"/>
                  </a:lnTo>
                  <a:lnTo>
                    <a:pt x="1327607" y="2103031"/>
                  </a:lnTo>
                  <a:lnTo>
                    <a:pt x="1330871" y="2077212"/>
                  </a:lnTo>
                  <a:lnTo>
                    <a:pt x="1331976" y="2048637"/>
                  </a:lnTo>
                  <a:close/>
                </a:path>
                <a:path w="1576070" h="3616960">
                  <a:moveTo>
                    <a:pt x="1575816" y="1956308"/>
                  </a:moveTo>
                  <a:lnTo>
                    <a:pt x="1574711" y="1908314"/>
                  </a:lnTo>
                  <a:lnTo>
                    <a:pt x="1571447" y="1859762"/>
                  </a:lnTo>
                  <a:lnTo>
                    <a:pt x="1565998" y="1810118"/>
                  </a:lnTo>
                  <a:lnTo>
                    <a:pt x="1558417" y="1758823"/>
                  </a:lnTo>
                  <a:lnTo>
                    <a:pt x="1544510" y="1687677"/>
                  </a:lnTo>
                  <a:lnTo>
                    <a:pt x="1529041" y="1619986"/>
                  </a:lnTo>
                  <a:lnTo>
                    <a:pt x="1512214" y="1555699"/>
                  </a:lnTo>
                  <a:lnTo>
                    <a:pt x="1494218" y="1494739"/>
                  </a:lnTo>
                  <a:lnTo>
                    <a:pt x="1475282" y="1437043"/>
                  </a:lnTo>
                  <a:lnTo>
                    <a:pt x="1455597" y="1382547"/>
                  </a:lnTo>
                  <a:lnTo>
                    <a:pt x="1435354" y="1331188"/>
                  </a:lnTo>
                  <a:lnTo>
                    <a:pt x="1414780" y="1282877"/>
                  </a:lnTo>
                  <a:lnTo>
                    <a:pt x="1394066" y="1237564"/>
                  </a:lnTo>
                  <a:lnTo>
                    <a:pt x="1373416" y="1195184"/>
                  </a:lnTo>
                  <a:lnTo>
                    <a:pt x="1353045" y="1155649"/>
                  </a:lnTo>
                  <a:lnTo>
                    <a:pt x="1333144" y="1118908"/>
                  </a:lnTo>
                  <a:lnTo>
                    <a:pt x="1313929" y="1084884"/>
                  </a:lnTo>
                  <a:lnTo>
                    <a:pt x="1262418" y="998474"/>
                  </a:lnTo>
                  <a:lnTo>
                    <a:pt x="1242009" y="965809"/>
                  </a:lnTo>
                  <a:lnTo>
                    <a:pt x="1225423" y="937501"/>
                  </a:lnTo>
                  <a:lnTo>
                    <a:pt x="1214272" y="913561"/>
                  </a:lnTo>
                  <a:lnTo>
                    <a:pt x="1210195" y="893953"/>
                  </a:lnTo>
                  <a:lnTo>
                    <a:pt x="1206614" y="880770"/>
                  </a:lnTo>
                  <a:lnTo>
                    <a:pt x="1191818" y="836129"/>
                  </a:lnTo>
                  <a:lnTo>
                    <a:pt x="1167295" y="771334"/>
                  </a:lnTo>
                  <a:lnTo>
                    <a:pt x="1151534" y="732929"/>
                  </a:lnTo>
                  <a:lnTo>
                    <a:pt x="1133551" y="691362"/>
                  </a:lnTo>
                  <a:lnTo>
                    <a:pt x="1113383" y="647242"/>
                  </a:lnTo>
                  <a:lnTo>
                    <a:pt x="1091107" y="601218"/>
                  </a:lnTo>
                  <a:lnTo>
                    <a:pt x="1066800" y="553885"/>
                  </a:lnTo>
                  <a:lnTo>
                    <a:pt x="1040511" y="505879"/>
                  </a:lnTo>
                  <a:lnTo>
                    <a:pt x="1012317" y="457822"/>
                  </a:lnTo>
                  <a:lnTo>
                    <a:pt x="982281" y="410337"/>
                  </a:lnTo>
                  <a:lnTo>
                    <a:pt x="950468" y="364058"/>
                  </a:lnTo>
                  <a:lnTo>
                    <a:pt x="916940" y="319608"/>
                  </a:lnTo>
                  <a:lnTo>
                    <a:pt x="881761" y="277596"/>
                  </a:lnTo>
                  <a:lnTo>
                    <a:pt x="845007" y="238658"/>
                  </a:lnTo>
                  <a:lnTo>
                    <a:pt x="806742" y="203428"/>
                  </a:lnTo>
                  <a:lnTo>
                    <a:pt x="767029" y="172504"/>
                  </a:lnTo>
                  <a:lnTo>
                    <a:pt x="725932" y="146532"/>
                  </a:lnTo>
                  <a:lnTo>
                    <a:pt x="683514" y="126136"/>
                  </a:lnTo>
                  <a:lnTo>
                    <a:pt x="639851" y="111925"/>
                  </a:lnTo>
                  <a:lnTo>
                    <a:pt x="595007" y="104521"/>
                  </a:lnTo>
                  <a:lnTo>
                    <a:pt x="534377" y="99479"/>
                  </a:lnTo>
                  <a:lnTo>
                    <a:pt x="474637" y="93154"/>
                  </a:lnTo>
                  <a:lnTo>
                    <a:pt x="416179" y="85750"/>
                  </a:lnTo>
                  <a:lnTo>
                    <a:pt x="359422" y="77431"/>
                  </a:lnTo>
                  <a:lnTo>
                    <a:pt x="304761" y="68376"/>
                  </a:lnTo>
                  <a:lnTo>
                    <a:pt x="252603" y="58788"/>
                  </a:lnTo>
                  <a:lnTo>
                    <a:pt x="203339" y="48831"/>
                  </a:lnTo>
                  <a:lnTo>
                    <a:pt x="157378" y="38709"/>
                  </a:lnTo>
                  <a:lnTo>
                    <a:pt x="115125" y="28575"/>
                  </a:lnTo>
                  <a:lnTo>
                    <a:pt x="76987" y="18618"/>
                  </a:lnTo>
                  <a:lnTo>
                    <a:pt x="14643" y="0"/>
                  </a:lnTo>
                  <a:lnTo>
                    <a:pt x="14643" y="46482"/>
                  </a:lnTo>
                  <a:lnTo>
                    <a:pt x="3048" y="46482"/>
                  </a:lnTo>
                  <a:lnTo>
                    <a:pt x="43053" y="59283"/>
                  </a:lnTo>
                  <a:lnTo>
                    <a:pt x="87134" y="71539"/>
                  </a:lnTo>
                  <a:lnTo>
                    <a:pt x="134531" y="83197"/>
                  </a:lnTo>
                  <a:lnTo>
                    <a:pt x="184454" y="94183"/>
                  </a:lnTo>
                  <a:lnTo>
                    <a:pt x="236156" y="104444"/>
                  </a:lnTo>
                  <a:lnTo>
                    <a:pt x="288861" y="113919"/>
                  </a:lnTo>
                  <a:lnTo>
                    <a:pt x="341820" y="122555"/>
                  </a:lnTo>
                  <a:lnTo>
                    <a:pt x="394246" y="130276"/>
                  </a:lnTo>
                  <a:lnTo>
                    <a:pt x="445376" y="137033"/>
                  </a:lnTo>
                  <a:lnTo>
                    <a:pt x="494461" y="142760"/>
                  </a:lnTo>
                  <a:lnTo>
                    <a:pt x="540715" y="147396"/>
                  </a:lnTo>
                  <a:lnTo>
                    <a:pt x="583399" y="150876"/>
                  </a:lnTo>
                  <a:lnTo>
                    <a:pt x="624547" y="158153"/>
                  </a:lnTo>
                  <a:lnTo>
                    <a:pt x="665035" y="172821"/>
                  </a:lnTo>
                  <a:lnTo>
                    <a:pt x="704723" y="194183"/>
                  </a:lnTo>
                  <a:lnTo>
                    <a:pt x="743508" y="221500"/>
                  </a:lnTo>
                  <a:lnTo>
                    <a:pt x="781253" y="254050"/>
                  </a:lnTo>
                  <a:lnTo>
                    <a:pt x="817841" y="291096"/>
                  </a:lnTo>
                  <a:lnTo>
                    <a:pt x="853160" y="331927"/>
                  </a:lnTo>
                  <a:lnTo>
                    <a:pt x="887069" y="375818"/>
                  </a:lnTo>
                  <a:lnTo>
                    <a:pt x="919480" y="422033"/>
                  </a:lnTo>
                  <a:lnTo>
                    <a:pt x="950252" y="469849"/>
                  </a:lnTo>
                  <a:lnTo>
                    <a:pt x="979258" y="518541"/>
                  </a:lnTo>
                  <a:lnTo>
                    <a:pt x="1006398" y="567385"/>
                  </a:lnTo>
                  <a:lnTo>
                    <a:pt x="1031544" y="615657"/>
                  </a:lnTo>
                  <a:lnTo>
                    <a:pt x="1054557" y="662622"/>
                  </a:lnTo>
                  <a:lnTo>
                    <a:pt x="1075347" y="707555"/>
                  </a:lnTo>
                  <a:lnTo>
                    <a:pt x="1093774" y="749744"/>
                  </a:lnTo>
                  <a:lnTo>
                    <a:pt x="1109726" y="788441"/>
                  </a:lnTo>
                  <a:lnTo>
                    <a:pt x="1133716" y="852512"/>
                  </a:lnTo>
                  <a:lnTo>
                    <a:pt x="1146352" y="893953"/>
                  </a:lnTo>
                  <a:lnTo>
                    <a:pt x="1153871" y="917117"/>
                  </a:lnTo>
                  <a:lnTo>
                    <a:pt x="1167384" y="944054"/>
                  </a:lnTo>
                  <a:lnTo>
                    <a:pt x="1186345" y="976439"/>
                  </a:lnTo>
                  <a:lnTo>
                    <a:pt x="1226070" y="1042073"/>
                  </a:lnTo>
                  <a:lnTo>
                    <a:pt x="1243139" y="1070648"/>
                  </a:lnTo>
                  <a:lnTo>
                    <a:pt x="1280033" y="1135214"/>
                  </a:lnTo>
                  <a:lnTo>
                    <a:pt x="1299489" y="1171346"/>
                  </a:lnTo>
                  <a:lnTo>
                    <a:pt x="1319364" y="1210119"/>
                  </a:lnTo>
                  <a:lnTo>
                    <a:pt x="1339481" y="1251623"/>
                  </a:lnTo>
                  <a:lnTo>
                    <a:pt x="1359662" y="1295908"/>
                  </a:lnTo>
                  <a:lnTo>
                    <a:pt x="1379689" y="1343063"/>
                  </a:lnTo>
                  <a:lnTo>
                    <a:pt x="1399400" y="1393139"/>
                  </a:lnTo>
                  <a:lnTo>
                    <a:pt x="1418602" y="1446199"/>
                  </a:lnTo>
                  <a:lnTo>
                    <a:pt x="1437093" y="1502333"/>
                  </a:lnTo>
                  <a:lnTo>
                    <a:pt x="1454708" y="1561592"/>
                  </a:lnTo>
                  <a:lnTo>
                    <a:pt x="1471256" y="1624050"/>
                  </a:lnTo>
                  <a:lnTo>
                    <a:pt x="1486535" y="1689773"/>
                  </a:lnTo>
                  <a:lnTo>
                    <a:pt x="1500378" y="1758823"/>
                  </a:lnTo>
                  <a:lnTo>
                    <a:pt x="1510258" y="1820710"/>
                  </a:lnTo>
                  <a:lnTo>
                    <a:pt x="1516380" y="1880920"/>
                  </a:lnTo>
                  <a:lnTo>
                    <a:pt x="1518881" y="1939429"/>
                  </a:lnTo>
                  <a:lnTo>
                    <a:pt x="1517967" y="1996160"/>
                  </a:lnTo>
                  <a:lnTo>
                    <a:pt x="1513789" y="2051088"/>
                  </a:lnTo>
                  <a:lnTo>
                    <a:pt x="1506550" y="2104148"/>
                  </a:lnTo>
                  <a:lnTo>
                    <a:pt x="1496402" y="2155304"/>
                  </a:lnTo>
                  <a:lnTo>
                    <a:pt x="1483525" y="2204491"/>
                  </a:lnTo>
                  <a:lnTo>
                    <a:pt x="1468107" y="2251672"/>
                  </a:lnTo>
                  <a:lnTo>
                    <a:pt x="1450327" y="2296795"/>
                  </a:lnTo>
                  <a:lnTo>
                    <a:pt x="1430337" y="2339822"/>
                  </a:lnTo>
                  <a:lnTo>
                    <a:pt x="1408328" y="2380678"/>
                  </a:lnTo>
                  <a:lnTo>
                    <a:pt x="1384490" y="2419337"/>
                  </a:lnTo>
                  <a:lnTo>
                    <a:pt x="1358976" y="2455748"/>
                  </a:lnTo>
                  <a:lnTo>
                    <a:pt x="1331963" y="2489847"/>
                  </a:lnTo>
                  <a:lnTo>
                    <a:pt x="1303655" y="2521597"/>
                  </a:lnTo>
                  <a:lnTo>
                    <a:pt x="1274191" y="2550947"/>
                  </a:lnTo>
                  <a:lnTo>
                    <a:pt x="1243774" y="2577846"/>
                  </a:lnTo>
                  <a:lnTo>
                    <a:pt x="1212570" y="2602242"/>
                  </a:lnTo>
                  <a:lnTo>
                    <a:pt x="1180744" y="2624099"/>
                  </a:lnTo>
                  <a:lnTo>
                    <a:pt x="1115987" y="2659964"/>
                  </a:lnTo>
                  <a:lnTo>
                    <a:pt x="1050899" y="2685046"/>
                  </a:lnTo>
                  <a:lnTo>
                    <a:pt x="970699" y="2706014"/>
                  </a:lnTo>
                  <a:lnTo>
                    <a:pt x="923594" y="2722321"/>
                  </a:lnTo>
                  <a:lnTo>
                    <a:pt x="877455" y="2742082"/>
                  </a:lnTo>
                  <a:lnTo>
                    <a:pt x="832383" y="2765018"/>
                  </a:lnTo>
                  <a:lnTo>
                    <a:pt x="788492" y="2790888"/>
                  </a:lnTo>
                  <a:lnTo>
                    <a:pt x="745896" y="2819425"/>
                  </a:lnTo>
                  <a:lnTo>
                    <a:pt x="704697" y="2850362"/>
                  </a:lnTo>
                  <a:lnTo>
                    <a:pt x="665010" y="2883433"/>
                  </a:lnTo>
                  <a:lnTo>
                    <a:pt x="626922" y="2918383"/>
                  </a:lnTo>
                  <a:lnTo>
                    <a:pt x="590562" y="2954947"/>
                  </a:lnTo>
                  <a:lnTo>
                    <a:pt x="556031" y="2992856"/>
                  </a:lnTo>
                  <a:lnTo>
                    <a:pt x="523430" y="3031858"/>
                  </a:lnTo>
                  <a:lnTo>
                    <a:pt x="492874" y="3071672"/>
                  </a:lnTo>
                  <a:lnTo>
                    <a:pt x="464464" y="3112058"/>
                  </a:lnTo>
                  <a:lnTo>
                    <a:pt x="438302" y="3152737"/>
                  </a:lnTo>
                  <a:lnTo>
                    <a:pt x="414515" y="3193453"/>
                  </a:lnTo>
                  <a:lnTo>
                    <a:pt x="393204" y="3233940"/>
                  </a:lnTo>
                  <a:lnTo>
                    <a:pt x="374472" y="3273933"/>
                  </a:lnTo>
                  <a:lnTo>
                    <a:pt x="351853" y="3315766"/>
                  </a:lnTo>
                  <a:lnTo>
                    <a:pt x="323075" y="3354209"/>
                  </a:lnTo>
                  <a:lnTo>
                    <a:pt x="289280" y="3389376"/>
                  </a:lnTo>
                  <a:lnTo>
                    <a:pt x="251625" y="3421380"/>
                  </a:lnTo>
                  <a:lnTo>
                    <a:pt x="211251" y="3450310"/>
                  </a:lnTo>
                  <a:lnTo>
                    <a:pt x="169303" y="3476282"/>
                  </a:lnTo>
                  <a:lnTo>
                    <a:pt x="126949" y="3499383"/>
                  </a:lnTo>
                  <a:lnTo>
                    <a:pt x="85318" y="3519728"/>
                  </a:lnTo>
                  <a:lnTo>
                    <a:pt x="45567" y="3537432"/>
                  </a:lnTo>
                  <a:lnTo>
                    <a:pt x="8851" y="3552571"/>
                  </a:lnTo>
                  <a:lnTo>
                    <a:pt x="8851" y="3616452"/>
                  </a:lnTo>
                  <a:lnTo>
                    <a:pt x="83172" y="3587953"/>
                  </a:lnTo>
                  <a:lnTo>
                    <a:pt x="124688" y="3568954"/>
                  </a:lnTo>
                  <a:lnTo>
                    <a:pt x="167754" y="3546792"/>
                  </a:lnTo>
                  <a:lnTo>
                    <a:pt x="211328" y="3521456"/>
                  </a:lnTo>
                  <a:lnTo>
                    <a:pt x="254419" y="3492957"/>
                  </a:lnTo>
                  <a:lnTo>
                    <a:pt x="295998" y="3461296"/>
                  </a:lnTo>
                  <a:lnTo>
                    <a:pt x="335026" y="3426472"/>
                  </a:lnTo>
                  <a:lnTo>
                    <a:pt x="370497" y="3388487"/>
                  </a:lnTo>
                  <a:lnTo>
                    <a:pt x="401396" y="3347339"/>
                  </a:lnTo>
                  <a:lnTo>
                    <a:pt x="426707" y="3303016"/>
                  </a:lnTo>
                  <a:lnTo>
                    <a:pt x="446443" y="3263658"/>
                  </a:lnTo>
                  <a:lnTo>
                    <a:pt x="468718" y="3223653"/>
                  </a:lnTo>
                  <a:lnTo>
                    <a:pt x="493420" y="3183293"/>
                  </a:lnTo>
                  <a:lnTo>
                    <a:pt x="520446" y="3142919"/>
                  </a:lnTo>
                  <a:lnTo>
                    <a:pt x="549656" y="3102813"/>
                  </a:lnTo>
                  <a:lnTo>
                    <a:pt x="580948" y="3063316"/>
                  </a:lnTo>
                  <a:lnTo>
                    <a:pt x="614210" y="3024708"/>
                  </a:lnTo>
                  <a:lnTo>
                    <a:pt x="649325" y="2987332"/>
                  </a:lnTo>
                  <a:lnTo>
                    <a:pt x="686193" y="2951492"/>
                  </a:lnTo>
                  <a:lnTo>
                    <a:pt x="724687" y="2917494"/>
                  </a:lnTo>
                  <a:lnTo>
                    <a:pt x="764705" y="2885643"/>
                  </a:lnTo>
                  <a:lnTo>
                    <a:pt x="806119" y="2856268"/>
                  </a:lnTo>
                  <a:lnTo>
                    <a:pt x="848817" y="2829661"/>
                  </a:lnTo>
                  <a:lnTo>
                    <a:pt x="892708" y="2806154"/>
                  </a:lnTo>
                  <a:lnTo>
                    <a:pt x="937641" y="2786049"/>
                  </a:lnTo>
                  <a:lnTo>
                    <a:pt x="983538" y="2769666"/>
                  </a:lnTo>
                  <a:lnTo>
                    <a:pt x="1030274" y="2757297"/>
                  </a:lnTo>
                  <a:lnTo>
                    <a:pt x="1064552" y="2748648"/>
                  </a:lnTo>
                  <a:lnTo>
                    <a:pt x="1099210" y="2736951"/>
                  </a:lnTo>
                  <a:lnTo>
                    <a:pt x="1168920" y="2704693"/>
                  </a:lnTo>
                  <a:lnTo>
                    <a:pt x="1203579" y="2684246"/>
                  </a:lnTo>
                  <a:lnTo>
                    <a:pt x="1237843" y="2661005"/>
                  </a:lnTo>
                  <a:lnTo>
                    <a:pt x="1271524" y="2635021"/>
                  </a:lnTo>
                  <a:lnTo>
                    <a:pt x="1304442" y="2606344"/>
                  </a:lnTo>
                  <a:lnTo>
                    <a:pt x="1336382" y="2575052"/>
                  </a:lnTo>
                  <a:lnTo>
                    <a:pt x="1367167" y="2541193"/>
                  </a:lnTo>
                  <a:lnTo>
                    <a:pt x="1396606" y="2504833"/>
                  </a:lnTo>
                  <a:lnTo>
                    <a:pt x="1424482" y="2466009"/>
                  </a:lnTo>
                  <a:lnTo>
                    <a:pt x="1450632" y="2424811"/>
                  </a:lnTo>
                  <a:lnTo>
                    <a:pt x="1474851" y="2381288"/>
                  </a:lnTo>
                  <a:lnTo>
                    <a:pt x="1496936" y="2335492"/>
                  </a:lnTo>
                  <a:lnTo>
                    <a:pt x="1516697" y="2287486"/>
                  </a:lnTo>
                  <a:lnTo>
                    <a:pt x="1533956" y="2237321"/>
                  </a:lnTo>
                  <a:lnTo>
                    <a:pt x="1548511" y="2185073"/>
                  </a:lnTo>
                  <a:lnTo>
                    <a:pt x="1560169" y="2130780"/>
                  </a:lnTo>
                  <a:lnTo>
                    <a:pt x="1568729" y="2074519"/>
                  </a:lnTo>
                  <a:lnTo>
                    <a:pt x="1574012" y="2016353"/>
                  </a:lnTo>
                  <a:lnTo>
                    <a:pt x="1575816" y="1956308"/>
                  </a:lnTo>
                  <a:close/>
                </a:path>
              </a:pathLst>
            </a:custGeom>
            <a:solidFill>
              <a:srgbClr val="EB73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377696" y="3529583"/>
              <a:ext cx="5520055" cy="762000"/>
            </a:xfrm>
            <a:custGeom>
              <a:avLst/>
              <a:gdLst/>
              <a:ahLst/>
              <a:cxnLst/>
              <a:rect l="l" t="t" r="r" b="b"/>
              <a:pathLst>
                <a:path w="5520055" h="762000">
                  <a:moveTo>
                    <a:pt x="5519928" y="0"/>
                  </a:moveTo>
                  <a:lnTo>
                    <a:pt x="0" y="0"/>
                  </a:lnTo>
                  <a:lnTo>
                    <a:pt x="0" y="762000"/>
                  </a:lnTo>
                  <a:lnTo>
                    <a:pt x="5519928" y="762000"/>
                  </a:lnTo>
                  <a:lnTo>
                    <a:pt x="551992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3930522" y="7778622"/>
            <a:ext cx="3071495" cy="156591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 algn="just">
              <a:lnSpc>
                <a:spcPct val="90900"/>
              </a:lnSpc>
              <a:spcBef>
                <a:spcPts val="225"/>
              </a:spcBef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Nos</a:t>
            </a:r>
            <a:r>
              <a:rPr sz="1100" spc="1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últimos</a:t>
            </a:r>
            <a:r>
              <a:rPr sz="1100" spc="1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5</a:t>
            </a:r>
            <a:r>
              <a:rPr sz="1100" spc="1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anos,</a:t>
            </a:r>
            <a:r>
              <a:rPr sz="1100" spc="1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1100" spc="1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Município</a:t>
            </a:r>
            <a:r>
              <a:rPr sz="1100" spc="1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realizou</a:t>
            </a:r>
            <a:r>
              <a:rPr sz="1100" spc="1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uma</a:t>
            </a:r>
            <a:r>
              <a:rPr sz="1100" spc="1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série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spc="2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projetos</a:t>
            </a:r>
            <a:r>
              <a:rPr sz="1100" spc="2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destinados</a:t>
            </a:r>
            <a:r>
              <a:rPr sz="1100" spc="2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à</a:t>
            </a:r>
            <a:r>
              <a:rPr sz="1100" spc="2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introdução</a:t>
            </a:r>
            <a:r>
              <a:rPr sz="1100" spc="2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spc="2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fontes</a:t>
            </a:r>
            <a:r>
              <a:rPr sz="1100" spc="2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25" dirty="0">
                <a:solidFill>
                  <a:srgbClr val="404040"/>
                </a:solidFill>
                <a:latin typeface="Calibri"/>
                <a:cs typeface="Calibri"/>
              </a:rPr>
              <a:t>de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energia</a:t>
            </a:r>
            <a:r>
              <a:rPr sz="1100" spc="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renováveis</a:t>
            </a:r>
            <a:r>
              <a:rPr sz="1100" spc="10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combinadas,</a:t>
            </a:r>
            <a:r>
              <a:rPr sz="1100" spc="10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que</a:t>
            </a:r>
            <a:r>
              <a:rPr sz="1100" spc="10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seriam</a:t>
            </a:r>
            <a:r>
              <a:rPr sz="1100" spc="9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capazes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spc="325" dirty="0">
                <a:solidFill>
                  <a:srgbClr val="404040"/>
                </a:solidFill>
                <a:latin typeface="Calibri"/>
                <a:cs typeface="Calibri"/>
              </a:rPr>
              <a:t>  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fornecer</a:t>
            </a:r>
            <a:r>
              <a:rPr sz="1100" spc="325" dirty="0">
                <a:solidFill>
                  <a:srgbClr val="404040"/>
                </a:solidFill>
                <a:latin typeface="Calibri"/>
                <a:cs typeface="Calibri"/>
              </a:rPr>
              <a:t>  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eletricidade,</a:t>
            </a:r>
            <a:r>
              <a:rPr sz="1100" spc="330" dirty="0">
                <a:solidFill>
                  <a:srgbClr val="404040"/>
                </a:solidFill>
                <a:latin typeface="Calibri"/>
                <a:cs typeface="Calibri"/>
              </a:rPr>
              <a:t>  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aquecimento</a:t>
            </a:r>
            <a:r>
              <a:rPr sz="1100" spc="325" dirty="0">
                <a:solidFill>
                  <a:srgbClr val="404040"/>
                </a:solidFill>
                <a:latin typeface="Calibri"/>
                <a:cs typeface="Calibri"/>
              </a:rPr>
              <a:t>   </a:t>
            </a:r>
            <a:r>
              <a:rPr sz="1100" spc="-5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arrefecimento</a:t>
            </a:r>
            <a:r>
              <a:rPr sz="1100" spc="49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spc="49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instalações</a:t>
            </a:r>
            <a:r>
              <a:rPr sz="1100" spc="4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municipais</a:t>
            </a:r>
            <a:r>
              <a:rPr sz="1100" spc="49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100" spc="4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20" dirty="0">
                <a:solidFill>
                  <a:srgbClr val="404040"/>
                </a:solidFill>
                <a:latin typeface="Calibri"/>
                <a:cs typeface="Calibri"/>
              </a:rPr>
              <a:t>casas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particulares</a:t>
            </a:r>
            <a:r>
              <a:rPr sz="1100" spc="49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multifamiliares.</a:t>
            </a:r>
            <a:r>
              <a:rPr sz="1100" spc="125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Os</a:t>
            </a:r>
            <a:r>
              <a:rPr sz="1100" spc="130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investimentos</a:t>
            </a:r>
            <a:r>
              <a:rPr sz="1100" spc="135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1100" spc="-25" dirty="0">
                <a:solidFill>
                  <a:srgbClr val="404040"/>
                </a:solidFill>
                <a:latin typeface="Calibri"/>
                <a:cs typeface="Calibri"/>
              </a:rPr>
              <a:t>na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transição</a:t>
            </a:r>
            <a:r>
              <a:rPr sz="1100" spc="1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spc="18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energia</a:t>
            </a:r>
            <a:r>
              <a:rPr sz="1100" spc="1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verde</a:t>
            </a:r>
            <a:r>
              <a:rPr sz="1100" spc="1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incluem</a:t>
            </a:r>
            <a:r>
              <a:rPr sz="1100" spc="19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100" spc="1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instalação</a:t>
            </a:r>
            <a:r>
              <a:rPr sz="1100" spc="1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25" dirty="0">
                <a:solidFill>
                  <a:srgbClr val="404040"/>
                </a:solidFill>
                <a:latin typeface="Calibri"/>
                <a:cs typeface="Calibri"/>
              </a:rPr>
              <a:t>de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4,5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MWp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calor/energia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elétrica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biomassa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25" dirty="0">
                <a:solidFill>
                  <a:srgbClr val="404040"/>
                </a:solidFill>
                <a:latin typeface="Calibri"/>
                <a:cs typeface="Calibri"/>
              </a:rPr>
              <a:t>160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m2</a:t>
            </a:r>
            <a:r>
              <a:rPr sz="1100" spc="2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spc="2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painéis</a:t>
            </a:r>
            <a:r>
              <a:rPr sz="1100" spc="204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solares</a:t>
            </a:r>
            <a:r>
              <a:rPr sz="1100" spc="2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em</a:t>
            </a:r>
            <a:r>
              <a:rPr sz="1100" spc="2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edifícios</a:t>
            </a:r>
            <a:r>
              <a:rPr sz="1100" spc="2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spc="2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propriedade municipal.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2" name="object 32"/>
          <p:cNvSpPr txBox="1">
            <a:spLocks noGrp="1"/>
          </p:cNvSpPr>
          <p:nvPr>
            <p:ph type="title"/>
          </p:nvPr>
        </p:nvSpPr>
        <p:spPr>
          <a:xfrm>
            <a:off x="1502410" y="3490721"/>
            <a:ext cx="44532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ENERGIA</a:t>
            </a:r>
            <a:r>
              <a:rPr spc="-60" dirty="0"/>
              <a:t> </a:t>
            </a:r>
            <a:r>
              <a:rPr dirty="0"/>
              <a:t>VERDE</a:t>
            </a:r>
            <a:r>
              <a:rPr spc="-40" dirty="0"/>
              <a:t> </a:t>
            </a:r>
            <a:r>
              <a:rPr dirty="0"/>
              <a:t>NO</a:t>
            </a:r>
            <a:r>
              <a:rPr spc="-50" dirty="0"/>
              <a:t> </a:t>
            </a:r>
            <a:r>
              <a:rPr dirty="0"/>
              <a:t>MUNICÍPIO</a:t>
            </a:r>
            <a:r>
              <a:rPr spc="-50" dirty="0"/>
              <a:t> </a:t>
            </a:r>
            <a:r>
              <a:rPr spc="-25" dirty="0"/>
              <a:t>DE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1502410" y="3821429"/>
            <a:ext cx="16776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35" dirty="0">
                <a:solidFill>
                  <a:srgbClr val="EB7339"/>
                </a:solidFill>
                <a:latin typeface="Calibri"/>
                <a:cs typeface="Calibri"/>
              </a:rPr>
              <a:t>BRATSIGOVO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3620261" y="4946903"/>
            <a:ext cx="3950335" cy="2609215"/>
            <a:chOff x="3620261" y="4946903"/>
            <a:chExt cx="3950335" cy="2609215"/>
          </a:xfrm>
        </p:grpSpPr>
        <p:pic>
          <p:nvPicPr>
            <p:cNvPr id="35" name="object 3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632447" y="6960107"/>
              <a:ext cx="595883" cy="595883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3620261" y="5461253"/>
              <a:ext cx="3940810" cy="1991995"/>
            </a:xfrm>
            <a:custGeom>
              <a:avLst/>
              <a:gdLst/>
              <a:ahLst/>
              <a:cxnLst/>
              <a:rect l="l" t="t" r="r" b="b"/>
              <a:pathLst>
                <a:path w="3940809" h="1991995">
                  <a:moveTo>
                    <a:pt x="27432" y="1991867"/>
                  </a:moveTo>
                  <a:lnTo>
                    <a:pt x="3940429" y="1988819"/>
                  </a:lnTo>
                </a:path>
                <a:path w="3940809" h="1991995">
                  <a:moveTo>
                    <a:pt x="0" y="0"/>
                  </a:moveTo>
                  <a:lnTo>
                    <a:pt x="3940174" y="0"/>
                  </a:lnTo>
                </a:path>
              </a:pathLst>
            </a:custGeom>
            <a:ln w="19050">
              <a:solidFill>
                <a:srgbClr val="354F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624827" y="4946903"/>
              <a:ext cx="611124" cy="611124"/>
            </a:xfrm>
            <a:prstGeom prst="rect">
              <a:avLst/>
            </a:prstGeom>
          </p:spPr>
        </p:pic>
      </p:grpSp>
      <p:sp>
        <p:nvSpPr>
          <p:cNvPr id="38" name="object 38"/>
          <p:cNvSpPr txBox="1"/>
          <p:nvPr/>
        </p:nvSpPr>
        <p:spPr>
          <a:xfrm>
            <a:off x="3853941" y="6875526"/>
            <a:ext cx="2374265" cy="4768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775"/>
              </a:lnSpc>
              <a:spcBef>
                <a:spcPts val="100"/>
              </a:spcBef>
            </a:pPr>
            <a:r>
              <a:rPr sz="1800" b="1" spc="-20" dirty="0">
                <a:solidFill>
                  <a:srgbClr val="EB7339"/>
                </a:solidFill>
                <a:latin typeface="Calibri"/>
                <a:cs typeface="Calibri"/>
              </a:rPr>
              <a:t>DETAILED</a:t>
            </a:r>
            <a:r>
              <a:rPr sz="1800" b="1" spc="-30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EB7339"/>
                </a:solidFill>
                <a:latin typeface="Calibri"/>
                <a:cs typeface="Calibri"/>
              </a:rPr>
              <a:t>INFORMATION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1775"/>
              </a:lnSpc>
            </a:pPr>
            <a:r>
              <a:rPr sz="1800" b="1" dirty="0">
                <a:solidFill>
                  <a:srgbClr val="EB7339"/>
                </a:solidFill>
                <a:latin typeface="Calibri"/>
                <a:cs typeface="Calibri"/>
              </a:rPr>
              <a:t>ABOUT</a:t>
            </a:r>
            <a:r>
              <a:rPr sz="1800" b="1" spc="-20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EB7339"/>
                </a:solidFill>
                <a:latin typeface="Calibri"/>
                <a:cs typeface="Calibri"/>
              </a:rPr>
              <a:t>THE</a:t>
            </a:r>
            <a:r>
              <a:rPr sz="1800" b="1" spc="-1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EB7339"/>
                </a:solidFill>
                <a:latin typeface="Calibri"/>
                <a:cs typeface="Calibri"/>
              </a:rPr>
              <a:t>PRACTICE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9" name="object 3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785">
              <a:lnSpc>
                <a:spcPts val="760"/>
              </a:lnSpc>
            </a:pPr>
            <a:r>
              <a:rPr spc="-25" dirty="0"/>
              <a:t>39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10043" y="7951658"/>
            <a:ext cx="114300" cy="189420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760"/>
              </a:lnSpc>
            </a:pP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L</a:t>
            </a:r>
            <a:r>
              <a:rPr sz="700" spc="9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o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c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a</a:t>
            </a:r>
            <a:r>
              <a:rPr sz="700" spc="10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l</a:t>
            </a:r>
            <a:r>
              <a:rPr sz="700" spc="204" dirty="0">
                <a:solidFill>
                  <a:srgbClr val="354F92"/>
                </a:solidFill>
                <a:latin typeface="Calibri"/>
                <a:cs typeface="Calibri"/>
              </a:rPr>
              <a:t> 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L</a:t>
            </a:r>
            <a:r>
              <a:rPr sz="700" spc="10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e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a</a:t>
            </a:r>
            <a:r>
              <a:rPr sz="700" spc="10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r</a:t>
            </a:r>
            <a:r>
              <a:rPr sz="700" spc="9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n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i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n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g</a:t>
            </a:r>
            <a:r>
              <a:rPr sz="700" spc="210" dirty="0">
                <a:solidFill>
                  <a:srgbClr val="354F92"/>
                </a:solidFill>
                <a:latin typeface="Calibri"/>
                <a:cs typeface="Calibri"/>
              </a:rPr>
              <a:t> 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C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o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m</a:t>
            </a:r>
            <a:r>
              <a:rPr sz="700" spc="10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m</a:t>
            </a:r>
            <a:r>
              <a:rPr sz="700" spc="9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u</a:t>
            </a:r>
            <a:r>
              <a:rPr sz="700" spc="9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n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i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t</a:t>
            </a:r>
            <a:r>
              <a:rPr sz="700" spc="12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i</a:t>
            </a:r>
            <a:r>
              <a:rPr sz="700" spc="9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e</a:t>
            </a:r>
            <a:r>
              <a:rPr sz="700" spc="114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0" dirty="0">
                <a:solidFill>
                  <a:srgbClr val="354F92"/>
                </a:solidFill>
                <a:latin typeface="Calibri"/>
                <a:cs typeface="Calibri"/>
              </a:rPr>
              <a:t>s</a:t>
            </a:r>
            <a:endParaRPr sz="7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107681" y="9986987"/>
            <a:ext cx="311150" cy="179705"/>
            <a:chOff x="7107681" y="9986987"/>
            <a:chExt cx="311150" cy="17970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01197" y="10028970"/>
              <a:ext cx="131230" cy="13123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7107681" y="9986987"/>
              <a:ext cx="311150" cy="179705"/>
            </a:xfrm>
            <a:custGeom>
              <a:avLst/>
              <a:gdLst/>
              <a:ahLst/>
              <a:cxnLst/>
              <a:rect l="l" t="t" r="r" b="b"/>
              <a:pathLst>
                <a:path w="311150" h="179704">
                  <a:moveTo>
                    <a:pt x="306704" y="0"/>
                  </a:moveTo>
                  <a:lnTo>
                    <a:pt x="302768" y="1054"/>
                  </a:lnTo>
                  <a:lnTo>
                    <a:pt x="302514" y="63"/>
                  </a:lnTo>
                  <a:lnTo>
                    <a:pt x="302385" y="12047"/>
                  </a:lnTo>
                  <a:lnTo>
                    <a:pt x="303291" y="25833"/>
                  </a:lnTo>
                  <a:lnTo>
                    <a:pt x="304889" y="39630"/>
                  </a:lnTo>
                  <a:lnTo>
                    <a:pt x="306832" y="51650"/>
                  </a:lnTo>
                  <a:lnTo>
                    <a:pt x="302011" y="71757"/>
                  </a:lnTo>
                  <a:lnTo>
                    <a:pt x="286369" y="91803"/>
                  </a:lnTo>
                  <a:lnTo>
                    <a:pt x="268416" y="107927"/>
                  </a:lnTo>
                  <a:lnTo>
                    <a:pt x="256667" y="116268"/>
                  </a:lnTo>
                  <a:lnTo>
                    <a:pt x="254253" y="117411"/>
                  </a:lnTo>
                  <a:lnTo>
                    <a:pt x="247776" y="124447"/>
                  </a:lnTo>
                  <a:lnTo>
                    <a:pt x="211665" y="154731"/>
                  </a:lnTo>
                  <a:lnTo>
                    <a:pt x="161101" y="174393"/>
                  </a:lnTo>
                  <a:lnTo>
                    <a:pt x="134635" y="171699"/>
                  </a:lnTo>
                  <a:lnTo>
                    <a:pt x="114004" y="161215"/>
                  </a:lnTo>
                  <a:lnTo>
                    <a:pt x="101219" y="146316"/>
                  </a:lnTo>
                  <a:lnTo>
                    <a:pt x="89308" y="130560"/>
                  </a:lnTo>
                  <a:lnTo>
                    <a:pt x="73183" y="118210"/>
                  </a:lnTo>
                  <a:lnTo>
                    <a:pt x="55106" y="109553"/>
                  </a:lnTo>
                  <a:lnTo>
                    <a:pt x="37338" y="104876"/>
                  </a:lnTo>
                  <a:lnTo>
                    <a:pt x="27481" y="101362"/>
                  </a:lnTo>
                  <a:lnTo>
                    <a:pt x="18684" y="95038"/>
                  </a:lnTo>
                  <a:lnTo>
                    <a:pt x="11245" y="87465"/>
                  </a:lnTo>
                  <a:lnTo>
                    <a:pt x="5461" y="80200"/>
                  </a:lnTo>
                  <a:lnTo>
                    <a:pt x="0" y="81648"/>
                  </a:lnTo>
                  <a:lnTo>
                    <a:pt x="36068" y="109969"/>
                  </a:lnTo>
                  <a:lnTo>
                    <a:pt x="52792" y="114654"/>
                  </a:lnTo>
                  <a:lnTo>
                    <a:pt x="69850" y="122807"/>
                  </a:lnTo>
                  <a:lnTo>
                    <a:pt x="85002" y="134234"/>
                  </a:lnTo>
                  <a:lnTo>
                    <a:pt x="96012" y="148742"/>
                  </a:lnTo>
                  <a:lnTo>
                    <a:pt x="107517" y="162982"/>
                  </a:lnTo>
                  <a:lnTo>
                    <a:pt x="125761" y="174072"/>
                  </a:lnTo>
                  <a:lnTo>
                    <a:pt x="149197" y="179514"/>
                  </a:lnTo>
                  <a:lnTo>
                    <a:pt x="176275" y="176809"/>
                  </a:lnTo>
                  <a:lnTo>
                    <a:pt x="213582" y="159407"/>
                  </a:lnTo>
                  <a:lnTo>
                    <a:pt x="253746" y="124968"/>
                  </a:lnTo>
                  <a:lnTo>
                    <a:pt x="256159" y="122199"/>
                  </a:lnTo>
                  <a:lnTo>
                    <a:pt x="258064" y="121678"/>
                  </a:lnTo>
                  <a:lnTo>
                    <a:pt x="269624" y="113625"/>
                  </a:lnTo>
                  <a:lnTo>
                    <a:pt x="288829" y="96753"/>
                  </a:lnTo>
                  <a:lnTo>
                    <a:pt x="305891" y="74821"/>
                  </a:lnTo>
                  <a:lnTo>
                    <a:pt x="311023" y="51587"/>
                  </a:lnTo>
                  <a:lnTo>
                    <a:pt x="308544" y="35995"/>
                  </a:lnTo>
                  <a:lnTo>
                    <a:pt x="307101" y="21512"/>
                  </a:lnTo>
                  <a:lnTo>
                    <a:pt x="306540" y="9169"/>
                  </a:lnTo>
                  <a:lnTo>
                    <a:pt x="3067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60513" y="9993781"/>
              <a:ext cx="230711" cy="152552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0" y="0"/>
            <a:ext cx="2161540" cy="10692765"/>
            <a:chOff x="0" y="0"/>
            <a:chExt cx="2161540" cy="1069276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346075" cy="10690860"/>
            </a:xfrm>
            <a:custGeom>
              <a:avLst/>
              <a:gdLst/>
              <a:ahLst/>
              <a:cxnLst/>
              <a:rect l="l" t="t" r="r" b="b"/>
              <a:pathLst>
                <a:path w="346075" h="10690860">
                  <a:moveTo>
                    <a:pt x="345948" y="0"/>
                  </a:moveTo>
                  <a:lnTo>
                    <a:pt x="0" y="0"/>
                  </a:lnTo>
                  <a:lnTo>
                    <a:pt x="0" y="10690859"/>
                  </a:lnTo>
                  <a:lnTo>
                    <a:pt x="345948" y="10690859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rgbClr val="354F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3559314"/>
              <a:ext cx="1183005" cy="3337560"/>
            </a:xfrm>
            <a:custGeom>
              <a:avLst/>
              <a:gdLst/>
              <a:ahLst/>
              <a:cxnLst/>
              <a:rect l="l" t="t" r="r" b="b"/>
              <a:pathLst>
                <a:path w="1183005" h="3337559">
                  <a:moveTo>
                    <a:pt x="260604" y="1830438"/>
                  </a:moveTo>
                  <a:lnTo>
                    <a:pt x="257517" y="1787461"/>
                  </a:lnTo>
                  <a:lnTo>
                    <a:pt x="248285" y="1744992"/>
                  </a:lnTo>
                  <a:lnTo>
                    <a:pt x="232879" y="1703527"/>
                  </a:lnTo>
                  <a:lnTo>
                    <a:pt x="211328" y="1663598"/>
                  </a:lnTo>
                  <a:lnTo>
                    <a:pt x="183616" y="1625714"/>
                  </a:lnTo>
                  <a:lnTo>
                    <a:pt x="149745" y="1590408"/>
                  </a:lnTo>
                  <a:lnTo>
                    <a:pt x="104838" y="1541284"/>
                  </a:lnTo>
                  <a:lnTo>
                    <a:pt x="65913" y="1488160"/>
                  </a:lnTo>
                  <a:lnTo>
                    <a:pt x="32537" y="1432115"/>
                  </a:lnTo>
                  <a:lnTo>
                    <a:pt x="4279" y="1374228"/>
                  </a:lnTo>
                  <a:lnTo>
                    <a:pt x="0" y="1363535"/>
                  </a:lnTo>
                  <a:lnTo>
                    <a:pt x="0" y="1488757"/>
                  </a:lnTo>
                  <a:lnTo>
                    <a:pt x="25654" y="1529613"/>
                  </a:lnTo>
                  <a:lnTo>
                    <a:pt x="66255" y="1583131"/>
                  </a:lnTo>
                  <a:lnTo>
                    <a:pt x="112801" y="1633461"/>
                  </a:lnTo>
                  <a:lnTo>
                    <a:pt x="146100" y="1671447"/>
                  </a:lnTo>
                  <a:lnTo>
                    <a:pt x="171869" y="1711452"/>
                  </a:lnTo>
                  <a:lnTo>
                    <a:pt x="189776" y="1753514"/>
                  </a:lnTo>
                  <a:lnTo>
                    <a:pt x="199466" y="1797621"/>
                  </a:lnTo>
                  <a:lnTo>
                    <a:pt x="200609" y="1843798"/>
                  </a:lnTo>
                  <a:lnTo>
                    <a:pt x="192862" y="1892033"/>
                  </a:lnTo>
                  <a:lnTo>
                    <a:pt x="179539" y="1936978"/>
                  </a:lnTo>
                  <a:lnTo>
                    <a:pt x="160223" y="1980907"/>
                  </a:lnTo>
                  <a:lnTo>
                    <a:pt x="135636" y="2023452"/>
                  </a:lnTo>
                  <a:lnTo>
                    <a:pt x="106502" y="2064232"/>
                  </a:lnTo>
                  <a:lnTo>
                    <a:pt x="73533" y="2102840"/>
                  </a:lnTo>
                  <a:lnTo>
                    <a:pt x="37452" y="2138896"/>
                  </a:lnTo>
                  <a:lnTo>
                    <a:pt x="0" y="2171141"/>
                  </a:lnTo>
                  <a:lnTo>
                    <a:pt x="0" y="2246719"/>
                  </a:lnTo>
                  <a:lnTo>
                    <a:pt x="59728" y="2201583"/>
                  </a:lnTo>
                  <a:lnTo>
                    <a:pt x="98171" y="2166569"/>
                  </a:lnTo>
                  <a:lnTo>
                    <a:pt x="134175" y="2128596"/>
                  </a:lnTo>
                  <a:lnTo>
                    <a:pt x="167081" y="2087968"/>
                  </a:lnTo>
                  <a:lnTo>
                    <a:pt x="196227" y="2044928"/>
                  </a:lnTo>
                  <a:lnTo>
                    <a:pt x="220941" y="1999780"/>
                  </a:lnTo>
                  <a:lnTo>
                    <a:pt x="240563" y="1952790"/>
                  </a:lnTo>
                  <a:lnTo>
                    <a:pt x="254444" y="1904225"/>
                  </a:lnTo>
                  <a:lnTo>
                    <a:pt x="260502" y="1848916"/>
                  </a:lnTo>
                  <a:lnTo>
                    <a:pt x="260604" y="1830438"/>
                  </a:lnTo>
                  <a:close/>
                </a:path>
                <a:path w="1183005" h="3337559">
                  <a:moveTo>
                    <a:pt x="925068" y="2076437"/>
                  </a:moveTo>
                  <a:lnTo>
                    <a:pt x="922794" y="2036559"/>
                  </a:lnTo>
                  <a:lnTo>
                    <a:pt x="916012" y="1994966"/>
                  </a:lnTo>
                  <a:lnTo>
                    <a:pt x="904773" y="1951748"/>
                  </a:lnTo>
                  <a:lnTo>
                    <a:pt x="889127" y="1907019"/>
                  </a:lnTo>
                  <a:lnTo>
                    <a:pt x="869124" y="1860867"/>
                  </a:lnTo>
                  <a:lnTo>
                    <a:pt x="844816" y="1813407"/>
                  </a:lnTo>
                  <a:lnTo>
                    <a:pt x="816241" y="1764715"/>
                  </a:lnTo>
                  <a:lnTo>
                    <a:pt x="783475" y="1714906"/>
                  </a:lnTo>
                  <a:lnTo>
                    <a:pt x="746556" y="1664068"/>
                  </a:lnTo>
                  <a:lnTo>
                    <a:pt x="680237" y="1575854"/>
                  </a:lnTo>
                  <a:lnTo>
                    <a:pt x="621004" y="1495450"/>
                  </a:lnTo>
                  <a:lnTo>
                    <a:pt x="568452" y="1422387"/>
                  </a:lnTo>
                  <a:lnTo>
                    <a:pt x="522185" y="1356207"/>
                  </a:lnTo>
                  <a:lnTo>
                    <a:pt x="481812" y="1296441"/>
                  </a:lnTo>
                  <a:lnTo>
                    <a:pt x="446951" y="1242618"/>
                  </a:lnTo>
                  <a:lnTo>
                    <a:pt x="417195" y="1194257"/>
                  </a:lnTo>
                  <a:lnTo>
                    <a:pt x="392163" y="1150912"/>
                  </a:lnTo>
                  <a:lnTo>
                    <a:pt x="371449" y="1112088"/>
                  </a:lnTo>
                  <a:lnTo>
                    <a:pt x="354660" y="1077353"/>
                  </a:lnTo>
                  <a:lnTo>
                    <a:pt x="331317" y="1018184"/>
                  </a:lnTo>
                  <a:lnTo>
                    <a:pt x="318985" y="969683"/>
                  </a:lnTo>
                  <a:lnTo>
                    <a:pt x="314502" y="928090"/>
                  </a:lnTo>
                  <a:lnTo>
                    <a:pt x="314236" y="908710"/>
                  </a:lnTo>
                  <a:lnTo>
                    <a:pt x="314744" y="889647"/>
                  </a:lnTo>
                  <a:lnTo>
                    <a:pt x="315658" y="870445"/>
                  </a:lnTo>
                  <a:lnTo>
                    <a:pt x="315658" y="851903"/>
                  </a:lnTo>
                  <a:lnTo>
                    <a:pt x="314426" y="784707"/>
                  </a:lnTo>
                  <a:lnTo>
                    <a:pt x="309562" y="743813"/>
                  </a:lnTo>
                  <a:lnTo>
                    <a:pt x="301371" y="699477"/>
                  </a:lnTo>
                  <a:lnTo>
                    <a:pt x="289496" y="652767"/>
                  </a:lnTo>
                  <a:lnTo>
                    <a:pt x="273558" y="604774"/>
                  </a:lnTo>
                  <a:lnTo>
                    <a:pt x="253174" y="556552"/>
                  </a:lnTo>
                  <a:lnTo>
                    <a:pt x="228003" y="509181"/>
                  </a:lnTo>
                  <a:lnTo>
                    <a:pt x="197650" y="463715"/>
                  </a:lnTo>
                  <a:lnTo>
                    <a:pt x="161772" y="421246"/>
                  </a:lnTo>
                  <a:lnTo>
                    <a:pt x="123659" y="387007"/>
                  </a:lnTo>
                  <a:lnTo>
                    <a:pt x="83083" y="358127"/>
                  </a:lnTo>
                  <a:lnTo>
                    <a:pt x="39814" y="334746"/>
                  </a:lnTo>
                  <a:lnTo>
                    <a:pt x="0" y="319405"/>
                  </a:lnTo>
                  <a:lnTo>
                    <a:pt x="0" y="388327"/>
                  </a:lnTo>
                  <a:lnTo>
                    <a:pt x="41389" y="407123"/>
                  </a:lnTo>
                  <a:lnTo>
                    <a:pt x="82334" y="433057"/>
                  </a:lnTo>
                  <a:lnTo>
                    <a:pt x="118681" y="464299"/>
                  </a:lnTo>
                  <a:lnTo>
                    <a:pt x="152717" y="503732"/>
                  </a:lnTo>
                  <a:lnTo>
                    <a:pt x="181229" y="547255"/>
                  </a:lnTo>
                  <a:lnTo>
                    <a:pt x="204635" y="593521"/>
                  </a:lnTo>
                  <a:lnTo>
                    <a:pt x="223316" y="641159"/>
                  </a:lnTo>
                  <a:lnTo>
                    <a:pt x="237693" y="688784"/>
                  </a:lnTo>
                  <a:lnTo>
                    <a:pt x="248170" y="735050"/>
                  </a:lnTo>
                  <a:lnTo>
                    <a:pt x="255155" y="778573"/>
                  </a:lnTo>
                  <a:lnTo>
                    <a:pt x="259041" y="817981"/>
                  </a:lnTo>
                  <a:lnTo>
                    <a:pt x="260261" y="851903"/>
                  </a:lnTo>
                  <a:lnTo>
                    <a:pt x="260261" y="870445"/>
                  </a:lnTo>
                  <a:lnTo>
                    <a:pt x="259346" y="892467"/>
                  </a:lnTo>
                  <a:lnTo>
                    <a:pt x="258851" y="914146"/>
                  </a:lnTo>
                  <a:lnTo>
                    <a:pt x="260667" y="958494"/>
                  </a:lnTo>
                  <a:lnTo>
                    <a:pt x="268960" y="1007414"/>
                  </a:lnTo>
                  <a:lnTo>
                    <a:pt x="286931" y="1064806"/>
                  </a:lnTo>
                  <a:lnTo>
                    <a:pt x="317842" y="1134605"/>
                  </a:lnTo>
                  <a:lnTo>
                    <a:pt x="339140" y="1175385"/>
                  </a:lnTo>
                  <a:lnTo>
                    <a:pt x="364896" y="1220736"/>
                  </a:lnTo>
                  <a:lnTo>
                    <a:pt x="395490" y="1271143"/>
                  </a:lnTo>
                  <a:lnTo>
                    <a:pt x="431342" y="1327099"/>
                  </a:lnTo>
                  <a:lnTo>
                    <a:pt x="472833" y="1389087"/>
                  </a:lnTo>
                  <a:lnTo>
                    <a:pt x="520395" y="1457617"/>
                  </a:lnTo>
                  <a:lnTo>
                    <a:pt x="574421" y="1533156"/>
                  </a:lnTo>
                  <a:lnTo>
                    <a:pt x="635304" y="1616202"/>
                  </a:lnTo>
                  <a:lnTo>
                    <a:pt x="703465" y="1707248"/>
                  </a:lnTo>
                  <a:lnTo>
                    <a:pt x="743165" y="1761858"/>
                  </a:lnTo>
                  <a:lnTo>
                    <a:pt x="777328" y="1814880"/>
                  </a:lnTo>
                  <a:lnTo>
                    <a:pt x="805954" y="1866214"/>
                  </a:lnTo>
                  <a:lnTo>
                    <a:pt x="829030" y="1915731"/>
                  </a:lnTo>
                  <a:lnTo>
                    <a:pt x="846582" y="1963331"/>
                  </a:lnTo>
                  <a:lnTo>
                    <a:pt x="858583" y="2008911"/>
                  </a:lnTo>
                  <a:lnTo>
                    <a:pt x="865047" y="2052332"/>
                  </a:lnTo>
                  <a:lnTo>
                    <a:pt x="865974" y="2093506"/>
                  </a:lnTo>
                  <a:lnTo>
                    <a:pt x="861352" y="2132317"/>
                  </a:lnTo>
                  <a:lnTo>
                    <a:pt x="831799" y="2209330"/>
                  </a:lnTo>
                  <a:lnTo>
                    <a:pt x="805510" y="2246274"/>
                  </a:lnTo>
                  <a:lnTo>
                    <a:pt x="773303" y="2279688"/>
                  </a:lnTo>
                  <a:lnTo>
                    <a:pt x="736155" y="2309761"/>
                  </a:lnTo>
                  <a:lnTo>
                    <a:pt x="695032" y="2336723"/>
                  </a:lnTo>
                  <a:lnTo>
                    <a:pt x="650925" y="2360752"/>
                  </a:lnTo>
                  <a:lnTo>
                    <a:pt x="604799" y="2382062"/>
                  </a:lnTo>
                  <a:lnTo>
                    <a:pt x="557631" y="2400846"/>
                  </a:lnTo>
                  <a:lnTo>
                    <a:pt x="510387" y="2417318"/>
                  </a:lnTo>
                  <a:lnTo>
                    <a:pt x="464058" y="2431669"/>
                  </a:lnTo>
                  <a:lnTo>
                    <a:pt x="419620" y="2444102"/>
                  </a:lnTo>
                  <a:lnTo>
                    <a:pt x="378028" y="2454833"/>
                  </a:lnTo>
                  <a:lnTo>
                    <a:pt x="340283" y="2464041"/>
                  </a:lnTo>
                  <a:lnTo>
                    <a:pt x="321818" y="2470137"/>
                  </a:lnTo>
                  <a:lnTo>
                    <a:pt x="281406" y="2478316"/>
                  </a:lnTo>
                  <a:lnTo>
                    <a:pt x="243319" y="2484742"/>
                  </a:lnTo>
                  <a:lnTo>
                    <a:pt x="132803" y="2500490"/>
                  </a:lnTo>
                  <a:lnTo>
                    <a:pt x="93611" y="2507323"/>
                  </a:lnTo>
                  <a:lnTo>
                    <a:pt x="55956" y="2516365"/>
                  </a:lnTo>
                  <a:lnTo>
                    <a:pt x="19342" y="2528735"/>
                  </a:lnTo>
                  <a:lnTo>
                    <a:pt x="0" y="2537739"/>
                  </a:lnTo>
                  <a:lnTo>
                    <a:pt x="0" y="2608122"/>
                  </a:lnTo>
                  <a:lnTo>
                    <a:pt x="23850" y="2595461"/>
                  </a:lnTo>
                  <a:lnTo>
                    <a:pt x="59626" y="2582037"/>
                  </a:lnTo>
                  <a:lnTo>
                    <a:pt x="97078" y="2572105"/>
                  </a:lnTo>
                  <a:lnTo>
                    <a:pt x="137007" y="2564053"/>
                  </a:lnTo>
                  <a:lnTo>
                    <a:pt x="180238" y="2556243"/>
                  </a:lnTo>
                  <a:lnTo>
                    <a:pt x="213804" y="2551480"/>
                  </a:lnTo>
                  <a:lnTo>
                    <a:pt x="250253" y="2545550"/>
                  </a:lnTo>
                  <a:lnTo>
                    <a:pt x="290169" y="2537282"/>
                  </a:lnTo>
                  <a:lnTo>
                    <a:pt x="334124" y="2525509"/>
                  </a:lnTo>
                  <a:lnTo>
                    <a:pt x="352602" y="2519413"/>
                  </a:lnTo>
                  <a:lnTo>
                    <a:pt x="390245" y="2510891"/>
                  </a:lnTo>
                  <a:lnTo>
                    <a:pt x="431419" y="2500998"/>
                  </a:lnTo>
                  <a:lnTo>
                    <a:pt x="475310" y="2489492"/>
                  </a:lnTo>
                  <a:lnTo>
                    <a:pt x="521106" y="2476131"/>
                  </a:lnTo>
                  <a:lnTo>
                    <a:pt x="568020" y="2460675"/>
                  </a:lnTo>
                  <a:lnTo>
                    <a:pt x="615213" y="2442883"/>
                  </a:lnTo>
                  <a:lnTo>
                    <a:pt x="661911" y="2422499"/>
                  </a:lnTo>
                  <a:lnTo>
                    <a:pt x="707288" y="2399296"/>
                  </a:lnTo>
                  <a:lnTo>
                    <a:pt x="750531" y="2373033"/>
                  </a:lnTo>
                  <a:lnTo>
                    <a:pt x="790841" y="2343454"/>
                  </a:lnTo>
                  <a:lnTo>
                    <a:pt x="827417" y="2310320"/>
                  </a:lnTo>
                  <a:lnTo>
                    <a:pt x="859434" y="2273389"/>
                  </a:lnTo>
                  <a:lnTo>
                    <a:pt x="886091" y="2232431"/>
                  </a:lnTo>
                  <a:lnTo>
                    <a:pt x="906602" y="2187181"/>
                  </a:lnTo>
                  <a:lnTo>
                    <a:pt x="920445" y="2134095"/>
                  </a:lnTo>
                  <a:lnTo>
                    <a:pt x="923912" y="2106714"/>
                  </a:lnTo>
                  <a:lnTo>
                    <a:pt x="925068" y="2076437"/>
                  </a:lnTo>
                  <a:close/>
                </a:path>
                <a:path w="1183005" h="3337559">
                  <a:moveTo>
                    <a:pt x="1182636" y="1977377"/>
                  </a:moveTo>
                  <a:lnTo>
                    <a:pt x="1181481" y="1926513"/>
                  </a:lnTo>
                  <a:lnTo>
                    <a:pt x="1178013" y="1875066"/>
                  </a:lnTo>
                  <a:lnTo>
                    <a:pt x="1172235" y="1822450"/>
                  </a:lnTo>
                  <a:lnTo>
                    <a:pt x="1164170" y="1768081"/>
                  </a:lnTo>
                  <a:lnTo>
                    <a:pt x="1150340" y="1696974"/>
                  </a:lnTo>
                  <a:lnTo>
                    <a:pt x="1135024" y="1629105"/>
                  </a:lnTo>
                  <a:lnTo>
                    <a:pt x="1118425" y="1564449"/>
                  </a:lnTo>
                  <a:lnTo>
                    <a:pt x="1100696" y="1502943"/>
                  </a:lnTo>
                  <a:lnTo>
                    <a:pt x="1082027" y="1444510"/>
                  </a:lnTo>
                  <a:lnTo>
                    <a:pt x="1062596" y="1389100"/>
                  </a:lnTo>
                  <a:lnTo>
                    <a:pt x="1042593" y="1336649"/>
                  </a:lnTo>
                  <a:lnTo>
                    <a:pt x="1022184" y="1287094"/>
                  </a:lnTo>
                  <a:lnTo>
                    <a:pt x="1001572" y="1240383"/>
                  </a:lnTo>
                  <a:lnTo>
                    <a:pt x="980909" y="1196454"/>
                  </a:lnTo>
                  <a:lnTo>
                    <a:pt x="960399" y="1155255"/>
                  </a:lnTo>
                  <a:lnTo>
                    <a:pt x="940206" y="1116698"/>
                  </a:lnTo>
                  <a:lnTo>
                    <a:pt x="920508" y="1080757"/>
                  </a:lnTo>
                  <a:lnTo>
                    <a:pt x="901509" y="1047343"/>
                  </a:lnTo>
                  <a:lnTo>
                    <a:pt x="866267" y="987907"/>
                  </a:lnTo>
                  <a:lnTo>
                    <a:pt x="828763" y="927188"/>
                  </a:lnTo>
                  <a:lnTo>
                    <a:pt x="811174" y="897204"/>
                  </a:lnTo>
                  <a:lnTo>
                    <a:pt x="799350" y="871804"/>
                  </a:lnTo>
                  <a:lnTo>
                    <a:pt x="795032" y="851014"/>
                  </a:lnTo>
                  <a:lnTo>
                    <a:pt x="791451" y="837755"/>
                  </a:lnTo>
                  <a:lnTo>
                    <a:pt x="776846" y="793343"/>
                  </a:lnTo>
                  <a:lnTo>
                    <a:pt x="752729" y="729005"/>
                  </a:lnTo>
                  <a:lnTo>
                    <a:pt x="737260" y="690816"/>
                  </a:lnTo>
                  <a:lnTo>
                    <a:pt x="719582" y="649389"/>
                  </a:lnTo>
                  <a:lnTo>
                    <a:pt x="699782" y="605307"/>
                  </a:lnTo>
                  <a:lnTo>
                    <a:pt x="677900" y="559142"/>
                  </a:lnTo>
                  <a:lnTo>
                    <a:pt x="654024" y="511505"/>
                  </a:lnTo>
                  <a:lnTo>
                    <a:pt x="628180" y="462940"/>
                  </a:lnTo>
                  <a:lnTo>
                    <a:pt x="600468" y="414058"/>
                  </a:lnTo>
                  <a:lnTo>
                    <a:pt x="570915" y="365429"/>
                  </a:lnTo>
                  <a:lnTo>
                    <a:pt x="539597" y="317652"/>
                  </a:lnTo>
                  <a:lnTo>
                    <a:pt x="506577" y="271284"/>
                  </a:lnTo>
                  <a:lnTo>
                    <a:pt x="471919" y="226910"/>
                  </a:lnTo>
                  <a:lnTo>
                    <a:pt x="435673" y="185140"/>
                  </a:lnTo>
                  <a:lnTo>
                    <a:pt x="397916" y="146519"/>
                  </a:lnTo>
                  <a:lnTo>
                    <a:pt x="358698" y="111658"/>
                  </a:lnTo>
                  <a:lnTo>
                    <a:pt x="318084" y="81127"/>
                  </a:lnTo>
                  <a:lnTo>
                    <a:pt x="276136" y="55511"/>
                  </a:lnTo>
                  <a:lnTo>
                    <a:pt x="232918" y="35382"/>
                  </a:lnTo>
                  <a:lnTo>
                    <a:pt x="188480" y="21348"/>
                  </a:lnTo>
                  <a:lnTo>
                    <a:pt x="142900" y="13957"/>
                  </a:lnTo>
                  <a:lnTo>
                    <a:pt x="78625" y="8623"/>
                  </a:lnTo>
                  <a:lnTo>
                    <a:pt x="15290" y="1930"/>
                  </a:lnTo>
                  <a:lnTo>
                    <a:pt x="0" y="0"/>
                  </a:lnTo>
                  <a:lnTo>
                    <a:pt x="0" y="50355"/>
                  </a:lnTo>
                  <a:lnTo>
                    <a:pt x="36309" y="54610"/>
                  </a:lnTo>
                  <a:lnTo>
                    <a:pt x="85344" y="59524"/>
                  </a:lnTo>
                  <a:lnTo>
                    <a:pt x="130594" y="63233"/>
                  </a:lnTo>
                  <a:lnTo>
                    <a:pt x="172250" y="70421"/>
                  </a:lnTo>
                  <a:lnTo>
                    <a:pt x="213271" y="84785"/>
                  </a:lnTo>
                  <a:lnTo>
                    <a:pt x="253530" y="105664"/>
                  </a:lnTo>
                  <a:lnTo>
                    <a:pt x="292925" y="132397"/>
                  </a:lnTo>
                  <a:lnTo>
                    <a:pt x="331343" y="164312"/>
                  </a:lnTo>
                  <a:lnTo>
                    <a:pt x="368668" y="200748"/>
                  </a:lnTo>
                  <a:lnTo>
                    <a:pt x="404799" y="241007"/>
                  </a:lnTo>
                  <a:lnTo>
                    <a:pt x="439610" y="284454"/>
                  </a:lnTo>
                  <a:lnTo>
                    <a:pt x="473011" y="330403"/>
                  </a:lnTo>
                  <a:lnTo>
                    <a:pt x="504875" y="378180"/>
                  </a:lnTo>
                  <a:lnTo>
                    <a:pt x="535101" y="427126"/>
                  </a:lnTo>
                  <a:lnTo>
                    <a:pt x="563562" y="476567"/>
                  </a:lnTo>
                  <a:lnTo>
                    <a:pt x="590169" y="525830"/>
                  </a:lnTo>
                  <a:lnTo>
                    <a:pt x="614794" y="574255"/>
                  </a:lnTo>
                  <a:lnTo>
                    <a:pt x="637336" y="621169"/>
                  </a:lnTo>
                  <a:lnTo>
                    <a:pt x="657669" y="665911"/>
                  </a:lnTo>
                  <a:lnTo>
                    <a:pt x="675703" y="707783"/>
                  </a:lnTo>
                  <a:lnTo>
                    <a:pt x="691311" y="746150"/>
                  </a:lnTo>
                  <a:lnTo>
                    <a:pt x="714832" y="809637"/>
                  </a:lnTo>
                  <a:lnTo>
                    <a:pt x="727354" y="851014"/>
                  </a:lnTo>
                  <a:lnTo>
                    <a:pt x="735330" y="875525"/>
                  </a:lnTo>
                  <a:lnTo>
                    <a:pt x="749655" y="904087"/>
                  </a:lnTo>
                  <a:lnTo>
                    <a:pt x="769747" y="938441"/>
                  </a:lnTo>
                  <a:lnTo>
                    <a:pt x="810831" y="1006386"/>
                  </a:lnTo>
                  <a:lnTo>
                    <a:pt x="827760" y="1034707"/>
                  </a:lnTo>
                  <a:lnTo>
                    <a:pt x="864285" y="1098270"/>
                  </a:lnTo>
                  <a:lnTo>
                    <a:pt x="883551" y="1133640"/>
                  </a:lnTo>
                  <a:lnTo>
                    <a:pt x="903262" y="1171473"/>
                  </a:lnTo>
                  <a:lnTo>
                    <a:pt x="923277" y="1211846"/>
                  </a:lnTo>
                  <a:lnTo>
                    <a:pt x="943394" y="1254810"/>
                  </a:lnTo>
                  <a:lnTo>
                    <a:pt x="963472" y="1300429"/>
                  </a:lnTo>
                  <a:lnTo>
                    <a:pt x="983348" y="1348752"/>
                  </a:lnTo>
                  <a:lnTo>
                    <a:pt x="1002830" y="1399857"/>
                  </a:lnTo>
                  <a:lnTo>
                    <a:pt x="1021791" y="1453794"/>
                  </a:lnTo>
                  <a:lnTo>
                    <a:pt x="1040028" y="1510626"/>
                  </a:lnTo>
                  <a:lnTo>
                    <a:pt x="1057402" y="1570405"/>
                  </a:lnTo>
                  <a:lnTo>
                    <a:pt x="1073746" y="1633207"/>
                  </a:lnTo>
                  <a:lnTo>
                    <a:pt x="1088872" y="1699082"/>
                  </a:lnTo>
                  <a:lnTo>
                    <a:pt x="1102652" y="1768081"/>
                  </a:lnTo>
                  <a:lnTo>
                    <a:pt x="1112494" y="1828901"/>
                  </a:lnTo>
                  <a:lnTo>
                    <a:pt x="1118895" y="1888197"/>
                  </a:lnTo>
                  <a:lnTo>
                    <a:pt x="1121994" y="1945944"/>
                  </a:lnTo>
                  <a:lnTo>
                    <a:pt x="1121943" y="2002104"/>
                  </a:lnTo>
                  <a:lnTo>
                    <a:pt x="1118895" y="2056625"/>
                  </a:lnTo>
                  <a:lnTo>
                    <a:pt x="1112989" y="2109470"/>
                  </a:lnTo>
                  <a:lnTo>
                    <a:pt x="1104379" y="2160587"/>
                  </a:lnTo>
                  <a:lnTo>
                    <a:pt x="1093177" y="2210066"/>
                  </a:lnTo>
                  <a:lnTo>
                    <a:pt x="1079627" y="2257526"/>
                  </a:lnTo>
                  <a:lnTo>
                    <a:pt x="1063790" y="2303259"/>
                  </a:lnTo>
                  <a:lnTo>
                    <a:pt x="1045832" y="2347112"/>
                  </a:lnTo>
                  <a:lnTo>
                    <a:pt x="1025918" y="2389035"/>
                  </a:lnTo>
                  <a:lnTo>
                    <a:pt x="1004176" y="2428989"/>
                  </a:lnTo>
                  <a:lnTo>
                    <a:pt x="980770" y="2466949"/>
                  </a:lnTo>
                  <a:lnTo>
                    <a:pt x="955840" y="2502852"/>
                  </a:lnTo>
                  <a:lnTo>
                    <a:pt x="929538" y="2536672"/>
                  </a:lnTo>
                  <a:lnTo>
                    <a:pt x="902017" y="2568359"/>
                  </a:lnTo>
                  <a:lnTo>
                    <a:pt x="873417" y="2597874"/>
                  </a:lnTo>
                  <a:lnTo>
                    <a:pt x="843889" y="2625179"/>
                  </a:lnTo>
                  <a:lnTo>
                    <a:pt x="813574" y="2650236"/>
                  </a:lnTo>
                  <a:lnTo>
                    <a:pt x="782637" y="2672994"/>
                  </a:lnTo>
                  <a:lnTo>
                    <a:pt x="719442" y="2711475"/>
                  </a:lnTo>
                  <a:lnTo>
                    <a:pt x="655510" y="2740266"/>
                  </a:lnTo>
                  <a:lnTo>
                    <a:pt x="543814" y="2771610"/>
                  </a:lnTo>
                  <a:lnTo>
                    <a:pt x="496430" y="2787700"/>
                  </a:lnTo>
                  <a:lnTo>
                    <a:pt x="449948" y="2807093"/>
                  </a:lnTo>
                  <a:lnTo>
                    <a:pt x="404482" y="2829572"/>
                  </a:lnTo>
                  <a:lnTo>
                    <a:pt x="360121" y="2854883"/>
                  </a:lnTo>
                  <a:lnTo>
                    <a:pt x="316953" y="2882798"/>
                  </a:lnTo>
                  <a:lnTo>
                    <a:pt x="275094" y="2913075"/>
                  </a:lnTo>
                  <a:lnTo>
                    <a:pt x="234619" y="2945473"/>
                  </a:lnTo>
                  <a:lnTo>
                    <a:pt x="195630" y="2979763"/>
                  </a:lnTo>
                  <a:lnTo>
                    <a:pt x="158242" y="3015704"/>
                  </a:lnTo>
                  <a:lnTo>
                    <a:pt x="122529" y="3053067"/>
                  </a:lnTo>
                  <a:lnTo>
                    <a:pt x="88595" y="3091611"/>
                  </a:lnTo>
                  <a:lnTo>
                    <a:pt x="56540" y="3131096"/>
                  </a:lnTo>
                  <a:lnTo>
                    <a:pt x="26466" y="3171279"/>
                  </a:lnTo>
                  <a:lnTo>
                    <a:pt x="0" y="3209709"/>
                  </a:lnTo>
                  <a:lnTo>
                    <a:pt x="0" y="3337191"/>
                  </a:lnTo>
                  <a:lnTo>
                    <a:pt x="6273" y="3325812"/>
                  </a:lnTo>
                  <a:lnTo>
                    <a:pt x="30670" y="3285439"/>
                  </a:lnTo>
                  <a:lnTo>
                    <a:pt x="57277" y="3244977"/>
                  </a:lnTo>
                  <a:lnTo>
                    <a:pt x="85979" y="3204730"/>
                  </a:lnTo>
                  <a:lnTo>
                    <a:pt x="116687" y="3164954"/>
                  </a:lnTo>
                  <a:lnTo>
                    <a:pt x="149288" y="3125952"/>
                  </a:lnTo>
                  <a:lnTo>
                    <a:pt x="183692" y="3087979"/>
                  </a:lnTo>
                  <a:lnTo>
                    <a:pt x="219798" y="3051327"/>
                  </a:lnTo>
                  <a:lnTo>
                    <a:pt x="257492" y="3016275"/>
                  </a:lnTo>
                  <a:lnTo>
                    <a:pt x="296672" y="2983090"/>
                  </a:lnTo>
                  <a:lnTo>
                    <a:pt x="337261" y="2952077"/>
                  </a:lnTo>
                  <a:lnTo>
                    <a:pt x="379133" y="2923476"/>
                  </a:lnTo>
                  <a:lnTo>
                    <a:pt x="422186" y="2897594"/>
                  </a:lnTo>
                  <a:lnTo>
                    <a:pt x="466344" y="2874708"/>
                  </a:lnTo>
                  <a:lnTo>
                    <a:pt x="511479" y="2855087"/>
                  </a:lnTo>
                  <a:lnTo>
                    <a:pt x="557504" y="2839008"/>
                  </a:lnTo>
                  <a:lnTo>
                    <a:pt x="604316" y="2826753"/>
                  </a:lnTo>
                  <a:lnTo>
                    <a:pt x="639064" y="2818028"/>
                  </a:lnTo>
                  <a:lnTo>
                    <a:pt x="674204" y="2806357"/>
                  </a:lnTo>
                  <a:lnTo>
                    <a:pt x="709536" y="2791790"/>
                  </a:lnTo>
                  <a:lnTo>
                    <a:pt x="744893" y="2774378"/>
                  </a:lnTo>
                  <a:lnTo>
                    <a:pt x="780084" y="2754198"/>
                  </a:lnTo>
                  <a:lnTo>
                    <a:pt x="814946" y="2731287"/>
                  </a:lnTo>
                  <a:lnTo>
                    <a:pt x="849299" y="2705697"/>
                  </a:lnTo>
                  <a:lnTo>
                    <a:pt x="882942" y="2677490"/>
                  </a:lnTo>
                  <a:lnTo>
                    <a:pt x="915720" y="2646730"/>
                  </a:lnTo>
                  <a:lnTo>
                    <a:pt x="947445" y="2613444"/>
                  </a:lnTo>
                  <a:lnTo>
                    <a:pt x="977938" y="2577719"/>
                  </a:lnTo>
                  <a:lnTo>
                    <a:pt x="1007021" y="2539581"/>
                  </a:lnTo>
                  <a:lnTo>
                    <a:pt x="1034516" y="2499106"/>
                  </a:lnTo>
                  <a:lnTo>
                    <a:pt x="1060246" y="2456345"/>
                  </a:lnTo>
                  <a:lnTo>
                    <a:pt x="1084021" y="2411336"/>
                  </a:lnTo>
                  <a:lnTo>
                    <a:pt x="1105674" y="2364155"/>
                  </a:lnTo>
                  <a:lnTo>
                    <a:pt x="1125016" y="2314841"/>
                  </a:lnTo>
                  <a:lnTo>
                    <a:pt x="1141869" y="2263470"/>
                  </a:lnTo>
                  <a:lnTo>
                    <a:pt x="1156093" y="2209965"/>
                  </a:lnTo>
                  <a:lnTo>
                    <a:pt x="1167422" y="2154707"/>
                  </a:lnTo>
                  <a:lnTo>
                    <a:pt x="1175753" y="2097430"/>
                  </a:lnTo>
                  <a:lnTo>
                    <a:pt x="1180884" y="2038311"/>
                  </a:lnTo>
                  <a:lnTo>
                    <a:pt x="1182636" y="1977377"/>
                  </a:lnTo>
                  <a:close/>
                </a:path>
              </a:pathLst>
            </a:custGeom>
            <a:solidFill>
              <a:srgbClr val="EB73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38328" y="0"/>
              <a:ext cx="1823085" cy="10692765"/>
            </a:xfrm>
            <a:custGeom>
              <a:avLst/>
              <a:gdLst/>
              <a:ahLst/>
              <a:cxnLst/>
              <a:rect l="l" t="t" r="r" b="b"/>
              <a:pathLst>
                <a:path w="1823085" h="10692765">
                  <a:moveTo>
                    <a:pt x="1822704" y="0"/>
                  </a:moveTo>
                  <a:lnTo>
                    <a:pt x="0" y="0"/>
                  </a:lnTo>
                  <a:lnTo>
                    <a:pt x="0" y="10692384"/>
                  </a:lnTo>
                  <a:lnTo>
                    <a:pt x="1822704" y="10692384"/>
                  </a:lnTo>
                  <a:lnTo>
                    <a:pt x="18227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746251" y="1186941"/>
            <a:ext cx="2941320" cy="110871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 algn="just">
              <a:lnSpc>
                <a:spcPct val="90900"/>
              </a:lnSpc>
              <a:spcBef>
                <a:spcPts val="225"/>
              </a:spcBef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1100" spc="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Município</a:t>
            </a:r>
            <a:r>
              <a:rPr sz="1100" spc="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spc="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Bratsigovo</a:t>
            </a:r>
            <a:r>
              <a:rPr sz="1100" spc="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está</a:t>
            </a:r>
            <a:r>
              <a:rPr sz="1100" spc="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localizado</a:t>
            </a:r>
            <a:r>
              <a:rPr sz="1100" spc="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no</a:t>
            </a:r>
            <a:r>
              <a:rPr sz="1100" spc="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20" dirty="0">
                <a:solidFill>
                  <a:srgbClr val="404040"/>
                </a:solidFill>
                <a:latin typeface="Calibri"/>
                <a:cs typeface="Calibri"/>
              </a:rPr>
              <a:t>sopé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da Serra de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Rodopi e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cobre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uma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área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muito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grande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no</a:t>
            </a:r>
            <a:r>
              <a:rPr sz="1100" spc="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âmbito</a:t>
            </a:r>
            <a:r>
              <a:rPr sz="1100" spc="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da</a:t>
            </a:r>
            <a:r>
              <a:rPr sz="1100" spc="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Natura</a:t>
            </a:r>
            <a:r>
              <a:rPr sz="1100" spc="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2000.</a:t>
            </a:r>
            <a:r>
              <a:rPr sz="1100" spc="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1100" spc="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principal</a:t>
            </a:r>
            <a:r>
              <a:rPr sz="1100" spc="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objetivo</a:t>
            </a:r>
            <a:r>
              <a:rPr sz="1100" spc="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25" dirty="0">
                <a:solidFill>
                  <a:srgbClr val="404040"/>
                </a:solidFill>
                <a:latin typeface="Calibri"/>
                <a:cs typeface="Calibri"/>
              </a:rPr>
              <a:t>da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estratégia energética municipal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é</a:t>
            </a:r>
            <a:r>
              <a:rPr sz="11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100" spc="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implementação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do</a:t>
            </a:r>
            <a:r>
              <a:rPr sz="1100" spc="3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roteiro</a:t>
            </a:r>
            <a:r>
              <a:rPr sz="1100" spc="3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spc="3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transição</a:t>
            </a:r>
            <a:r>
              <a:rPr sz="1100" spc="3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para</a:t>
            </a:r>
            <a:r>
              <a:rPr sz="1100" spc="3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energia</a:t>
            </a:r>
            <a:r>
              <a:rPr sz="1100" spc="3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verde.</a:t>
            </a:r>
            <a:r>
              <a:rPr sz="1100" spc="3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25" dirty="0">
                <a:solidFill>
                  <a:srgbClr val="404040"/>
                </a:solidFill>
                <a:latin typeface="Calibri"/>
                <a:cs typeface="Calibri"/>
              </a:rPr>
              <a:t>As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etapas</a:t>
            </a:r>
            <a:r>
              <a:rPr sz="1100" spc="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da</a:t>
            </a:r>
            <a:r>
              <a:rPr sz="1100" spc="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viagem</a:t>
            </a:r>
            <a:r>
              <a:rPr sz="1100" spc="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para</a:t>
            </a:r>
            <a:r>
              <a:rPr sz="1100" spc="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100" spc="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eficiência</a:t>
            </a:r>
            <a:r>
              <a:rPr sz="1100" spc="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energética</a:t>
            </a:r>
            <a:r>
              <a:rPr sz="1100" spc="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100" spc="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25" dirty="0">
                <a:solidFill>
                  <a:srgbClr val="404040"/>
                </a:solidFill>
                <a:latin typeface="Calibri"/>
                <a:cs typeface="Calibri"/>
              </a:rPr>
              <a:t>as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fontes</a:t>
            </a:r>
            <a:r>
              <a:rPr sz="11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energia</a:t>
            </a:r>
            <a:r>
              <a:rPr sz="11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renováveis</a:t>
            </a:r>
            <a:r>
              <a:rPr sz="11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incluem</a:t>
            </a:r>
            <a:r>
              <a:rPr sz="11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0" dirty="0">
                <a:solidFill>
                  <a:srgbClr val="404040"/>
                </a:solidFill>
                <a:latin typeface="Calibri"/>
                <a:cs typeface="Calibri"/>
              </a:rPr>
              <a:t>: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18463" y="2558922"/>
            <a:ext cx="58864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Municipal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46251" y="2332766"/>
            <a:ext cx="2941955" cy="725170"/>
          </a:xfrm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/>
          <a:p>
            <a:pPr marL="183515" indent="-170815">
              <a:lnSpc>
                <a:spcPct val="100000"/>
              </a:lnSpc>
              <a:spcBef>
                <a:spcPts val="685"/>
              </a:spcBef>
              <a:buClr>
                <a:srgbClr val="EB7339"/>
              </a:buClr>
              <a:buSzPct val="127272"/>
              <a:buFont typeface="Arial MT"/>
              <a:buChar char="•"/>
              <a:tabLst>
                <a:tab pos="183515" algn="l"/>
              </a:tabLst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Constituir</a:t>
            </a:r>
            <a:r>
              <a:rPr sz="1100" spc="3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uma</a:t>
            </a:r>
            <a:r>
              <a:rPr sz="1100" spc="30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equipa</a:t>
            </a:r>
            <a:r>
              <a:rPr sz="1100" spc="30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spc="3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peritos</a:t>
            </a:r>
            <a:r>
              <a:rPr sz="1100" spc="30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na</a:t>
            </a:r>
            <a:r>
              <a:rPr sz="1100" spc="30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Câmara</a:t>
            </a:r>
            <a:endParaRPr sz="1100">
              <a:latin typeface="Calibri"/>
              <a:cs typeface="Calibri"/>
            </a:endParaRPr>
          </a:p>
          <a:p>
            <a:pPr marL="182880" marR="5080" indent="-170815">
              <a:lnSpc>
                <a:spcPts val="1200"/>
              </a:lnSpc>
              <a:spcBef>
                <a:spcPts val="1220"/>
              </a:spcBef>
              <a:buClr>
                <a:srgbClr val="EB7339"/>
              </a:buClr>
              <a:buSzPct val="127272"/>
              <a:buFont typeface="Arial MT"/>
              <a:buChar char="•"/>
              <a:tabLst>
                <a:tab pos="184785" algn="l"/>
                <a:tab pos="916305" algn="l"/>
                <a:tab pos="1115695" algn="l"/>
                <a:tab pos="2001520" algn="l"/>
                <a:tab pos="2274570" algn="l"/>
                <a:tab pos="2858135" algn="l"/>
              </a:tabLst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Cooperar</a:t>
            </a:r>
            <a:r>
              <a:rPr sz="1100" spc="3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com</a:t>
            </a:r>
            <a:r>
              <a:rPr sz="1100" spc="3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peritos</a:t>
            </a:r>
            <a:r>
              <a:rPr sz="1100" spc="3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externos</a:t>
            </a:r>
            <a:r>
              <a:rPr sz="1100" spc="3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em</a:t>
            </a:r>
            <a:r>
              <a:rPr sz="1100" spc="3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auditoria 	energética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	</a:t>
            </a:r>
            <a:r>
              <a:rPr sz="1100" spc="-5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	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fornecedores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	</a:t>
            </a:r>
            <a:r>
              <a:rPr sz="1100" spc="-25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	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serviços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	</a:t>
            </a:r>
            <a:r>
              <a:rPr sz="1100" spc="-5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18463" y="3016122"/>
            <a:ext cx="55753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materiais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46251" y="3168522"/>
            <a:ext cx="2941955" cy="34607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82880" marR="5080" indent="-170815">
              <a:lnSpc>
                <a:spcPts val="1200"/>
              </a:lnSpc>
              <a:spcBef>
                <a:spcPts val="240"/>
              </a:spcBef>
              <a:buClr>
                <a:srgbClr val="EB7339"/>
              </a:buClr>
              <a:buSzPct val="127272"/>
              <a:buFont typeface="Arial MT"/>
              <a:buChar char="•"/>
              <a:tabLst>
                <a:tab pos="184785" algn="l"/>
              </a:tabLst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Desenvolvimento</a:t>
            </a:r>
            <a:r>
              <a:rPr sz="1100" spc="1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spc="1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um</a:t>
            </a:r>
            <a:r>
              <a:rPr sz="1100" spc="1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Plano</a:t>
            </a:r>
            <a:r>
              <a:rPr sz="1100" spc="1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spc="1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Ação</a:t>
            </a:r>
            <a:r>
              <a:rPr sz="1100" spc="1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para</a:t>
            </a:r>
            <a:r>
              <a:rPr sz="1100" spc="1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	Energia</a:t>
            </a:r>
            <a:r>
              <a:rPr sz="1100" spc="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Sustentável</a:t>
            </a:r>
            <a:r>
              <a:rPr sz="1100" spc="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para</a:t>
            </a:r>
            <a:r>
              <a:rPr sz="1100" spc="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1100" spc="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período</a:t>
            </a:r>
            <a:r>
              <a:rPr sz="1100" spc="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2016</a:t>
            </a:r>
            <a:r>
              <a:rPr sz="1100" spc="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-</a:t>
            </a:r>
            <a:r>
              <a:rPr sz="1100" spc="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20" dirty="0">
                <a:solidFill>
                  <a:srgbClr val="404040"/>
                </a:solidFill>
                <a:latin typeface="Calibri"/>
                <a:cs typeface="Calibri"/>
              </a:rPr>
              <a:t>2021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18463" y="3473322"/>
            <a:ext cx="276923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45490" algn="l"/>
                <a:tab pos="1257935" algn="l"/>
                <a:tab pos="1666239" algn="l"/>
                <a:tab pos="1887220" algn="l"/>
                <a:tab pos="2686050" algn="l"/>
              </a:tabLst>
            </a:pP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Identificar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	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fontes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	</a:t>
            </a:r>
            <a:r>
              <a:rPr sz="1100" spc="-20" dirty="0">
                <a:solidFill>
                  <a:srgbClr val="404040"/>
                </a:solidFill>
                <a:latin typeface="Calibri"/>
                <a:cs typeface="Calibri"/>
              </a:rPr>
              <a:t>para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	</a:t>
            </a:r>
            <a:r>
              <a:rPr sz="1100" spc="-5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	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preparação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	</a:t>
            </a:r>
            <a:r>
              <a:rPr sz="1100" spc="-5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18463" y="3625722"/>
            <a:ext cx="159194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implementação</a:t>
            </a:r>
            <a:r>
              <a:rPr sz="11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projetos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499486" y="3930776"/>
            <a:ext cx="1188085" cy="346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260"/>
              </a:lnSpc>
              <a:spcBef>
                <a:spcPts val="100"/>
              </a:spcBef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para</a:t>
            </a:r>
            <a:r>
              <a:rPr sz="1100" spc="4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financiamento</a:t>
            </a:r>
            <a:endParaRPr sz="1100">
              <a:latin typeface="Calibri"/>
              <a:cs typeface="Calibri"/>
            </a:endParaRPr>
          </a:p>
          <a:p>
            <a:pPr marL="15240">
              <a:lnSpc>
                <a:spcPts val="1260"/>
              </a:lnSpc>
              <a:tabLst>
                <a:tab pos="205740" algn="l"/>
                <a:tab pos="753110" algn="l"/>
                <a:tab pos="1104900" algn="l"/>
              </a:tabLst>
            </a:pPr>
            <a:r>
              <a:rPr sz="1100" spc="-50" dirty="0">
                <a:solidFill>
                  <a:srgbClr val="404040"/>
                </a:solidFill>
                <a:latin typeface="Calibri"/>
                <a:cs typeface="Calibri"/>
              </a:rPr>
              <a:t>-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	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FEDER,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	</a:t>
            </a:r>
            <a:r>
              <a:rPr sz="1100" spc="-25" dirty="0">
                <a:solidFill>
                  <a:srgbClr val="404040"/>
                </a:solidFill>
                <a:latin typeface="Calibri"/>
                <a:cs typeface="Calibri"/>
              </a:rPr>
              <a:t>EEE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	</a:t>
            </a:r>
            <a:r>
              <a:rPr sz="1100" spc="-5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46251" y="3778376"/>
            <a:ext cx="2172970" cy="650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3515" indent="-170815">
              <a:lnSpc>
                <a:spcPts val="1260"/>
              </a:lnSpc>
              <a:spcBef>
                <a:spcPts val="100"/>
              </a:spcBef>
              <a:buClr>
                <a:srgbClr val="EB7339"/>
              </a:buClr>
              <a:buSzPct val="127272"/>
              <a:buFont typeface="Arial MT"/>
              <a:buChar char="•"/>
              <a:tabLst>
                <a:tab pos="183515" algn="l"/>
              </a:tabLst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Desenvolver</a:t>
            </a:r>
            <a:r>
              <a:rPr sz="11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uma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série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 projetos</a:t>
            </a:r>
            <a:endParaRPr sz="1100">
              <a:latin typeface="Calibri"/>
              <a:cs typeface="Calibri"/>
            </a:endParaRPr>
          </a:p>
          <a:p>
            <a:pPr marL="182880" marR="488315" indent="-170815">
              <a:lnSpc>
                <a:spcPts val="1200"/>
              </a:lnSpc>
              <a:spcBef>
                <a:spcPts val="80"/>
              </a:spcBef>
              <a:buClr>
                <a:srgbClr val="EB7339"/>
              </a:buClr>
              <a:buSzPct val="127272"/>
              <a:buFont typeface="Arial MT"/>
              <a:buChar char="•"/>
              <a:tabLst>
                <a:tab pos="184785" algn="l"/>
                <a:tab pos="534035" algn="l"/>
                <a:tab pos="1262380" algn="l"/>
              </a:tabLst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Lançamento</a:t>
            </a:r>
            <a:r>
              <a:rPr sz="1100" spc="4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spc="4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projetos 	</a:t>
            </a:r>
            <a:r>
              <a:rPr sz="1100" spc="-25" dirty="0">
                <a:solidFill>
                  <a:srgbClr val="404040"/>
                </a:solidFill>
                <a:latin typeface="Calibri"/>
                <a:cs typeface="Calibri"/>
              </a:rPr>
              <a:t>sob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	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diferentes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	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fontes 	financiamento</a:t>
            </a:r>
            <a:r>
              <a:rPr sz="1100" spc="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nacional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46251" y="4540376"/>
            <a:ext cx="2941955" cy="80327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algn="just">
              <a:lnSpc>
                <a:spcPts val="1200"/>
              </a:lnSpc>
              <a:spcBef>
                <a:spcPts val="240"/>
              </a:spcBef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No</a:t>
            </a:r>
            <a:r>
              <a:rPr sz="1100" spc="38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telhado</a:t>
            </a:r>
            <a:r>
              <a:rPr sz="1100" spc="4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do</a:t>
            </a:r>
            <a:r>
              <a:rPr sz="1100" spc="38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centro</a:t>
            </a:r>
            <a:r>
              <a:rPr sz="1100" spc="4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spc="39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saúde</a:t>
            </a:r>
            <a:r>
              <a:rPr sz="1100" spc="39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da</a:t>
            </a:r>
            <a:r>
              <a:rPr sz="1100" spc="3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cidade</a:t>
            </a:r>
            <a:r>
              <a:rPr sz="1100" spc="39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25" dirty="0">
                <a:solidFill>
                  <a:srgbClr val="404040"/>
                </a:solidFill>
                <a:latin typeface="Calibri"/>
                <a:cs typeface="Calibri"/>
              </a:rPr>
              <a:t>de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Bratsigovo</a:t>
            </a:r>
            <a:r>
              <a:rPr sz="11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foi</a:t>
            </a:r>
            <a:r>
              <a:rPr sz="11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instalada</a:t>
            </a:r>
            <a:r>
              <a:rPr sz="11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uma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central</a:t>
            </a:r>
            <a:r>
              <a:rPr sz="11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fotovoltaica</a:t>
            </a:r>
            <a:r>
              <a:rPr sz="11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25" dirty="0">
                <a:solidFill>
                  <a:srgbClr val="404040"/>
                </a:solidFill>
                <a:latin typeface="Calibri"/>
                <a:cs typeface="Calibri"/>
              </a:rPr>
              <a:t>de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30</a:t>
            </a:r>
            <a:r>
              <a:rPr sz="1100" spc="19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KWp</a:t>
            </a:r>
            <a:r>
              <a:rPr sz="1100" spc="19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100" spc="2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100" spc="19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eletricidade</a:t>
            </a:r>
            <a:r>
              <a:rPr sz="1100" spc="19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é</a:t>
            </a:r>
            <a:r>
              <a:rPr sz="1100" spc="19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utilizada</a:t>
            </a:r>
            <a:r>
              <a:rPr sz="1100" spc="19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para</a:t>
            </a:r>
            <a:r>
              <a:rPr sz="1100" spc="19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as</a:t>
            </a:r>
            <a:r>
              <a:rPr sz="1100" spc="1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20" dirty="0">
                <a:solidFill>
                  <a:srgbClr val="404040"/>
                </a:solidFill>
                <a:latin typeface="Calibri"/>
                <a:cs typeface="Calibri"/>
              </a:rPr>
              <a:t>suas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próprias</a:t>
            </a:r>
            <a:r>
              <a:rPr sz="1100" spc="8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necessidades.</a:t>
            </a:r>
            <a:r>
              <a:rPr sz="1100" spc="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Parte</a:t>
            </a:r>
            <a:r>
              <a:rPr sz="1100" spc="9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da</a:t>
            </a:r>
            <a:r>
              <a:rPr sz="1100" spc="8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energia</a:t>
            </a:r>
            <a:r>
              <a:rPr sz="1100" spc="8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é</a:t>
            </a:r>
            <a:r>
              <a:rPr sz="1100" spc="8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vendida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à</a:t>
            </a:r>
            <a:r>
              <a:rPr sz="11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rede,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principalmente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fora do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horário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spc="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trabalho.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46251" y="5454776"/>
            <a:ext cx="2941320" cy="65087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algn="just">
              <a:lnSpc>
                <a:spcPts val="1200"/>
              </a:lnSpc>
              <a:spcBef>
                <a:spcPts val="240"/>
              </a:spcBef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1100" spc="1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reequipamento</a:t>
            </a:r>
            <a:r>
              <a:rPr sz="1100" spc="1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do</a:t>
            </a:r>
            <a:r>
              <a:rPr sz="1100" spc="1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edifício</a:t>
            </a:r>
            <a:r>
              <a:rPr sz="1100" spc="1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cultural</a:t>
            </a:r>
            <a:r>
              <a:rPr sz="1100" spc="1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principal</a:t>
            </a:r>
            <a:r>
              <a:rPr sz="1100" spc="1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25" dirty="0">
                <a:solidFill>
                  <a:srgbClr val="404040"/>
                </a:solidFill>
                <a:latin typeface="Calibri"/>
                <a:cs typeface="Calibri"/>
              </a:rPr>
              <a:t>da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cidade</a:t>
            </a:r>
            <a:r>
              <a:rPr sz="1100" spc="1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incluiu</a:t>
            </a:r>
            <a:r>
              <a:rPr sz="1100" spc="1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100" spc="1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mudança</a:t>
            </a:r>
            <a:r>
              <a:rPr sz="1100" spc="1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spc="1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caixilhos</a:t>
            </a:r>
            <a:r>
              <a:rPr sz="1100" spc="1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spc="1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janelas,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reparação</a:t>
            </a:r>
            <a:r>
              <a:rPr sz="1100" spc="1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do</a:t>
            </a:r>
            <a:r>
              <a:rPr sz="1100" spc="1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telhado</a:t>
            </a:r>
            <a:r>
              <a:rPr sz="1100" spc="1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100" spc="1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instalação</a:t>
            </a:r>
            <a:r>
              <a:rPr sz="1100" spc="18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spc="1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caldeira</a:t>
            </a:r>
            <a:r>
              <a:rPr sz="1100" spc="1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25" dirty="0">
                <a:solidFill>
                  <a:srgbClr val="404040"/>
                </a:solidFill>
                <a:latin typeface="Calibri"/>
                <a:cs typeface="Calibri"/>
              </a:rPr>
              <a:t>de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calor</a:t>
            </a:r>
            <a:r>
              <a:rPr sz="11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biomassa</a:t>
            </a:r>
            <a:r>
              <a:rPr sz="11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675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25" dirty="0">
                <a:solidFill>
                  <a:srgbClr val="404040"/>
                </a:solidFill>
                <a:latin typeface="Calibri"/>
                <a:cs typeface="Calibri"/>
              </a:rPr>
              <a:t>Kw.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46251" y="6217157"/>
            <a:ext cx="2942590" cy="202247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algn="just">
              <a:lnSpc>
                <a:spcPts val="1200"/>
              </a:lnSpc>
              <a:spcBef>
                <a:spcPts val="240"/>
              </a:spcBef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100" spc="2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reabilitação</a:t>
            </a:r>
            <a:r>
              <a:rPr sz="1100" spc="2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spc="2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quatro</a:t>
            </a:r>
            <a:r>
              <a:rPr sz="1100" spc="2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edifícios</a:t>
            </a:r>
            <a:r>
              <a:rPr sz="1100" spc="2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multifamiliares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foi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financiada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pelo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Programa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Nacional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de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Eficiência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Energética,</a:t>
            </a:r>
            <a:r>
              <a:rPr sz="1100" spc="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onde</a:t>
            </a:r>
            <a:r>
              <a:rPr sz="1100" spc="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os</a:t>
            </a:r>
            <a:r>
              <a:rPr sz="1100" spc="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beneficiários</a:t>
            </a:r>
            <a:r>
              <a:rPr sz="1100" spc="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são</a:t>
            </a:r>
            <a:r>
              <a:rPr sz="1100" spc="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as</a:t>
            </a:r>
            <a:r>
              <a:rPr sz="1100" spc="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respetivas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associações</a:t>
            </a:r>
            <a:r>
              <a:rPr sz="1100" spc="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spc="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proprietários.</a:t>
            </a:r>
            <a:r>
              <a:rPr sz="11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 município</a:t>
            </a:r>
            <a:r>
              <a:rPr sz="1100" spc="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apoiou </a:t>
            </a:r>
            <a:r>
              <a:rPr sz="1100" spc="-50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processo</a:t>
            </a:r>
            <a:r>
              <a:rPr sz="1100" spc="1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em</a:t>
            </a:r>
            <a:r>
              <a:rPr sz="1100" spc="1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matéria</a:t>
            </a:r>
            <a:r>
              <a:rPr sz="1100" spc="1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spc="1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documentação</a:t>
            </a:r>
            <a:r>
              <a:rPr sz="1100" spc="1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técnica</a:t>
            </a:r>
            <a:r>
              <a:rPr sz="1100" spc="1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 autorizações.</a:t>
            </a:r>
            <a:endParaRPr sz="1100">
              <a:latin typeface="Calibri"/>
              <a:cs typeface="Calibri"/>
            </a:endParaRPr>
          </a:p>
          <a:p>
            <a:pPr marL="12700" marR="5080" algn="just">
              <a:lnSpc>
                <a:spcPts val="1200"/>
              </a:lnSpc>
              <a:spcBef>
                <a:spcPts val="1205"/>
              </a:spcBef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As</a:t>
            </a:r>
            <a:r>
              <a:rPr sz="1100" spc="29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luzes</a:t>
            </a:r>
            <a:r>
              <a:rPr sz="1100" spc="3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spc="29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rua</a:t>
            </a:r>
            <a:r>
              <a:rPr sz="1100" spc="28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na</a:t>
            </a:r>
            <a:r>
              <a:rPr sz="1100" spc="2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cidade</a:t>
            </a:r>
            <a:r>
              <a:rPr sz="1100" spc="30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spc="28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Bratsigovo</a:t>
            </a:r>
            <a:r>
              <a:rPr sz="1100" spc="30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20" dirty="0">
                <a:solidFill>
                  <a:srgbClr val="404040"/>
                </a:solidFill>
                <a:latin typeface="Calibri"/>
                <a:cs typeface="Calibri"/>
              </a:rPr>
              <a:t>foram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substituídas</a:t>
            </a:r>
            <a:r>
              <a:rPr sz="1100" spc="325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por</a:t>
            </a:r>
            <a:r>
              <a:rPr sz="1100" spc="335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iluminação</a:t>
            </a:r>
            <a:r>
              <a:rPr sz="1100" spc="335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energeticamente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eficiente.</a:t>
            </a:r>
            <a:r>
              <a:rPr sz="1100" spc="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Os</a:t>
            </a:r>
            <a:r>
              <a:rPr sz="1100" spc="9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principais</a:t>
            </a:r>
            <a:r>
              <a:rPr sz="1100" spc="9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intervenientes</a:t>
            </a:r>
            <a:r>
              <a:rPr sz="1100" spc="9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na</a:t>
            </a:r>
            <a:r>
              <a:rPr sz="1100" spc="9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iniciativa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são</a:t>
            </a:r>
            <a:r>
              <a:rPr sz="1100" spc="2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as</a:t>
            </a:r>
            <a:r>
              <a:rPr sz="1100" spc="2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autoridades</a:t>
            </a:r>
            <a:r>
              <a:rPr sz="1100" spc="2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municipais</a:t>
            </a:r>
            <a:r>
              <a:rPr sz="1100" spc="2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100" spc="229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os</a:t>
            </a:r>
            <a:r>
              <a:rPr sz="1100" spc="2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gestores</a:t>
            </a:r>
            <a:r>
              <a:rPr sz="1100" spc="2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25" dirty="0">
                <a:solidFill>
                  <a:srgbClr val="404040"/>
                </a:solidFill>
                <a:latin typeface="Calibri"/>
                <a:cs typeface="Calibri"/>
              </a:rPr>
              <a:t>das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empresas</a:t>
            </a:r>
            <a:r>
              <a:rPr sz="1100" spc="1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municipais,</a:t>
            </a:r>
            <a:r>
              <a:rPr sz="1100" spc="19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bem</a:t>
            </a:r>
            <a:r>
              <a:rPr sz="1100" spc="18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como</a:t>
            </a:r>
            <a:r>
              <a:rPr sz="1100" spc="19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100" spc="1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população</a:t>
            </a:r>
            <a:r>
              <a:rPr sz="1100" spc="19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25" dirty="0">
                <a:solidFill>
                  <a:srgbClr val="404040"/>
                </a:solidFill>
                <a:latin typeface="Calibri"/>
                <a:cs typeface="Calibri"/>
              </a:rPr>
              <a:t>do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município..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877436" y="1186941"/>
            <a:ext cx="145351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EB7339"/>
                </a:solidFill>
                <a:latin typeface="Calibri"/>
                <a:cs typeface="Calibri"/>
              </a:rPr>
              <a:t>Partilha</a:t>
            </a:r>
            <a:r>
              <a:rPr sz="1100" b="1" spc="-2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EB7339"/>
                </a:solidFill>
                <a:latin typeface="Calibri"/>
                <a:cs typeface="Calibri"/>
              </a:rPr>
              <a:t>e</a:t>
            </a:r>
            <a:r>
              <a:rPr sz="1100" b="1" spc="-20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100" b="1" spc="-10" dirty="0">
                <a:solidFill>
                  <a:srgbClr val="EB7339"/>
                </a:solidFill>
                <a:latin typeface="Calibri"/>
                <a:cs typeface="Calibri"/>
              </a:rPr>
              <a:t>Aprendizagem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877436" y="1492122"/>
            <a:ext cx="2941955" cy="80327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algn="just">
              <a:lnSpc>
                <a:spcPts val="1200"/>
              </a:lnSpc>
              <a:spcBef>
                <a:spcPts val="240"/>
              </a:spcBef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100" spc="254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Sra.</a:t>
            </a:r>
            <a:r>
              <a:rPr sz="1100" spc="260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Grigorova,</a:t>
            </a:r>
            <a:r>
              <a:rPr sz="1100" spc="254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Diretora</a:t>
            </a:r>
            <a:r>
              <a:rPr sz="1100" spc="260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do</a:t>
            </a:r>
            <a:r>
              <a:rPr sz="1100" spc="250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Planeamento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Territorial</a:t>
            </a:r>
            <a:r>
              <a:rPr sz="1100" spc="4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spc="4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Assentamentos</a:t>
            </a:r>
            <a:r>
              <a:rPr sz="1100" spc="4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no</a:t>
            </a:r>
            <a:r>
              <a:rPr sz="1100" spc="4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Município</a:t>
            </a:r>
            <a:r>
              <a:rPr sz="1100" spc="484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25" dirty="0">
                <a:solidFill>
                  <a:srgbClr val="404040"/>
                </a:solidFill>
                <a:latin typeface="Calibri"/>
                <a:cs typeface="Calibri"/>
              </a:rPr>
              <a:t>de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Bratsigovo</a:t>
            </a:r>
            <a:r>
              <a:rPr sz="1100" spc="4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partilhou</a:t>
            </a:r>
            <a:r>
              <a:rPr sz="1100" spc="4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como</a:t>
            </a:r>
            <a:r>
              <a:rPr sz="1100" spc="4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os</a:t>
            </a:r>
            <a:r>
              <a:rPr sz="1100" spc="434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municípios</a:t>
            </a:r>
            <a:r>
              <a:rPr sz="1100" spc="4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100" spc="4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25" dirty="0">
                <a:solidFill>
                  <a:srgbClr val="404040"/>
                </a:solidFill>
                <a:latin typeface="Calibri"/>
                <a:cs typeface="Calibri"/>
              </a:rPr>
              <a:t>as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regiões</a:t>
            </a:r>
            <a:r>
              <a:rPr sz="11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podem</a:t>
            </a:r>
            <a:r>
              <a:rPr sz="1100" spc="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tornar-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se</a:t>
            </a:r>
            <a:r>
              <a:rPr sz="11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independentes das</a:t>
            </a:r>
            <a:r>
              <a:rPr sz="11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fontes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energia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fóssil.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877436" y="2406522"/>
            <a:ext cx="2936875" cy="171831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065" marR="5080" algn="ctr">
              <a:lnSpc>
                <a:spcPct val="90900"/>
              </a:lnSpc>
              <a:spcBef>
                <a:spcPts val="225"/>
              </a:spcBef>
            </a:pP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"</a:t>
            </a:r>
            <a:r>
              <a:rPr sz="1100" b="1" i="1" spc="-5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Todas</a:t>
            </a:r>
            <a:r>
              <a:rPr sz="1100" b="1" i="1" spc="-35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as</a:t>
            </a:r>
            <a:r>
              <a:rPr sz="1100" b="1" i="1" spc="5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decisões</a:t>
            </a:r>
            <a:r>
              <a:rPr sz="1100" b="1" i="1" spc="-30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no</a:t>
            </a:r>
            <a:r>
              <a:rPr sz="1100" b="1" i="1" spc="-10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município</a:t>
            </a:r>
            <a:r>
              <a:rPr sz="1100" b="1" i="1" spc="-35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em</a:t>
            </a:r>
            <a:r>
              <a:rPr sz="1100" b="1" i="1" spc="-5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i="1" spc="-10" dirty="0">
                <a:solidFill>
                  <a:srgbClr val="355092"/>
                </a:solidFill>
                <a:latin typeface="Calibri"/>
                <a:cs typeface="Calibri"/>
              </a:rPr>
              <a:t>planeamento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espacial,</a:t>
            </a:r>
            <a:r>
              <a:rPr sz="1100" b="1" i="1" spc="-15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edifícios</a:t>
            </a:r>
            <a:r>
              <a:rPr sz="1100" b="1" i="1" spc="-20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públicos, </a:t>
            </a:r>
            <a:r>
              <a:rPr sz="1100" b="1" i="1" spc="-10" dirty="0">
                <a:solidFill>
                  <a:srgbClr val="355092"/>
                </a:solidFill>
                <a:latin typeface="Calibri"/>
                <a:cs typeface="Calibri"/>
              </a:rPr>
              <a:t>fornecimento</a:t>
            </a:r>
            <a:r>
              <a:rPr sz="1100" b="1" i="1" spc="-25" dirty="0">
                <a:solidFill>
                  <a:srgbClr val="355092"/>
                </a:solidFill>
                <a:latin typeface="Calibri"/>
                <a:cs typeface="Calibri"/>
              </a:rPr>
              <a:t> de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energia,</a:t>
            </a:r>
            <a:r>
              <a:rPr sz="1100" b="1" i="1" spc="-20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mobilidade, </a:t>
            </a:r>
            <a:r>
              <a:rPr sz="1100" b="1" i="1" spc="-10" dirty="0">
                <a:solidFill>
                  <a:srgbClr val="355092"/>
                </a:solidFill>
                <a:latin typeface="Calibri"/>
                <a:cs typeface="Calibri"/>
              </a:rPr>
              <a:t>aprovisionamento </a:t>
            </a:r>
            <a:r>
              <a:rPr sz="1100" b="1" i="1" spc="-50" dirty="0">
                <a:solidFill>
                  <a:srgbClr val="355092"/>
                </a:solidFill>
                <a:latin typeface="Calibri"/>
                <a:cs typeface="Calibri"/>
              </a:rPr>
              <a:t>e</a:t>
            </a:r>
            <a:r>
              <a:rPr sz="1100" b="1" i="1" spc="-10" dirty="0">
                <a:solidFill>
                  <a:srgbClr val="355092"/>
                </a:solidFill>
                <a:latin typeface="Calibri"/>
                <a:cs typeface="Calibri"/>
              </a:rPr>
              <a:t> sensibilização</a:t>
            </a:r>
            <a:r>
              <a:rPr sz="1100" b="1" i="1" spc="-15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estão</a:t>
            </a:r>
            <a:r>
              <a:rPr sz="1100" b="1" i="1" spc="20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direta</a:t>
            </a:r>
            <a:r>
              <a:rPr sz="1100" b="1" i="1" spc="10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ou</a:t>
            </a:r>
            <a:r>
              <a:rPr sz="1100" b="1" i="1" spc="15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i="1" spc="-10" dirty="0">
                <a:solidFill>
                  <a:srgbClr val="355092"/>
                </a:solidFill>
                <a:latin typeface="Calibri"/>
                <a:cs typeface="Calibri"/>
              </a:rPr>
              <a:t>indiretamente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relacionadas</a:t>
            </a:r>
            <a:r>
              <a:rPr sz="1100" b="1" i="1" spc="-45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com</a:t>
            </a:r>
            <a:r>
              <a:rPr sz="1100" b="1" i="1" spc="-20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a</a:t>
            </a:r>
            <a:r>
              <a:rPr sz="1100" b="1" i="1" spc="-5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energia.</a:t>
            </a:r>
            <a:r>
              <a:rPr sz="1100" b="1" i="1" spc="-30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A</a:t>
            </a:r>
            <a:r>
              <a:rPr sz="1100" b="1" i="1" spc="-10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nossa</a:t>
            </a:r>
            <a:r>
              <a:rPr sz="1100" b="1" i="1" spc="-30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i="1" spc="-10" dirty="0">
                <a:solidFill>
                  <a:srgbClr val="355092"/>
                </a:solidFill>
                <a:latin typeface="Calibri"/>
                <a:cs typeface="Calibri"/>
              </a:rPr>
              <a:t>transição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energética</a:t>
            </a:r>
            <a:r>
              <a:rPr sz="1100" b="1" i="1" spc="-20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i="1" spc="-10" dirty="0">
                <a:solidFill>
                  <a:srgbClr val="355092"/>
                </a:solidFill>
                <a:latin typeface="Calibri"/>
                <a:cs typeface="Calibri"/>
              </a:rPr>
              <a:t>baseia-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se</a:t>
            </a:r>
            <a:r>
              <a:rPr sz="1100" b="1" i="1" spc="-20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numa</a:t>
            </a:r>
            <a:r>
              <a:rPr sz="1100" b="1" i="1" spc="-5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visão</a:t>
            </a:r>
            <a:r>
              <a:rPr sz="1100" b="1" i="1" spc="-5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concebida</a:t>
            </a:r>
            <a:r>
              <a:rPr sz="1100" b="1" i="1" spc="-20" dirty="0">
                <a:solidFill>
                  <a:srgbClr val="355092"/>
                </a:solidFill>
                <a:latin typeface="Calibri"/>
                <a:cs typeface="Calibri"/>
              </a:rPr>
              <a:t> para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tornar</a:t>
            </a:r>
            <a:r>
              <a:rPr sz="1100" b="1" i="1" spc="-20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o</a:t>
            </a:r>
            <a:r>
              <a:rPr sz="1100" b="1" i="1" spc="25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i="1" spc="-10" dirty="0">
                <a:solidFill>
                  <a:srgbClr val="355092"/>
                </a:solidFill>
                <a:latin typeface="Calibri"/>
                <a:cs typeface="Calibri"/>
              </a:rPr>
              <a:t>abastecimento</a:t>
            </a:r>
            <a:r>
              <a:rPr sz="1100" b="1" i="1" spc="-15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energético</a:t>
            </a:r>
            <a:r>
              <a:rPr sz="1100" b="1" i="1" spc="-20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do </a:t>
            </a:r>
            <a:r>
              <a:rPr sz="1100" b="1" i="1" spc="-10" dirty="0">
                <a:solidFill>
                  <a:srgbClr val="355092"/>
                </a:solidFill>
                <a:latin typeface="Calibri"/>
                <a:cs typeface="Calibri"/>
              </a:rPr>
              <a:t>município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tão</a:t>
            </a:r>
            <a:r>
              <a:rPr sz="1100" b="1" i="1" spc="-20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independente</a:t>
            </a:r>
            <a:r>
              <a:rPr sz="1100" b="1" i="1" spc="-40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quanto</a:t>
            </a:r>
            <a:r>
              <a:rPr sz="1100" b="1" i="1" spc="-40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possível</a:t>
            </a:r>
            <a:r>
              <a:rPr sz="1100" b="1" i="1" spc="-25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de</a:t>
            </a:r>
            <a:r>
              <a:rPr sz="1100" b="1" i="1" spc="-15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i="1" spc="-10" dirty="0">
                <a:solidFill>
                  <a:srgbClr val="355092"/>
                </a:solidFill>
                <a:latin typeface="Calibri"/>
                <a:cs typeface="Calibri"/>
              </a:rPr>
              <a:t>energia</a:t>
            </a:r>
            <a:r>
              <a:rPr sz="1100" b="1" i="1" spc="500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fóssil</a:t>
            </a:r>
            <a:r>
              <a:rPr sz="1100" b="1" i="1" spc="10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nas</a:t>
            </a:r>
            <a:r>
              <a:rPr sz="1100" b="1" i="1" spc="-10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áreas</a:t>
            </a:r>
            <a:r>
              <a:rPr sz="1100" b="1" i="1" spc="-10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de</a:t>
            </a:r>
            <a:r>
              <a:rPr sz="1100" b="1" i="1" spc="-5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calor</a:t>
            </a:r>
            <a:r>
              <a:rPr sz="1100" b="1" i="1" spc="-25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e</a:t>
            </a:r>
            <a:r>
              <a:rPr sz="1100" b="1" i="1" spc="10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i="1" spc="-10" dirty="0">
                <a:solidFill>
                  <a:srgbClr val="355092"/>
                </a:solidFill>
                <a:latin typeface="Calibri"/>
                <a:cs typeface="Calibri"/>
              </a:rPr>
              <a:t>eletricidade</a:t>
            </a:r>
            <a:r>
              <a:rPr sz="1100" b="1" i="1" spc="-35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e</a:t>
            </a:r>
            <a:r>
              <a:rPr sz="1100" b="1" i="1" spc="15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i="1" spc="-20" dirty="0">
                <a:solidFill>
                  <a:srgbClr val="355092"/>
                </a:solidFill>
                <a:latin typeface="Calibri"/>
                <a:cs typeface="Calibri"/>
              </a:rPr>
              <a:t>para</a:t>
            </a:r>
            <a:r>
              <a:rPr sz="1100" b="1" i="1" spc="500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cobrir</a:t>
            </a:r>
            <a:r>
              <a:rPr sz="1100" b="1" i="1" spc="-5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a procura</a:t>
            </a:r>
            <a:r>
              <a:rPr sz="1100" b="1" i="1" spc="-20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i="1" spc="-10" dirty="0">
                <a:solidFill>
                  <a:srgbClr val="355092"/>
                </a:solidFill>
                <a:latin typeface="Calibri"/>
                <a:cs typeface="Calibri"/>
              </a:rPr>
              <a:t>principalmente</a:t>
            </a:r>
            <a:r>
              <a:rPr sz="1100" b="1" i="1" spc="-15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a</a:t>
            </a:r>
            <a:r>
              <a:rPr sz="1100" b="1" i="1" spc="15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partir</a:t>
            </a:r>
            <a:r>
              <a:rPr sz="1100" b="1" i="1" spc="-5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de</a:t>
            </a:r>
            <a:r>
              <a:rPr sz="1100" b="1" i="1" spc="10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i="1" spc="-10" dirty="0">
                <a:solidFill>
                  <a:srgbClr val="355092"/>
                </a:solidFill>
                <a:latin typeface="Calibri"/>
                <a:cs typeface="Calibri"/>
              </a:rPr>
              <a:t>fontes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renováveis</a:t>
            </a:r>
            <a:r>
              <a:rPr sz="1100" b="1" i="1" spc="-30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b="1" i="1" dirty="0">
                <a:solidFill>
                  <a:srgbClr val="355092"/>
                </a:solidFill>
                <a:latin typeface="Calibri"/>
                <a:cs typeface="Calibri"/>
              </a:rPr>
              <a:t>na</a:t>
            </a:r>
            <a:r>
              <a:rPr sz="1100" b="1" i="1" spc="-10" dirty="0">
                <a:solidFill>
                  <a:srgbClr val="355092"/>
                </a:solidFill>
                <a:latin typeface="Calibri"/>
                <a:cs typeface="Calibri"/>
              </a:rPr>
              <a:t> área.“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877436" y="4235576"/>
            <a:ext cx="162052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10" dirty="0">
                <a:solidFill>
                  <a:srgbClr val="EB7339"/>
                </a:solidFill>
                <a:latin typeface="Calibri"/>
                <a:cs typeface="Calibri"/>
              </a:rPr>
              <a:t>Transferibilidade</a:t>
            </a:r>
            <a:r>
              <a:rPr sz="1100" b="1" spc="2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EB7339"/>
                </a:solidFill>
                <a:latin typeface="Calibri"/>
                <a:cs typeface="Calibri"/>
              </a:rPr>
              <a:t>da</a:t>
            </a:r>
            <a:r>
              <a:rPr sz="1100" b="1" spc="50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100" b="1" spc="-10" dirty="0">
                <a:solidFill>
                  <a:srgbClr val="EB7339"/>
                </a:solidFill>
                <a:latin typeface="Calibri"/>
                <a:cs typeface="Calibri"/>
              </a:rPr>
              <a:t>Prática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877436" y="4540376"/>
            <a:ext cx="2941955" cy="141287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algn="just">
              <a:lnSpc>
                <a:spcPts val="1200"/>
              </a:lnSpc>
              <a:spcBef>
                <a:spcPts val="240"/>
              </a:spcBef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Esta</a:t>
            </a:r>
            <a:r>
              <a:rPr sz="1100" spc="49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prática</a:t>
            </a:r>
            <a:r>
              <a:rPr sz="1100" spc="484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pode</a:t>
            </a:r>
            <a:r>
              <a:rPr sz="1100" spc="4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ser</a:t>
            </a:r>
            <a:r>
              <a:rPr sz="1100" spc="49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transferida</a:t>
            </a:r>
            <a:r>
              <a:rPr sz="1100" spc="49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para</a:t>
            </a:r>
            <a:r>
              <a:rPr sz="1100" spc="4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outros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pequenos</a:t>
            </a:r>
            <a:r>
              <a:rPr sz="1100" spc="3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municípios</a:t>
            </a:r>
            <a:r>
              <a:rPr sz="1100" spc="3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na</a:t>
            </a:r>
            <a:r>
              <a:rPr sz="1100" spc="3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Bulgária</a:t>
            </a:r>
            <a:r>
              <a:rPr sz="1100" spc="3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100" spc="3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em</a:t>
            </a:r>
            <a:r>
              <a:rPr sz="1100" spc="3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toda</a:t>
            </a:r>
            <a:r>
              <a:rPr sz="1100" spc="3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Europa,</a:t>
            </a:r>
            <a:r>
              <a:rPr sz="1100" spc="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uma</a:t>
            </a:r>
            <a:r>
              <a:rPr sz="1100" spc="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vez</a:t>
            </a:r>
            <a:r>
              <a:rPr sz="1100" spc="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que</a:t>
            </a:r>
            <a:r>
              <a:rPr sz="1100" spc="9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estes</a:t>
            </a:r>
            <a:r>
              <a:rPr sz="1100" spc="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enfrentam</a:t>
            </a:r>
            <a:r>
              <a:rPr sz="1100" spc="8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os</a:t>
            </a:r>
            <a:r>
              <a:rPr sz="1100" spc="9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mesmos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problemas</a:t>
            </a:r>
            <a:r>
              <a:rPr sz="1100" spc="4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com</a:t>
            </a:r>
            <a:r>
              <a:rPr sz="1100" spc="484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elevados</a:t>
            </a:r>
            <a:r>
              <a:rPr sz="1100" spc="4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custos</a:t>
            </a:r>
            <a:r>
              <a:rPr sz="1100" spc="4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energéticos</a:t>
            </a:r>
            <a:r>
              <a:rPr sz="1100" spc="4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utilização</a:t>
            </a:r>
            <a:r>
              <a:rPr sz="1100" spc="1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spc="1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combustíveis</a:t>
            </a:r>
            <a:r>
              <a:rPr sz="1100" spc="1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fósseis.</a:t>
            </a:r>
            <a:r>
              <a:rPr sz="1100" spc="1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100" spc="1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estrutura</a:t>
            </a:r>
            <a:r>
              <a:rPr sz="1100" spc="1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25" dirty="0">
                <a:solidFill>
                  <a:srgbClr val="404040"/>
                </a:solidFill>
                <a:latin typeface="Calibri"/>
                <a:cs typeface="Calibri"/>
              </a:rPr>
              <a:t>da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infraestrutura</a:t>
            </a:r>
            <a:r>
              <a:rPr sz="1100" spc="130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social</a:t>
            </a:r>
            <a:r>
              <a:rPr sz="1100" spc="135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100" spc="140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spc="135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serviços</a:t>
            </a:r>
            <a:r>
              <a:rPr sz="1100" spc="130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públicos</a:t>
            </a:r>
            <a:r>
              <a:rPr sz="1100" spc="135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1100" spc="-50" dirty="0">
                <a:solidFill>
                  <a:srgbClr val="404040"/>
                </a:solidFill>
                <a:latin typeface="Calibri"/>
                <a:cs typeface="Calibri"/>
              </a:rPr>
              <a:t>é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semelhante,</a:t>
            </a:r>
            <a:r>
              <a:rPr sz="1100" spc="330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bem</a:t>
            </a:r>
            <a:r>
              <a:rPr sz="1100" spc="325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como</a:t>
            </a:r>
            <a:r>
              <a:rPr sz="1100" spc="315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1100" spc="330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desenvolvimento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económico.</a:t>
            </a:r>
            <a:r>
              <a:rPr sz="1100" spc="1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As</a:t>
            </a:r>
            <a:r>
              <a:rPr sz="1100" spc="1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lições</a:t>
            </a:r>
            <a:r>
              <a:rPr sz="1100" spc="1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aprendidas</a:t>
            </a:r>
            <a:r>
              <a:rPr sz="1100" spc="1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podem</a:t>
            </a:r>
            <a:r>
              <a:rPr sz="1100" spc="1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ser</a:t>
            </a:r>
            <a:r>
              <a:rPr sz="1100" spc="1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úteis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para</a:t>
            </a:r>
            <a:r>
              <a:rPr sz="11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outras</a:t>
            </a:r>
            <a:r>
              <a:rPr sz="11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autoridades</a:t>
            </a:r>
            <a:r>
              <a:rPr sz="11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locais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na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Bulgária.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84961" y="385317"/>
            <a:ext cx="43021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EB7339"/>
                </a:solidFill>
                <a:latin typeface="Calibri"/>
                <a:cs typeface="Calibri"/>
              </a:rPr>
              <a:t>INFORMAÇÃO</a:t>
            </a:r>
            <a:r>
              <a:rPr sz="1800" b="1" spc="-3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EB7339"/>
                </a:solidFill>
                <a:latin typeface="Calibri"/>
                <a:cs typeface="Calibri"/>
              </a:rPr>
              <a:t>DETALHADA</a:t>
            </a:r>
            <a:r>
              <a:rPr sz="1800" b="1" spc="-40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EB7339"/>
                </a:solidFill>
                <a:latin typeface="Calibri"/>
                <a:cs typeface="Calibri"/>
              </a:rPr>
              <a:t>SOBRE</a:t>
            </a:r>
            <a:r>
              <a:rPr sz="1800" b="1" spc="-20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EB7339"/>
                </a:solidFill>
                <a:latin typeface="Calibri"/>
                <a:cs typeface="Calibri"/>
              </a:rPr>
              <a:t>A</a:t>
            </a:r>
            <a:r>
              <a:rPr sz="1800" b="1" spc="-3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EB7339"/>
                </a:solidFill>
                <a:latin typeface="Calibri"/>
                <a:cs typeface="Calibri"/>
              </a:rPr>
              <a:t>PRÁTICA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84961" y="9133458"/>
            <a:ext cx="5081270" cy="916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EB7339"/>
                </a:solidFill>
                <a:latin typeface="Calibri"/>
                <a:cs typeface="Calibri"/>
              </a:rPr>
              <a:t>PERÍODO</a:t>
            </a:r>
            <a:r>
              <a:rPr sz="1800" b="1" spc="-1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EB7339"/>
                </a:solidFill>
                <a:latin typeface="Calibri"/>
                <a:cs typeface="Calibri"/>
              </a:rPr>
              <a:t>DE</a:t>
            </a:r>
            <a:r>
              <a:rPr sz="1800" b="1" spc="-10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EB7339"/>
                </a:solidFill>
                <a:latin typeface="Calibri"/>
                <a:cs typeface="Calibri"/>
              </a:rPr>
              <a:t>IMPLEMENTAÇÃO</a:t>
            </a:r>
            <a:r>
              <a:rPr sz="1800" b="1" spc="-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spc="-65" dirty="0">
                <a:solidFill>
                  <a:srgbClr val="EB7339"/>
                </a:solidFill>
                <a:latin typeface="Calibri"/>
                <a:cs typeface="Calibri"/>
              </a:rPr>
              <a:t>(DATA</a:t>
            </a:r>
            <a:r>
              <a:rPr sz="1800" b="1" spc="-1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EB7339"/>
                </a:solidFill>
                <a:latin typeface="Calibri"/>
                <a:cs typeface="Calibri"/>
              </a:rPr>
              <a:t>DE</a:t>
            </a:r>
            <a:r>
              <a:rPr sz="1800" b="1" spc="-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EB7339"/>
                </a:solidFill>
                <a:latin typeface="Calibri"/>
                <a:cs typeface="Calibri"/>
              </a:rPr>
              <a:t>INÍCIO/FIM)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35"/>
              </a:spcBef>
            </a:pPr>
            <a:r>
              <a:rPr sz="1100" b="1" dirty="0">
                <a:solidFill>
                  <a:srgbClr val="EB7339"/>
                </a:solidFill>
                <a:latin typeface="Calibri"/>
                <a:cs typeface="Calibri"/>
              </a:rPr>
              <a:t>Data</a:t>
            </a:r>
            <a:r>
              <a:rPr sz="1100" b="1" spc="-30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EB7339"/>
                </a:solidFill>
                <a:latin typeface="Calibri"/>
                <a:cs typeface="Calibri"/>
              </a:rPr>
              <a:t>de</a:t>
            </a:r>
            <a:r>
              <a:rPr sz="1100" b="1" spc="-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EB7339"/>
                </a:solidFill>
                <a:latin typeface="Calibri"/>
                <a:cs typeface="Calibri"/>
              </a:rPr>
              <a:t>início</a:t>
            </a:r>
            <a:r>
              <a:rPr sz="1100" b="1" spc="-20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EB7339"/>
                </a:solidFill>
                <a:latin typeface="Calibri"/>
                <a:cs typeface="Calibri"/>
              </a:rPr>
              <a:t>:</a:t>
            </a:r>
            <a:r>
              <a:rPr sz="1100" b="1" spc="-20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1/1/2017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85"/>
              </a:spcBef>
            </a:pPr>
            <a:r>
              <a:rPr sz="1100" b="1" dirty="0">
                <a:solidFill>
                  <a:srgbClr val="EB7339"/>
                </a:solidFill>
                <a:latin typeface="Calibri"/>
                <a:cs typeface="Calibri"/>
              </a:rPr>
              <a:t>Data</a:t>
            </a:r>
            <a:r>
              <a:rPr sz="1100" b="1" spc="-30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EB7339"/>
                </a:solidFill>
                <a:latin typeface="Calibri"/>
                <a:cs typeface="Calibri"/>
              </a:rPr>
              <a:t>de</a:t>
            </a:r>
            <a:r>
              <a:rPr sz="1100" b="1" spc="-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EB7339"/>
                </a:solidFill>
                <a:latin typeface="Calibri"/>
                <a:cs typeface="Calibri"/>
              </a:rPr>
              <a:t>fim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: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em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curso</a:t>
            </a:r>
            <a:endParaRPr sz="1100">
              <a:latin typeface="Calibri"/>
              <a:cs typeface="Calibri"/>
            </a:endParaRPr>
          </a:p>
        </p:txBody>
      </p:sp>
      <p:pic>
        <p:nvPicPr>
          <p:cNvPr id="30" name="object 3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820667" y="6086855"/>
            <a:ext cx="3168395" cy="1642871"/>
          </a:xfrm>
          <a:prstGeom prst="rect">
            <a:avLst/>
          </a:prstGeom>
        </p:spPr>
      </p:pic>
      <p:grpSp>
        <p:nvGrpSpPr>
          <p:cNvPr id="31" name="object 31"/>
          <p:cNvGrpSpPr/>
          <p:nvPr/>
        </p:nvGrpSpPr>
        <p:grpSpPr>
          <a:xfrm>
            <a:off x="578358" y="399287"/>
            <a:ext cx="6991984" cy="8705215"/>
            <a:chOff x="578358" y="399287"/>
            <a:chExt cx="6991984" cy="8705215"/>
          </a:xfrm>
        </p:grpSpPr>
        <p:pic>
          <p:nvPicPr>
            <p:cNvPr id="32" name="object 3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626352" y="399287"/>
              <a:ext cx="595883" cy="595884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578358" y="881633"/>
              <a:ext cx="6982459" cy="8089900"/>
            </a:xfrm>
            <a:custGeom>
              <a:avLst/>
              <a:gdLst/>
              <a:ahLst/>
              <a:cxnLst/>
              <a:rect l="l" t="t" r="r" b="b"/>
              <a:pathLst>
                <a:path w="6982459" h="8089900">
                  <a:moveTo>
                    <a:pt x="13715" y="17525"/>
                  </a:moveTo>
                  <a:lnTo>
                    <a:pt x="6982333" y="0"/>
                  </a:lnTo>
                </a:path>
                <a:path w="6982459" h="8089900">
                  <a:moveTo>
                    <a:pt x="0" y="8089392"/>
                  </a:moveTo>
                  <a:lnTo>
                    <a:pt x="5588762" y="8089392"/>
                  </a:lnTo>
                </a:path>
              </a:pathLst>
            </a:custGeom>
            <a:ln w="19050">
              <a:solidFill>
                <a:srgbClr val="354F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833872" y="8511539"/>
              <a:ext cx="594360" cy="593090"/>
            </a:xfrm>
            <a:custGeom>
              <a:avLst/>
              <a:gdLst/>
              <a:ahLst/>
              <a:cxnLst/>
              <a:rect l="l" t="t" r="r" b="b"/>
              <a:pathLst>
                <a:path w="594360" h="593090">
                  <a:moveTo>
                    <a:pt x="297179" y="0"/>
                  </a:moveTo>
                  <a:lnTo>
                    <a:pt x="248986" y="3879"/>
                  </a:lnTo>
                  <a:lnTo>
                    <a:pt x="203265" y="15111"/>
                  </a:lnTo>
                  <a:lnTo>
                    <a:pt x="160628" y="33086"/>
                  </a:lnTo>
                  <a:lnTo>
                    <a:pt x="121688" y="57192"/>
                  </a:lnTo>
                  <a:lnTo>
                    <a:pt x="87058" y="86820"/>
                  </a:lnTo>
                  <a:lnTo>
                    <a:pt x="57351" y="121359"/>
                  </a:lnTo>
                  <a:lnTo>
                    <a:pt x="33179" y="160198"/>
                  </a:lnTo>
                  <a:lnTo>
                    <a:pt x="15154" y="202728"/>
                  </a:lnTo>
                  <a:lnTo>
                    <a:pt x="3890" y="248338"/>
                  </a:lnTo>
                  <a:lnTo>
                    <a:pt x="0" y="296418"/>
                  </a:lnTo>
                  <a:lnTo>
                    <a:pt x="3890" y="344497"/>
                  </a:lnTo>
                  <a:lnTo>
                    <a:pt x="15154" y="390107"/>
                  </a:lnTo>
                  <a:lnTo>
                    <a:pt x="33179" y="432637"/>
                  </a:lnTo>
                  <a:lnTo>
                    <a:pt x="57351" y="471476"/>
                  </a:lnTo>
                  <a:lnTo>
                    <a:pt x="87058" y="506015"/>
                  </a:lnTo>
                  <a:lnTo>
                    <a:pt x="121688" y="535643"/>
                  </a:lnTo>
                  <a:lnTo>
                    <a:pt x="160628" y="559749"/>
                  </a:lnTo>
                  <a:lnTo>
                    <a:pt x="203265" y="577724"/>
                  </a:lnTo>
                  <a:lnTo>
                    <a:pt x="248986" y="588956"/>
                  </a:lnTo>
                  <a:lnTo>
                    <a:pt x="297179" y="592836"/>
                  </a:lnTo>
                  <a:lnTo>
                    <a:pt x="345373" y="588956"/>
                  </a:lnTo>
                  <a:lnTo>
                    <a:pt x="391094" y="577724"/>
                  </a:lnTo>
                  <a:lnTo>
                    <a:pt x="433731" y="559749"/>
                  </a:lnTo>
                  <a:lnTo>
                    <a:pt x="472671" y="535643"/>
                  </a:lnTo>
                  <a:lnTo>
                    <a:pt x="507301" y="506015"/>
                  </a:lnTo>
                  <a:lnTo>
                    <a:pt x="537008" y="471476"/>
                  </a:lnTo>
                  <a:lnTo>
                    <a:pt x="561180" y="432637"/>
                  </a:lnTo>
                  <a:lnTo>
                    <a:pt x="579205" y="390107"/>
                  </a:lnTo>
                  <a:lnTo>
                    <a:pt x="590469" y="344497"/>
                  </a:lnTo>
                  <a:lnTo>
                    <a:pt x="594360" y="296418"/>
                  </a:lnTo>
                  <a:lnTo>
                    <a:pt x="590469" y="248338"/>
                  </a:lnTo>
                  <a:lnTo>
                    <a:pt x="579205" y="202728"/>
                  </a:lnTo>
                  <a:lnTo>
                    <a:pt x="561180" y="160198"/>
                  </a:lnTo>
                  <a:lnTo>
                    <a:pt x="537008" y="121359"/>
                  </a:lnTo>
                  <a:lnTo>
                    <a:pt x="507301" y="86820"/>
                  </a:lnTo>
                  <a:lnTo>
                    <a:pt x="472671" y="57192"/>
                  </a:lnTo>
                  <a:lnTo>
                    <a:pt x="433731" y="33086"/>
                  </a:lnTo>
                  <a:lnTo>
                    <a:pt x="391094" y="15111"/>
                  </a:lnTo>
                  <a:lnTo>
                    <a:pt x="345373" y="3879"/>
                  </a:lnTo>
                  <a:lnTo>
                    <a:pt x="297179" y="0"/>
                  </a:lnTo>
                  <a:close/>
                </a:path>
              </a:pathLst>
            </a:custGeom>
            <a:solidFill>
              <a:srgbClr val="354F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978661" y="8671686"/>
              <a:ext cx="315595" cy="301625"/>
            </a:xfrm>
            <a:custGeom>
              <a:avLst/>
              <a:gdLst/>
              <a:ahLst/>
              <a:cxnLst/>
              <a:rect l="l" t="t" r="r" b="b"/>
              <a:pathLst>
                <a:path w="315595" h="301625">
                  <a:moveTo>
                    <a:pt x="155644" y="0"/>
                  </a:moveTo>
                  <a:lnTo>
                    <a:pt x="95240" y="10287"/>
                  </a:lnTo>
                  <a:lnTo>
                    <a:pt x="55239" y="33166"/>
                  </a:lnTo>
                  <a:lnTo>
                    <a:pt x="25465" y="65306"/>
                  </a:lnTo>
                  <a:lnTo>
                    <a:pt x="6769" y="103965"/>
                  </a:lnTo>
                  <a:lnTo>
                    <a:pt x="0" y="146402"/>
                  </a:lnTo>
                  <a:lnTo>
                    <a:pt x="6008" y="189877"/>
                  </a:lnTo>
                  <a:lnTo>
                    <a:pt x="25644" y="231648"/>
                  </a:lnTo>
                  <a:lnTo>
                    <a:pt x="53838" y="262636"/>
                  </a:lnTo>
                  <a:lnTo>
                    <a:pt x="62093" y="252857"/>
                  </a:lnTo>
                  <a:lnTo>
                    <a:pt x="49193" y="240579"/>
                  </a:lnTo>
                  <a:lnTo>
                    <a:pt x="38138" y="227123"/>
                  </a:lnTo>
                  <a:lnTo>
                    <a:pt x="28964" y="212405"/>
                  </a:lnTo>
                  <a:lnTo>
                    <a:pt x="21707" y="196342"/>
                  </a:lnTo>
                  <a:lnTo>
                    <a:pt x="41519" y="186436"/>
                  </a:lnTo>
                  <a:lnTo>
                    <a:pt x="35804" y="175006"/>
                  </a:lnTo>
                  <a:lnTo>
                    <a:pt x="17770" y="183896"/>
                  </a:lnTo>
                  <a:lnTo>
                    <a:pt x="15450" y="173543"/>
                  </a:lnTo>
                  <a:lnTo>
                    <a:pt x="13881" y="163179"/>
                  </a:lnTo>
                  <a:lnTo>
                    <a:pt x="13145" y="152695"/>
                  </a:lnTo>
                  <a:lnTo>
                    <a:pt x="13325" y="141986"/>
                  </a:lnTo>
                  <a:lnTo>
                    <a:pt x="64379" y="141986"/>
                  </a:lnTo>
                  <a:lnTo>
                    <a:pt x="64379" y="129032"/>
                  </a:lnTo>
                  <a:lnTo>
                    <a:pt x="14722" y="129032"/>
                  </a:lnTo>
                  <a:lnTo>
                    <a:pt x="16808" y="118016"/>
                  </a:lnTo>
                  <a:lnTo>
                    <a:pt x="19691" y="107394"/>
                  </a:lnTo>
                  <a:lnTo>
                    <a:pt x="23455" y="97081"/>
                  </a:lnTo>
                  <a:lnTo>
                    <a:pt x="28184" y="86995"/>
                  </a:lnTo>
                  <a:lnTo>
                    <a:pt x="41773" y="95885"/>
                  </a:lnTo>
                  <a:lnTo>
                    <a:pt x="48885" y="85090"/>
                  </a:lnTo>
                  <a:lnTo>
                    <a:pt x="34661" y="75565"/>
                  </a:lnTo>
                  <a:lnTo>
                    <a:pt x="43265" y="63656"/>
                  </a:lnTo>
                  <a:lnTo>
                    <a:pt x="52917" y="52879"/>
                  </a:lnTo>
                  <a:lnTo>
                    <a:pt x="63665" y="43221"/>
                  </a:lnTo>
                  <a:lnTo>
                    <a:pt x="75555" y="34671"/>
                  </a:lnTo>
                  <a:lnTo>
                    <a:pt x="85080" y="48895"/>
                  </a:lnTo>
                  <a:lnTo>
                    <a:pt x="95748" y="41783"/>
                  </a:lnTo>
                  <a:lnTo>
                    <a:pt x="127558" y="15051"/>
                  </a:lnTo>
                  <a:lnTo>
                    <a:pt x="141976" y="13716"/>
                  </a:lnTo>
                  <a:lnTo>
                    <a:pt x="141976" y="64516"/>
                  </a:lnTo>
                  <a:lnTo>
                    <a:pt x="154930" y="64516"/>
                  </a:lnTo>
                  <a:lnTo>
                    <a:pt x="154930" y="13335"/>
                  </a:lnTo>
                  <a:lnTo>
                    <a:pt x="167249" y="14398"/>
                  </a:lnTo>
                  <a:lnTo>
                    <a:pt x="179282" y="16319"/>
                  </a:lnTo>
                  <a:lnTo>
                    <a:pt x="191077" y="19192"/>
                  </a:lnTo>
                  <a:lnTo>
                    <a:pt x="202682" y="23114"/>
                  </a:lnTo>
                  <a:lnTo>
                    <a:pt x="194554" y="35433"/>
                  </a:lnTo>
                  <a:lnTo>
                    <a:pt x="205222" y="42418"/>
                  </a:lnTo>
                  <a:lnTo>
                    <a:pt x="214620" y="28448"/>
                  </a:lnTo>
                  <a:lnTo>
                    <a:pt x="226086" y="34113"/>
                  </a:lnTo>
                  <a:lnTo>
                    <a:pt x="239576" y="43100"/>
                  </a:lnTo>
                  <a:lnTo>
                    <a:pt x="252303" y="53397"/>
                  </a:lnTo>
                  <a:lnTo>
                    <a:pt x="261483" y="62992"/>
                  </a:lnTo>
                  <a:lnTo>
                    <a:pt x="247894" y="72263"/>
                  </a:lnTo>
                  <a:lnTo>
                    <a:pt x="255006" y="82931"/>
                  </a:lnTo>
                  <a:lnTo>
                    <a:pt x="293195" y="113920"/>
                  </a:lnTo>
                  <a:lnTo>
                    <a:pt x="297932" y="129159"/>
                  </a:lnTo>
                  <a:lnTo>
                    <a:pt x="251704" y="129159"/>
                  </a:lnTo>
                  <a:lnTo>
                    <a:pt x="251704" y="141859"/>
                  </a:lnTo>
                  <a:lnTo>
                    <a:pt x="300726" y="141859"/>
                  </a:lnTo>
                  <a:lnTo>
                    <a:pt x="302185" y="152657"/>
                  </a:lnTo>
                  <a:lnTo>
                    <a:pt x="302869" y="163385"/>
                  </a:lnTo>
                  <a:lnTo>
                    <a:pt x="302673" y="174113"/>
                  </a:lnTo>
                  <a:lnTo>
                    <a:pt x="301488" y="184912"/>
                  </a:lnTo>
                  <a:lnTo>
                    <a:pt x="284851" y="180975"/>
                  </a:lnTo>
                  <a:lnTo>
                    <a:pt x="281803" y="193167"/>
                  </a:lnTo>
                  <a:lnTo>
                    <a:pt x="299583" y="197739"/>
                  </a:lnTo>
                  <a:lnTo>
                    <a:pt x="295739" y="213177"/>
                  </a:lnTo>
                  <a:lnTo>
                    <a:pt x="290455" y="227901"/>
                  </a:lnTo>
                  <a:lnTo>
                    <a:pt x="283670" y="241958"/>
                  </a:lnTo>
                  <a:lnTo>
                    <a:pt x="275326" y="255397"/>
                  </a:lnTo>
                  <a:lnTo>
                    <a:pt x="261102" y="246126"/>
                  </a:lnTo>
                  <a:lnTo>
                    <a:pt x="254117" y="256794"/>
                  </a:lnTo>
                  <a:lnTo>
                    <a:pt x="267833" y="266065"/>
                  </a:lnTo>
                  <a:lnTo>
                    <a:pt x="259197" y="275209"/>
                  </a:lnTo>
                  <a:lnTo>
                    <a:pt x="250434" y="283591"/>
                  </a:lnTo>
                  <a:lnTo>
                    <a:pt x="241036" y="291592"/>
                  </a:lnTo>
                  <a:lnTo>
                    <a:pt x="248529" y="301625"/>
                  </a:lnTo>
                  <a:lnTo>
                    <a:pt x="249418" y="300863"/>
                  </a:lnTo>
                  <a:lnTo>
                    <a:pt x="250053" y="300609"/>
                  </a:lnTo>
                  <a:lnTo>
                    <a:pt x="284428" y="265009"/>
                  </a:lnTo>
                  <a:lnTo>
                    <a:pt x="306012" y="225520"/>
                  </a:lnTo>
                  <a:lnTo>
                    <a:pt x="315143" y="181602"/>
                  </a:lnTo>
                  <a:lnTo>
                    <a:pt x="311521" y="133350"/>
                  </a:lnTo>
                  <a:lnTo>
                    <a:pt x="299012" y="94470"/>
                  </a:lnTo>
                  <a:lnTo>
                    <a:pt x="278501" y="61674"/>
                  </a:lnTo>
                  <a:lnTo>
                    <a:pt x="250371" y="34998"/>
                  </a:lnTo>
                  <a:lnTo>
                    <a:pt x="215001" y="14478"/>
                  </a:lnTo>
                  <a:lnTo>
                    <a:pt x="185519" y="4286"/>
                  </a:lnTo>
                  <a:lnTo>
                    <a:pt x="1556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050279" y="8769159"/>
              <a:ext cx="153924" cy="231584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5941568" y="8615171"/>
              <a:ext cx="380365" cy="363220"/>
            </a:xfrm>
            <a:custGeom>
              <a:avLst/>
              <a:gdLst/>
              <a:ahLst/>
              <a:cxnLst/>
              <a:rect l="l" t="t" r="r" b="b"/>
              <a:pathLst>
                <a:path w="380364" h="363220">
                  <a:moveTo>
                    <a:pt x="178816" y="211836"/>
                  </a:moveTo>
                  <a:lnTo>
                    <a:pt x="171577" y="211836"/>
                  </a:lnTo>
                  <a:lnTo>
                    <a:pt x="167259" y="211963"/>
                  </a:lnTo>
                  <a:lnTo>
                    <a:pt x="166243" y="212471"/>
                  </a:lnTo>
                  <a:lnTo>
                    <a:pt x="165862" y="213106"/>
                  </a:lnTo>
                  <a:lnTo>
                    <a:pt x="163703" y="215646"/>
                  </a:lnTo>
                  <a:lnTo>
                    <a:pt x="161798" y="215646"/>
                  </a:lnTo>
                  <a:lnTo>
                    <a:pt x="159766" y="212979"/>
                  </a:lnTo>
                  <a:lnTo>
                    <a:pt x="159385" y="212344"/>
                  </a:lnTo>
                  <a:lnTo>
                    <a:pt x="158242" y="211963"/>
                  </a:lnTo>
                  <a:lnTo>
                    <a:pt x="154051" y="211836"/>
                  </a:lnTo>
                  <a:lnTo>
                    <a:pt x="150622" y="211963"/>
                  </a:lnTo>
                  <a:lnTo>
                    <a:pt x="146812" y="211963"/>
                  </a:lnTo>
                  <a:lnTo>
                    <a:pt x="147193" y="220853"/>
                  </a:lnTo>
                  <a:lnTo>
                    <a:pt x="154178" y="227203"/>
                  </a:lnTo>
                  <a:lnTo>
                    <a:pt x="171704" y="226949"/>
                  </a:lnTo>
                  <a:lnTo>
                    <a:pt x="178562" y="220599"/>
                  </a:lnTo>
                  <a:lnTo>
                    <a:pt x="178816" y="211836"/>
                  </a:lnTo>
                  <a:close/>
                </a:path>
                <a:path w="380364" h="363220">
                  <a:moveTo>
                    <a:pt x="224536" y="211963"/>
                  </a:moveTo>
                  <a:lnTo>
                    <a:pt x="222758" y="211963"/>
                  </a:lnTo>
                  <a:lnTo>
                    <a:pt x="221107" y="211836"/>
                  </a:lnTo>
                  <a:lnTo>
                    <a:pt x="219329" y="211963"/>
                  </a:lnTo>
                  <a:lnTo>
                    <a:pt x="216154" y="212090"/>
                  </a:lnTo>
                  <a:lnTo>
                    <a:pt x="212471" y="210693"/>
                  </a:lnTo>
                  <a:lnTo>
                    <a:pt x="210058" y="214376"/>
                  </a:lnTo>
                  <a:lnTo>
                    <a:pt x="209677" y="214757"/>
                  </a:lnTo>
                  <a:lnTo>
                    <a:pt x="207264" y="214122"/>
                  </a:lnTo>
                  <a:lnTo>
                    <a:pt x="204978" y="213233"/>
                  </a:lnTo>
                  <a:lnTo>
                    <a:pt x="204216" y="212090"/>
                  </a:lnTo>
                  <a:lnTo>
                    <a:pt x="203200" y="212090"/>
                  </a:lnTo>
                  <a:lnTo>
                    <a:pt x="199771" y="211836"/>
                  </a:lnTo>
                  <a:lnTo>
                    <a:pt x="196342" y="211963"/>
                  </a:lnTo>
                  <a:lnTo>
                    <a:pt x="192532" y="211963"/>
                  </a:lnTo>
                  <a:lnTo>
                    <a:pt x="192913" y="220853"/>
                  </a:lnTo>
                  <a:lnTo>
                    <a:pt x="199771" y="227076"/>
                  </a:lnTo>
                  <a:lnTo>
                    <a:pt x="208661" y="227076"/>
                  </a:lnTo>
                  <a:lnTo>
                    <a:pt x="217424" y="226949"/>
                  </a:lnTo>
                  <a:lnTo>
                    <a:pt x="224282" y="220599"/>
                  </a:lnTo>
                  <a:lnTo>
                    <a:pt x="224536" y="211963"/>
                  </a:lnTo>
                  <a:close/>
                </a:path>
                <a:path w="380364" h="363220">
                  <a:moveTo>
                    <a:pt x="379984" y="28575"/>
                  </a:moveTo>
                  <a:lnTo>
                    <a:pt x="339471" y="1397"/>
                  </a:lnTo>
                  <a:lnTo>
                    <a:pt x="336931" y="0"/>
                  </a:lnTo>
                  <a:lnTo>
                    <a:pt x="329946" y="10414"/>
                  </a:lnTo>
                  <a:lnTo>
                    <a:pt x="349504" y="23622"/>
                  </a:lnTo>
                  <a:lnTo>
                    <a:pt x="349377" y="24511"/>
                  </a:lnTo>
                  <a:lnTo>
                    <a:pt x="180975" y="24511"/>
                  </a:lnTo>
                  <a:lnTo>
                    <a:pt x="163588" y="25209"/>
                  </a:lnTo>
                  <a:lnTo>
                    <a:pt x="113157" y="37084"/>
                  </a:lnTo>
                  <a:lnTo>
                    <a:pt x="71755" y="60096"/>
                  </a:lnTo>
                  <a:lnTo>
                    <a:pt x="38392" y="92367"/>
                  </a:lnTo>
                  <a:lnTo>
                    <a:pt x="14401" y="131762"/>
                  </a:lnTo>
                  <a:lnTo>
                    <a:pt x="1155" y="176187"/>
                  </a:lnTo>
                  <a:lnTo>
                    <a:pt x="0" y="223520"/>
                  </a:lnTo>
                  <a:lnTo>
                    <a:pt x="8724" y="263677"/>
                  </a:lnTo>
                  <a:lnTo>
                    <a:pt x="25285" y="299148"/>
                  </a:lnTo>
                  <a:lnTo>
                    <a:pt x="49479" y="329971"/>
                  </a:lnTo>
                  <a:lnTo>
                    <a:pt x="81153" y="356108"/>
                  </a:lnTo>
                  <a:lnTo>
                    <a:pt x="88392" y="360299"/>
                  </a:lnTo>
                  <a:lnTo>
                    <a:pt x="92202" y="362712"/>
                  </a:lnTo>
                  <a:lnTo>
                    <a:pt x="98552" y="351409"/>
                  </a:lnTo>
                  <a:lnTo>
                    <a:pt x="94615" y="349123"/>
                  </a:lnTo>
                  <a:lnTo>
                    <a:pt x="58394" y="320636"/>
                  </a:lnTo>
                  <a:lnTo>
                    <a:pt x="31915" y="284086"/>
                  </a:lnTo>
                  <a:lnTo>
                    <a:pt x="16141" y="242049"/>
                  </a:lnTo>
                  <a:lnTo>
                    <a:pt x="12039" y="197091"/>
                  </a:lnTo>
                  <a:lnTo>
                    <a:pt x="20574" y="151765"/>
                  </a:lnTo>
                  <a:lnTo>
                    <a:pt x="45059" y="104813"/>
                  </a:lnTo>
                  <a:lnTo>
                    <a:pt x="81635" y="68745"/>
                  </a:lnTo>
                  <a:lnTo>
                    <a:pt x="127533" y="45580"/>
                  </a:lnTo>
                  <a:lnTo>
                    <a:pt x="179959" y="37338"/>
                  </a:lnTo>
                  <a:lnTo>
                    <a:pt x="349377" y="37338"/>
                  </a:lnTo>
                  <a:lnTo>
                    <a:pt x="349504" y="38100"/>
                  </a:lnTo>
                  <a:lnTo>
                    <a:pt x="329946" y="51308"/>
                  </a:lnTo>
                  <a:lnTo>
                    <a:pt x="336931" y="61976"/>
                  </a:lnTo>
                  <a:lnTo>
                    <a:pt x="379984" y="33274"/>
                  </a:lnTo>
                  <a:lnTo>
                    <a:pt x="379984" y="2857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785">
              <a:lnSpc>
                <a:spcPts val="760"/>
              </a:lnSpc>
            </a:pPr>
            <a:r>
              <a:rPr spc="-25" dirty="0"/>
              <a:t>40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10043" y="7951658"/>
            <a:ext cx="114300" cy="189420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760"/>
              </a:lnSpc>
            </a:pP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L</a:t>
            </a:r>
            <a:r>
              <a:rPr sz="700" spc="9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o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c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a</a:t>
            </a:r>
            <a:r>
              <a:rPr sz="700" spc="10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l</a:t>
            </a:r>
            <a:r>
              <a:rPr sz="700" spc="204" dirty="0">
                <a:solidFill>
                  <a:srgbClr val="354F92"/>
                </a:solidFill>
                <a:latin typeface="Calibri"/>
                <a:cs typeface="Calibri"/>
              </a:rPr>
              <a:t> 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L</a:t>
            </a:r>
            <a:r>
              <a:rPr sz="700" spc="10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e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a</a:t>
            </a:r>
            <a:r>
              <a:rPr sz="700" spc="10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r</a:t>
            </a:r>
            <a:r>
              <a:rPr sz="700" spc="9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n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i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n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g</a:t>
            </a:r>
            <a:r>
              <a:rPr sz="700" spc="210" dirty="0">
                <a:solidFill>
                  <a:srgbClr val="354F92"/>
                </a:solidFill>
                <a:latin typeface="Calibri"/>
                <a:cs typeface="Calibri"/>
              </a:rPr>
              <a:t> 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C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o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m</a:t>
            </a:r>
            <a:r>
              <a:rPr sz="700" spc="10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m</a:t>
            </a:r>
            <a:r>
              <a:rPr sz="700" spc="9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u</a:t>
            </a:r>
            <a:r>
              <a:rPr sz="700" spc="9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n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i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t</a:t>
            </a:r>
            <a:r>
              <a:rPr sz="700" spc="12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i</a:t>
            </a:r>
            <a:r>
              <a:rPr sz="700" spc="9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e</a:t>
            </a:r>
            <a:r>
              <a:rPr sz="700" spc="114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0" dirty="0">
                <a:solidFill>
                  <a:srgbClr val="354F92"/>
                </a:solidFill>
                <a:latin typeface="Calibri"/>
                <a:cs typeface="Calibri"/>
              </a:rPr>
              <a:t>s</a:t>
            </a:r>
            <a:endParaRPr sz="7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107681" y="9986987"/>
            <a:ext cx="311150" cy="179705"/>
            <a:chOff x="7107681" y="9986987"/>
            <a:chExt cx="311150" cy="17970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01197" y="10028970"/>
              <a:ext cx="131230" cy="13123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7107681" y="9986987"/>
              <a:ext cx="311150" cy="179705"/>
            </a:xfrm>
            <a:custGeom>
              <a:avLst/>
              <a:gdLst/>
              <a:ahLst/>
              <a:cxnLst/>
              <a:rect l="l" t="t" r="r" b="b"/>
              <a:pathLst>
                <a:path w="311150" h="179704">
                  <a:moveTo>
                    <a:pt x="306704" y="0"/>
                  </a:moveTo>
                  <a:lnTo>
                    <a:pt x="302768" y="1054"/>
                  </a:lnTo>
                  <a:lnTo>
                    <a:pt x="302514" y="63"/>
                  </a:lnTo>
                  <a:lnTo>
                    <a:pt x="302385" y="12047"/>
                  </a:lnTo>
                  <a:lnTo>
                    <a:pt x="303291" y="25833"/>
                  </a:lnTo>
                  <a:lnTo>
                    <a:pt x="304889" y="39630"/>
                  </a:lnTo>
                  <a:lnTo>
                    <a:pt x="306832" y="51650"/>
                  </a:lnTo>
                  <a:lnTo>
                    <a:pt x="302011" y="71757"/>
                  </a:lnTo>
                  <a:lnTo>
                    <a:pt x="286369" y="91803"/>
                  </a:lnTo>
                  <a:lnTo>
                    <a:pt x="268416" y="107927"/>
                  </a:lnTo>
                  <a:lnTo>
                    <a:pt x="256667" y="116268"/>
                  </a:lnTo>
                  <a:lnTo>
                    <a:pt x="254253" y="117411"/>
                  </a:lnTo>
                  <a:lnTo>
                    <a:pt x="247776" y="124447"/>
                  </a:lnTo>
                  <a:lnTo>
                    <a:pt x="211665" y="154731"/>
                  </a:lnTo>
                  <a:lnTo>
                    <a:pt x="161101" y="174393"/>
                  </a:lnTo>
                  <a:lnTo>
                    <a:pt x="134635" y="171699"/>
                  </a:lnTo>
                  <a:lnTo>
                    <a:pt x="114004" y="161215"/>
                  </a:lnTo>
                  <a:lnTo>
                    <a:pt x="101219" y="146316"/>
                  </a:lnTo>
                  <a:lnTo>
                    <a:pt x="89308" y="130560"/>
                  </a:lnTo>
                  <a:lnTo>
                    <a:pt x="73183" y="118210"/>
                  </a:lnTo>
                  <a:lnTo>
                    <a:pt x="55106" y="109553"/>
                  </a:lnTo>
                  <a:lnTo>
                    <a:pt x="37338" y="104876"/>
                  </a:lnTo>
                  <a:lnTo>
                    <a:pt x="27481" y="101362"/>
                  </a:lnTo>
                  <a:lnTo>
                    <a:pt x="18684" y="95038"/>
                  </a:lnTo>
                  <a:lnTo>
                    <a:pt x="11245" y="87465"/>
                  </a:lnTo>
                  <a:lnTo>
                    <a:pt x="5461" y="80200"/>
                  </a:lnTo>
                  <a:lnTo>
                    <a:pt x="0" y="81648"/>
                  </a:lnTo>
                  <a:lnTo>
                    <a:pt x="36068" y="109969"/>
                  </a:lnTo>
                  <a:lnTo>
                    <a:pt x="52792" y="114654"/>
                  </a:lnTo>
                  <a:lnTo>
                    <a:pt x="69850" y="122807"/>
                  </a:lnTo>
                  <a:lnTo>
                    <a:pt x="85002" y="134234"/>
                  </a:lnTo>
                  <a:lnTo>
                    <a:pt x="96012" y="148742"/>
                  </a:lnTo>
                  <a:lnTo>
                    <a:pt x="107517" y="162982"/>
                  </a:lnTo>
                  <a:lnTo>
                    <a:pt x="125761" y="174072"/>
                  </a:lnTo>
                  <a:lnTo>
                    <a:pt x="149197" y="179514"/>
                  </a:lnTo>
                  <a:lnTo>
                    <a:pt x="176275" y="176809"/>
                  </a:lnTo>
                  <a:lnTo>
                    <a:pt x="213582" y="159407"/>
                  </a:lnTo>
                  <a:lnTo>
                    <a:pt x="253746" y="124968"/>
                  </a:lnTo>
                  <a:lnTo>
                    <a:pt x="256159" y="122199"/>
                  </a:lnTo>
                  <a:lnTo>
                    <a:pt x="258064" y="121678"/>
                  </a:lnTo>
                  <a:lnTo>
                    <a:pt x="269624" y="113625"/>
                  </a:lnTo>
                  <a:lnTo>
                    <a:pt x="288829" y="96753"/>
                  </a:lnTo>
                  <a:lnTo>
                    <a:pt x="305891" y="74821"/>
                  </a:lnTo>
                  <a:lnTo>
                    <a:pt x="311023" y="51587"/>
                  </a:lnTo>
                  <a:lnTo>
                    <a:pt x="308544" y="35995"/>
                  </a:lnTo>
                  <a:lnTo>
                    <a:pt x="307101" y="21512"/>
                  </a:lnTo>
                  <a:lnTo>
                    <a:pt x="306540" y="9169"/>
                  </a:lnTo>
                  <a:lnTo>
                    <a:pt x="3067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60513" y="9993781"/>
              <a:ext cx="230711" cy="152552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0" y="0"/>
            <a:ext cx="2169160" cy="10690860"/>
            <a:chOff x="0" y="0"/>
            <a:chExt cx="2169160" cy="1069086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346075" cy="10690860"/>
            </a:xfrm>
            <a:custGeom>
              <a:avLst/>
              <a:gdLst/>
              <a:ahLst/>
              <a:cxnLst/>
              <a:rect l="l" t="t" r="r" b="b"/>
              <a:pathLst>
                <a:path w="346075" h="10690860">
                  <a:moveTo>
                    <a:pt x="345948" y="0"/>
                  </a:moveTo>
                  <a:lnTo>
                    <a:pt x="0" y="0"/>
                  </a:lnTo>
                  <a:lnTo>
                    <a:pt x="0" y="10690859"/>
                  </a:lnTo>
                  <a:lnTo>
                    <a:pt x="345948" y="10690859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rgbClr val="354F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3559314"/>
              <a:ext cx="1183005" cy="3337560"/>
            </a:xfrm>
            <a:custGeom>
              <a:avLst/>
              <a:gdLst/>
              <a:ahLst/>
              <a:cxnLst/>
              <a:rect l="l" t="t" r="r" b="b"/>
              <a:pathLst>
                <a:path w="1183005" h="3337559">
                  <a:moveTo>
                    <a:pt x="260604" y="1830438"/>
                  </a:moveTo>
                  <a:lnTo>
                    <a:pt x="257517" y="1787461"/>
                  </a:lnTo>
                  <a:lnTo>
                    <a:pt x="248285" y="1744992"/>
                  </a:lnTo>
                  <a:lnTo>
                    <a:pt x="232879" y="1703527"/>
                  </a:lnTo>
                  <a:lnTo>
                    <a:pt x="211328" y="1663598"/>
                  </a:lnTo>
                  <a:lnTo>
                    <a:pt x="183616" y="1625714"/>
                  </a:lnTo>
                  <a:lnTo>
                    <a:pt x="149745" y="1590408"/>
                  </a:lnTo>
                  <a:lnTo>
                    <a:pt x="104838" y="1541284"/>
                  </a:lnTo>
                  <a:lnTo>
                    <a:pt x="65913" y="1488160"/>
                  </a:lnTo>
                  <a:lnTo>
                    <a:pt x="32537" y="1432115"/>
                  </a:lnTo>
                  <a:lnTo>
                    <a:pt x="4279" y="1374228"/>
                  </a:lnTo>
                  <a:lnTo>
                    <a:pt x="0" y="1363535"/>
                  </a:lnTo>
                  <a:lnTo>
                    <a:pt x="0" y="1488757"/>
                  </a:lnTo>
                  <a:lnTo>
                    <a:pt x="25654" y="1529613"/>
                  </a:lnTo>
                  <a:lnTo>
                    <a:pt x="66255" y="1583131"/>
                  </a:lnTo>
                  <a:lnTo>
                    <a:pt x="112801" y="1633461"/>
                  </a:lnTo>
                  <a:lnTo>
                    <a:pt x="146100" y="1671447"/>
                  </a:lnTo>
                  <a:lnTo>
                    <a:pt x="171869" y="1711452"/>
                  </a:lnTo>
                  <a:lnTo>
                    <a:pt x="189776" y="1753514"/>
                  </a:lnTo>
                  <a:lnTo>
                    <a:pt x="199466" y="1797621"/>
                  </a:lnTo>
                  <a:lnTo>
                    <a:pt x="200609" y="1843798"/>
                  </a:lnTo>
                  <a:lnTo>
                    <a:pt x="192862" y="1892033"/>
                  </a:lnTo>
                  <a:lnTo>
                    <a:pt x="179539" y="1936978"/>
                  </a:lnTo>
                  <a:lnTo>
                    <a:pt x="160223" y="1980907"/>
                  </a:lnTo>
                  <a:lnTo>
                    <a:pt x="135636" y="2023452"/>
                  </a:lnTo>
                  <a:lnTo>
                    <a:pt x="106502" y="2064232"/>
                  </a:lnTo>
                  <a:lnTo>
                    <a:pt x="73533" y="2102840"/>
                  </a:lnTo>
                  <a:lnTo>
                    <a:pt x="37452" y="2138896"/>
                  </a:lnTo>
                  <a:lnTo>
                    <a:pt x="0" y="2171141"/>
                  </a:lnTo>
                  <a:lnTo>
                    <a:pt x="0" y="2246719"/>
                  </a:lnTo>
                  <a:lnTo>
                    <a:pt x="59728" y="2201583"/>
                  </a:lnTo>
                  <a:lnTo>
                    <a:pt x="98171" y="2166569"/>
                  </a:lnTo>
                  <a:lnTo>
                    <a:pt x="134175" y="2128596"/>
                  </a:lnTo>
                  <a:lnTo>
                    <a:pt x="167081" y="2087968"/>
                  </a:lnTo>
                  <a:lnTo>
                    <a:pt x="196227" y="2044928"/>
                  </a:lnTo>
                  <a:lnTo>
                    <a:pt x="220941" y="1999780"/>
                  </a:lnTo>
                  <a:lnTo>
                    <a:pt x="240563" y="1952790"/>
                  </a:lnTo>
                  <a:lnTo>
                    <a:pt x="254444" y="1904225"/>
                  </a:lnTo>
                  <a:lnTo>
                    <a:pt x="260502" y="1848916"/>
                  </a:lnTo>
                  <a:lnTo>
                    <a:pt x="260604" y="1830438"/>
                  </a:lnTo>
                  <a:close/>
                </a:path>
                <a:path w="1183005" h="3337559">
                  <a:moveTo>
                    <a:pt x="925068" y="2076437"/>
                  </a:moveTo>
                  <a:lnTo>
                    <a:pt x="922794" y="2036559"/>
                  </a:lnTo>
                  <a:lnTo>
                    <a:pt x="916012" y="1994966"/>
                  </a:lnTo>
                  <a:lnTo>
                    <a:pt x="904773" y="1951748"/>
                  </a:lnTo>
                  <a:lnTo>
                    <a:pt x="889127" y="1907019"/>
                  </a:lnTo>
                  <a:lnTo>
                    <a:pt x="869124" y="1860867"/>
                  </a:lnTo>
                  <a:lnTo>
                    <a:pt x="844816" y="1813407"/>
                  </a:lnTo>
                  <a:lnTo>
                    <a:pt x="816241" y="1764715"/>
                  </a:lnTo>
                  <a:lnTo>
                    <a:pt x="783475" y="1714906"/>
                  </a:lnTo>
                  <a:lnTo>
                    <a:pt x="746556" y="1664068"/>
                  </a:lnTo>
                  <a:lnTo>
                    <a:pt x="680237" y="1575854"/>
                  </a:lnTo>
                  <a:lnTo>
                    <a:pt x="621004" y="1495450"/>
                  </a:lnTo>
                  <a:lnTo>
                    <a:pt x="568452" y="1422387"/>
                  </a:lnTo>
                  <a:lnTo>
                    <a:pt x="522185" y="1356207"/>
                  </a:lnTo>
                  <a:lnTo>
                    <a:pt x="481812" y="1296441"/>
                  </a:lnTo>
                  <a:lnTo>
                    <a:pt x="446951" y="1242618"/>
                  </a:lnTo>
                  <a:lnTo>
                    <a:pt x="417195" y="1194257"/>
                  </a:lnTo>
                  <a:lnTo>
                    <a:pt x="392163" y="1150912"/>
                  </a:lnTo>
                  <a:lnTo>
                    <a:pt x="371449" y="1112088"/>
                  </a:lnTo>
                  <a:lnTo>
                    <a:pt x="354660" y="1077353"/>
                  </a:lnTo>
                  <a:lnTo>
                    <a:pt x="331317" y="1018184"/>
                  </a:lnTo>
                  <a:lnTo>
                    <a:pt x="318985" y="969683"/>
                  </a:lnTo>
                  <a:lnTo>
                    <a:pt x="314502" y="928090"/>
                  </a:lnTo>
                  <a:lnTo>
                    <a:pt x="314236" y="908710"/>
                  </a:lnTo>
                  <a:lnTo>
                    <a:pt x="314744" y="889647"/>
                  </a:lnTo>
                  <a:lnTo>
                    <a:pt x="315658" y="870445"/>
                  </a:lnTo>
                  <a:lnTo>
                    <a:pt x="315658" y="851903"/>
                  </a:lnTo>
                  <a:lnTo>
                    <a:pt x="314426" y="784707"/>
                  </a:lnTo>
                  <a:lnTo>
                    <a:pt x="309562" y="743813"/>
                  </a:lnTo>
                  <a:lnTo>
                    <a:pt x="301371" y="699477"/>
                  </a:lnTo>
                  <a:lnTo>
                    <a:pt x="289496" y="652767"/>
                  </a:lnTo>
                  <a:lnTo>
                    <a:pt x="273558" y="604774"/>
                  </a:lnTo>
                  <a:lnTo>
                    <a:pt x="253174" y="556552"/>
                  </a:lnTo>
                  <a:lnTo>
                    <a:pt x="228003" y="509181"/>
                  </a:lnTo>
                  <a:lnTo>
                    <a:pt x="197650" y="463715"/>
                  </a:lnTo>
                  <a:lnTo>
                    <a:pt x="161772" y="421246"/>
                  </a:lnTo>
                  <a:lnTo>
                    <a:pt x="123659" y="387007"/>
                  </a:lnTo>
                  <a:lnTo>
                    <a:pt x="83083" y="358127"/>
                  </a:lnTo>
                  <a:lnTo>
                    <a:pt x="39814" y="334746"/>
                  </a:lnTo>
                  <a:lnTo>
                    <a:pt x="0" y="319405"/>
                  </a:lnTo>
                  <a:lnTo>
                    <a:pt x="0" y="388327"/>
                  </a:lnTo>
                  <a:lnTo>
                    <a:pt x="41389" y="407123"/>
                  </a:lnTo>
                  <a:lnTo>
                    <a:pt x="82334" y="433057"/>
                  </a:lnTo>
                  <a:lnTo>
                    <a:pt x="118681" y="464299"/>
                  </a:lnTo>
                  <a:lnTo>
                    <a:pt x="152717" y="503732"/>
                  </a:lnTo>
                  <a:lnTo>
                    <a:pt x="181229" y="547255"/>
                  </a:lnTo>
                  <a:lnTo>
                    <a:pt x="204635" y="593521"/>
                  </a:lnTo>
                  <a:lnTo>
                    <a:pt x="223316" y="641159"/>
                  </a:lnTo>
                  <a:lnTo>
                    <a:pt x="237693" y="688784"/>
                  </a:lnTo>
                  <a:lnTo>
                    <a:pt x="248170" y="735050"/>
                  </a:lnTo>
                  <a:lnTo>
                    <a:pt x="255155" y="778573"/>
                  </a:lnTo>
                  <a:lnTo>
                    <a:pt x="259041" y="817981"/>
                  </a:lnTo>
                  <a:lnTo>
                    <a:pt x="260261" y="851903"/>
                  </a:lnTo>
                  <a:lnTo>
                    <a:pt x="260261" y="870445"/>
                  </a:lnTo>
                  <a:lnTo>
                    <a:pt x="259346" y="892467"/>
                  </a:lnTo>
                  <a:lnTo>
                    <a:pt x="258851" y="914146"/>
                  </a:lnTo>
                  <a:lnTo>
                    <a:pt x="260667" y="958494"/>
                  </a:lnTo>
                  <a:lnTo>
                    <a:pt x="268960" y="1007414"/>
                  </a:lnTo>
                  <a:lnTo>
                    <a:pt x="286931" y="1064806"/>
                  </a:lnTo>
                  <a:lnTo>
                    <a:pt x="317842" y="1134605"/>
                  </a:lnTo>
                  <a:lnTo>
                    <a:pt x="339140" y="1175385"/>
                  </a:lnTo>
                  <a:lnTo>
                    <a:pt x="364896" y="1220736"/>
                  </a:lnTo>
                  <a:lnTo>
                    <a:pt x="395490" y="1271143"/>
                  </a:lnTo>
                  <a:lnTo>
                    <a:pt x="431342" y="1327099"/>
                  </a:lnTo>
                  <a:lnTo>
                    <a:pt x="472833" y="1389087"/>
                  </a:lnTo>
                  <a:lnTo>
                    <a:pt x="520395" y="1457617"/>
                  </a:lnTo>
                  <a:lnTo>
                    <a:pt x="574421" y="1533156"/>
                  </a:lnTo>
                  <a:lnTo>
                    <a:pt x="635304" y="1616202"/>
                  </a:lnTo>
                  <a:lnTo>
                    <a:pt x="703465" y="1707248"/>
                  </a:lnTo>
                  <a:lnTo>
                    <a:pt x="743165" y="1761858"/>
                  </a:lnTo>
                  <a:lnTo>
                    <a:pt x="777328" y="1814880"/>
                  </a:lnTo>
                  <a:lnTo>
                    <a:pt x="805954" y="1866214"/>
                  </a:lnTo>
                  <a:lnTo>
                    <a:pt x="829030" y="1915731"/>
                  </a:lnTo>
                  <a:lnTo>
                    <a:pt x="846582" y="1963331"/>
                  </a:lnTo>
                  <a:lnTo>
                    <a:pt x="858583" y="2008911"/>
                  </a:lnTo>
                  <a:lnTo>
                    <a:pt x="865047" y="2052332"/>
                  </a:lnTo>
                  <a:lnTo>
                    <a:pt x="865974" y="2093506"/>
                  </a:lnTo>
                  <a:lnTo>
                    <a:pt x="861352" y="2132317"/>
                  </a:lnTo>
                  <a:lnTo>
                    <a:pt x="831799" y="2209330"/>
                  </a:lnTo>
                  <a:lnTo>
                    <a:pt x="805510" y="2246274"/>
                  </a:lnTo>
                  <a:lnTo>
                    <a:pt x="773303" y="2279688"/>
                  </a:lnTo>
                  <a:lnTo>
                    <a:pt x="736155" y="2309761"/>
                  </a:lnTo>
                  <a:lnTo>
                    <a:pt x="695032" y="2336723"/>
                  </a:lnTo>
                  <a:lnTo>
                    <a:pt x="650925" y="2360752"/>
                  </a:lnTo>
                  <a:lnTo>
                    <a:pt x="604799" y="2382062"/>
                  </a:lnTo>
                  <a:lnTo>
                    <a:pt x="557631" y="2400846"/>
                  </a:lnTo>
                  <a:lnTo>
                    <a:pt x="510387" y="2417318"/>
                  </a:lnTo>
                  <a:lnTo>
                    <a:pt x="464058" y="2431669"/>
                  </a:lnTo>
                  <a:lnTo>
                    <a:pt x="419620" y="2444102"/>
                  </a:lnTo>
                  <a:lnTo>
                    <a:pt x="378028" y="2454833"/>
                  </a:lnTo>
                  <a:lnTo>
                    <a:pt x="340283" y="2464041"/>
                  </a:lnTo>
                  <a:lnTo>
                    <a:pt x="321818" y="2470137"/>
                  </a:lnTo>
                  <a:lnTo>
                    <a:pt x="281406" y="2478316"/>
                  </a:lnTo>
                  <a:lnTo>
                    <a:pt x="243319" y="2484742"/>
                  </a:lnTo>
                  <a:lnTo>
                    <a:pt x="132803" y="2500490"/>
                  </a:lnTo>
                  <a:lnTo>
                    <a:pt x="93611" y="2507323"/>
                  </a:lnTo>
                  <a:lnTo>
                    <a:pt x="55956" y="2516365"/>
                  </a:lnTo>
                  <a:lnTo>
                    <a:pt x="19342" y="2528735"/>
                  </a:lnTo>
                  <a:lnTo>
                    <a:pt x="0" y="2537739"/>
                  </a:lnTo>
                  <a:lnTo>
                    <a:pt x="0" y="2608122"/>
                  </a:lnTo>
                  <a:lnTo>
                    <a:pt x="23850" y="2595461"/>
                  </a:lnTo>
                  <a:lnTo>
                    <a:pt x="59626" y="2582037"/>
                  </a:lnTo>
                  <a:lnTo>
                    <a:pt x="97078" y="2572105"/>
                  </a:lnTo>
                  <a:lnTo>
                    <a:pt x="137007" y="2564053"/>
                  </a:lnTo>
                  <a:lnTo>
                    <a:pt x="180238" y="2556243"/>
                  </a:lnTo>
                  <a:lnTo>
                    <a:pt x="213804" y="2551480"/>
                  </a:lnTo>
                  <a:lnTo>
                    <a:pt x="250253" y="2545550"/>
                  </a:lnTo>
                  <a:lnTo>
                    <a:pt x="290169" y="2537282"/>
                  </a:lnTo>
                  <a:lnTo>
                    <a:pt x="334124" y="2525509"/>
                  </a:lnTo>
                  <a:lnTo>
                    <a:pt x="352602" y="2519413"/>
                  </a:lnTo>
                  <a:lnTo>
                    <a:pt x="390245" y="2510891"/>
                  </a:lnTo>
                  <a:lnTo>
                    <a:pt x="431419" y="2500998"/>
                  </a:lnTo>
                  <a:lnTo>
                    <a:pt x="475310" y="2489492"/>
                  </a:lnTo>
                  <a:lnTo>
                    <a:pt x="521106" y="2476131"/>
                  </a:lnTo>
                  <a:lnTo>
                    <a:pt x="568020" y="2460675"/>
                  </a:lnTo>
                  <a:lnTo>
                    <a:pt x="615213" y="2442883"/>
                  </a:lnTo>
                  <a:lnTo>
                    <a:pt x="661911" y="2422499"/>
                  </a:lnTo>
                  <a:lnTo>
                    <a:pt x="707288" y="2399296"/>
                  </a:lnTo>
                  <a:lnTo>
                    <a:pt x="750531" y="2373033"/>
                  </a:lnTo>
                  <a:lnTo>
                    <a:pt x="790841" y="2343454"/>
                  </a:lnTo>
                  <a:lnTo>
                    <a:pt x="827417" y="2310320"/>
                  </a:lnTo>
                  <a:lnTo>
                    <a:pt x="859434" y="2273389"/>
                  </a:lnTo>
                  <a:lnTo>
                    <a:pt x="886091" y="2232431"/>
                  </a:lnTo>
                  <a:lnTo>
                    <a:pt x="906602" y="2187181"/>
                  </a:lnTo>
                  <a:lnTo>
                    <a:pt x="920445" y="2134095"/>
                  </a:lnTo>
                  <a:lnTo>
                    <a:pt x="923912" y="2106714"/>
                  </a:lnTo>
                  <a:lnTo>
                    <a:pt x="925068" y="2076437"/>
                  </a:lnTo>
                  <a:close/>
                </a:path>
                <a:path w="1183005" h="3337559">
                  <a:moveTo>
                    <a:pt x="1182636" y="1977377"/>
                  </a:moveTo>
                  <a:lnTo>
                    <a:pt x="1181481" y="1926513"/>
                  </a:lnTo>
                  <a:lnTo>
                    <a:pt x="1178013" y="1875066"/>
                  </a:lnTo>
                  <a:lnTo>
                    <a:pt x="1172235" y="1822450"/>
                  </a:lnTo>
                  <a:lnTo>
                    <a:pt x="1164170" y="1768081"/>
                  </a:lnTo>
                  <a:lnTo>
                    <a:pt x="1150340" y="1696974"/>
                  </a:lnTo>
                  <a:lnTo>
                    <a:pt x="1135024" y="1629105"/>
                  </a:lnTo>
                  <a:lnTo>
                    <a:pt x="1118425" y="1564449"/>
                  </a:lnTo>
                  <a:lnTo>
                    <a:pt x="1100696" y="1502943"/>
                  </a:lnTo>
                  <a:lnTo>
                    <a:pt x="1082027" y="1444510"/>
                  </a:lnTo>
                  <a:lnTo>
                    <a:pt x="1062596" y="1389100"/>
                  </a:lnTo>
                  <a:lnTo>
                    <a:pt x="1042593" y="1336649"/>
                  </a:lnTo>
                  <a:lnTo>
                    <a:pt x="1022184" y="1287094"/>
                  </a:lnTo>
                  <a:lnTo>
                    <a:pt x="1001572" y="1240383"/>
                  </a:lnTo>
                  <a:lnTo>
                    <a:pt x="980909" y="1196454"/>
                  </a:lnTo>
                  <a:lnTo>
                    <a:pt x="960399" y="1155255"/>
                  </a:lnTo>
                  <a:lnTo>
                    <a:pt x="940206" y="1116698"/>
                  </a:lnTo>
                  <a:lnTo>
                    <a:pt x="920508" y="1080757"/>
                  </a:lnTo>
                  <a:lnTo>
                    <a:pt x="901509" y="1047343"/>
                  </a:lnTo>
                  <a:lnTo>
                    <a:pt x="866267" y="987907"/>
                  </a:lnTo>
                  <a:lnTo>
                    <a:pt x="828763" y="927188"/>
                  </a:lnTo>
                  <a:lnTo>
                    <a:pt x="811174" y="897204"/>
                  </a:lnTo>
                  <a:lnTo>
                    <a:pt x="799350" y="871804"/>
                  </a:lnTo>
                  <a:lnTo>
                    <a:pt x="795032" y="851014"/>
                  </a:lnTo>
                  <a:lnTo>
                    <a:pt x="791451" y="837755"/>
                  </a:lnTo>
                  <a:lnTo>
                    <a:pt x="776846" y="793343"/>
                  </a:lnTo>
                  <a:lnTo>
                    <a:pt x="752729" y="729005"/>
                  </a:lnTo>
                  <a:lnTo>
                    <a:pt x="737260" y="690816"/>
                  </a:lnTo>
                  <a:lnTo>
                    <a:pt x="719582" y="649389"/>
                  </a:lnTo>
                  <a:lnTo>
                    <a:pt x="699782" y="605307"/>
                  </a:lnTo>
                  <a:lnTo>
                    <a:pt x="677900" y="559142"/>
                  </a:lnTo>
                  <a:lnTo>
                    <a:pt x="654024" y="511505"/>
                  </a:lnTo>
                  <a:lnTo>
                    <a:pt x="628180" y="462940"/>
                  </a:lnTo>
                  <a:lnTo>
                    <a:pt x="600468" y="414058"/>
                  </a:lnTo>
                  <a:lnTo>
                    <a:pt x="570915" y="365429"/>
                  </a:lnTo>
                  <a:lnTo>
                    <a:pt x="539597" y="317652"/>
                  </a:lnTo>
                  <a:lnTo>
                    <a:pt x="506577" y="271284"/>
                  </a:lnTo>
                  <a:lnTo>
                    <a:pt x="471919" y="226910"/>
                  </a:lnTo>
                  <a:lnTo>
                    <a:pt x="435673" y="185140"/>
                  </a:lnTo>
                  <a:lnTo>
                    <a:pt x="397916" y="146519"/>
                  </a:lnTo>
                  <a:lnTo>
                    <a:pt x="358698" y="111658"/>
                  </a:lnTo>
                  <a:lnTo>
                    <a:pt x="318084" y="81127"/>
                  </a:lnTo>
                  <a:lnTo>
                    <a:pt x="276136" y="55511"/>
                  </a:lnTo>
                  <a:lnTo>
                    <a:pt x="232918" y="35382"/>
                  </a:lnTo>
                  <a:lnTo>
                    <a:pt x="188480" y="21348"/>
                  </a:lnTo>
                  <a:lnTo>
                    <a:pt x="142900" y="13957"/>
                  </a:lnTo>
                  <a:lnTo>
                    <a:pt x="78625" y="8623"/>
                  </a:lnTo>
                  <a:lnTo>
                    <a:pt x="15290" y="1930"/>
                  </a:lnTo>
                  <a:lnTo>
                    <a:pt x="0" y="0"/>
                  </a:lnTo>
                  <a:lnTo>
                    <a:pt x="0" y="50355"/>
                  </a:lnTo>
                  <a:lnTo>
                    <a:pt x="36309" y="54610"/>
                  </a:lnTo>
                  <a:lnTo>
                    <a:pt x="85344" y="59524"/>
                  </a:lnTo>
                  <a:lnTo>
                    <a:pt x="130594" y="63233"/>
                  </a:lnTo>
                  <a:lnTo>
                    <a:pt x="172250" y="70421"/>
                  </a:lnTo>
                  <a:lnTo>
                    <a:pt x="213271" y="84785"/>
                  </a:lnTo>
                  <a:lnTo>
                    <a:pt x="253530" y="105664"/>
                  </a:lnTo>
                  <a:lnTo>
                    <a:pt x="292925" y="132397"/>
                  </a:lnTo>
                  <a:lnTo>
                    <a:pt x="331343" y="164312"/>
                  </a:lnTo>
                  <a:lnTo>
                    <a:pt x="368668" y="200748"/>
                  </a:lnTo>
                  <a:lnTo>
                    <a:pt x="404799" y="241007"/>
                  </a:lnTo>
                  <a:lnTo>
                    <a:pt x="439610" y="284454"/>
                  </a:lnTo>
                  <a:lnTo>
                    <a:pt x="473011" y="330403"/>
                  </a:lnTo>
                  <a:lnTo>
                    <a:pt x="504875" y="378180"/>
                  </a:lnTo>
                  <a:lnTo>
                    <a:pt x="535101" y="427126"/>
                  </a:lnTo>
                  <a:lnTo>
                    <a:pt x="563562" y="476567"/>
                  </a:lnTo>
                  <a:lnTo>
                    <a:pt x="590169" y="525830"/>
                  </a:lnTo>
                  <a:lnTo>
                    <a:pt x="614794" y="574255"/>
                  </a:lnTo>
                  <a:lnTo>
                    <a:pt x="637336" y="621169"/>
                  </a:lnTo>
                  <a:lnTo>
                    <a:pt x="657669" y="665911"/>
                  </a:lnTo>
                  <a:lnTo>
                    <a:pt x="675703" y="707783"/>
                  </a:lnTo>
                  <a:lnTo>
                    <a:pt x="691311" y="746150"/>
                  </a:lnTo>
                  <a:lnTo>
                    <a:pt x="714832" y="809637"/>
                  </a:lnTo>
                  <a:lnTo>
                    <a:pt x="727354" y="851014"/>
                  </a:lnTo>
                  <a:lnTo>
                    <a:pt x="735330" y="875525"/>
                  </a:lnTo>
                  <a:lnTo>
                    <a:pt x="749655" y="904087"/>
                  </a:lnTo>
                  <a:lnTo>
                    <a:pt x="769747" y="938441"/>
                  </a:lnTo>
                  <a:lnTo>
                    <a:pt x="810831" y="1006386"/>
                  </a:lnTo>
                  <a:lnTo>
                    <a:pt x="827760" y="1034707"/>
                  </a:lnTo>
                  <a:lnTo>
                    <a:pt x="864285" y="1098270"/>
                  </a:lnTo>
                  <a:lnTo>
                    <a:pt x="883551" y="1133640"/>
                  </a:lnTo>
                  <a:lnTo>
                    <a:pt x="903262" y="1171473"/>
                  </a:lnTo>
                  <a:lnTo>
                    <a:pt x="923277" y="1211846"/>
                  </a:lnTo>
                  <a:lnTo>
                    <a:pt x="943394" y="1254810"/>
                  </a:lnTo>
                  <a:lnTo>
                    <a:pt x="963472" y="1300429"/>
                  </a:lnTo>
                  <a:lnTo>
                    <a:pt x="983348" y="1348752"/>
                  </a:lnTo>
                  <a:lnTo>
                    <a:pt x="1002830" y="1399857"/>
                  </a:lnTo>
                  <a:lnTo>
                    <a:pt x="1021791" y="1453794"/>
                  </a:lnTo>
                  <a:lnTo>
                    <a:pt x="1040028" y="1510626"/>
                  </a:lnTo>
                  <a:lnTo>
                    <a:pt x="1057402" y="1570405"/>
                  </a:lnTo>
                  <a:lnTo>
                    <a:pt x="1073746" y="1633207"/>
                  </a:lnTo>
                  <a:lnTo>
                    <a:pt x="1088872" y="1699082"/>
                  </a:lnTo>
                  <a:lnTo>
                    <a:pt x="1102652" y="1768081"/>
                  </a:lnTo>
                  <a:lnTo>
                    <a:pt x="1112494" y="1828901"/>
                  </a:lnTo>
                  <a:lnTo>
                    <a:pt x="1118895" y="1888197"/>
                  </a:lnTo>
                  <a:lnTo>
                    <a:pt x="1121994" y="1945944"/>
                  </a:lnTo>
                  <a:lnTo>
                    <a:pt x="1121943" y="2002104"/>
                  </a:lnTo>
                  <a:lnTo>
                    <a:pt x="1118895" y="2056625"/>
                  </a:lnTo>
                  <a:lnTo>
                    <a:pt x="1112989" y="2109470"/>
                  </a:lnTo>
                  <a:lnTo>
                    <a:pt x="1104379" y="2160587"/>
                  </a:lnTo>
                  <a:lnTo>
                    <a:pt x="1093177" y="2210066"/>
                  </a:lnTo>
                  <a:lnTo>
                    <a:pt x="1079627" y="2257526"/>
                  </a:lnTo>
                  <a:lnTo>
                    <a:pt x="1063790" y="2303259"/>
                  </a:lnTo>
                  <a:lnTo>
                    <a:pt x="1045832" y="2347112"/>
                  </a:lnTo>
                  <a:lnTo>
                    <a:pt x="1025918" y="2389035"/>
                  </a:lnTo>
                  <a:lnTo>
                    <a:pt x="1004176" y="2428989"/>
                  </a:lnTo>
                  <a:lnTo>
                    <a:pt x="980770" y="2466949"/>
                  </a:lnTo>
                  <a:lnTo>
                    <a:pt x="955840" y="2502852"/>
                  </a:lnTo>
                  <a:lnTo>
                    <a:pt x="929538" y="2536672"/>
                  </a:lnTo>
                  <a:lnTo>
                    <a:pt x="902017" y="2568359"/>
                  </a:lnTo>
                  <a:lnTo>
                    <a:pt x="873417" y="2597874"/>
                  </a:lnTo>
                  <a:lnTo>
                    <a:pt x="843889" y="2625179"/>
                  </a:lnTo>
                  <a:lnTo>
                    <a:pt x="813574" y="2650236"/>
                  </a:lnTo>
                  <a:lnTo>
                    <a:pt x="782637" y="2672994"/>
                  </a:lnTo>
                  <a:lnTo>
                    <a:pt x="719442" y="2711475"/>
                  </a:lnTo>
                  <a:lnTo>
                    <a:pt x="655510" y="2740266"/>
                  </a:lnTo>
                  <a:lnTo>
                    <a:pt x="543814" y="2771610"/>
                  </a:lnTo>
                  <a:lnTo>
                    <a:pt x="496430" y="2787700"/>
                  </a:lnTo>
                  <a:lnTo>
                    <a:pt x="449948" y="2807093"/>
                  </a:lnTo>
                  <a:lnTo>
                    <a:pt x="404482" y="2829572"/>
                  </a:lnTo>
                  <a:lnTo>
                    <a:pt x="360121" y="2854883"/>
                  </a:lnTo>
                  <a:lnTo>
                    <a:pt x="316953" y="2882798"/>
                  </a:lnTo>
                  <a:lnTo>
                    <a:pt x="275094" y="2913075"/>
                  </a:lnTo>
                  <a:lnTo>
                    <a:pt x="234619" y="2945473"/>
                  </a:lnTo>
                  <a:lnTo>
                    <a:pt x="195630" y="2979763"/>
                  </a:lnTo>
                  <a:lnTo>
                    <a:pt x="158242" y="3015704"/>
                  </a:lnTo>
                  <a:lnTo>
                    <a:pt x="122529" y="3053067"/>
                  </a:lnTo>
                  <a:lnTo>
                    <a:pt x="88595" y="3091611"/>
                  </a:lnTo>
                  <a:lnTo>
                    <a:pt x="56540" y="3131096"/>
                  </a:lnTo>
                  <a:lnTo>
                    <a:pt x="26466" y="3171279"/>
                  </a:lnTo>
                  <a:lnTo>
                    <a:pt x="0" y="3209709"/>
                  </a:lnTo>
                  <a:lnTo>
                    <a:pt x="0" y="3337191"/>
                  </a:lnTo>
                  <a:lnTo>
                    <a:pt x="6273" y="3325812"/>
                  </a:lnTo>
                  <a:lnTo>
                    <a:pt x="30670" y="3285439"/>
                  </a:lnTo>
                  <a:lnTo>
                    <a:pt x="57277" y="3244977"/>
                  </a:lnTo>
                  <a:lnTo>
                    <a:pt x="85979" y="3204730"/>
                  </a:lnTo>
                  <a:lnTo>
                    <a:pt x="116687" y="3164954"/>
                  </a:lnTo>
                  <a:lnTo>
                    <a:pt x="149288" y="3125952"/>
                  </a:lnTo>
                  <a:lnTo>
                    <a:pt x="183692" y="3087979"/>
                  </a:lnTo>
                  <a:lnTo>
                    <a:pt x="219798" y="3051327"/>
                  </a:lnTo>
                  <a:lnTo>
                    <a:pt x="257492" y="3016275"/>
                  </a:lnTo>
                  <a:lnTo>
                    <a:pt x="296672" y="2983090"/>
                  </a:lnTo>
                  <a:lnTo>
                    <a:pt x="337261" y="2952077"/>
                  </a:lnTo>
                  <a:lnTo>
                    <a:pt x="379133" y="2923476"/>
                  </a:lnTo>
                  <a:lnTo>
                    <a:pt x="422186" y="2897594"/>
                  </a:lnTo>
                  <a:lnTo>
                    <a:pt x="466344" y="2874708"/>
                  </a:lnTo>
                  <a:lnTo>
                    <a:pt x="511479" y="2855087"/>
                  </a:lnTo>
                  <a:lnTo>
                    <a:pt x="557504" y="2839008"/>
                  </a:lnTo>
                  <a:lnTo>
                    <a:pt x="604316" y="2826753"/>
                  </a:lnTo>
                  <a:lnTo>
                    <a:pt x="639064" y="2818028"/>
                  </a:lnTo>
                  <a:lnTo>
                    <a:pt x="674204" y="2806357"/>
                  </a:lnTo>
                  <a:lnTo>
                    <a:pt x="709536" y="2791790"/>
                  </a:lnTo>
                  <a:lnTo>
                    <a:pt x="744893" y="2774378"/>
                  </a:lnTo>
                  <a:lnTo>
                    <a:pt x="780084" y="2754198"/>
                  </a:lnTo>
                  <a:lnTo>
                    <a:pt x="814946" y="2731287"/>
                  </a:lnTo>
                  <a:lnTo>
                    <a:pt x="849299" y="2705697"/>
                  </a:lnTo>
                  <a:lnTo>
                    <a:pt x="882942" y="2677490"/>
                  </a:lnTo>
                  <a:lnTo>
                    <a:pt x="915720" y="2646730"/>
                  </a:lnTo>
                  <a:lnTo>
                    <a:pt x="947445" y="2613444"/>
                  </a:lnTo>
                  <a:lnTo>
                    <a:pt x="977938" y="2577719"/>
                  </a:lnTo>
                  <a:lnTo>
                    <a:pt x="1007021" y="2539581"/>
                  </a:lnTo>
                  <a:lnTo>
                    <a:pt x="1034516" y="2499106"/>
                  </a:lnTo>
                  <a:lnTo>
                    <a:pt x="1060246" y="2456345"/>
                  </a:lnTo>
                  <a:lnTo>
                    <a:pt x="1084021" y="2411336"/>
                  </a:lnTo>
                  <a:lnTo>
                    <a:pt x="1105674" y="2364155"/>
                  </a:lnTo>
                  <a:lnTo>
                    <a:pt x="1125016" y="2314841"/>
                  </a:lnTo>
                  <a:lnTo>
                    <a:pt x="1141869" y="2263470"/>
                  </a:lnTo>
                  <a:lnTo>
                    <a:pt x="1156093" y="2209965"/>
                  </a:lnTo>
                  <a:lnTo>
                    <a:pt x="1167422" y="2154707"/>
                  </a:lnTo>
                  <a:lnTo>
                    <a:pt x="1175753" y="2097430"/>
                  </a:lnTo>
                  <a:lnTo>
                    <a:pt x="1180884" y="2038311"/>
                  </a:lnTo>
                  <a:lnTo>
                    <a:pt x="1182636" y="1977377"/>
                  </a:lnTo>
                  <a:close/>
                </a:path>
              </a:pathLst>
            </a:custGeom>
            <a:solidFill>
              <a:srgbClr val="EB73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45947" y="0"/>
              <a:ext cx="1823085" cy="10690860"/>
            </a:xfrm>
            <a:custGeom>
              <a:avLst/>
              <a:gdLst/>
              <a:ahLst/>
              <a:cxnLst/>
              <a:rect l="l" t="t" r="r" b="b"/>
              <a:pathLst>
                <a:path w="1823085" h="10690860">
                  <a:moveTo>
                    <a:pt x="1822704" y="0"/>
                  </a:moveTo>
                  <a:lnTo>
                    <a:pt x="0" y="0"/>
                  </a:lnTo>
                  <a:lnTo>
                    <a:pt x="0" y="10690860"/>
                  </a:lnTo>
                  <a:lnTo>
                    <a:pt x="1822704" y="10690860"/>
                  </a:lnTo>
                  <a:lnTo>
                    <a:pt x="18227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799287" y="1122044"/>
            <a:ext cx="6071870" cy="141351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algn="just">
              <a:lnSpc>
                <a:spcPts val="1200"/>
              </a:lnSpc>
              <a:spcBef>
                <a:spcPts val="240"/>
              </a:spcBef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100" spc="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poupança</a:t>
            </a:r>
            <a:r>
              <a:rPr sz="1100" spc="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atual</a:t>
            </a:r>
            <a:r>
              <a:rPr sz="1100" spc="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spc="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energia</a:t>
            </a:r>
            <a:r>
              <a:rPr sz="1100" spc="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para</a:t>
            </a:r>
            <a:r>
              <a:rPr sz="1100" spc="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1100" spc="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Município</a:t>
            </a:r>
            <a:r>
              <a:rPr sz="1100" spc="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é</a:t>
            </a:r>
            <a:r>
              <a:rPr sz="1100" spc="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spc="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cerca</a:t>
            </a:r>
            <a:r>
              <a:rPr sz="1100" spc="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spc="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5</a:t>
            </a:r>
            <a:r>
              <a:rPr sz="1100" spc="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MW/h</a:t>
            </a:r>
            <a:r>
              <a:rPr sz="1100" spc="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100" spc="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100" spc="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redução</a:t>
            </a:r>
            <a:r>
              <a:rPr sz="1100" spc="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das</a:t>
            </a:r>
            <a:r>
              <a:rPr sz="1100" spc="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emissões</a:t>
            </a:r>
            <a:r>
              <a:rPr sz="1100" spc="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spc="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CO2</a:t>
            </a:r>
            <a:r>
              <a:rPr sz="1100" spc="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0" dirty="0">
                <a:solidFill>
                  <a:srgbClr val="404040"/>
                </a:solidFill>
                <a:latin typeface="Calibri"/>
                <a:cs typeface="Calibri"/>
              </a:rPr>
              <a:t>-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13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 t/ano.</a:t>
            </a:r>
            <a:endParaRPr sz="1100">
              <a:latin typeface="Calibri"/>
              <a:cs typeface="Calibri"/>
            </a:endParaRPr>
          </a:p>
          <a:p>
            <a:pPr marL="12700" marR="7620" algn="just">
              <a:lnSpc>
                <a:spcPts val="1200"/>
              </a:lnSpc>
              <a:spcBef>
                <a:spcPts val="1200"/>
              </a:spcBef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Os</a:t>
            </a:r>
            <a:r>
              <a:rPr sz="1100" spc="1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custos</a:t>
            </a:r>
            <a:r>
              <a:rPr sz="1100" spc="1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municipais</a:t>
            </a:r>
            <a:r>
              <a:rPr sz="1100" spc="1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spc="1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energia</a:t>
            </a:r>
            <a:r>
              <a:rPr sz="1100" spc="1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diminuíram</a:t>
            </a:r>
            <a:r>
              <a:rPr sz="1100" spc="1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duas</a:t>
            </a:r>
            <a:r>
              <a:rPr sz="1100" spc="1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vezes,</a:t>
            </a:r>
            <a:r>
              <a:rPr sz="1100" spc="1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permitindo</a:t>
            </a:r>
            <a:r>
              <a:rPr sz="1100" spc="1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assim</a:t>
            </a:r>
            <a:r>
              <a:rPr sz="1100" spc="1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à</a:t>
            </a:r>
            <a:r>
              <a:rPr sz="1100" spc="1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autarquia</a:t>
            </a:r>
            <a:r>
              <a:rPr sz="1100" spc="1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local</a:t>
            </a:r>
            <a:r>
              <a:rPr sz="1100" spc="1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poupar</a:t>
            </a:r>
            <a:r>
              <a:rPr sz="1100" spc="1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25" dirty="0">
                <a:solidFill>
                  <a:srgbClr val="404040"/>
                </a:solidFill>
                <a:latin typeface="Calibri"/>
                <a:cs typeface="Calibri"/>
              </a:rPr>
              <a:t>do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orçamento</a:t>
            </a:r>
            <a:r>
              <a:rPr sz="11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para</a:t>
            </a:r>
            <a:r>
              <a:rPr sz="1100" spc="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outros</a:t>
            </a:r>
            <a:r>
              <a:rPr sz="11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investimentos</a:t>
            </a:r>
            <a:r>
              <a:rPr sz="11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em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infraestruturas</a:t>
            </a:r>
            <a:r>
              <a:rPr sz="11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de serviços</a:t>
            </a:r>
            <a:r>
              <a:rPr sz="11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públicos.</a:t>
            </a:r>
            <a:endParaRPr sz="1100">
              <a:latin typeface="Calibri"/>
              <a:cs typeface="Calibri"/>
            </a:endParaRPr>
          </a:p>
          <a:p>
            <a:pPr marL="12700" marR="5715" algn="just">
              <a:lnSpc>
                <a:spcPct val="91000"/>
              </a:lnSpc>
              <a:spcBef>
                <a:spcPts val="1180"/>
              </a:spcBef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1100" spc="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Município</a:t>
            </a:r>
            <a:r>
              <a:rPr sz="1100" spc="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tornou-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se</a:t>
            </a:r>
            <a:r>
              <a:rPr sz="1100" spc="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membro</a:t>
            </a:r>
            <a:r>
              <a:rPr sz="1100" spc="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do</a:t>
            </a:r>
            <a:r>
              <a:rPr sz="1100" spc="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Pacto</a:t>
            </a:r>
            <a:r>
              <a:rPr sz="1100" spc="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spc="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Autarcas</a:t>
            </a:r>
            <a:r>
              <a:rPr sz="1100" spc="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(CoM)</a:t>
            </a:r>
            <a:r>
              <a:rPr sz="1100" spc="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em</a:t>
            </a:r>
            <a:r>
              <a:rPr sz="1100" spc="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2015</a:t>
            </a:r>
            <a:r>
              <a:rPr sz="1100" spc="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100" spc="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recebeu</a:t>
            </a:r>
            <a:r>
              <a:rPr sz="1100" spc="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1100" spc="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Prémio</a:t>
            </a:r>
            <a:r>
              <a:rPr sz="1100" spc="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spc="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Energia</a:t>
            </a:r>
            <a:r>
              <a:rPr sz="1100" spc="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25" dirty="0">
                <a:solidFill>
                  <a:srgbClr val="404040"/>
                </a:solidFill>
                <a:latin typeface="Calibri"/>
                <a:cs typeface="Calibri"/>
              </a:rPr>
              <a:t>em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2016,</a:t>
            </a:r>
            <a:r>
              <a:rPr sz="1100" spc="1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que</a:t>
            </a:r>
            <a:r>
              <a:rPr sz="1100" spc="1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comprova</a:t>
            </a:r>
            <a:r>
              <a:rPr sz="1100" spc="1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1100" spc="1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firme</a:t>
            </a:r>
            <a:r>
              <a:rPr sz="1100" spc="1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empenho</a:t>
            </a:r>
            <a:r>
              <a:rPr sz="1100" spc="1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em</a:t>
            </a:r>
            <a:r>
              <a:rPr sz="1100" spc="1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aumentar</a:t>
            </a:r>
            <a:r>
              <a:rPr sz="1100" spc="1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100" spc="1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eficiência</a:t>
            </a:r>
            <a:r>
              <a:rPr sz="1100" spc="1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energética</a:t>
            </a:r>
            <a:r>
              <a:rPr sz="1100" spc="1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100" spc="1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100" spc="1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utilização</a:t>
            </a:r>
            <a:r>
              <a:rPr sz="1100" spc="1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spc="1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energias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alternativas</a:t>
            </a:r>
            <a:r>
              <a:rPr sz="11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nos</a:t>
            </a:r>
            <a:r>
              <a:rPr sz="11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territórios</a:t>
            </a:r>
            <a:r>
              <a:rPr sz="11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municipais.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99896" y="387222"/>
            <a:ext cx="51511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EB7339"/>
                </a:solidFill>
                <a:latin typeface="Calibri"/>
                <a:cs typeface="Calibri"/>
              </a:rPr>
              <a:t>EVIDÊNCIAS</a:t>
            </a:r>
            <a:r>
              <a:rPr sz="1800" b="1" spc="-50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EB7339"/>
                </a:solidFill>
                <a:latin typeface="Calibri"/>
                <a:cs typeface="Calibri"/>
              </a:rPr>
              <a:t>DE</a:t>
            </a:r>
            <a:r>
              <a:rPr sz="1800" b="1" spc="-1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EB7339"/>
                </a:solidFill>
                <a:latin typeface="Calibri"/>
                <a:cs typeface="Calibri"/>
              </a:rPr>
              <a:t>SUCESSO</a:t>
            </a:r>
            <a:r>
              <a:rPr sz="1800" b="1" spc="-2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spc="-30" dirty="0">
                <a:solidFill>
                  <a:srgbClr val="EB7339"/>
                </a:solidFill>
                <a:latin typeface="Calibri"/>
                <a:cs typeface="Calibri"/>
              </a:rPr>
              <a:t>(RESULTADOS</a:t>
            </a:r>
            <a:r>
              <a:rPr sz="1800" b="1" spc="-1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EB7339"/>
                </a:solidFill>
                <a:latin typeface="Calibri"/>
                <a:cs typeface="Calibri"/>
              </a:rPr>
              <a:t>ALCANÇADOS)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385564" y="8611615"/>
            <a:ext cx="118364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Calibri"/>
                <a:cs typeface="Calibri"/>
              </a:rPr>
              <a:t>Rumiyana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Grigorova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19708" y="8579865"/>
            <a:ext cx="291084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u="sng" spc="-10" dirty="0">
                <a:solidFill>
                  <a:srgbClr val="355092"/>
                </a:solidFill>
                <a:uFill>
                  <a:solidFill>
                    <a:srgbClr val="355092"/>
                  </a:solidFill>
                </a:uFill>
                <a:latin typeface="Calibri"/>
                <a:cs typeface="Calibri"/>
                <a:hlinkClick r:id="rId4"/>
              </a:rPr>
              <a:t>http://www.bratsigovo.bg/documents.php?id=143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567308" y="399287"/>
            <a:ext cx="7002780" cy="9485630"/>
            <a:chOff x="567308" y="399287"/>
            <a:chExt cx="7002780" cy="9485630"/>
          </a:xfrm>
        </p:grpSpPr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1123" y="2852927"/>
              <a:ext cx="6947916" cy="4415028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576833" y="881633"/>
              <a:ext cx="6983730" cy="15240"/>
            </a:xfrm>
            <a:custGeom>
              <a:avLst/>
              <a:gdLst/>
              <a:ahLst/>
              <a:cxnLst/>
              <a:rect l="l" t="t" r="r" b="b"/>
              <a:pathLst>
                <a:path w="6983730" h="15240">
                  <a:moveTo>
                    <a:pt x="0" y="14858"/>
                  </a:moveTo>
                  <a:lnTo>
                    <a:pt x="6983349" y="0"/>
                  </a:lnTo>
                </a:path>
              </a:pathLst>
            </a:custGeom>
            <a:ln w="19050">
              <a:solidFill>
                <a:srgbClr val="354F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640068" y="399287"/>
              <a:ext cx="594360" cy="594360"/>
            </a:xfrm>
            <a:custGeom>
              <a:avLst/>
              <a:gdLst/>
              <a:ahLst/>
              <a:cxnLst/>
              <a:rect l="l" t="t" r="r" b="b"/>
              <a:pathLst>
                <a:path w="594359" h="594360">
                  <a:moveTo>
                    <a:pt x="297179" y="0"/>
                  </a:moveTo>
                  <a:lnTo>
                    <a:pt x="248986" y="3890"/>
                  </a:lnTo>
                  <a:lnTo>
                    <a:pt x="203265" y="15154"/>
                  </a:lnTo>
                  <a:lnTo>
                    <a:pt x="160628" y="33179"/>
                  </a:lnTo>
                  <a:lnTo>
                    <a:pt x="121688" y="57351"/>
                  </a:lnTo>
                  <a:lnTo>
                    <a:pt x="87058" y="87058"/>
                  </a:lnTo>
                  <a:lnTo>
                    <a:pt x="57351" y="121688"/>
                  </a:lnTo>
                  <a:lnTo>
                    <a:pt x="33179" y="160628"/>
                  </a:lnTo>
                  <a:lnTo>
                    <a:pt x="15154" y="203265"/>
                  </a:lnTo>
                  <a:lnTo>
                    <a:pt x="3890" y="248986"/>
                  </a:lnTo>
                  <a:lnTo>
                    <a:pt x="0" y="297179"/>
                  </a:lnTo>
                  <a:lnTo>
                    <a:pt x="3890" y="345373"/>
                  </a:lnTo>
                  <a:lnTo>
                    <a:pt x="15154" y="391094"/>
                  </a:lnTo>
                  <a:lnTo>
                    <a:pt x="33179" y="433731"/>
                  </a:lnTo>
                  <a:lnTo>
                    <a:pt x="57351" y="472671"/>
                  </a:lnTo>
                  <a:lnTo>
                    <a:pt x="87058" y="507301"/>
                  </a:lnTo>
                  <a:lnTo>
                    <a:pt x="121688" y="537008"/>
                  </a:lnTo>
                  <a:lnTo>
                    <a:pt x="160628" y="561180"/>
                  </a:lnTo>
                  <a:lnTo>
                    <a:pt x="203265" y="579205"/>
                  </a:lnTo>
                  <a:lnTo>
                    <a:pt x="248986" y="590469"/>
                  </a:lnTo>
                  <a:lnTo>
                    <a:pt x="297179" y="594360"/>
                  </a:lnTo>
                  <a:lnTo>
                    <a:pt x="345373" y="590469"/>
                  </a:lnTo>
                  <a:lnTo>
                    <a:pt x="391094" y="579205"/>
                  </a:lnTo>
                  <a:lnTo>
                    <a:pt x="433731" y="561180"/>
                  </a:lnTo>
                  <a:lnTo>
                    <a:pt x="472671" y="537008"/>
                  </a:lnTo>
                  <a:lnTo>
                    <a:pt x="507301" y="507301"/>
                  </a:lnTo>
                  <a:lnTo>
                    <a:pt x="537008" y="472671"/>
                  </a:lnTo>
                  <a:lnTo>
                    <a:pt x="561180" y="433731"/>
                  </a:lnTo>
                  <a:lnTo>
                    <a:pt x="579205" y="391094"/>
                  </a:lnTo>
                  <a:lnTo>
                    <a:pt x="590469" y="345373"/>
                  </a:lnTo>
                  <a:lnTo>
                    <a:pt x="594359" y="297179"/>
                  </a:lnTo>
                  <a:lnTo>
                    <a:pt x="590469" y="248986"/>
                  </a:lnTo>
                  <a:lnTo>
                    <a:pt x="579205" y="203265"/>
                  </a:lnTo>
                  <a:lnTo>
                    <a:pt x="561180" y="160628"/>
                  </a:lnTo>
                  <a:lnTo>
                    <a:pt x="537008" y="121688"/>
                  </a:lnTo>
                  <a:lnTo>
                    <a:pt x="507301" y="87058"/>
                  </a:lnTo>
                  <a:lnTo>
                    <a:pt x="472671" y="57351"/>
                  </a:lnTo>
                  <a:lnTo>
                    <a:pt x="433731" y="33179"/>
                  </a:lnTo>
                  <a:lnTo>
                    <a:pt x="391094" y="15154"/>
                  </a:lnTo>
                  <a:lnTo>
                    <a:pt x="345373" y="3890"/>
                  </a:lnTo>
                  <a:lnTo>
                    <a:pt x="297179" y="0"/>
                  </a:lnTo>
                  <a:close/>
                </a:path>
              </a:pathLst>
            </a:custGeom>
            <a:solidFill>
              <a:srgbClr val="354F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755892" y="498347"/>
              <a:ext cx="399415" cy="398145"/>
            </a:xfrm>
            <a:custGeom>
              <a:avLst/>
              <a:gdLst/>
              <a:ahLst/>
              <a:cxnLst/>
              <a:rect l="l" t="t" r="r" b="b"/>
              <a:pathLst>
                <a:path w="399415" h="398144">
                  <a:moveTo>
                    <a:pt x="322072" y="0"/>
                  </a:moveTo>
                  <a:lnTo>
                    <a:pt x="67817" y="0"/>
                  </a:lnTo>
                  <a:lnTo>
                    <a:pt x="65024" y="3175"/>
                  </a:lnTo>
                  <a:lnTo>
                    <a:pt x="2793" y="65277"/>
                  </a:lnTo>
                  <a:lnTo>
                    <a:pt x="888" y="67055"/>
                  </a:lnTo>
                  <a:lnTo>
                    <a:pt x="0" y="68833"/>
                  </a:lnTo>
                  <a:lnTo>
                    <a:pt x="126" y="397763"/>
                  </a:lnTo>
                  <a:lnTo>
                    <a:pt x="322072" y="397763"/>
                  </a:lnTo>
                  <a:lnTo>
                    <a:pt x="322072" y="384682"/>
                  </a:lnTo>
                  <a:lnTo>
                    <a:pt x="13207" y="384682"/>
                  </a:lnTo>
                  <a:lnTo>
                    <a:pt x="13207" y="77088"/>
                  </a:lnTo>
                  <a:lnTo>
                    <a:pt x="77088" y="77088"/>
                  </a:lnTo>
                  <a:lnTo>
                    <a:pt x="77088" y="64388"/>
                  </a:lnTo>
                  <a:lnTo>
                    <a:pt x="60705" y="64388"/>
                  </a:lnTo>
                  <a:lnTo>
                    <a:pt x="24002" y="64261"/>
                  </a:lnTo>
                  <a:lnTo>
                    <a:pt x="22859" y="64134"/>
                  </a:lnTo>
                  <a:lnTo>
                    <a:pt x="64007" y="23113"/>
                  </a:lnTo>
                  <a:lnTo>
                    <a:pt x="77088" y="23113"/>
                  </a:lnTo>
                  <a:lnTo>
                    <a:pt x="77088" y="13207"/>
                  </a:lnTo>
                  <a:lnTo>
                    <a:pt x="322072" y="13207"/>
                  </a:lnTo>
                  <a:lnTo>
                    <a:pt x="322072" y="0"/>
                  </a:lnTo>
                  <a:close/>
                </a:path>
                <a:path w="399415" h="398144">
                  <a:moveTo>
                    <a:pt x="322072" y="323850"/>
                  </a:moveTo>
                  <a:lnTo>
                    <a:pt x="308736" y="323850"/>
                  </a:lnTo>
                  <a:lnTo>
                    <a:pt x="308736" y="384682"/>
                  </a:lnTo>
                  <a:lnTo>
                    <a:pt x="322072" y="384682"/>
                  </a:lnTo>
                  <a:lnTo>
                    <a:pt x="322072" y="323850"/>
                  </a:lnTo>
                  <a:close/>
                </a:path>
                <a:path w="399415" h="398144">
                  <a:moveTo>
                    <a:pt x="322072" y="13207"/>
                  </a:moveTo>
                  <a:lnTo>
                    <a:pt x="308990" y="13207"/>
                  </a:lnTo>
                  <a:lnTo>
                    <a:pt x="308990" y="239902"/>
                  </a:lnTo>
                  <a:lnTo>
                    <a:pt x="308101" y="242061"/>
                  </a:lnTo>
                  <a:lnTo>
                    <a:pt x="235203" y="314832"/>
                  </a:lnTo>
                  <a:lnTo>
                    <a:pt x="233425" y="316483"/>
                  </a:lnTo>
                  <a:lnTo>
                    <a:pt x="232155" y="318769"/>
                  </a:lnTo>
                  <a:lnTo>
                    <a:pt x="231521" y="321055"/>
                  </a:lnTo>
                  <a:lnTo>
                    <a:pt x="227804" y="333755"/>
                  </a:lnTo>
                  <a:lnTo>
                    <a:pt x="220633" y="358901"/>
                  </a:lnTo>
                  <a:lnTo>
                    <a:pt x="217169" y="370966"/>
                  </a:lnTo>
                  <a:lnTo>
                    <a:pt x="216915" y="372236"/>
                  </a:lnTo>
                  <a:lnTo>
                    <a:pt x="216560" y="373760"/>
                  </a:lnTo>
                  <a:lnTo>
                    <a:pt x="216153" y="375284"/>
                  </a:lnTo>
                  <a:lnTo>
                    <a:pt x="221487" y="373760"/>
                  </a:lnTo>
                  <a:lnTo>
                    <a:pt x="226313" y="372236"/>
                  </a:lnTo>
                  <a:lnTo>
                    <a:pt x="231139" y="370966"/>
                  </a:lnTo>
                  <a:lnTo>
                    <a:pt x="270001" y="359536"/>
                  </a:lnTo>
                  <a:lnTo>
                    <a:pt x="272414" y="358901"/>
                  </a:lnTo>
                  <a:lnTo>
                    <a:pt x="274827" y="357377"/>
                  </a:lnTo>
                  <a:lnTo>
                    <a:pt x="275844" y="356361"/>
                  </a:lnTo>
                  <a:lnTo>
                    <a:pt x="234823" y="356361"/>
                  </a:lnTo>
                  <a:lnTo>
                    <a:pt x="237108" y="348360"/>
                  </a:lnTo>
                  <a:lnTo>
                    <a:pt x="241173" y="333755"/>
                  </a:lnTo>
                  <a:lnTo>
                    <a:pt x="267598" y="333755"/>
                  </a:lnTo>
                  <a:lnTo>
                    <a:pt x="274475" y="326897"/>
                  </a:lnTo>
                  <a:lnTo>
                    <a:pt x="253873" y="326897"/>
                  </a:lnTo>
                  <a:lnTo>
                    <a:pt x="252222" y="324992"/>
                  </a:lnTo>
                  <a:lnTo>
                    <a:pt x="250062" y="322833"/>
                  </a:lnTo>
                  <a:lnTo>
                    <a:pt x="248284" y="320801"/>
                  </a:lnTo>
                  <a:lnTo>
                    <a:pt x="339851" y="229615"/>
                  </a:lnTo>
                  <a:lnTo>
                    <a:pt x="358989" y="229615"/>
                  </a:lnTo>
                  <a:lnTo>
                    <a:pt x="356950" y="227583"/>
                  </a:lnTo>
                  <a:lnTo>
                    <a:pt x="322452" y="227583"/>
                  </a:lnTo>
                  <a:lnTo>
                    <a:pt x="322325" y="226440"/>
                  </a:lnTo>
                  <a:lnTo>
                    <a:pt x="322072" y="225805"/>
                  </a:lnTo>
                  <a:lnTo>
                    <a:pt x="322072" y="13207"/>
                  </a:lnTo>
                  <a:close/>
                </a:path>
                <a:path w="399415" h="398144">
                  <a:moveTo>
                    <a:pt x="267598" y="333755"/>
                  </a:moveTo>
                  <a:lnTo>
                    <a:pt x="241173" y="333755"/>
                  </a:lnTo>
                  <a:lnTo>
                    <a:pt x="246760" y="339216"/>
                  </a:lnTo>
                  <a:lnTo>
                    <a:pt x="251967" y="344424"/>
                  </a:lnTo>
                  <a:lnTo>
                    <a:pt x="257301" y="349884"/>
                  </a:lnTo>
                  <a:lnTo>
                    <a:pt x="242950" y="354075"/>
                  </a:lnTo>
                  <a:lnTo>
                    <a:pt x="234823" y="356361"/>
                  </a:lnTo>
                  <a:lnTo>
                    <a:pt x="275844" y="356361"/>
                  </a:lnTo>
                  <a:lnTo>
                    <a:pt x="283751" y="348636"/>
                  </a:lnTo>
                  <a:lnTo>
                    <a:pt x="289264" y="343153"/>
                  </a:lnTo>
                  <a:lnTo>
                    <a:pt x="270001" y="343153"/>
                  </a:lnTo>
                  <a:lnTo>
                    <a:pt x="265937" y="339089"/>
                  </a:lnTo>
                  <a:lnTo>
                    <a:pt x="264159" y="337184"/>
                  </a:lnTo>
                  <a:lnTo>
                    <a:pt x="267598" y="333755"/>
                  </a:lnTo>
                  <a:close/>
                </a:path>
                <a:path w="399415" h="398144">
                  <a:moveTo>
                    <a:pt x="386877" y="245999"/>
                  </a:moveTo>
                  <a:lnTo>
                    <a:pt x="355600" y="245999"/>
                  </a:lnTo>
                  <a:lnTo>
                    <a:pt x="357377" y="247650"/>
                  </a:lnTo>
                  <a:lnTo>
                    <a:pt x="359536" y="249935"/>
                  </a:lnTo>
                  <a:lnTo>
                    <a:pt x="361441" y="251840"/>
                  </a:lnTo>
                  <a:lnTo>
                    <a:pt x="270001" y="343153"/>
                  </a:lnTo>
                  <a:lnTo>
                    <a:pt x="289264" y="343153"/>
                  </a:lnTo>
                  <a:lnTo>
                    <a:pt x="307212" y="325246"/>
                  </a:lnTo>
                  <a:lnTo>
                    <a:pt x="308736" y="323850"/>
                  </a:lnTo>
                  <a:lnTo>
                    <a:pt x="322072" y="323850"/>
                  </a:lnTo>
                  <a:lnTo>
                    <a:pt x="322072" y="311403"/>
                  </a:lnTo>
                  <a:lnTo>
                    <a:pt x="322833" y="309625"/>
                  </a:lnTo>
                  <a:lnTo>
                    <a:pt x="384809" y="248157"/>
                  </a:lnTo>
                  <a:lnTo>
                    <a:pt x="386877" y="245999"/>
                  </a:lnTo>
                  <a:close/>
                </a:path>
                <a:path w="399415" h="398144">
                  <a:moveTo>
                    <a:pt x="358989" y="229615"/>
                  </a:moveTo>
                  <a:lnTo>
                    <a:pt x="339851" y="229615"/>
                  </a:lnTo>
                  <a:lnTo>
                    <a:pt x="343915" y="233679"/>
                  </a:lnTo>
                  <a:lnTo>
                    <a:pt x="345693" y="235330"/>
                  </a:lnTo>
                  <a:lnTo>
                    <a:pt x="253873" y="326897"/>
                  </a:lnTo>
                  <a:lnTo>
                    <a:pt x="274475" y="326897"/>
                  </a:lnTo>
                  <a:lnTo>
                    <a:pt x="355600" y="245999"/>
                  </a:lnTo>
                  <a:lnTo>
                    <a:pt x="386877" y="245999"/>
                  </a:lnTo>
                  <a:lnTo>
                    <a:pt x="389447" y="243314"/>
                  </a:lnTo>
                  <a:lnTo>
                    <a:pt x="390360" y="242188"/>
                  </a:lnTo>
                  <a:lnTo>
                    <a:pt x="371601" y="242188"/>
                  </a:lnTo>
                  <a:lnTo>
                    <a:pt x="358989" y="229615"/>
                  </a:lnTo>
                  <a:close/>
                </a:path>
                <a:path w="399415" h="398144">
                  <a:moveTo>
                    <a:pt x="392118" y="203326"/>
                  </a:moveTo>
                  <a:lnTo>
                    <a:pt x="366394" y="203326"/>
                  </a:lnTo>
                  <a:lnTo>
                    <a:pt x="375792" y="204088"/>
                  </a:lnTo>
                  <a:lnTo>
                    <a:pt x="381634" y="210057"/>
                  </a:lnTo>
                  <a:lnTo>
                    <a:pt x="387350" y="215772"/>
                  </a:lnTo>
                  <a:lnTo>
                    <a:pt x="387984" y="225425"/>
                  </a:lnTo>
                  <a:lnTo>
                    <a:pt x="379222" y="235457"/>
                  </a:lnTo>
                  <a:lnTo>
                    <a:pt x="375157" y="238759"/>
                  </a:lnTo>
                  <a:lnTo>
                    <a:pt x="371601" y="242188"/>
                  </a:lnTo>
                  <a:lnTo>
                    <a:pt x="390360" y="242188"/>
                  </a:lnTo>
                  <a:lnTo>
                    <a:pt x="393620" y="238172"/>
                  </a:lnTo>
                  <a:lnTo>
                    <a:pt x="397007" y="232531"/>
                  </a:lnTo>
                  <a:lnTo>
                    <a:pt x="399196" y="226440"/>
                  </a:lnTo>
                  <a:lnTo>
                    <a:pt x="399287" y="216788"/>
                  </a:lnTo>
                  <a:lnTo>
                    <a:pt x="398906" y="216153"/>
                  </a:lnTo>
                  <a:lnTo>
                    <a:pt x="398652" y="215518"/>
                  </a:lnTo>
                  <a:lnTo>
                    <a:pt x="398525" y="214756"/>
                  </a:lnTo>
                  <a:lnTo>
                    <a:pt x="392118" y="203326"/>
                  </a:lnTo>
                  <a:close/>
                </a:path>
                <a:path w="399415" h="398144">
                  <a:moveTo>
                    <a:pt x="363378" y="193147"/>
                  </a:moveTo>
                  <a:lnTo>
                    <a:pt x="349503" y="200786"/>
                  </a:lnTo>
                  <a:lnTo>
                    <a:pt x="343334" y="206829"/>
                  </a:lnTo>
                  <a:lnTo>
                    <a:pt x="324888" y="225258"/>
                  </a:lnTo>
                  <a:lnTo>
                    <a:pt x="324230" y="225805"/>
                  </a:lnTo>
                  <a:lnTo>
                    <a:pt x="322452" y="227583"/>
                  </a:lnTo>
                  <a:lnTo>
                    <a:pt x="356950" y="227583"/>
                  </a:lnTo>
                  <a:lnTo>
                    <a:pt x="348996" y="219709"/>
                  </a:lnTo>
                  <a:lnTo>
                    <a:pt x="352551" y="216153"/>
                  </a:lnTo>
                  <a:lnTo>
                    <a:pt x="355980" y="211962"/>
                  </a:lnTo>
                  <a:lnTo>
                    <a:pt x="360044" y="208660"/>
                  </a:lnTo>
                  <a:lnTo>
                    <a:pt x="366394" y="203326"/>
                  </a:lnTo>
                  <a:lnTo>
                    <a:pt x="392118" y="203326"/>
                  </a:lnTo>
                  <a:lnTo>
                    <a:pt x="390794" y="200965"/>
                  </a:lnTo>
                  <a:lnTo>
                    <a:pt x="378110" y="193484"/>
                  </a:lnTo>
                  <a:lnTo>
                    <a:pt x="363378" y="193147"/>
                  </a:lnTo>
                  <a:close/>
                </a:path>
                <a:path w="399415" h="398144">
                  <a:moveTo>
                    <a:pt x="77088" y="23113"/>
                  </a:moveTo>
                  <a:lnTo>
                    <a:pt x="64007" y="23113"/>
                  </a:lnTo>
                  <a:lnTo>
                    <a:pt x="64134" y="24002"/>
                  </a:lnTo>
                  <a:lnTo>
                    <a:pt x="64388" y="24891"/>
                  </a:lnTo>
                  <a:lnTo>
                    <a:pt x="64388" y="60705"/>
                  </a:lnTo>
                  <a:lnTo>
                    <a:pt x="64515" y="63500"/>
                  </a:lnTo>
                  <a:lnTo>
                    <a:pt x="63626" y="64388"/>
                  </a:lnTo>
                  <a:lnTo>
                    <a:pt x="77088" y="64388"/>
                  </a:lnTo>
                  <a:lnTo>
                    <a:pt x="77088" y="2311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781926" y="522731"/>
              <a:ext cx="269621" cy="348853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576071" y="8420099"/>
              <a:ext cx="6412865" cy="1458595"/>
            </a:xfrm>
            <a:custGeom>
              <a:avLst/>
              <a:gdLst/>
              <a:ahLst/>
              <a:cxnLst/>
              <a:rect l="l" t="t" r="r" b="b"/>
              <a:pathLst>
                <a:path w="6412865" h="1458595">
                  <a:moveTo>
                    <a:pt x="3848100" y="749807"/>
                  </a:moveTo>
                  <a:lnTo>
                    <a:pt x="6412610" y="749807"/>
                  </a:lnTo>
                </a:path>
                <a:path w="6412865" h="1458595">
                  <a:moveTo>
                    <a:pt x="0" y="0"/>
                  </a:moveTo>
                  <a:lnTo>
                    <a:pt x="6412357" y="0"/>
                  </a:lnTo>
                </a:path>
                <a:path w="6412865" h="1458595">
                  <a:moveTo>
                    <a:pt x="3848100" y="1458467"/>
                  </a:moveTo>
                  <a:lnTo>
                    <a:pt x="6412610" y="1458467"/>
                  </a:lnTo>
                </a:path>
              </a:pathLst>
            </a:custGeom>
            <a:ln w="12700">
              <a:solidFill>
                <a:srgbClr val="EB733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397375" y="8327897"/>
              <a:ext cx="896619" cy="218440"/>
            </a:xfrm>
            <a:custGeom>
              <a:avLst/>
              <a:gdLst/>
              <a:ahLst/>
              <a:cxnLst/>
              <a:rect l="l" t="t" r="r" b="b"/>
              <a:pathLst>
                <a:path w="896620" h="218440">
                  <a:moveTo>
                    <a:pt x="896112" y="0"/>
                  </a:moveTo>
                  <a:lnTo>
                    <a:pt x="848868" y="0"/>
                  </a:lnTo>
                  <a:lnTo>
                    <a:pt x="39624" y="0"/>
                  </a:lnTo>
                  <a:lnTo>
                    <a:pt x="0" y="0"/>
                  </a:lnTo>
                  <a:lnTo>
                    <a:pt x="0" y="217932"/>
                  </a:lnTo>
                  <a:lnTo>
                    <a:pt x="39624" y="217932"/>
                  </a:lnTo>
                  <a:lnTo>
                    <a:pt x="848868" y="217932"/>
                  </a:lnTo>
                  <a:lnTo>
                    <a:pt x="896112" y="217932"/>
                  </a:lnTo>
                  <a:lnTo>
                    <a:pt x="896112" y="0"/>
                  </a:lnTo>
                  <a:close/>
                </a:path>
              </a:pathLst>
            </a:custGeom>
            <a:solidFill>
              <a:srgbClr val="EB73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4397375" y="8308593"/>
            <a:ext cx="89789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005">
              <a:lnSpc>
                <a:spcPct val="100000"/>
              </a:lnSpc>
              <a:spcBef>
                <a:spcPts val="100"/>
              </a:spcBef>
            </a:pPr>
            <a:r>
              <a:rPr sz="1400" b="1" spc="-30" dirty="0">
                <a:solidFill>
                  <a:srgbClr val="F1F1F1"/>
                </a:solidFill>
                <a:latin typeface="Calibri"/>
                <a:cs typeface="Calibri"/>
              </a:rPr>
              <a:t>CONTACTO</a:t>
            </a:r>
            <a:r>
              <a:rPr sz="1400" b="1" spc="-30" dirty="0">
                <a:solidFill>
                  <a:srgbClr val="EB7339"/>
                </a:solidFill>
                <a:latin typeface="Calibri"/>
                <a:cs typeface="Calibri"/>
              </a:rPr>
              <a:t>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4397375" y="9062211"/>
            <a:ext cx="1216660" cy="930910"/>
          </a:xfrm>
          <a:custGeom>
            <a:avLst/>
            <a:gdLst/>
            <a:ahLst/>
            <a:cxnLst/>
            <a:rect l="l" t="t" r="r" b="b"/>
            <a:pathLst>
              <a:path w="1216660" h="930909">
                <a:moveTo>
                  <a:pt x="559308" y="712381"/>
                </a:moveTo>
                <a:lnTo>
                  <a:pt x="512064" y="712381"/>
                </a:lnTo>
                <a:lnTo>
                  <a:pt x="39624" y="712381"/>
                </a:lnTo>
                <a:lnTo>
                  <a:pt x="0" y="712381"/>
                </a:lnTo>
                <a:lnTo>
                  <a:pt x="0" y="930313"/>
                </a:lnTo>
                <a:lnTo>
                  <a:pt x="39624" y="930313"/>
                </a:lnTo>
                <a:lnTo>
                  <a:pt x="512064" y="930313"/>
                </a:lnTo>
                <a:lnTo>
                  <a:pt x="559308" y="930313"/>
                </a:lnTo>
                <a:lnTo>
                  <a:pt x="559308" y="712381"/>
                </a:lnTo>
                <a:close/>
              </a:path>
              <a:path w="1216660" h="930909">
                <a:moveTo>
                  <a:pt x="1216533" y="0"/>
                </a:moveTo>
                <a:lnTo>
                  <a:pt x="1169289" y="0"/>
                </a:lnTo>
                <a:lnTo>
                  <a:pt x="55245" y="0"/>
                </a:lnTo>
                <a:lnTo>
                  <a:pt x="15621" y="0"/>
                </a:lnTo>
                <a:lnTo>
                  <a:pt x="15621" y="217932"/>
                </a:lnTo>
                <a:lnTo>
                  <a:pt x="55245" y="217932"/>
                </a:lnTo>
                <a:lnTo>
                  <a:pt x="1169289" y="217932"/>
                </a:lnTo>
                <a:lnTo>
                  <a:pt x="1216533" y="217932"/>
                </a:lnTo>
                <a:lnTo>
                  <a:pt x="1216533" y="0"/>
                </a:lnTo>
                <a:close/>
              </a:path>
            </a:pathLst>
          </a:custGeom>
          <a:solidFill>
            <a:srgbClr val="EB73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4385564" y="9042603"/>
            <a:ext cx="1401445" cy="1256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7945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solidFill>
                  <a:srgbClr val="F1F1F1"/>
                </a:solidFill>
                <a:latin typeface="Calibri"/>
                <a:cs typeface="Calibri"/>
              </a:rPr>
              <a:t>ORGANIZAÇÃO</a:t>
            </a:r>
            <a:r>
              <a:rPr sz="1400" b="1" spc="-10" dirty="0">
                <a:solidFill>
                  <a:srgbClr val="EB7339"/>
                </a:solidFill>
                <a:latin typeface="Calibri"/>
                <a:cs typeface="Calibri"/>
              </a:rPr>
              <a:t>.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05"/>
              </a:spcBef>
            </a:pPr>
            <a:r>
              <a:rPr sz="1100" dirty="0">
                <a:latin typeface="Calibri"/>
                <a:cs typeface="Calibri"/>
              </a:rPr>
              <a:t>Município</a:t>
            </a:r>
            <a:r>
              <a:rPr sz="1100" spc="-4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de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Bratsigovo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60"/>
              </a:spcBef>
            </a:pPr>
            <a:endParaRPr sz="1100">
              <a:latin typeface="Calibri"/>
              <a:cs typeface="Calibri"/>
            </a:endParaRPr>
          </a:p>
          <a:p>
            <a:pPr marL="52069">
              <a:lnSpc>
                <a:spcPct val="100000"/>
              </a:lnSpc>
              <a:spcBef>
                <a:spcPts val="5"/>
              </a:spcBef>
            </a:pPr>
            <a:r>
              <a:rPr sz="1400" b="1" spc="-10" dirty="0">
                <a:solidFill>
                  <a:srgbClr val="F1F1F1"/>
                </a:solidFill>
                <a:latin typeface="Calibri"/>
                <a:cs typeface="Calibri"/>
              </a:rPr>
              <a:t>EMAIL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70"/>
              </a:spcBef>
            </a:pPr>
            <a:r>
              <a:rPr sz="1100" u="sng" spc="-10" dirty="0">
                <a:solidFill>
                  <a:srgbClr val="355092"/>
                </a:solidFill>
                <a:uFill>
                  <a:solidFill>
                    <a:srgbClr val="355092"/>
                  </a:solidFill>
                </a:uFill>
                <a:latin typeface="Calibri"/>
                <a:cs typeface="Calibri"/>
                <a:hlinkClick r:id="rId7"/>
              </a:rPr>
              <a:t>grigoriur@abv.bg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811898" y="8327897"/>
            <a:ext cx="1903730" cy="218440"/>
          </a:xfrm>
          <a:custGeom>
            <a:avLst/>
            <a:gdLst/>
            <a:ahLst/>
            <a:cxnLst/>
            <a:rect l="l" t="t" r="r" b="b"/>
            <a:pathLst>
              <a:path w="1903730" h="218440">
                <a:moveTo>
                  <a:pt x="1903476" y="0"/>
                </a:moveTo>
                <a:lnTo>
                  <a:pt x="0" y="0"/>
                </a:lnTo>
                <a:lnTo>
                  <a:pt x="0" y="217932"/>
                </a:lnTo>
                <a:lnTo>
                  <a:pt x="1903476" y="217932"/>
                </a:lnTo>
                <a:lnTo>
                  <a:pt x="1903476" y="0"/>
                </a:lnTo>
                <a:close/>
              </a:path>
            </a:pathLst>
          </a:custGeom>
          <a:solidFill>
            <a:srgbClr val="EB73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811898" y="8426450"/>
            <a:ext cx="1916430" cy="119380"/>
          </a:xfrm>
          <a:prstGeom prst="rect">
            <a:avLst/>
          </a:prstGeom>
          <a:solidFill>
            <a:srgbClr val="EB7339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55"/>
              </a:lnSpc>
            </a:pPr>
            <a:r>
              <a:rPr sz="1400" b="1" spc="-10" dirty="0">
                <a:solidFill>
                  <a:srgbClr val="F1F1F1"/>
                </a:solidFill>
                <a:latin typeface="Calibri"/>
                <a:cs typeface="Calibri"/>
              </a:rPr>
              <a:t>LIGAÇÕES</a:t>
            </a:r>
            <a:r>
              <a:rPr sz="1400" b="1" spc="-5" dirty="0">
                <a:solidFill>
                  <a:srgbClr val="F1F1F1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F1F1F1"/>
                </a:solidFill>
                <a:latin typeface="Calibri"/>
                <a:cs typeface="Calibri"/>
              </a:rPr>
              <a:t>INFORMATIVAS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785">
              <a:lnSpc>
                <a:spcPts val="760"/>
              </a:lnSpc>
            </a:pPr>
            <a:r>
              <a:rPr spc="-25" dirty="0"/>
              <a:t>41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10043" y="7951658"/>
            <a:ext cx="114300" cy="189420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760"/>
              </a:lnSpc>
            </a:pP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L</a:t>
            </a:r>
            <a:r>
              <a:rPr sz="700" spc="9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o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c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a</a:t>
            </a:r>
            <a:r>
              <a:rPr sz="700" spc="10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l</a:t>
            </a:r>
            <a:r>
              <a:rPr sz="700" spc="204" dirty="0">
                <a:solidFill>
                  <a:srgbClr val="354F92"/>
                </a:solidFill>
                <a:latin typeface="Calibri"/>
                <a:cs typeface="Calibri"/>
              </a:rPr>
              <a:t> 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L</a:t>
            </a:r>
            <a:r>
              <a:rPr sz="700" spc="10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e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a</a:t>
            </a:r>
            <a:r>
              <a:rPr sz="700" spc="10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r</a:t>
            </a:r>
            <a:r>
              <a:rPr sz="700" spc="9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n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i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n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g</a:t>
            </a:r>
            <a:r>
              <a:rPr sz="700" spc="210" dirty="0">
                <a:solidFill>
                  <a:srgbClr val="354F92"/>
                </a:solidFill>
                <a:latin typeface="Calibri"/>
                <a:cs typeface="Calibri"/>
              </a:rPr>
              <a:t> 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C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o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m</a:t>
            </a:r>
            <a:r>
              <a:rPr sz="700" spc="10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m</a:t>
            </a:r>
            <a:r>
              <a:rPr sz="700" spc="9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u</a:t>
            </a:r>
            <a:r>
              <a:rPr sz="700" spc="9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n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i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t</a:t>
            </a:r>
            <a:r>
              <a:rPr sz="700" spc="12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i</a:t>
            </a:r>
            <a:r>
              <a:rPr sz="700" spc="9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e</a:t>
            </a:r>
            <a:r>
              <a:rPr sz="700" spc="114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0" dirty="0">
                <a:solidFill>
                  <a:srgbClr val="354F92"/>
                </a:solidFill>
                <a:latin typeface="Calibri"/>
                <a:cs typeface="Calibri"/>
              </a:rPr>
              <a:t>s</a:t>
            </a:r>
            <a:endParaRPr sz="7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107681" y="9986987"/>
            <a:ext cx="311150" cy="179705"/>
            <a:chOff x="7107681" y="9986987"/>
            <a:chExt cx="311150" cy="17970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01197" y="10028970"/>
              <a:ext cx="131230" cy="13123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7107681" y="9986987"/>
              <a:ext cx="311150" cy="179705"/>
            </a:xfrm>
            <a:custGeom>
              <a:avLst/>
              <a:gdLst/>
              <a:ahLst/>
              <a:cxnLst/>
              <a:rect l="l" t="t" r="r" b="b"/>
              <a:pathLst>
                <a:path w="311150" h="179704">
                  <a:moveTo>
                    <a:pt x="306704" y="0"/>
                  </a:moveTo>
                  <a:lnTo>
                    <a:pt x="302768" y="1054"/>
                  </a:lnTo>
                  <a:lnTo>
                    <a:pt x="302514" y="63"/>
                  </a:lnTo>
                  <a:lnTo>
                    <a:pt x="302385" y="12047"/>
                  </a:lnTo>
                  <a:lnTo>
                    <a:pt x="303291" y="25833"/>
                  </a:lnTo>
                  <a:lnTo>
                    <a:pt x="304889" y="39630"/>
                  </a:lnTo>
                  <a:lnTo>
                    <a:pt x="306832" y="51650"/>
                  </a:lnTo>
                  <a:lnTo>
                    <a:pt x="302011" y="71757"/>
                  </a:lnTo>
                  <a:lnTo>
                    <a:pt x="286369" y="91803"/>
                  </a:lnTo>
                  <a:lnTo>
                    <a:pt x="268416" y="107927"/>
                  </a:lnTo>
                  <a:lnTo>
                    <a:pt x="256667" y="116268"/>
                  </a:lnTo>
                  <a:lnTo>
                    <a:pt x="254253" y="117411"/>
                  </a:lnTo>
                  <a:lnTo>
                    <a:pt x="247776" y="124447"/>
                  </a:lnTo>
                  <a:lnTo>
                    <a:pt x="211665" y="154731"/>
                  </a:lnTo>
                  <a:lnTo>
                    <a:pt x="161101" y="174393"/>
                  </a:lnTo>
                  <a:lnTo>
                    <a:pt x="134635" y="171699"/>
                  </a:lnTo>
                  <a:lnTo>
                    <a:pt x="114004" y="161215"/>
                  </a:lnTo>
                  <a:lnTo>
                    <a:pt x="101219" y="146316"/>
                  </a:lnTo>
                  <a:lnTo>
                    <a:pt x="89308" y="130560"/>
                  </a:lnTo>
                  <a:lnTo>
                    <a:pt x="73183" y="118210"/>
                  </a:lnTo>
                  <a:lnTo>
                    <a:pt x="55106" y="109553"/>
                  </a:lnTo>
                  <a:lnTo>
                    <a:pt x="37338" y="104876"/>
                  </a:lnTo>
                  <a:lnTo>
                    <a:pt x="27481" y="101362"/>
                  </a:lnTo>
                  <a:lnTo>
                    <a:pt x="18684" y="95038"/>
                  </a:lnTo>
                  <a:lnTo>
                    <a:pt x="11245" y="87465"/>
                  </a:lnTo>
                  <a:lnTo>
                    <a:pt x="5461" y="80200"/>
                  </a:lnTo>
                  <a:lnTo>
                    <a:pt x="0" y="81648"/>
                  </a:lnTo>
                  <a:lnTo>
                    <a:pt x="36068" y="109969"/>
                  </a:lnTo>
                  <a:lnTo>
                    <a:pt x="52792" y="114654"/>
                  </a:lnTo>
                  <a:lnTo>
                    <a:pt x="69850" y="122807"/>
                  </a:lnTo>
                  <a:lnTo>
                    <a:pt x="85002" y="134234"/>
                  </a:lnTo>
                  <a:lnTo>
                    <a:pt x="96012" y="148742"/>
                  </a:lnTo>
                  <a:lnTo>
                    <a:pt x="107517" y="162982"/>
                  </a:lnTo>
                  <a:lnTo>
                    <a:pt x="125761" y="174072"/>
                  </a:lnTo>
                  <a:lnTo>
                    <a:pt x="149197" y="179514"/>
                  </a:lnTo>
                  <a:lnTo>
                    <a:pt x="176275" y="176809"/>
                  </a:lnTo>
                  <a:lnTo>
                    <a:pt x="213582" y="159407"/>
                  </a:lnTo>
                  <a:lnTo>
                    <a:pt x="253746" y="124968"/>
                  </a:lnTo>
                  <a:lnTo>
                    <a:pt x="256159" y="122199"/>
                  </a:lnTo>
                  <a:lnTo>
                    <a:pt x="258064" y="121678"/>
                  </a:lnTo>
                  <a:lnTo>
                    <a:pt x="269624" y="113625"/>
                  </a:lnTo>
                  <a:lnTo>
                    <a:pt x="288829" y="96753"/>
                  </a:lnTo>
                  <a:lnTo>
                    <a:pt x="305891" y="74821"/>
                  </a:lnTo>
                  <a:lnTo>
                    <a:pt x="311023" y="51587"/>
                  </a:lnTo>
                  <a:lnTo>
                    <a:pt x="308544" y="35995"/>
                  </a:lnTo>
                  <a:lnTo>
                    <a:pt x="307101" y="21512"/>
                  </a:lnTo>
                  <a:lnTo>
                    <a:pt x="306540" y="9169"/>
                  </a:lnTo>
                  <a:lnTo>
                    <a:pt x="3067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60513" y="9993781"/>
              <a:ext cx="230711" cy="152552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432816" y="10045114"/>
            <a:ext cx="484505" cy="327025"/>
            <a:chOff x="432816" y="10045114"/>
            <a:chExt cx="484505" cy="327025"/>
          </a:xfrm>
        </p:grpSpPr>
        <p:sp>
          <p:nvSpPr>
            <p:cNvPr id="8" name="object 8"/>
            <p:cNvSpPr/>
            <p:nvPr/>
          </p:nvSpPr>
          <p:spPr>
            <a:xfrm>
              <a:off x="432816" y="10045114"/>
              <a:ext cx="484505" cy="327025"/>
            </a:xfrm>
            <a:custGeom>
              <a:avLst/>
              <a:gdLst/>
              <a:ahLst/>
              <a:cxnLst/>
              <a:rect l="l" t="t" r="r" b="b"/>
              <a:pathLst>
                <a:path w="484505" h="327025">
                  <a:moveTo>
                    <a:pt x="484491" y="0"/>
                  </a:moveTo>
                  <a:lnTo>
                    <a:pt x="0" y="0"/>
                  </a:lnTo>
                  <a:lnTo>
                    <a:pt x="0" y="326620"/>
                  </a:lnTo>
                  <a:lnTo>
                    <a:pt x="484491" y="326620"/>
                  </a:lnTo>
                  <a:lnTo>
                    <a:pt x="484491" y="0"/>
                  </a:lnTo>
                  <a:close/>
                </a:path>
              </a:pathLst>
            </a:custGeom>
            <a:solidFill>
              <a:srgbClr val="2C48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63489" y="10191998"/>
              <a:ext cx="33020" cy="29845"/>
            </a:xfrm>
            <a:custGeom>
              <a:avLst/>
              <a:gdLst/>
              <a:ahLst/>
              <a:cxnLst/>
              <a:rect l="l" t="t" r="r" b="b"/>
              <a:pathLst>
                <a:path w="33020" h="29845">
                  <a:moveTo>
                    <a:pt x="16393" y="0"/>
                  </a:moveTo>
                  <a:lnTo>
                    <a:pt x="14928" y="4266"/>
                  </a:lnTo>
                  <a:lnTo>
                    <a:pt x="12466" y="10842"/>
                  </a:lnTo>
                  <a:lnTo>
                    <a:pt x="4943" y="10986"/>
                  </a:lnTo>
                  <a:lnTo>
                    <a:pt x="0" y="11130"/>
                  </a:lnTo>
                  <a:lnTo>
                    <a:pt x="9945" y="18337"/>
                  </a:lnTo>
                  <a:lnTo>
                    <a:pt x="6311" y="29655"/>
                  </a:lnTo>
                  <a:lnTo>
                    <a:pt x="16393" y="22884"/>
                  </a:lnTo>
                  <a:lnTo>
                    <a:pt x="26535" y="29655"/>
                  </a:lnTo>
                  <a:lnTo>
                    <a:pt x="22998" y="18337"/>
                  </a:lnTo>
                  <a:lnTo>
                    <a:pt x="32983" y="11130"/>
                  </a:lnTo>
                  <a:lnTo>
                    <a:pt x="27981" y="10986"/>
                  </a:lnTo>
                  <a:lnTo>
                    <a:pt x="20516" y="10842"/>
                  </a:lnTo>
                  <a:lnTo>
                    <a:pt x="16393" y="0"/>
                  </a:lnTo>
                  <a:close/>
                </a:path>
              </a:pathLst>
            </a:custGeom>
            <a:solidFill>
              <a:srgbClr val="F1EE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63489" y="10191998"/>
              <a:ext cx="33020" cy="29845"/>
            </a:xfrm>
            <a:custGeom>
              <a:avLst/>
              <a:gdLst/>
              <a:ahLst/>
              <a:cxnLst/>
              <a:rect l="l" t="t" r="r" b="b"/>
              <a:pathLst>
                <a:path w="33020" h="29845">
                  <a:moveTo>
                    <a:pt x="32983" y="11130"/>
                  </a:moveTo>
                  <a:lnTo>
                    <a:pt x="27981" y="10986"/>
                  </a:lnTo>
                  <a:lnTo>
                    <a:pt x="20516" y="10842"/>
                  </a:lnTo>
                  <a:lnTo>
                    <a:pt x="17996" y="4266"/>
                  </a:lnTo>
                  <a:lnTo>
                    <a:pt x="16393" y="0"/>
                  </a:lnTo>
                  <a:lnTo>
                    <a:pt x="14928" y="4266"/>
                  </a:lnTo>
                  <a:lnTo>
                    <a:pt x="12466" y="10842"/>
                  </a:lnTo>
                  <a:lnTo>
                    <a:pt x="4943" y="10986"/>
                  </a:lnTo>
                  <a:lnTo>
                    <a:pt x="0" y="11130"/>
                  </a:lnTo>
                  <a:lnTo>
                    <a:pt x="4064" y="14082"/>
                  </a:lnTo>
                  <a:lnTo>
                    <a:pt x="9945" y="18337"/>
                  </a:lnTo>
                  <a:lnTo>
                    <a:pt x="7757" y="25109"/>
                  </a:lnTo>
                  <a:lnTo>
                    <a:pt x="6311" y="29655"/>
                  </a:lnTo>
                  <a:lnTo>
                    <a:pt x="10238" y="26995"/>
                  </a:lnTo>
                  <a:lnTo>
                    <a:pt x="16393" y="22884"/>
                  </a:lnTo>
                  <a:lnTo>
                    <a:pt x="22549" y="26995"/>
                  </a:lnTo>
                  <a:lnTo>
                    <a:pt x="26535" y="29655"/>
                  </a:lnTo>
                  <a:lnTo>
                    <a:pt x="22998" y="18337"/>
                  </a:lnTo>
                  <a:lnTo>
                    <a:pt x="32983" y="11130"/>
                  </a:lnTo>
                  <a:close/>
                </a:path>
              </a:pathLst>
            </a:custGeom>
            <a:ln w="3175">
              <a:solidFill>
                <a:srgbClr val="F1E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5823" y="10085947"/>
              <a:ext cx="217734" cy="84058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552482" y="10191862"/>
              <a:ext cx="33655" cy="29845"/>
            </a:xfrm>
            <a:custGeom>
              <a:avLst/>
              <a:gdLst/>
              <a:ahLst/>
              <a:cxnLst/>
              <a:rect l="l" t="t" r="r" b="b"/>
              <a:pathLst>
                <a:path w="33654" h="29845">
                  <a:moveTo>
                    <a:pt x="16540" y="0"/>
                  </a:moveTo>
                  <a:lnTo>
                    <a:pt x="14940" y="4247"/>
                  </a:lnTo>
                  <a:lnTo>
                    <a:pt x="12611" y="10978"/>
                  </a:lnTo>
                  <a:lnTo>
                    <a:pt x="5094" y="11122"/>
                  </a:lnTo>
                  <a:lnTo>
                    <a:pt x="0" y="11122"/>
                  </a:lnTo>
                  <a:lnTo>
                    <a:pt x="4074" y="14218"/>
                  </a:lnTo>
                  <a:lnTo>
                    <a:pt x="9943" y="18473"/>
                  </a:lnTo>
                  <a:lnTo>
                    <a:pt x="7905" y="25100"/>
                  </a:lnTo>
                  <a:lnTo>
                    <a:pt x="6452" y="29647"/>
                  </a:lnTo>
                  <a:lnTo>
                    <a:pt x="10379" y="26986"/>
                  </a:lnTo>
                  <a:lnTo>
                    <a:pt x="16540" y="22875"/>
                  </a:lnTo>
                  <a:lnTo>
                    <a:pt x="22701" y="26986"/>
                  </a:lnTo>
                  <a:lnTo>
                    <a:pt x="26677" y="29647"/>
                  </a:lnTo>
                  <a:lnTo>
                    <a:pt x="23137" y="18473"/>
                  </a:lnTo>
                  <a:lnTo>
                    <a:pt x="29006" y="14218"/>
                  </a:lnTo>
                  <a:lnTo>
                    <a:pt x="33129" y="11122"/>
                  </a:lnTo>
                  <a:lnTo>
                    <a:pt x="27988" y="11122"/>
                  </a:lnTo>
                  <a:lnTo>
                    <a:pt x="20518" y="10978"/>
                  </a:lnTo>
                  <a:lnTo>
                    <a:pt x="18189" y="4247"/>
                  </a:lnTo>
                  <a:lnTo>
                    <a:pt x="16540" y="0"/>
                  </a:lnTo>
                  <a:close/>
                </a:path>
              </a:pathLst>
            </a:custGeom>
            <a:solidFill>
              <a:srgbClr val="F1EE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52482" y="10191862"/>
              <a:ext cx="33655" cy="29845"/>
            </a:xfrm>
            <a:custGeom>
              <a:avLst/>
              <a:gdLst/>
              <a:ahLst/>
              <a:cxnLst/>
              <a:rect l="l" t="t" r="r" b="b"/>
              <a:pathLst>
                <a:path w="33654" h="29845">
                  <a:moveTo>
                    <a:pt x="22701" y="26986"/>
                  </a:moveTo>
                  <a:lnTo>
                    <a:pt x="26677" y="29647"/>
                  </a:lnTo>
                  <a:lnTo>
                    <a:pt x="25224" y="25100"/>
                  </a:lnTo>
                  <a:lnTo>
                    <a:pt x="23137" y="18473"/>
                  </a:lnTo>
                  <a:lnTo>
                    <a:pt x="29006" y="14218"/>
                  </a:lnTo>
                  <a:lnTo>
                    <a:pt x="33129" y="11122"/>
                  </a:lnTo>
                  <a:lnTo>
                    <a:pt x="27988" y="11122"/>
                  </a:lnTo>
                  <a:lnTo>
                    <a:pt x="20518" y="10978"/>
                  </a:lnTo>
                  <a:lnTo>
                    <a:pt x="18189" y="4247"/>
                  </a:lnTo>
                  <a:lnTo>
                    <a:pt x="16540" y="0"/>
                  </a:lnTo>
                  <a:lnTo>
                    <a:pt x="14940" y="4247"/>
                  </a:lnTo>
                  <a:lnTo>
                    <a:pt x="12611" y="10978"/>
                  </a:lnTo>
                  <a:lnTo>
                    <a:pt x="5094" y="11122"/>
                  </a:lnTo>
                  <a:lnTo>
                    <a:pt x="0" y="11122"/>
                  </a:lnTo>
                  <a:lnTo>
                    <a:pt x="4074" y="14218"/>
                  </a:lnTo>
                  <a:lnTo>
                    <a:pt x="9943" y="18473"/>
                  </a:lnTo>
                  <a:lnTo>
                    <a:pt x="7905" y="25100"/>
                  </a:lnTo>
                  <a:lnTo>
                    <a:pt x="6452" y="29647"/>
                  </a:lnTo>
                  <a:lnTo>
                    <a:pt x="10379" y="26986"/>
                  </a:lnTo>
                  <a:lnTo>
                    <a:pt x="16540" y="22875"/>
                  </a:lnTo>
                  <a:lnTo>
                    <a:pt x="22701" y="26986"/>
                  </a:lnTo>
                  <a:close/>
                </a:path>
              </a:pathLst>
            </a:custGeom>
            <a:ln w="3175">
              <a:solidFill>
                <a:srgbClr val="F1E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65678" y="10243079"/>
              <a:ext cx="217605" cy="84062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951073" y="10024689"/>
            <a:ext cx="1005205" cy="36195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860"/>
              </a:lnSpc>
              <a:spcBef>
                <a:spcPts val="180"/>
              </a:spcBef>
            </a:pPr>
            <a:r>
              <a:rPr sz="750" dirty="0">
                <a:solidFill>
                  <a:srgbClr val="2C48A2"/>
                </a:solidFill>
                <a:latin typeface="Arial MT"/>
                <a:cs typeface="Arial MT"/>
              </a:rPr>
              <a:t>Co-funded</a:t>
            </a:r>
            <a:r>
              <a:rPr sz="750" spc="50" dirty="0">
                <a:solidFill>
                  <a:srgbClr val="2C48A2"/>
                </a:solidFill>
                <a:latin typeface="Arial MT"/>
                <a:cs typeface="Arial MT"/>
              </a:rPr>
              <a:t> </a:t>
            </a:r>
            <a:r>
              <a:rPr sz="750" dirty="0">
                <a:solidFill>
                  <a:srgbClr val="2C48A2"/>
                </a:solidFill>
                <a:latin typeface="Arial MT"/>
                <a:cs typeface="Arial MT"/>
              </a:rPr>
              <a:t>by</a:t>
            </a:r>
            <a:r>
              <a:rPr sz="750" spc="50" dirty="0">
                <a:solidFill>
                  <a:srgbClr val="2C48A2"/>
                </a:solidFill>
                <a:latin typeface="Arial MT"/>
                <a:cs typeface="Arial MT"/>
              </a:rPr>
              <a:t> </a:t>
            </a:r>
            <a:r>
              <a:rPr sz="750" spc="-25" dirty="0">
                <a:solidFill>
                  <a:srgbClr val="2C48A2"/>
                </a:solidFill>
                <a:latin typeface="Arial MT"/>
                <a:cs typeface="Arial MT"/>
              </a:rPr>
              <a:t>the</a:t>
            </a:r>
            <a:r>
              <a:rPr sz="750" dirty="0">
                <a:solidFill>
                  <a:srgbClr val="2C48A2"/>
                </a:solidFill>
                <a:latin typeface="Arial MT"/>
                <a:cs typeface="Arial MT"/>
              </a:rPr>
              <a:t> Erasmus+</a:t>
            </a:r>
            <a:r>
              <a:rPr sz="750" spc="65" dirty="0">
                <a:solidFill>
                  <a:srgbClr val="2C48A2"/>
                </a:solidFill>
                <a:latin typeface="Arial MT"/>
                <a:cs typeface="Arial MT"/>
              </a:rPr>
              <a:t> </a:t>
            </a:r>
            <a:r>
              <a:rPr sz="750" spc="-10" dirty="0">
                <a:solidFill>
                  <a:srgbClr val="2C48A2"/>
                </a:solidFill>
                <a:latin typeface="Arial MT"/>
                <a:cs typeface="Arial MT"/>
              </a:rPr>
              <a:t>Programme </a:t>
            </a:r>
            <a:r>
              <a:rPr sz="750" dirty="0">
                <a:solidFill>
                  <a:srgbClr val="2C48A2"/>
                </a:solidFill>
                <a:latin typeface="Arial MT"/>
                <a:cs typeface="Arial MT"/>
              </a:rPr>
              <a:t>of</a:t>
            </a:r>
            <a:r>
              <a:rPr sz="750" spc="35" dirty="0">
                <a:solidFill>
                  <a:srgbClr val="2C48A2"/>
                </a:solidFill>
                <a:latin typeface="Arial MT"/>
                <a:cs typeface="Arial MT"/>
              </a:rPr>
              <a:t> </a:t>
            </a:r>
            <a:r>
              <a:rPr sz="750" dirty="0">
                <a:solidFill>
                  <a:srgbClr val="2C48A2"/>
                </a:solidFill>
                <a:latin typeface="Arial MT"/>
                <a:cs typeface="Arial MT"/>
              </a:rPr>
              <a:t>the</a:t>
            </a:r>
            <a:r>
              <a:rPr sz="750" spc="35" dirty="0">
                <a:solidFill>
                  <a:srgbClr val="2C48A2"/>
                </a:solidFill>
                <a:latin typeface="Arial MT"/>
                <a:cs typeface="Arial MT"/>
              </a:rPr>
              <a:t> </a:t>
            </a:r>
            <a:r>
              <a:rPr sz="750" dirty="0">
                <a:solidFill>
                  <a:srgbClr val="2C48A2"/>
                </a:solidFill>
                <a:latin typeface="Arial MT"/>
                <a:cs typeface="Arial MT"/>
              </a:rPr>
              <a:t>European</a:t>
            </a:r>
            <a:r>
              <a:rPr sz="750" spc="35" dirty="0">
                <a:solidFill>
                  <a:srgbClr val="2C48A2"/>
                </a:solidFill>
                <a:latin typeface="Arial MT"/>
                <a:cs typeface="Arial MT"/>
              </a:rPr>
              <a:t> </a:t>
            </a:r>
            <a:r>
              <a:rPr sz="750" spc="-10" dirty="0">
                <a:solidFill>
                  <a:srgbClr val="2C48A2"/>
                </a:solidFill>
                <a:latin typeface="Arial MT"/>
                <a:cs typeface="Arial MT"/>
              </a:rPr>
              <a:t>Union</a:t>
            </a:r>
            <a:endParaRPr sz="750">
              <a:latin typeface="Arial MT"/>
              <a:cs typeface="Arial MT"/>
            </a:endParaRPr>
          </a:p>
        </p:txBody>
      </p:sp>
      <p:pic>
        <p:nvPicPr>
          <p:cNvPr id="16" name="object 1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552034" y="164763"/>
            <a:ext cx="1644190" cy="939964"/>
          </a:xfrm>
          <a:prstGeom prst="rect">
            <a:avLst/>
          </a:prstGeom>
        </p:spPr>
      </p:pic>
      <p:grpSp>
        <p:nvGrpSpPr>
          <p:cNvPr id="17" name="object 17"/>
          <p:cNvGrpSpPr/>
          <p:nvPr/>
        </p:nvGrpSpPr>
        <p:grpSpPr>
          <a:xfrm>
            <a:off x="0" y="2834893"/>
            <a:ext cx="3502660" cy="6965950"/>
            <a:chOff x="0" y="2834893"/>
            <a:chExt cx="3502660" cy="6965950"/>
          </a:xfrm>
        </p:grpSpPr>
        <p:sp>
          <p:nvSpPr>
            <p:cNvPr id="18" name="object 18"/>
            <p:cNvSpPr/>
            <p:nvPr/>
          </p:nvSpPr>
          <p:spPr>
            <a:xfrm>
              <a:off x="0" y="2834893"/>
              <a:ext cx="3502660" cy="6965950"/>
            </a:xfrm>
            <a:custGeom>
              <a:avLst/>
              <a:gdLst/>
              <a:ahLst/>
              <a:cxnLst/>
              <a:rect l="l" t="t" r="r" b="b"/>
              <a:pathLst>
                <a:path w="3502660" h="6965950">
                  <a:moveTo>
                    <a:pt x="0" y="6965950"/>
                  </a:moveTo>
                  <a:lnTo>
                    <a:pt x="3502152" y="6965950"/>
                  </a:lnTo>
                  <a:lnTo>
                    <a:pt x="3502152" y="0"/>
                  </a:lnTo>
                  <a:lnTo>
                    <a:pt x="0" y="0"/>
                  </a:lnTo>
                  <a:lnTo>
                    <a:pt x="0" y="6965950"/>
                  </a:lnTo>
                  <a:close/>
                </a:path>
              </a:pathLst>
            </a:custGeom>
            <a:solidFill>
              <a:srgbClr val="354F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0" y="5464809"/>
              <a:ext cx="3492500" cy="12700"/>
            </a:xfrm>
            <a:custGeom>
              <a:avLst/>
              <a:gdLst/>
              <a:ahLst/>
              <a:cxnLst/>
              <a:rect l="l" t="t" r="r" b="b"/>
              <a:pathLst>
                <a:path w="3492500" h="12700">
                  <a:moveTo>
                    <a:pt x="0" y="12700"/>
                  </a:moveTo>
                  <a:lnTo>
                    <a:pt x="3491991" y="12700"/>
                  </a:lnTo>
                  <a:lnTo>
                    <a:pt x="3491991" y="0"/>
                  </a:lnTo>
                  <a:lnTo>
                    <a:pt x="0" y="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EB73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0" y="6589522"/>
              <a:ext cx="3489325" cy="12700"/>
            </a:xfrm>
            <a:custGeom>
              <a:avLst/>
              <a:gdLst/>
              <a:ahLst/>
              <a:cxnLst/>
              <a:rect l="l" t="t" r="r" b="b"/>
              <a:pathLst>
                <a:path w="3489325" h="12700">
                  <a:moveTo>
                    <a:pt x="3488944" y="0"/>
                  </a:moveTo>
                  <a:lnTo>
                    <a:pt x="0" y="0"/>
                  </a:lnTo>
                  <a:lnTo>
                    <a:pt x="0" y="12699"/>
                  </a:lnTo>
                  <a:lnTo>
                    <a:pt x="3488944" y="12699"/>
                  </a:lnTo>
                  <a:lnTo>
                    <a:pt x="3488944" y="0"/>
                  </a:lnTo>
                  <a:close/>
                </a:path>
              </a:pathLst>
            </a:custGeom>
            <a:solidFill>
              <a:srgbClr val="EB73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0" y="4881117"/>
              <a:ext cx="3492500" cy="12700"/>
            </a:xfrm>
            <a:custGeom>
              <a:avLst/>
              <a:gdLst/>
              <a:ahLst/>
              <a:cxnLst/>
              <a:rect l="l" t="t" r="r" b="b"/>
              <a:pathLst>
                <a:path w="3492500" h="12700">
                  <a:moveTo>
                    <a:pt x="0" y="12700"/>
                  </a:moveTo>
                  <a:lnTo>
                    <a:pt x="3491991" y="12700"/>
                  </a:lnTo>
                  <a:lnTo>
                    <a:pt x="3491991" y="0"/>
                  </a:lnTo>
                  <a:lnTo>
                    <a:pt x="0" y="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EB73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81317" y="4751577"/>
              <a:ext cx="2185670" cy="1938020"/>
            </a:xfrm>
            <a:custGeom>
              <a:avLst/>
              <a:gdLst/>
              <a:ahLst/>
              <a:cxnLst/>
              <a:rect l="l" t="t" r="r" b="b"/>
              <a:pathLst>
                <a:path w="2185670" h="1938020">
                  <a:moveTo>
                    <a:pt x="952500" y="0"/>
                  </a:moveTo>
                  <a:lnTo>
                    <a:pt x="42672" y="0"/>
                  </a:lnTo>
                  <a:lnTo>
                    <a:pt x="0" y="0"/>
                  </a:lnTo>
                  <a:lnTo>
                    <a:pt x="0" y="233172"/>
                  </a:lnTo>
                  <a:lnTo>
                    <a:pt x="42672" y="233172"/>
                  </a:lnTo>
                  <a:lnTo>
                    <a:pt x="952500" y="233172"/>
                  </a:lnTo>
                  <a:lnTo>
                    <a:pt x="952500" y="0"/>
                  </a:lnTo>
                  <a:close/>
                </a:path>
                <a:path w="2185670" h="1938020">
                  <a:moveTo>
                    <a:pt x="1598676" y="1704594"/>
                  </a:moveTo>
                  <a:lnTo>
                    <a:pt x="42672" y="1704594"/>
                  </a:lnTo>
                  <a:lnTo>
                    <a:pt x="0" y="1704594"/>
                  </a:lnTo>
                  <a:lnTo>
                    <a:pt x="0" y="1937766"/>
                  </a:lnTo>
                  <a:lnTo>
                    <a:pt x="42672" y="1937766"/>
                  </a:lnTo>
                  <a:lnTo>
                    <a:pt x="1598676" y="1937766"/>
                  </a:lnTo>
                  <a:lnTo>
                    <a:pt x="1598676" y="1704594"/>
                  </a:lnTo>
                  <a:close/>
                </a:path>
                <a:path w="2185670" h="1938020">
                  <a:moveTo>
                    <a:pt x="1648980" y="1704594"/>
                  </a:moveTo>
                  <a:lnTo>
                    <a:pt x="1598688" y="1704594"/>
                  </a:lnTo>
                  <a:lnTo>
                    <a:pt x="1598688" y="1937766"/>
                  </a:lnTo>
                  <a:lnTo>
                    <a:pt x="1648980" y="1937766"/>
                  </a:lnTo>
                  <a:lnTo>
                    <a:pt x="1648980" y="1704594"/>
                  </a:lnTo>
                  <a:close/>
                </a:path>
                <a:path w="2185670" h="1938020">
                  <a:moveTo>
                    <a:pt x="2135124" y="570738"/>
                  </a:moveTo>
                  <a:lnTo>
                    <a:pt x="42672" y="570738"/>
                  </a:lnTo>
                  <a:lnTo>
                    <a:pt x="0" y="570738"/>
                  </a:lnTo>
                  <a:lnTo>
                    <a:pt x="0" y="803910"/>
                  </a:lnTo>
                  <a:lnTo>
                    <a:pt x="42672" y="803910"/>
                  </a:lnTo>
                  <a:lnTo>
                    <a:pt x="2135124" y="803910"/>
                  </a:lnTo>
                  <a:lnTo>
                    <a:pt x="2135124" y="570738"/>
                  </a:lnTo>
                  <a:close/>
                </a:path>
                <a:path w="2185670" h="1938020">
                  <a:moveTo>
                    <a:pt x="2185428" y="570738"/>
                  </a:moveTo>
                  <a:lnTo>
                    <a:pt x="2135136" y="570738"/>
                  </a:lnTo>
                  <a:lnTo>
                    <a:pt x="2135136" y="803910"/>
                  </a:lnTo>
                  <a:lnTo>
                    <a:pt x="2185428" y="803910"/>
                  </a:lnTo>
                  <a:lnTo>
                    <a:pt x="2185428" y="570738"/>
                  </a:lnTo>
                  <a:close/>
                </a:path>
              </a:pathLst>
            </a:custGeom>
            <a:solidFill>
              <a:srgbClr val="EB73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3853941" y="5645911"/>
            <a:ext cx="3202305" cy="187071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 algn="just">
              <a:lnSpc>
                <a:spcPct val="90900"/>
              </a:lnSpc>
              <a:spcBef>
                <a:spcPts val="225"/>
              </a:spcBef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100" spc="2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Green</a:t>
            </a:r>
            <a:r>
              <a:rPr sz="1100" spc="29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Skibbereen</a:t>
            </a:r>
            <a:r>
              <a:rPr sz="1100" spc="2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é</a:t>
            </a:r>
            <a:r>
              <a:rPr sz="1100" spc="29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uma</a:t>
            </a:r>
            <a:r>
              <a:rPr sz="1100" spc="2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organização</a:t>
            </a:r>
            <a:r>
              <a:rPr sz="1100" spc="2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comunitária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sem</a:t>
            </a:r>
            <a:r>
              <a:rPr sz="1100" spc="1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fins</a:t>
            </a:r>
            <a:r>
              <a:rPr sz="1100" spc="1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lucrativos,</a:t>
            </a:r>
            <a:r>
              <a:rPr sz="1100" spc="1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criada</a:t>
            </a:r>
            <a:r>
              <a:rPr sz="1100" spc="1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em</a:t>
            </a:r>
            <a:r>
              <a:rPr sz="1100" spc="1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2020</a:t>
            </a:r>
            <a:r>
              <a:rPr sz="1100" spc="1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por</a:t>
            </a:r>
            <a:r>
              <a:rPr sz="1100" spc="1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um</a:t>
            </a:r>
            <a:r>
              <a:rPr sz="1100" spc="1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grupo</a:t>
            </a:r>
            <a:r>
              <a:rPr sz="1100" spc="1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25" dirty="0">
                <a:solidFill>
                  <a:srgbClr val="404040"/>
                </a:solidFill>
                <a:latin typeface="Calibri"/>
                <a:cs typeface="Calibri"/>
              </a:rPr>
              <a:t>de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amigos</a:t>
            </a:r>
            <a:r>
              <a:rPr sz="1100" spc="114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desiludidos</a:t>
            </a:r>
            <a:r>
              <a:rPr sz="1100" spc="1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com</a:t>
            </a:r>
            <a:r>
              <a:rPr sz="1100" spc="1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1100" spc="1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progresso</a:t>
            </a:r>
            <a:r>
              <a:rPr sz="1100" spc="1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da</a:t>
            </a:r>
            <a:r>
              <a:rPr sz="1100" spc="1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ação</a:t>
            </a:r>
            <a:r>
              <a:rPr sz="1100" spc="1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climática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na</a:t>
            </a:r>
            <a:r>
              <a:rPr sz="1100" spc="484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sua</a:t>
            </a:r>
            <a:r>
              <a:rPr sz="1100" spc="4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área</a:t>
            </a:r>
            <a:r>
              <a:rPr sz="1100" spc="49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local</a:t>
            </a:r>
            <a:r>
              <a:rPr sz="1100" spc="484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em</a:t>
            </a:r>
            <a:r>
              <a:rPr sz="1100" spc="484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West</a:t>
            </a:r>
            <a:r>
              <a:rPr sz="1100" spc="49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Cork.</a:t>
            </a:r>
            <a:r>
              <a:rPr sz="1100" spc="49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1100" spc="484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diretor,</a:t>
            </a:r>
            <a:r>
              <a:rPr sz="1100" spc="484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25" dirty="0">
                <a:solidFill>
                  <a:srgbClr val="404040"/>
                </a:solidFill>
                <a:latin typeface="Calibri"/>
                <a:cs typeface="Calibri"/>
              </a:rPr>
              <a:t>Jim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O'Donnell,</a:t>
            </a:r>
            <a:r>
              <a:rPr sz="11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disse</a:t>
            </a:r>
            <a:r>
              <a:rPr sz="11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que o</a:t>
            </a:r>
            <a:r>
              <a:rPr sz="1100" spc="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grupo</a:t>
            </a:r>
            <a:r>
              <a:rPr sz="1100" spc="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nasceu</a:t>
            </a:r>
            <a:r>
              <a:rPr sz="11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da</a:t>
            </a:r>
            <a:r>
              <a:rPr sz="11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visão</a:t>
            </a:r>
            <a:r>
              <a:rPr sz="1100" spc="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querer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"ir</a:t>
            </a:r>
            <a:r>
              <a:rPr sz="11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atrás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do</a:t>
            </a:r>
            <a:r>
              <a:rPr sz="11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carbono“,</a:t>
            </a:r>
            <a:r>
              <a:rPr sz="11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para</a:t>
            </a:r>
            <a:r>
              <a:rPr sz="11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reduzir</a:t>
            </a:r>
            <a:r>
              <a:rPr sz="11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ou</a:t>
            </a:r>
            <a:r>
              <a:rPr sz="11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eliminar.</a:t>
            </a:r>
            <a:endParaRPr sz="1100">
              <a:latin typeface="Calibri"/>
              <a:cs typeface="Calibri"/>
            </a:endParaRPr>
          </a:p>
          <a:p>
            <a:pPr marL="12700" marR="5080" algn="just">
              <a:lnSpc>
                <a:spcPts val="1200"/>
              </a:lnSpc>
              <a:spcBef>
                <a:spcPts val="1220"/>
              </a:spcBef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Após</a:t>
            </a:r>
            <a:r>
              <a:rPr sz="1100" spc="3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100" spc="3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criação</a:t>
            </a:r>
            <a:r>
              <a:rPr sz="1100" spc="3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spc="3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um</a:t>
            </a:r>
            <a:r>
              <a:rPr sz="1100" spc="3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grupo</a:t>
            </a:r>
            <a:r>
              <a:rPr sz="1100" spc="3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dinamizador,</a:t>
            </a:r>
            <a:r>
              <a:rPr sz="1100" spc="3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100" spc="3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20" dirty="0">
                <a:solidFill>
                  <a:srgbClr val="404040"/>
                </a:solidFill>
                <a:latin typeface="Calibri"/>
                <a:cs typeface="Calibri"/>
              </a:rPr>
              <a:t>Green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Skibbereen</a:t>
            </a:r>
            <a:r>
              <a:rPr sz="1100" spc="285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identificou</a:t>
            </a:r>
            <a:r>
              <a:rPr sz="1100" spc="285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potenciais</a:t>
            </a:r>
            <a:r>
              <a:rPr sz="1100" spc="290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interessados</a:t>
            </a:r>
            <a:r>
              <a:rPr sz="1100" spc="290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1100" spc="-5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abordou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os</a:t>
            </a:r>
            <a:r>
              <a:rPr sz="1100" spc="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proprietários</a:t>
            </a:r>
            <a:r>
              <a:rPr sz="11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spc="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u="sng" dirty="0">
                <a:solidFill>
                  <a:srgbClr val="355092"/>
                </a:solidFill>
                <a:uFill>
                  <a:solidFill>
                    <a:srgbClr val="355092"/>
                  </a:solidFill>
                </a:uFill>
                <a:latin typeface="Calibri"/>
                <a:cs typeface="Calibri"/>
                <a:hlinkClick r:id="rId7"/>
              </a:rPr>
              <a:t>Myross</a:t>
            </a:r>
            <a:r>
              <a:rPr sz="1100" u="sng" spc="15" dirty="0">
                <a:solidFill>
                  <a:srgbClr val="355092"/>
                </a:solidFill>
                <a:uFill>
                  <a:solidFill>
                    <a:srgbClr val="355092"/>
                  </a:solidFill>
                </a:uFill>
                <a:latin typeface="Calibri"/>
                <a:cs typeface="Calibri"/>
                <a:hlinkClick r:id="rId7"/>
              </a:rPr>
              <a:t> </a:t>
            </a:r>
            <a:r>
              <a:rPr sz="1100" u="sng" dirty="0">
                <a:solidFill>
                  <a:srgbClr val="355092"/>
                </a:solidFill>
                <a:uFill>
                  <a:solidFill>
                    <a:srgbClr val="355092"/>
                  </a:solidFill>
                </a:uFill>
                <a:latin typeface="Calibri"/>
                <a:cs typeface="Calibri"/>
                <a:hlinkClick r:id="rId7"/>
              </a:rPr>
              <a:t>Wood</a:t>
            </a:r>
            <a:r>
              <a:rPr sz="1100" u="sng" spc="15" dirty="0">
                <a:solidFill>
                  <a:srgbClr val="355092"/>
                </a:solidFill>
                <a:uFill>
                  <a:solidFill>
                    <a:srgbClr val="355092"/>
                  </a:solidFill>
                </a:uFill>
                <a:latin typeface="Calibri"/>
                <a:cs typeface="Calibri"/>
                <a:hlinkClick r:id="rId7"/>
              </a:rPr>
              <a:t> </a:t>
            </a:r>
            <a:r>
              <a:rPr sz="1100" u="sng" dirty="0">
                <a:solidFill>
                  <a:srgbClr val="355092"/>
                </a:solidFill>
                <a:uFill>
                  <a:solidFill>
                    <a:srgbClr val="355092"/>
                  </a:solidFill>
                </a:uFill>
                <a:latin typeface="Calibri"/>
                <a:cs typeface="Calibri"/>
                <a:hlinkClick r:id="rId7"/>
              </a:rPr>
              <a:t>House</a:t>
            </a:r>
            <a:r>
              <a:rPr sz="1100" spc="10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spc="-20" dirty="0">
                <a:solidFill>
                  <a:srgbClr val="404040"/>
                </a:solidFill>
                <a:latin typeface="Calibri"/>
                <a:cs typeface="Calibri"/>
              </a:rPr>
              <a:t>sobre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  <a:hlinkClick r:id="rId8"/>
              </a:rPr>
              <a:t>a</a:t>
            </a:r>
            <a:r>
              <a:rPr sz="1100" spc="450" dirty="0">
                <a:solidFill>
                  <a:srgbClr val="404040"/>
                </a:solidFill>
                <a:latin typeface="Calibri"/>
                <a:cs typeface="Calibri"/>
                <a:hlinkClick r:id="rId8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  <a:hlinkClick r:id="rId8"/>
              </a:rPr>
              <a:t>criação</a:t>
            </a:r>
            <a:r>
              <a:rPr sz="1100" spc="455" dirty="0">
                <a:solidFill>
                  <a:srgbClr val="404040"/>
                </a:solidFill>
                <a:latin typeface="Calibri"/>
                <a:cs typeface="Calibri"/>
                <a:hlinkClick r:id="rId8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  <a:hlinkClick r:id="rId8"/>
              </a:rPr>
              <a:t>de</a:t>
            </a:r>
            <a:r>
              <a:rPr sz="1100" spc="445" dirty="0">
                <a:solidFill>
                  <a:srgbClr val="404040"/>
                </a:solidFill>
                <a:latin typeface="Calibri"/>
                <a:cs typeface="Calibri"/>
                <a:hlinkClick r:id="rId8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  <a:hlinkClick r:id="rId8"/>
              </a:rPr>
              <a:t>um</a:t>
            </a:r>
            <a:r>
              <a:rPr sz="1100" spc="450" dirty="0">
                <a:solidFill>
                  <a:srgbClr val="404040"/>
                </a:solidFill>
                <a:latin typeface="Calibri"/>
                <a:cs typeface="Calibri"/>
                <a:hlinkClick r:id="rId8"/>
              </a:rPr>
              <a:t> </a:t>
            </a:r>
            <a:r>
              <a:rPr sz="1100" u="sng" dirty="0">
                <a:solidFill>
                  <a:srgbClr val="355092"/>
                </a:solidFill>
                <a:uFill>
                  <a:solidFill>
                    <a:srgbClr val="355092"/>
                  </a:solidFill>
                </a:uFill>
                <a:latin typeface="Calibri"/>
                <a:cs typeface="Calibri"/>
                <a:hlinkClick r:id="rId8"/>
              </a:rPr>
              <a:t>Centro</a:t>
            </a:r>
            <a:r>
              <a:rPr sz="1100" u="sng" spc="455" dirty="0">
                <a:solidFill>
                  <a:srgbClr val="355092"/>
                </a:solidFill>
                <a:uFill>
                  <a:solidFill>
                    <a:srgbClr val="355092"/>
                  </a:solidFill>
                </a:uFill>
                <a:latin typeface="Calibri"/>
                <a:cs typeface="Calibri"/>
                <a:hlinkClick r:id="rId8"/>
              </a:rPr>
              <a:t> </a:t>
            </a:r>
            <a:r>
              <a:rPr sz="1100" u="sng" dirty="0">
                <a:solidFill>
                  <a:srgbClr val="355092"/>
                </a:solidFill>
                <a:uFill>
                  <a:solidFill>
                    <a:srgbClr val="355092"/>
                  </a:solidFill>
                </a:uFill>
                <a:latin typeface="Calibri"/>
                <a:cs typeface="Calibri"/>
                <a:hlinkClick r:id="rId8"/>
              </a:rPr>
              <a:t>de</a:t>
            </a:r>
            <a:r>
              <a:rPr sz="1100" u="sng" spc="440" dirty="0">
                <a:solidFill>
                  <a:srgbClr val="355092"/>
                </a:solidFill>
                <a:uFill>
                  <a:solidFill>
                    <a:srgbClr val="355092"/>
                  </a:solidFill>
                </a:uFill>
                <a:latin typeface="Calibri"/>
                <a:cs typeface="Calibri"/>
                <a:hlinkClick r:id="rId8"/>
              </a:rPr>
              <a:t> </a:t>
            </a:r>
            <a:r>
              <a:rPr sz="1100" u="sng" dirty="0">
                <a:solidFill>
                  <a:srgbClr val="355092"/>
                </a:solidFill>
                <a:uFill>
                  <a:solidFill>
                    <a:srgbClr val="355092"/>
                  </a:solidFill>
                </a:uFill>
                <a:latin typeface="Calibri"/>
                <a:cs typeface="Calibri"/>
                <a:hlinkClick r:id="rId8"/>
              </a:rPr>
              <a:t>Excelência</a:t>
            </a:r>
            <a:r>
              <a:rPr sz="1100" u="sng" spc="445" dirty="0">
                <a:solidFill>
                  <a:srgbClr val="355092"/>
                </a:solidFill>
                <a:uFill>
                  <a:solidFill>
                    <a:srgbClr val="355092"/>
                  </a:solidFill>
                </a:uFill>
                <a:latin typeface="Calibri"/>
                <a:cs typeface="Calibri"/>
                <a:hlinkClick r:id="rId8"/>
              </a:rPr>
              <a:t> </a:t>
            </a:r>
            <a:r>
              <a:rPr sz="1100" u="sng" dirty="0">
                <a:solidFill>
                  <a:srgbClr val="355092"/>
                </a:solidFill>
                <a:uFill>
                  <a:solidFill>
                    <a:srgbClr val="355092"/>
                  </a:solidFill>
                </a:uFill>
                <a:latin typeface="Calibri"/>
                <a:cs typeface="Calibri"/>
                <a:hlinkClick r:id="rId8"/>
              </a:rPr>
              <a:t>para</a:t>
            </a:r>
            <a:r>
              <a:rPr sz="1100" u="sng" spc="440" dirty="0">
                <a:solidFill>
                  <a:srgbClr val="355092"/>
                </a:solidFill>
                <a:uFill>
                  <a:solidFill>
                    <a:srgbClr val="355092"/>
                  </a:solidFill>
                </a:uFill>
                <a:latin typeface="Calibri"/>
                <a:cs typeface="Calibri"/>
                <a:hlinkClick r:id="rId8"/>
              </a:rPr>
              <a:t> </a:t>
            </a:r>
            <a:r>
              <a:rPr sz="1100" u="sng" spc="-20" dirty="0">
                <a:solidFill>
                  <a:srgbClr val="355092"/>
                </a:solidFill>
                <a:uFill>
                  <a:solidFill>
                    <a:srgbClr val="355092"/>
                  </a:solidFill>
                </a:uFill>
                <a:latin typeface="Calibri"/>
                <a:cs typeface="Calibri"/>
                <a:hlinkClick r:id="rId8"/>
              </a:rPr>
              <a:t>Ação</a:t>
            </a:r>
            <a:r>
              <a:rPr sz="1100" spc="-20" dirty="0">
                <a:solidFill>
                  <a:srgbClr val="355092"/>
                </a:solidFill>
                <a:latin typeface="Calibri"/>
                <a:cs typeface="Calibri"/>
                <a:hlinkClick r:id="rId8"/>
              </a:rPr>
              <a:t> </a:t>
            </a:r>
            <a:r>
              <a:rPr sz="1100" u="sng" dirty="0">
                <a:solidFill>
                  <a:srgbClr val="355092"/>
                </a:solidFill>
                <a:uFill>
                  <a:solidFill>
                    <a:srgbClr val="355092"/>
                  </a:solidFill>
                </a:uFill>
                <a:latin typeface="Calibri"/>
                <a:cs typeface="Calibri"/>
                <a:hlinkClick r:id="rId8"/>
              </a:rPr>
              <a:t>Climática</a:t>
            </a:r>
            <a:r>
              <a:rPr sz="1100" u="sng" spc="-10" dirty="0">
                <a:solidFill>
                  <a:srgbClr val="355092"/>
                </a:solidFill>
                <a:uFill>
                  <a:solidFill>
                    <a:srgbClr val="355092"/>
                  </a:solidFill>
                </a:uFill>
                <a:latin typeface="Calibri"/>
                <a:cs typeface="Calibri"/>
                <a:hlinkClick r:id="rId8"/>
              </a:rPr>
              <a:t> </a:t>
            </a:r>
            <a:r>
              <a:rPr sz="1100" u="sng" dirty="0">
                <a:solidFill>
                  <a:srgbClr val="355092"/>
                </a:solidFill>
                <a:uFill>
                  <a:solidFill>
                    <a:srgbClr val="355092"/>
                  </a:solidFill>
                </a:uFill>
                <a:latin typeface="Calibri"/>
                <a:cs typeface="Calibri"/>
                <a:hlinkClick r:id="rId8"/>
              </a:rPr>
              <a:t>&amp;</a:t>
            </a:r>
            <a:r>
              <a:rPr sz="1100" u="sng" spc="50" dirty="0">
                <a:solidFill>
                  <a:srgbClr val="355092"/>
                </a:solidFill>
                <a:uFill>
                  <a:solidFill>
                    <a:srgbClr val="355092"/>
                  </a:solidFill>
                </a:uFill>
                <a:latin typeface="Calibri"/>
                <a:cs typeface="Calibri"/>
                <a:hlinkClick r:id="rId8"/>
              </a:rPr>
              <a:t> </a:t>
            </a:r>
            <a:r>
              <a:rPr sz="1100" u="sng" spc="-10" dirty="0">
                <a:solidFill>
                  <a:srgbClr val="355092"/>
                </a:solidFill>
                <a:uFill>
                  <a:solidFill>
                    <a:srgbClr val="355092"/>
                  </a:solidFill>
                </a:uFill>
                <a:latin typeface="Calibri"/>
                <a:cs typeface="Calibri"/>
                <a:hlinkClick r:id="rId8"/>
              </a:rPr>
              <a:t>Sustainabilidade</a:t>
            </a:r>
            <a:r>
              <a:rPr sz="1100" u="sng" spc="10" dirty="0">
                <a:solidFill>
                  <a:srgbClr val="355092"/>
                </a:solidFill>
                <a:uFill>
                  <a:solidFill>
                    <a:srgbClr val="355092"/>
                  </a:solidFill>
                </a:uFill>
                <a:latin typeface="Calibri"/>
                <a:cs typeface="Calibri"/>
                <a:hlinkClick r:id="rId8"/>
              </a:rPr>
              <a:t> </a:t>
            </a:r>
            <a:r>
              <a:rPr sz="1100" u="sng" spc="-10" dirty="0">
                <a:solidFill>
                  <a:srgbClr val="355092"/>
                </a:solidFill>
                <a:uFill>
                  <a:solidFill>
                    <a:srgbClr val="355092"/>
                  </a:solidFill>
                </a:uFill>
                <a:latin typeface="Calibri"/>
                <a:cs typeface="Calibri"/>
                <a:hlinkClick r:id="rId8"/>
              </a:rPr>
              <a:t>(CECAS)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859529" y="4598288"/>
            <a:ext cx="2129790" cy="655320"/>
          </a:xfrm>
          <a:prstGeom prst="rect">
            <a:avLst/>
          </a:prstGeom>
        </p:spPr>
        <p:txBody>
          <a:bodyPr vert="horz" wrap="square" lIns="0" tIns="109220" rIns="0" bIns="0" rtlCol="0">
            <a:spAutoFit/>
          </a:bodyPr>
          <a:lstStyle/>
          <a:p>
            <a:pPr marL="12700" marR="5080">
              <a:lnSpc>
                <a:spcPct val="64700"/>
              </a:lnSpc>
              <a:spcBef>
                <a:spcPts val="860"/>
              </a:spcBef>
            </a:pPr>
            <a:r>
              <a:rPr sz="1800" b="1" spc="-10" dirty="0">
                <a:solidFill>
                  <a:srgbClr val="EB7339"/>
                </a:solidFill>
                <a:latin typeface="Calibri"/>
                <a:cs typeface="Calibri"/>
              </a:rPr>
              <a:t>ASSOCIAÇÃO</a:t>
            </a:r>
            <a:r>
              <a:rPr sz="1800" b="1" spc="-1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EB7339"/>
                </a:solidFill>
                <a:latin typeface="Calibri"/>
                <a:cs typeface="Calibri"/>
              </a:rPr>
              <a:t>DE VOLUNTARIADO</a:t>
            </a:r>
            <a:r>
              <a:rPr sz="1800" b="1" spc="-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EB7339"/>
                </a:solidFill>
                <a:latin typeface="Calibri"/>
                <a:cs typeface="Calibri"/>
              </a:rPr>
              <a:t>OU </a:t>
            </a:r>
            <a:r>
              <a:rPr sz="1800" b="1" dirty="0">
                <a:solidFill>
                  <a:srgbClr val="EB7339"/>
                </a:solidFill>
                <a:latin typeface="Calibri"/>
                <a:cs typeface="Calibri"/>
              </a:rPr>
              <a:t>PESSOAS</a:t>
            </a:r>
            <a:r>
              <a:rPr sz="1800" b="1" spc="-8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EB7339"/>
                </a:solidFill>
                <a:latin typeface="Calibri"/>
                <a:cs typeface="Calibri"/>
              </a:rPr>
              <a:t>ENVOLVIDAS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68883" y="4628923"/>
            <a:ext cx="2847340" cy="4441190"/>
          </a:xfrm>
          <a:prstGeom prst="rect">
            <a:avLst/>
          </a:prstGeom>
        </p:spPr>
        <p:txBody>
          <a:bodyPr vert="horz" wrap="square" lIns="0" tIns="115570" rIns="0" bIns="0" rtlCol="0">
            <a:spAutoFit/>
          </a:bodyPr>
          <a:lstStyle/>
          <a:p>
            <a:pPr marL="55244">
              <a:lnSpc>
                <a:spcPct val="100000"/>
              </a:lnSpc>
              <a:spcBef>
                <a:spcPts val="910"/>
              </a:spcBef>
            </a:pPr>
            <a:r>
              <a:rPr sz="1500" b="1" spc="-10" dirty="0">
                <a:solidFill>
                  <a:srgbClr val="F1F1F1"/>
                </a:solidFill>
                <a:latin typeface="Calibri"/>
                <a:cs typeface="Calibri"/>
              </a:rPr>
              <a:t>CATEGORIA</a:t>
            </a:r>
            <a:endParaRPr sz="1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Energia</a:t>
            </a:r>
            <a:r>
              <a:rPr sz="11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Verde</a:t>
            </a:r>
            <a:r>
              <a:rPr sz="11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Comunitária</a:t>
            </a:r>
            <a:endParaRPr sz="1100">
              <a:latin typeface="Calibri"/>
              <a:cs typeface="Calibri"/>
            </a:endParaRPr>
          </a:p>
          <a:p>
            <a:pPr marL="55244">
              <a:lnSpc>
                <a:spcPct val="100000"/>
              </a:lnSpc>
              <a:spcBef>
                <a:spcPts val="775"/>
              </a:spcBef>
            </a:pPr>
            <a:r>
              <a:rPr sz="1500" b="1" spc="-10" dirty="0">
                <a:solidFill>
                  <a:srgbClr val="F1F1F1"/>
                </a:solidFill>
                <a:latin typeface="Calibri"/>
                <a:cs typeface="Calibri"/>
              </a:rPr>
              <a:t>LOCALIZAÇÃO</a:t>
            </a:r>
            <a:r>
              <a:rPr sz="1500" b="1" spc="-45" dirty="0">
                <a:solidFill>
                  <a:srgbClr val="F1F1F1"/>
                </a:solidFill>
                <a:latin typeface="Calibri"/>
                <a:cs typeface="Calibri"/>
              </a:rPr>
              <a:t> </a:t>
            </a:r>
            <a:r>
              <a:rPr sz="1500" b="1" dirty="0">
                <a:solidFill>
                  <a:srgbClr val="F1F1F1"/>
                </a:solidFill>
                <a:latin typeface="Calibri"/>
                <a:cs typeface="Calibri"/>
              </a:rPr>
              <a:t>DA</a:t>
            </a:r>
            <a:r>
              <a:rPr sz="1500" b="1" spc="-40" dirty="0">
                <a:solidFill>
                  <a:srgbClr val="F1F1F1"/>
                </a:solidFill>
                <a:latin typeface="Calibri"/>
                <a:cs typeface="Calibri"/>
              </a:rPr>
              <a:t> </a:t>
            </a:r>
            <a:r>
              <a:rPr sz="1500" b="1" spc="-10" dirty="0">
                <a:solidFill>
                  <a:srgbClr val="F1F1F1"/>
                </a:solidFill>
                <a:latin typeface="Calibri"/>
                <a:cs typeface="Calibri"/>
              </a:rPr>
              <a:t>PRÁTICA</a:t>
            </a:r>
            <a:r>
              <a:rPr sz="1500" b="1" spc="-10" dirty="0">
                <a:solidFill>
                  <a:srgbClr val="EB7339"/>
                </a:solidFill>
                <a:latin typeface="Calibri"/>
                <a:cs typeface="Calibri"/>
              </a:rPr>
              <a:t>.</a:t>
            </a:r>
            <a:endParaRPr sz="1500">
              <a:latin typeface="Calibri"/>
              <a:cs typeface="Calibri"/>
            </a:endParaRPr>
          </a:p>
          <a:p>
            <a:pPr marL="12700" marR="13335">
              <a:lnSpc>
                <a:spcPct val="83200"/>
              </a:lnSpc>
              <a:spcBef>
                <a:spcPts val="819"/>
              </a:spcBef>
            </a:pP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Skibbereen</a:t>
            </a:r>
            <a:r>
              <a:rPr sz="11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é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uma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cidade</a:t>
            </a:r>
            <a:r>
              <a:rPr sz="11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em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County</a:t>
            </a:r>
            <a:r>
              <a:rPr sz="11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Cork,</a:t>
            </a:r>
            <a:r>
              <a:rPr sz="1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Irlanda.</a:t>
            </a:r>
            <a:r>
              <a:rPr sz="1100" spc="2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É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1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maior</a:t>
            </a:r>
            <a:r>
              <a:rPr sz="11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cidade</a:t>
            </a:r>
            <a:r>
              <a:rPr sz="11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West</a:t>
            </a:r>
            <a:r>
              <a:rPr sz="11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Cork,</a:t>
            </a:r>
            <a:r>
              <a:rPr sz="11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com</a:t>
            </a:r>
            <a:r>
              <a:rPr sz="11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25" dirty="0">
                <a:solidFill>
                  <a:srgbClr val="FFFFFF"/>
                </a:solidFill>
                <a:latin typeface="Calibri"/>
                <a:cs typeface="Calibri"/>
              </a:rPr>
              <a:t>uma 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população</a:t>
            </a:r>
            <a:r>
              <a:rPr sz="11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1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2.568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habitantes,</a:t>
            </a:r>
            <a:r>
              <a:rPr sz="11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mas</a:t>
            </a:r>
            <a:r>
              <a:rPr sz="11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funciona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como</a:t>
            </a:r>
            <a:r>
              <a:rPr sz="11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um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centro</a:t>
            </a:r>
            <a:r>
              <a:rPr sz="11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central</a:t>
            </a:r>
            <a:r>
              <a:rPr sz="11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para</a:t>
            </a:r>
            <a:r>
              <a:rPr sz="11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 pequenas</a:t>
            </a:r>
            <a:r>
              <a:rPr sz="11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cidades</a:t>
            </a:r>
            <a:r>
              <a:rPr sz="11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1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aldeias</a:t>
            </a:r>
            <a:r>
              <a:rPr sz="11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1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toda</a:t>
            </a:r>
            <a:r>
              <a:rPr sz="11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1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região..</a:t>
            </a:r>
            <a:endParaRPr sz="1100">
              <a:latin typeface="Calibri"/>
              <a:cs typeface="Calibri"/>
            </a:endParaRPr>
          </a:p>
          <a:p>
            <a:pPr marL="55244">
              <a:lnSpc>
                <a:spcPct val="100000"/>
              </a:lnSpc>
              <a:spcBef>
                <a:spcPts val="815"/>
              </a:spcBef>
            </a:pPr>
            <a:r>
              <a:rPr sz="1500" b="1" spc="-10" dirty="0">
                <a:solidFill>
                  <a:srgbClr val="F1F1F1"/>
                </a:solidFill>
                <a:latin typeface="Calibri"/>
                <a:cs typeface="Calibri"/>
              </a:rPr>
              <a:t>PROBLEMA VISADO</a:t>
            </a:r>
            <a:endParaRPr sz="1500">
              <a:latin typeface="Calibri"/>
              <a:cs typeface="Calibri"/>
            </a:endParaRPr>
          </a:p>
          <a:p>
            <a:pPr marL="12700" marR="5080" algn="just">
              <a:lnSpc>
                <a:spcPct val="83200"/>
              </a:lnSpc>
              <a:spcBef>
                <a:spcPts val="1135"/>
              </a:spcBef>
            </a:pP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Em 2016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mais</a:t>
            </a:r>
            <a:r>
              <a:rPr sz="11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1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9.357</a:t>
            </a:r>
            <a:r>
              <a:rPr sz="11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lares</a:t>
            </a:r>
            <a:r>
              <a:rPr sz="11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(20.844</a:t>
            </a:r>
            <a:r>
              <a:rPr sz="11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pessoas)</a:t>
            </a:r>
            <a:r>
              <a:rPr sz="11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25" dirty="0">
                <a:solidFill>
                  <a:srgbClr val="FFFFFF"/>
                </a:solidFill>
                <a:latin typeface="Calibri"/>
                <a:cs typeface="Calibri"/>
              </a:rPr>
              <a:t>no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Distrito</a:t>
            </a:r>
            <a:r>
              <a:rPr sz="1100" spc="1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Municipal</a:t>
            </a:r>
            <a:r>
              <a:rPr sz="1100" spc="1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100" spc="1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Cork</a:t>
            </a:r>
            <a:r>
              <a:rPr sz="1100" spc="1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Ocidental</a:t>
            </a:r>
            <a:r>
              <a:rPr sz="1100" spc="1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viviam</a:t>
            </a:r>
            <a:r>
              <a:rPr sz="1100" spc="1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25" dirty="0">
                <a:solidFill>
                  <a:srgbClr val="FFFFFF"/>
                </a:solidFill>
                <a:latin typeface="Calibri"/>
                <a:cs typeface="Calibri"/>
              </a:rPr>
              <a:t>em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alojamentos</a:t>
            </a:r>
            <a:r>
              <a:rPr sz="1100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construídos</a:t>
            </a:r>
            <a:r>
              <a:rPr sz="1100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antes</a:t>
            </a:r>
            <a:r>
              <a:rPr sz="1100" spc="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100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1970,</a:t>
            </a:r>
            <a:r>
              <a:rPr sz="1100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sendo</a:t>
            </a:r>
            <a:r>
              <a:rPr sz="1100" spc="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maioria</a:t>
            </a:r>
            <a:r>
              <a:rPr sz="1100" spc="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aquecida</a:t>
            </a:r>
            <a:r>
              <a:rPr sz="1100" spc="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por</a:t>
            </a:r>
            <a:r>
              <a:rPr sz="1100" spc="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combustíveis</a:t>
            </a:r>
            <a:r>
              <a:rPr sz="1100" spc="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fósseis.</a:t>
            </a:r>
            <a:r>
              <a:rPr sz="1100" spc="43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25" dirty="0">
                <a:solidFill>
                  <a:srgbClr val="FFFFFF"/>
                </a:solidFill>
                <a:latin typeface="Calibri"/>
                <a:cs typeface="Calibri"/>
              </a:rPr>
              <a:t>85%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dos</a:t>
            </a:r>
            <a:r>
              <a:rPr sz="1100" spc="3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edifícios</a:t>
            </a:r>
            <a:r>
              <a:rPr sz="1100" spc="3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que</a:t>
            </a:r>
            <a:r>
              <a:rPr sz="1100" spc="3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serão</a:t>
            </a:r>
            <a:r>
              <a:rPr sz="1100" spc="3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utilizados</a:t>
            </a:r>
            <a:r>
              <a:rPr sz="1100" spc="3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em</a:t>
            </a:r>
            <a:r>
              <a:rPr sz="1100" spc="3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2050</a:t>
            </a:r>
            <a:r>
              <a:rPr sz="1100" spc="3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25" dirty="0">
                <a:solidFill>
                  <a:srgbClr val="FFFFFF"/>
                </a:solidFill>
                <a:latin typeface="Calibri"/>
                <a:cs typeface="Calibri"/>
              </a:rPr>
              <a:t>já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foram</a:t>
            </a:r>
            <a:r>
              <a:rPr sz="1100" spc="235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construídos,</a:t>
            </a:r>
            <a:r>
              <a:rPr sz="1100" spc="235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100" spc="229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que</a:t>
            </a:r>
            <a:r>
              <a:rPr sz="1100" spc="240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significa</a:t>
            </a:r>
            <a:r>
              <a:rPr sz="1100" spc="245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que</a:t>
            </a:r>
            <a:r>
              <a:rPr sz="1100" spc="235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1100" spc="-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adaptação</a:t>
            </a:r>
            <a:r>
              <a:rPr sz="1100" spc="43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deve</a:t>
            </a:r>
            <a:r>
              <a:rPr sz="1100" spc="43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ser</a:t>
            </a:r>
            <a:r>
              <a:rPr sz="1100" spc="4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uma</a:t>
            </a:r>
            <a:r>
              <a:rPr sz="1100" spc="4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parte</a:t>
            </a:r>
            <a:r>
              <a:rPr sz="1100" spc="4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relevante</a:t>
            </a:r>
            <a:r>
              <a:rPr sz="1100" spc="43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25" dirty="0">
                <a:solidFill>
                  <a:srgbClr val="FFFFFF"/>
                </a:solidFill>
                <a:latin typeface="Calibri"/>
                <a:cs typeface="Calibri"/>
              </a:rPr>
              <a:t>da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solução</a:t>
            </a:r>
            <a:r>
              <a:rPr sz="11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para</a:t>
            </a:r>
            <a:r>
              <a:rPr sz="11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comunidades</a:t>
            </a:r>
            <a:r>
              <a:rPr sz="11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sustentáveis.</a:t>
            </a:r>
            <a:endParaRPr sz="1100">
              <a:latin typeface="Calibri"/>
              <a:cs typeface="Calibri"/>
            </a:endParaRPr>
          </a:p>
          <a:p>
            <a:pPr marL="12700" marR="5080" algn="just">
              <a:lnSpc>
                <a:spcPct val="83300"/>
              </a:lnSpc>
              <a:spcBef>
                <a:spcPts val="1110"/>
              </a:spcBef>
            </a:pP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100" spc="3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Green</a:t>
            </a:r>
            <a:r>
              <a:rPr sz="1100" spc="3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Skibbereen</a:t>
            </a:r>
            <a:r>
              <a:rPr sz="1100" spc="3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nasceu</a:t>
            </a:r>
            <a:r>
              <a:rPr sz="1100" spc="3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100" spc="3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um</a:t>
            </a:r>
            <a:r>
              <a:rPr sz="1100" spc="3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grupo</a:t>
            </a:r>
            <a:r>
              <a:rPr sz="1100" spc="3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25" dirty="0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amigos</a:t>
            </a:r>
            <a:r>
              <a:rPr sz="11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1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olhar</a:t>
            </a:r>
            <a:r>
              <a:rPr sz="11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para</a:t>
            </a:r>
            <a:r>
              <a:rPr sz="11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1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que</a:t>
            </a:r>
            <a:r>
              <a:rPr sz="11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poderiam</a:t>
            </a:r>
            <a:r>
              <a:rPr sz="110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fazer</a:t>
            </a:r>
            <a:r>
              <a:rPr sz="11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dentro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da</a:t>
            </a:r>
            <a:r>
              <a:rPr sz="1100" spc="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sua</a:t>
            </a:r>
            <a:r>
              <a:rPr sz="1100" spc="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comunidade</a:t>
            </a:r>
            <a:r>
              <a:rPr sz="1100" spc="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para</a:t>
            </a:r>
            <a:r>
              <a:rPr sz="1100" spc="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erradicar</a:t>
            </a:r>
            <a:r>
              <a:rPr sz="1100" spc="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100" spc="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emissão</a:t>
            </a:r>
            <a:r>
              <a:rPr sz="1100" spc="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25" dirty="0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carbono.</a:t>
            </a:r>
            <a:r>
              <a:rPr sz="1100" spc="2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1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espaço</a:t>
            </a:r>
            <a:r>
              <a:rPr sz="11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vazio</a:t>
            </a:r>
            <a:r>
              <a:rPr sz="11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do</a:t>
            </a:r>
            <a:r>
              <a:rPr sz="11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telhado</a:t>
            </a:r>
            <a:r>
              <a:rPr sz="11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dos</a:t>
            </a:r>
            <a:r>
              <a:rPr sz="11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edifícios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foi</a:t>
            </a:r>
            <a:r>
              <a:rPr sz="1100" spc="4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identificado</a:t>
            </a:r>
            <a:r>
              <a:rPr sz="1100" spc="4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como</a:t>
            </a:r>
            <a:r>
              <a:rPr sz="1100" spc="4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um</a:t>
            </a:r>
            <a:r>
              <a:rPr sz="1100" spc="4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local</a:t>
            </a:r>
            <a:r>
              <a:rPr sz="1100" spc="4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para</a:t>
            </a:r>
            <a:r>
              <a:rPr sz="1100" spc="4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instalar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painéis</a:t>
            </a:r>
            <a:r>
              <a:rPr sz="1100" spc="175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fotovoltaicos</a:t>
            </a:r>
            <a:r>
              <a:rPr sz="1100" spc="175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100" spc="170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100" spc="185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Green</a:t>
            </a:r>
            <a:r>
              <a:rPr sz="1100" spc="175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Skibbereen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cresceu</a:t>
            </a:r>
            <a:r>
              <a:rPr sz="11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a partir</a:t>
            </a:r>
            <a:r>
              <a:rPr sz="11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20" dirty="0">
                <a:solidFill>
                  <a:srgbClr val="FFFFFF"/>
                </a:solidFill>
                <a:latin typeface="Calibri"/>
                <a:cs typeface="Calibri"/>
              </a:rPr>
              <a:t>daí.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0" y="624839"/>
            <a:ext cx="7556500" cy="7725409"/>
            <a:chOff x="0" y="624839"/>
            <a:chExt cx="7556500" cy="7725409"/>
          </a:xfrm>
        </p:grpSpPr>
        <p:sp>
          <p:nvSpPr>
            <p:cNvPr id="27" name="object 27"/>
            <p:cNvSpPr/>
            <p:nvPr/>
          </p:nvSpPr>
          <p:spPr>
            <a:xfrm>
              <a:off x="3498722" y="2834893"/>
              <a:ext cx="4057650" cy="1664970"/>
            </a:xfrm>
            <a:custGeom>
              <a:avLst/>
              <a:gdLst/>
              <a:ahLst/>
              <a:cxnLst/>
              <a:rect l="l" t="t" r="r" b="b"/>
              <a:pathLst>
                <a:path w="4057650" h="1664970">
                  <a:moveTo>
                    <a:pt x="0" y="1664970"/>
                  </a:moveTo>
                  <a:lnTo>
                    <a:pt x="4057269" y="1664970"/>
                  </a:lnTo>
                  <a:lnTo>
                    <a:pt x="4057269" y="0"/>
                  </a:lnTo>
                  <a:lnTo>
                    <a:pt x="0" y="0"/>
                  </a:lnTo>
                  <a:lnTo>
                    <a:pt x="0" y="166497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0" y="1246123"/>
              <a:ext cx="7555992" cy="3254248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0" y="624839"/>
              <a:ext cx="1576070" cy="3616960"/>
            </a:xfrm>
            <a:custGeom>
              <a:avLst/>
              <a:gdLst/>
              <a:ahLst/>
              <a:cxnLst/>
              <a:rect l="l" t="t" r="r" b="b"/>
              <a:pathLst>
                <a:path w="1576070" h="3616960">
                  <a:moveTo>
                    <a:pt x="705612" y="1816735"/>
                  </a:moveTo>
                  <a:lnTo>
                    <a:pt x="701421" y="1768106"/>
                  </a:lnTo>
                  <a:lnTo>
                    <a:pt x="688873" y="1720316"/>
                  </a:lnTo>
                  <a:lnTo>
                    <a:pt x="667969" y="1674190"/>
                  </a:lnTo>
                  <a:lnTo>
                    <a:pt x="638695" y="1630578"/>
                  </a:lnTo>
                  <a:lnTo>
                    <a:pt x="601052" y="1590294"/>
                  </a:lnTo>
                  <a:lnTo>
                    <a:pt x="555891" y="1540459"/>
                  </a:lnTo>
                  <a:lnTo>
                    <a:pt x="517169" y="1486357"/>
                  </a:lnTo>
                  <a:lnTo>
                    <a:pt x="484390" y="1429258"/>
                  </a:lnTo>
                  <a:lnTo>
                    <a:pt x="457073" y="1370418"/>
                  </a:lnTo>
                  <a:lnTo>
                    <a:pt x="434695" y="1311097"/>
                  </a:lnTo>
                  <a:lnTo>
                    <a:pt x="416788" y="1252550"/>
                  </a:lnTo>
                  <a:lnTo>
                    <a:pt x="402831" y="1196047"/>
                  </a:lnTo>
                  <a:lnTo>
                    <a:pt x="392353" y="1142822"/>
                  </a:lnTo>
                  <a:lnTo>
                    <a:pt x="384835" y="1094155"/>
                  </a:lnTo>
                  <a:lnTo>
                    <a:pt x="379806" y="1051293"/>
                  </a:lnTo>
                  <a:lnTo>
                    <a:pt x="375183" y="988009"/>
                  </a:lnTo>
                  <a:lnTo>
                    <a:pt x="374523" y="963041"/>
                  </a:lnTo>
                  <a:lnTo>
                    <a:pt x="374192" y="957046"/>
                  </a:lnTo>
                  <a:lnTo>
                    <a:pt x="364629" y="890828"/>
                  </a:lnTo>
                  <a:lnTo>
                    <a:pt x="345325" y="818680"/>
                  </a:lnTo>
                  <a:lnTo>
                    <a:pt x="330073" y="777862"/>
                  </a:lnTo>
                  <a:lnTo>
                    <a:pt x="310299" y="735507"/>
                  </a:lnTo>
                  <a:lnTo>
                    <a:pt x="285432" y="692835"/>
                  </a:lnTo>
                  <a:lnTo>
                    <a:pt x="254889" y="651065"/>
                  </a:lnTo>
                  <a:lnTo>
                    <a:pt x="218109" y="611403"/>
                  </a:lnTo>
                  <a:lnTo>
                    <a:pt x="174510" y="575094"/>
                  </a:lnTo>
                  <a:lnTo>
                    <a:pt x="123494" y="543331"/>
                  </a:lnTo>
                  <a:lnTo>
                    <a:pt x="64503" y="517347"/>
                  </a:lnTo>
                  <a:lnTo>
                    <a:pt x="0" y="499211"/>
                  </a:lnTo>
                  <a:lnTo>
                    <a:pt x="0" y="556387"/>
                  </a:lnTo>
                  <a:lnTo>
                    <a:pt x="2755" y="556387"/>
                  </a:lnTo>
                  <a:lnTo>
                    <a:pt x="67525" y="577811"/>
                  </a:lnTo>
                  <a:lnTo>
                    <a:pt x="122923" y="606221"/>
                  </a:lnTo>
                  <a:lnTo>
                    <a:pt x="169684" y="640168"/>
                  </a:lnTo>
                  <a:lnTo>
                    <a:pt x="208521" y="678180"/>
                  </a:lnTo>
                  <a:lnTo>
                    <a:pt x="240169" y="718820"/>
                  </a:lnTo>
                  <a:lnTo>
                    <a:pt x="265353" y="760615"/>
                  </a:lnTo>
                  <a:lnTo>
                    <a:pt x="284822" y="802106"/>
                  </a:lnTo>
                  <a:lnTo>
                    <a:pt x="299300" y="841832"/>
                  </a:lnTo>
                  <a:lnTo>
                    <a:pt x="316166" y="910183"/>
                  </a:lnTo>
                  <a:lnTo>
                    <a:pt x="321805" y="953985"/>
                  </a:lnTo>
                  <a:lnTo>
                    <a:pt x="322237" y="963041"/>
                  </a:lnTo>
                  <a:lnTo>
                    <a:pt x="322237" y="971550"/>
                  </a:lnTo>
                  <a:lnTo>
                    <a:pt x="322541" y="989457"/>
                  </a:lnTo>
                  <a:lnTo>
                    <a:pt x="325945" y="1049515"/>
                  </a:lnTo>
                  <a:lnTo>
                    <a:pt x="329971" y="1089723"/>
                  </a:lnTo>
                  <a:lnTo>
                    <a:pt x="336169" y="1135405"/>
                  </a:lnTo>
                  <a:lnTo>
                    <a:pt x="345008" y="1185570"/>
                  </a:lnTo>
                  <a:lnTo>
                    <a:pt x="356933" y="1239253"/>
                  </a:lnTo>
                  <a:lnTo>
                    <a:pt x="372414" y="1295463"/>
                  </a:lnTo>
                  <a:lnTo>
                    <a:pt x="391934" y="1353223"/>
                  </a:lnTo>
                  <a:lnTo>
                    <a:pt x="415950" y="1411554"/>
                  </a:lnTo>
                  <a:lnTo>
                    <a:pt x="444919" y="1469466"/>
                  </a:lnTo>
                  <a:lnTo>
                    <a:pt x="479298" y="1525993"/>
                  </a:lnTo>
                  <a:lnTo>
                    <a:pt x="519569" y="1580146"/>
                  </a:lnTo>
                  <a:lnTo>
                    <a:pt x="566204" y="1630934"/>
                  </a:lnTo>
                  <a:lnTo>
                    <a:pt x="597611" y="1666760"/>
                  </a:lnTo>
                  <a:lnTo>
                    <a:pt x="621919" y="1704517"/>
                  </a:lnTo>
                  <a:lnTo>
                    <a:pt x="638810" y="1744205"/>
                  </a:lnTo>
                  <a:lnTo>
                    <a:pt x="647954" y="1785835"/>
                  </a:lnTo>
                  <a:lnTo>
                    <a:pt x="649033" y="1829396"/>
                  </a:lnTo>
                  <a:lnTo>
                    <a:pt x="641718" y="1874901"/>
                  </a:lnTo>
                  <a:lnTo>
                    <a:pt x="627570" y="1921497"/>
                  </a:lnTo>
                  <a:lnTo>
                    <a:pt x="606679" y="1966912"/>
                  </a:lnTo>
                  <a:lnTo>
                    <a:pt x="579920" y="2010664"/>
                  </a:lnTo>
                  <a:lnTo>
                    <a:pt x="548220" y="2052256"/>
                  </a:lnTo>
                  <a:lnTo>
                    <a:pt x="512470" y="2091207"/>
                  </a:lnTo>
                  <a:lnTo>
                    <a:pt x="473583" y="2127021"/>
                  </a:lnTo>
                  <a:lnTo>
                    <a:pt x="432473" y="2159203"/>
                  </a:lnTo>
                  <a:lnTo>
                    <a:pt x="390029" y="2187270"/>
                  </a:lnTo>
                  <a:lnTo>
                    <a:pt x="347179" y="2210739"/>
                  </a:lnTo>
                  <a:lnTo>
                    <a:pt x="304812" y="2229104"/>
                  </a:lnTo>
                  <a:lnTo>
                    <a:pt x="253631" y="2250694"/>
                  </a:lnTo>
                  <a:lnTo>
                    <a:pt x="204787" y="2275128"/>
                  </a:lnTo>
                  <a:lnTo>
                    <a:pt x="158483" y="2301684"/>
                  </a:lnTo>
                  <a:lnTo>
                    <a:pt x="114935" y="2329675"/>
                  </a:lnTo>
                  <a:lnTo>
                    <a:pt x="74320" y="2358377"/>
                  </a:lnTo>
                  <a:lnTo>
                    <a:pt x="36868" y="2387066"/>
                  </a:lnTo>
                  <a:lnTo>
                    <a:pt x="2755" y="2415032"/>
                  </a:lnTo>
                  <a:lnTo>
                    <a:pt x="2755" y="2496312"/>
                  </a:lnTo>
                  <a:lnTo>
                    <a:pt x="30784" y="2469210"/>
                  </a:lnTo>
                  <a:lnTo>
                    <a:pt x="62471" y="2440673"/>
                  </a:lnTo>
                  <a:lnTo>
                    <a:pt x="97713" y="2411450"/>
                  </a:lnTo>
                  <a:lnTo>
                    <a:pt x="136359" y="2382304"/>
                  </a:lnTo>
                  <a:lnTo>
                    <a:pt x="178257" y="2353983"/>
                  </a:lnTo>
                  <a:lnTo>
                    <a:pt x="223304" y="2327224"/>
                  </a:lnTo>
                  <a:lnTo>
                    <a:pt x="271335" y="2302789"/>
                  </a:lnTo>
                  <a:lnTo>
                    <a:pt x="322237" y="2281428"/>
                  </a:lnTo>
                  <a:lnTo>
                    <a:pt x="360603" y="2266226"/>
                  </a:lnTo>
                  <a:lnTo>
                    <a:pt x="399821" y="2246922"/>
                  </a:lnTo>
                  <a:lnTo>
                    <a:pt x="439216" y="2223795"/>
                  </a:lnTo>
                  <a:lnTo>
                    <a:pt x="478205" y="2197100"/>
                  </a:lnTo>
                  <a:lnTo>
                    <a:pt x="516140" y="2167090"/>
                  </a:lnTo>
                  <a:lnTo>
                    <a:pt x="552399" y="2134044"/>
                  </a:lnTo>
                  <a:lnTo>
                    <a:pt x="586359" y="2098217"/>
                  </a:lnTo>
                  <a:lnTo>
                    <a:pt x="617397" y="2059876"/>
                  </a:lnTo>
                  <a:lnTo>
                    <a:pt x="644893" y="2019261"/>
                  </a:lnTo>
                  <a:lnTo>
                    <a:pt x="668197" y="1976640"/>
                  </a:lnTo>
                  <a:lnTo>
                    <a:pt x="686714" y="1932292"/>
                  </a:lnTo>
                  <a:lnTo>
                    <a:pt x="699808" y="1886458"/>
                  </a:lnTo>
                  <a:lnTo>
                    <a:pt x="705510" y="1834172"/>
                  </a:lnTo>
                  <a:lnTo>
                    <a:pt x="705612" y="1816735"/>
                  </a:lnTo>
                  <a:close/>
                </a:path>
                <a:path w="1576070" h="3616960">
                  <a:moveTo>
                    <a:pt x="1331976" y="2048637"/>
                  </a:moveTo>
                  <a:lnTo>
                    <a:pt x="1323428" y="1971840"/>
                  </a:lnTo>
                  <a:lnTo>
                    <a:pt x="1312837" y="1931098"/>
                  </a:lnTo>
                  <a:lnTo>
                    <a:pt x="1298079" y="1888909"/>
                  </a:lnTo>
                  <a:lnTo>
                    <a:pt x="1279220" y="1845398"/>
                  </a:lnTo>
                  <a:lnTo>
                    <a:pt x="1256296" y="1800644"/>
                  </a:lnTo>
                  <a:lnTo>
                    <a:pt x="1229360" y="1754746"/>
                  </a:lnTo>
                  <a:lnTo>
                    <a:pt x="1198460" y="1707794"/>
                  </a:lnTo>
                  <a:lnTo>
                    <a:pt x="1163650" y="1659890"/>
                  </a:lnTo>
                  <a:lnTo>
                    <a:pt x="1097838" y="1572298"/>
                  </a:lnTo>
                  <a:lnTo>
                    <a:pt x="1039444" y="1492885"/>
                  </a:lnTo>
                  <a:lnTo>
                    <a:pt x="988034" y="1421142"/>
                  </a:lnTo>
                  <a:lnTo>
                    <a:pt x="943152" y="1356537"/>
                  </a:lnTo>
                  <a:lnTo>
                    <a:pt x="904379" y="1298562"/>
                  </a:lnTo>
                  <a:lnTo>
                    <a:pt x="871270" y="1246695"/>
                  </a:lnTo>
                  <a:lnTo>
                    <a:pt x="843394" y="1200404"/>
                  </a:lnTo>
                  <a:lnTo>
                    <a:pt x="820318" y="1159192"/>
                  </a:lnTo>
                  <a:lnTo>
                    <a:pt x="801598" y="1122527"/>
                  </a:lnTo>
                  <a:lnTo>
                    <a:pt x="775487" y="1060767"/>
                  </a:lnTo>
                  <a:lnTo>
                    <a:pt x="761580" y="1010958"/>
                  </a:lnTo>
                  <a:lnTo>
                    <a:pt x="756386" y="968946"/>
                  </a:lnTo>
                  <a:lnTo>
                    <a:pt x="755980" y="949579"/>
                  </a:lnTo>
                  <a:lnTo>
                    <a:pt x="756437" y="930592"/>
                  </a:lnTo>
                  <a:lnTo>
                    <a:pt x="757339" y="911479"/>
                  </a:lnTo>
                  <a:lnTo>
                    <a:pt x="757339" y="894080"/>
                  </a:lnTo>
                  <a:lnTo>
                    <a:pt x="755408" y="822452"/>
                  </a:lnTo>
                  <a:lnTo>
                    <a:pt x="749376" y="778484"/>
                  </a:lnTo>
                  <a:lnTo>
                    <a:pt x="739343" y="730935"/>
                  </a:lnTo>
                  <a:lnTo>
                    <a:pt x="724801" y="681189"/>
                  </a:lnTo>
                  <a:lnTo>
                    <a:pt x="705307" y="630631"/>
                  </a:lnTo>
                  <a:lnTo>
                    <a:pt x="680364" y="580644"/>
                  </a:lnTo>
                  <a:lnTo>
                    <a:pt x="649490" y="532625"/>
                  </a:lnTo>
                  <a:lnTo>
                    <a:pt x="612228" y="487934"/>
                  </a:lnTo>
                  <a:lnTo>
                    <a:pt x="576287" y="455612"/>
                  </a:lnTo>
                  <a:lnTo>
                    <a:pt x="538035" y="428383"/>
                  </a:lnTo>
                  <a:lnTo>
                    <a:pt x="497230" y="406336"/>
                  </a:lnTo>
                  <a:lnTo>
                    <a:pt x="453682" y="389559"/>
                  </a:lnTo>
                  <a:lnTo>
                    <a:pt x="407200" y="378155"/>
                  </a:lnTo>
                  <a:lnTo>
                    <a:pt x="363651" y="372948"/>
                  </a:lnTo>
                  <a:lnTo>
                    <a:pt x="304584" y="371856"/>
                  </a:lnTo>
                  <a:lnTo>
                    <a:pt x="235864" y="372948"/>
                  </a:lnTo>
                  <a:lnTo>
                    <a:pt x="174726" y="370814"/>
                  </a:lnTo>
                  <a:lnTo>
                    <a:pt x="121018" y="366102"/>
                  </a:lnTo>
                  <a:lnTo>
                    <a:pt x="74549" y="359448"/>
                  </a:lnTo>
                  <a:lnTo>
                    <a:pt x="35191" y="351497"/>
                  </a:lnTo>
                  <a:lnTo>
                    <a:pt x="2755" y="342900"/>
                  </a:lnTo>
                  <a:lnTo>
                    <a:pt x="2755" y="400939"/>
                  </a:lnTo>
                  <a:lnTo>
                    <a:pt x="40055" y="409130"/>
                  </a:lnTo>
                  <a:lnTo>
                    <a:pt x="82511" y="416191"/>
                  </a:lnTo>
                  <a:lnTo>
                    <a:pt x="130441" y="421944"/>
                  </a:lnTo>
                  <a:lnTo>
                    <a:pt x="184188" y="426262"/>
                  </a:lnTo>
                  <a:lnTo>
                    <a:pt x="244055" y="428967"/>
                  </a:lnTo>
                  <a:lnTo>
                    <a:pt x="310388" y="429895"/>
                  </a:lnTo>
                  <a:lnTo>
                    <a:pt x="361569" y="432777"/>
                  </a:lnTo>
                  <a:lnTo>
                    <a:pt x="410349" y="441286"/>
                  </a:lnTo>
                  <a:lnTo>
                    <a:pt x="456222" y="455282"/>
                  </a:lnTo>
                  <a:lnTo>
                    <a:pt x="498716" y="474611"/>
                  </a:lnTo>
                  <a:lnTo>
                    <a:pt x="537324" y="499084"/>
                  </a:lnTo>
                  <a:lnTo>
                    <a:pt x="571601" y="528574"/>
                  </a:lnTo>
                  <a:lnTo>
                    <a:pt x="607326" y="570687"/>
                  </a:lnTo>
                  <a:lnTo>
                    <a:pt x="636524" y="617499"/>
                  </a:lnTo>
                  <a:lnTo>
                    <a:pt x="659739" y="667169"/>
                  </a:lnTo>
                  <a:lnTo>
                    <a:pt x="677519" y="717854"/>
                  </a:lnTo>
                  <a:lnTo>
                    <a:pt x="690397" y="767727"/>
                  </a:lnTo>
                  <a:lnTo>
                    <a:pt x="698919" y="814959"/>
                  </a:lnTo>
                  <a:lnTo>
                    <a:pt x="703630" y="857681"/>
                  </a:lnTo>
                  <a:lnTo>
                    <a:pt x="705091" y="894080"/>
                  </a:lnTo>
                  <a:lnTo>
                    <a:pt x="705091" y="911479"/>
                  </a:lnTo>
                  <a:lnTo>
                    <a:pt x="704189" y="933386"/>
                  </a:lnTo>
                  <a:lnTo>
                    <a:pt x="703745" y="954976"/>
                  </a:lnTo>
                  <a:lnTo>
                    <a:pt x="705993" y="999375"/>
                  </a:lnTo>
                  <a:lnTo>
                    <a:pt x="715403" y="1049020"/>
                  </a:lnTo>
                  <a:lnTo>
                    <a:pt x="735558" y="1108265"/>
                  </a:lnTo>
                  <a:lnTo>
                    <a:pt x="770051" y="1181455"/>
                  </a:lnTo>
                  <a:lnTo>
                    <a:pt x="793800" y="1224635"/>
                  </a:lnTo>
                  <a:lnTo>
                    <a:pt x="822464" y="1272921"/>
                  </a:lnTo>
                  <a:lnTo>
                    <a:pt x="856500" y="1326883"/>
                  </a:lnTo>
                  <a:lnTo>
                    <a:pt x="896366" y="1387030"/>
                  </a:lnTo>
                  <a:lnTo>
                    <a:pt x="942505" y="1453934"/>
                  </a:lnTo>
                  <a:lnTo>
                    <a:pt x="995349" y="1528127"/>
                  </a:lnTo>
                  <a:lnTo>
                    <a:pt x="1055370" y="1610144"/>
                  </a:lnTo>
                  <a:lnTo>
                    <a:pt x="1123010" y="1700530"/>
                  </a:lnTo>
                  <a:lnTo>
                    <a:pt x="1160449" y="1752053"/>
                  </a:lnTo>
                  <a:lnTo>
                    <a:pt x="1192669" y="1802066"/>
                  </a:lnTo>
                  <a:lnTo>
                    <a:pt x="1219669" y="1850466"/>
                  </a:lnTo>
                  <a:lnTo>
                    <a:pt x="1241437" y="1897164"/>
                  </a:lnTo>
                  <a:lnTo>
                    <a:pt x="1257985" y="1942045"/>
                  </a:lnTo>
                  <a:lnTo>
                    <a:pt x="1269314" y="1985010"/>
                  </a:lnTo>
                  <a:lnTo>
                    <a:pt x="1275410" y="2025954"/>
                  </a:lnTo>
                  <a:lnTo>
                    <a:pt x="1276273" y="2064778"/>
                  </a:lnTo>
                  <a:lnTo>
                    <a:pt x="1271905" y="2101367"/>
                  </a:lnTo>
                  <a:lnTo>
                    <a:pt x="1242187" y="2177034"/>
                  </a:lnTo>
                  <a:lnTo>
                    <a:pt x="1214539" y="2214308"/>
                  </a:lnTo>
                  <a:lnTo>
                    <a:pt x="1180503" y="2247722"/>
                  </a:lnTo>
                  <a:lnTo>
                    <a:pt x="1141285" y="2277491"/>
                  </a:lnTo>
                  <a:lnTo>
                    <a:pt x="1098029" y="2303894"/>
                  </a:lnTo>
                  <a:lnTo>
                    <a:pt x="1051902" y="2327135"/>
                  </a:lnTo>
                  <a:lnTo>
                    <a:pt x="1004087" y="2347480"/>
                  </a:lnTo>
                  <a:lnTo>
                    <a:pt x="955751" y="2365171"/>
                  </a:lnTo>
                  <a:lnTo>
                    <a:pt x="908062" y="2380437"/>
                  </a:lnTo>
                  <a:lnTo>
                    <a:pt x="862190" y="2393531"/>
                  </a:lnTo>
                  <a:lnTo>
                    <a:pt x="819289" y="2404681"/>
                  </a:lnTo>
                  <a:lnTo>
                    <a:pt x="780554" y="2414143"/>
                  </a:lnTo>
                  <a:lnTo>
                    <a:pt x="763143" y="2419985"/>
                  </a:lnTo>
                  <a:lnTo>
                    <a:pt x="725043" y="2427681"/>
                  </a:lnTo>
                  <a:lnTo>
                    <a:pt x="689127" y="2433751"/>
                  </a:lnTo>
                  <a:lnTo>
                    <a:pt x="580720" y="2449271"/>
                  </a:lnTo>
                  <a:lnTo>
                    <a:pt x="539953" y="2456738"/>
                  </a:lnTo>
                  <a:lnTo>
                    <a:pt x="500862" y="2467076"/>
                  </a:lnTo>
                  <a:lnTo>
                    <a:pt x="462775" y="2481707"/>
                  </a:lnTo>
                  <a:lnTo>
                    <a:pt x="425005" y="2502065"/>
                  </a:lnTo>
                  <a:lnTo>
                    <a:pt x="386918" y="2529586"/>
                  </a:lnTo>
                  <a:lnTo>
                    <a:pt x="347827" y="2565692"/>
                  </a:lnTo>
                  <a:lnTo>
                    <a:pt x="307060" y="2611831"/>
                  </a:lnTo>
                  <a:lnTo>
                    <a:pt x="229971" y="2714904"/>
                  </a:lnTo>
                  <a:lnTo>
                    <a:pt x="193243" y="2756954"/>
                  </a:lnTo>
                  <a:lnTo>
                    <a:pt x="154597" y="2795651"/>
                  </a:lnTo>
                  <a:lnTo>
                    <a:pt x="114833" y="2831096"/>
                  </a:lnTo>
                  <a:lnTo>
                    <a:pt x="74752" y="2863405"/>
                  </a:lnTo>
                  <a:lnTo>
                    <a:pt x="35191" y="2892666"/>
                  </a:lnTo>
                  <a:lnTo>
                    <a:pt x="0" y="2916872"/>
                  </a:lnTo>
                  <a:lnTo>
                    <a:pt x="0" y="2986671"/>
                  </a:lnTo>
                  <a:lnTo>
                    <a:pt x="34937" y="2964929"/>
                  </a:lnTo>
                  <a:lnTo>
                    <a:pt x="74485" y="2937624"/>
                  </a:lnTo>
                  <a:lnTo>
                    <a:pt x="114998" y="2906776"/>
                  </a:lnTo>
                  <a:lnTo>
                    <a:pt x="155841" y="2872536"/>
                  </a:lnTo>
                  <a:lnTo>
                    <a:pt x="196418" y="2835033"/>
                  </a:lnTo>
                  <a:lnTo>
                    <a:pt x="236105" y="2794381"/>
                  </a:lnTo>
                  <a:lnTo>
                    <a:pt x="274294" y="2750731"/>
                  </a:lnTo>
                  <a:lnTo>
                    <a:pt x="310388" y="2704211"/>
                  </a:lnTo>
                  <a:lnTo>
                    <a:pt x="352196" y="2646489"/>
                  </a:lnTo>
                  <a:lnTo>
                    <a:pt x="391287" y="2602357"/>
                  </a:lnTo>
                  <a:lnTo>
                    <a:pt x="428739" y="2569641"/>
                  </a:lnTo>
                  <a:lnTo>
                    <a:pt x="465658" y="2546159"/>
                  </a:lnTo>
                  <a:lnTo>
                    <a:pt x="503110" y="2529763"/>
                  </a:lnTo>
                  <a:lnTo>
                    <a:pt x="542201" y="2518270"/>
                  </a:lnTo>
                  <a:lnTo>
                    <a:pt x="584009" y="2509494"/>
                  </a:lnTo>
                  <a:lnTo>
                    <a:pt x="629640" y="2501265"/>
                  </a:lnTo>
                  <a:lnTo>
                    <a:pt x="661289" y="2496705"/>
                  </a:lnTo>
                  <a:lnTo>
                    <a:pt x="695655" y="2491067"/>
                  </a:lnTo>
                  <a:lnTo>
                    <a:pt x="733298" y="2483256"/>
                  </a:lnTo>
                  <a:lnTo>
                    <a:pt x="774750" y="2472182"/>
                  </a:lnTo>
                  <a:lnTo>
                    <a:pt x="792162" y="2466340"/>
                  </a:lnTo>
                  <a:lnTo>
                    <a:pt x="830529" y="2457653"/>
                  </a:lnTo>
                  <a:lnTo>
                    <a:pt x="872693" y="2447429"/>
                  </a:lnTo>
                  <a:lnTo>
                    <a:pt x="917702" y="2435415"/>
                  </a:lnTo>
                  <a:lnTo>
                    <a:pt x="964590" y="2421293"/>
                  </a:lnTo>
                  <a:lnTo>
                    <a:pt x="1012418" y="2404808"/>
                  </a:lnTo>
                  <a:lnTo>
                    <a:pt x="1060221" y="2385657"/>
                  </a:lnTo>
                  <a:lnTo>
                    <a:pt x="1107071" y="2363546"/>
                  </a:lnTo>
                  <a:lnTo>
                    <a:pt x="1151991" y="2338209"/>
                  </a:lnTo>
                  <a:lnTo>
                    <a:pt x="1194054" y="2309355"/>
                  </a:lnTo>
                  <a:lnTo>
                    <a:pt x="1232293" y="2276703"/>
                  </a:lnTo>
                  <a:lnTo>
                    <a:pt x="1265758" y="2239949"/>
                  </a:lnTo>
                  <a:lnTo>
                    <a:pt x="1293495" y="2198827"/>
                  </a:lnTo>
                  <a:lnTo>
                    <a:pt x="1314577" y="2153031"/>
                  </a:lnTo>
                  <a:lnTo>
                    <a:pt x="1327607" y="2103031"/>
                  </a:lnTo>
                  <a:lnTo>
                    <a:pt x="1330871" y="2077212"/>
                  </a:lnTo>
                  <a:lnTo>
                    <a:pt x="1331976" y="2048637"/>
                  </a:lnTo>
                  <a:close/>
                </a:path>
                <a:path w="1576070" h="3616960">
                  <a:moveTo>
                    <a:pt x="1575816" y="1956308"/>
                  </a:moveTo>
                  <a:lnTo>
                    <a:pt x="1574711" y="1908314"/>
                  </a:lnTo>
                  <a:lnTo>
                    <a:pt x="1571447" y="1859762"/>
                  </a:lnTo>
                  <a:lnTo>
                    <a:pt x="1565998" y="1810118"/>
                  </a:lnTo>
                  <a:lnTo>
                    <a:pt x="1558417" y="1758823"/>
                  </a:lnTo>
                  <a:lnTo>
                    <a:pt x="1544510" y="1687677"/>
                  </a:lnTo>
                  <a:lnTo>
                    <a:pt x="1529041" y="1619986"/>
                  </a:lnTo>
                  <a:lnTo>
                    <a:pt x="1512214" y="1555699"/>
                  </a:lnTo>
                  <a:lnTo>
                    <a:pt x="1494218" y="1494739"/>
                  </a:lnTo>
                  <a:lnTo>
                    <a:pt x="1475282" y="1437043"/>
                  </a:lnTo>
                  <a:lnTo>
                    <a:pt x="1455597" y="1382547"/>
                  </a:lnTo>
                  <a:lnTo>
                    <a:pt x="1435354" y="1331188"/>
                  </a:lnTo>
                  <a:lnTo>
                    <a:pt x="1414780" y="1282877"/>
                  </a:lnTo>
                  <a:lnTo>
                    <a:pt x="1394066" y="1237564"/>
                  </a:lnTo>
                  <a:lnTo>
                    <a:pt x="1373416" y="1195184"/>
                  </a:lnTo>
                  <a:lnTo>
                    <a:pt x="1353045" y="1155649"/>
                  </a:lnTo>
                  <a:lnTo>
                    <a:pt x="1333144" y="1118908"/>
                  </a:lnTo>
                  <a:lnTo>
                    <a:pt x="1313929" y="1084884"/>
                  </a:lnTo>
                  <a:lnTo>
                    <a:pt x="1262418" y="998474"/>
                  </a:lnTo>
                  <a:lnTo>
                    <a:pt x="1242009" y="965809"/>
                  </a:lnTo>
                  <a:lnTo>
                    <a:pt x="1225423" y="937501"/>
                  </a:lnTo>
                  <a:lnTo>
                    <a:pt x="1214272" y="913561"/>
                  </a:lnTo>
                  <a:lnTo>
                    <a:pt x="1210195" y="893953"/>
                  </a:lnTo>
                  <a:lnTo>
                    <a:pt x="1206614" y="880770"/>
                  </a:lnTo>
                  <a:lnTo>
                    <a:pt x="1191818" y="836129"/>
                  </a:lnTo>
                  <a:lnTo>
                    <a:pt x="1167295" y="771334"/>
                  </a:lnTo>
                  <a:lnTo>
                    <a:pt x="1151534" y="732929"/>
                  </a:lnTo>
                  <a:lnTo>
                    <a:pt x="1133551" y="691362"/>
                  </a:lnTo>
                  <a:lnTo>
                    <a:pt x="1113383" y="647242"/>
                  </a:lnTo>
                  <a:lnTo>
                    <a:pt x="1091107" y="601218"/>
                  </a:lnTo>
                  <a:lnTo>
                    <a:pt x="1066800" y="553885"/>
                  </a:lnTo>
                  <a:lnTo>
                    <a:pt x="1040511" y="505879"/>
                  </a:lnTo>
                  <a:lnTo>
                    <a:pt x="1012317" y="457822"/>
                  </a:lnTo>
                  <a:lnTo>
                    <a:pt x="982281" y="410337"/>
                  </a:lnTo>
                  <a:lnTo>
                    <a:pt x="950468" y="364058"/>
                  </a:lnTo>
                  <a:lnTo>
                    <a:pt x="916940" y="319608"/>
                  </a:lnTo>
                  <a:lnTo>
                    <a:pt x="881761" y="277596"/>
                  </a:lnTo>
                  <a:lnTo>
                    <a:pt x="845007" y="238658"/>
                  </a:lnTo>
                  <a:lnTo>
                    <a:pt x="806742" y="203428"/>
                  </a:lnTo>
                  <a:lnTo>
                    <a:pt x="767029" y="172504"/>
                  </a:lnTo>
                  <a:lnTo>
                    <a:pt x="725932" y="146532"/>
                  </a:lnTo>
                  <a:lnTo>
                    <a:pt x="683514" y="126136"/>
                  </a:lnTo>
                  <a:lnTo>
                    <a:pt x="639851" y="111925"/>
                  </a:lnTo>
                  <a:lnTo>
                    <a:pt x="595007" y="104521"/>
                  </a:lnTo>
                  <a:lnTo>
                    <a:pt x="534377" y="99479"/>
                  </a:lnTo>
                  <a:lnTo>
                    <a:pt x="474637" y="93154"/>
                  </a:lnTo>
                  <a:lnTo>
                    <a:pt x="416179" y="85750"/>
                  </a:lnTo>
                  <a:lnTo>
                    <a:pt x="359422" y="77431"/>
                  </a:lnTo>
                  <a:lnTo>
                    <a:pt x="304761" y="68376"/>
                  </a:lnTo>
                  <a:lnTo>
                    <a:pt x="252603" y="58788"/>
                  </a:lnTo>
                  <a:lnTo>
                    <a:pt x="203339" y="48831"/>
                  </a:lnTo>
                  <a:lnTo>
                    <a:pt x="157378" y="38709"/>
                  </a:lnTo>
                  <a:lnTo>
                    <a:pt x="115125" y="28575"/>
                  </a:lnTo>
                  <a:lnTo>
                    <a:pt x="76987" y="18618"/>
                  </a:lnTo>
                  <a:lnTo>
                    <a:pt x="14643" y="0"/>
                  </a:lnTo>
                  <a:lnTo>
                    <a:pt x="14643" y="46482"/>
                  </a:lnTo>
                  <a:lnTo>
                    <a:pt x="3048" y="46482"/>
                  </a:lnTo>
                  <a:lnTo>
                    <a:pt x="43053" y="59283"/>
                  </a:lnTo>
                  <a:lnTo>
                    <a:pt x="87134" y="71539"/>
                  </a:lnTo>
                  <a:lnTo>
                    <a:pt x="134531" y="83197"/>
                  </a:lnTo>
                  <a:lnTo>
                    <a:pt x="184454" y="94183"/>
                  </a:lnTo>
                  <a:lnTo>
                    <a:pt x="236156" y="104444"/>
                  </a:lnTo>
                  <a:lnTo>
                    <a:pt x="288861" y="113919"/>
                  </a:lnTo>
                  <a:lnTo>
                    <a:pt x="341820" y="122555"/>
                  </a:lnTo>
                  <a:lnTo>
                    <a:pt x="394246" y="130276"/>
                  </a:lnTo>
                  <a:lnTo>
                    <a:pt x="445376" y="137033"/>
                  </a:lnTo>
                  <a:lnTo>
                    <a:pt x="494461" y="142760"/>
                  </a:lnTo>
                  <a:lnTo>
                    <a:pt x="540715" y="147396"/>
                  </a:lnTo>
                  <a:lnTo>
                    <a:pt x="583399" y="150876"/>
                  </a:lnTo>
                  <a:lnTo>
                    <a:pt x="624547" y="158153"/>
                  </a:lnTo>
                  <a:lnTo>
                    <a:pt x="665035" y="172821"/>
                  </a:lnTo>
                  <a:lnTo>
                    <a:pt x="704723" y="194183"/>
                  </a:lnTo>
                  <a:lnTo>
                    <a:pt x="743508" y="221500"/>
                  </a:lnTo>
                  <a:lnTo>
                    <a:pt x="781253" y="254050"/>
                  </a:lnTo>
                  <a:lnTo>
                    <a:pt x="817841" y="291096"/>
                  </a:lnTo>
                  <a:lnTo>
                    <a:pt x="853160" y="331927"/>
                  </a:lnTo>
                  <a:lnTo>
                    <a:pt x="887069" y="375818"/>
                  </a:lnTo>
                  <a:lnTo>
                    <a:pt x="919480" y="422033"/>
                  </a:lnTo>
                  <a:lnTo>
                    <a:pt x="950252" y="469849"/>
                  </a:lnTo>
                  <a:lnTo>
                    <a:pt x="979258" y="518541"/>
                  </a:lnTo>
                  <a:lnTo>
                    <a:pt x="1006398" y="567385"/>
                  </a:lnTo>
                  <a:lnTo>
                    <a:pt x="1031544" y="615657"/>
                  </a:lnTo>
                  <a:lnTo>
                    <a:pt x="1054557" y="662622"/>
                  </a:lnTo>
                  <a:lnTo>
                    <a:pt x="1075347" y="707555"/>
                  </a:lnTo>
                  <a:lnTo>
                    <a:pt x="1093774" y="749744"/>
                  </a:lnTo>
                  <a:lnTo>
                    <a:pt x="1109726" y="788441"/>
                  </a:lnTo>
                  <a:lnTo>
                    <a:pt x="1133716" y="852512"/>
                  </a:lnTo>
                  <a:lnTo>
                    <a:pt x="1146352" y="893953"/>
                  </a:lnTo>
                  <a:lnTo>
                    <a:pt x="1153871" y="917117"/>
                  </a:lnTo>
                  <a:lnTo>
                    <a:pt x="1167384" y="944054"/>
                  </a:lnTo>
                  <a:lnTo>
                    <a:pt x="1186345" y="976439"/>
                  </a:lnTo>
                  <a:lnTo>
                    <a:pt x="1226070" y="1042073"/>
                  </a:lnTo>
                  <a:lnTo>
                    <a:pt x="1243139" y="1070648"/>
                  </a:lnTo>
                  <a:lnTo>
                    <a:pt x="1280033" y="1135214"/>
                  </a:lnTo>
                  <a:lnTo>
                    <a:pt x="1299489" y="1171346"/>
                  </a:lnTo>
                  <a:lnTo>
                    <a:pt x="1319364" y="1210119"/>
                  </a:lnTo>
                  <a:lnTo>
                    <a:pt x="1339481" y="1251623"/>
                  </a:lnTo>
                  <a:lnTo>
                    <a:pt x="1359662" y="1295908"/>
                  </a:lnTo>
                  <a:lnTo>
                    <a:pt x="1379689" y="1343063"/>
                  </a:lnTo>
                  <a:lnTo>
                    <a:pt x="1399400" y="1393139"/>
                  </a:lnTo>
                  <a:lnTo>
                    <a:pt x="1418602" y="1446199"/>
                  </a:lnTo>
                  <a:lnTo>
                    <a:pt x="1437093" y="1502333"/>
                  </a:lnTo>
                  <a:lnTo>
                    <a:pt x="1454708" y="1561592"/>
                  </a:lnTo>
                  <a:lnTo>
                    <a:pt x="1471256" y="1624050"/>
                  </a:lnTo>
                  <a:lnTo>
                    <a:pt x="1486535" y="1689773"/>
                  </a:lnTo>
                  <a:lnTo>
                    <a:pt x="1500378" y="1758823"/>
                  </a:lnTo>
                  <a:lnTo>
                    <a:pt x="1510258" y="1820710"/>
                  </a:lnTo>
                  <a:lnTo>
                    <a:pt x="1516380" y="1880920"/>
                  </a:lnTo>
                  <a:lnTo>
                    <a:pt x="1518881" y="1939429"/>
                  </a:lnTo>
                  <a:lnTo>
                    <a:pt x="1517967" y="1996160"/>
                  </a:lnTo>
                  <a:lnTo>
                    <a:pt x="1513789" y="2051088"/>
                  </a:lnTo>
                  <a:lnTo>
                    <a:pt x="1506550" y="2104148"/>
                  </a:lnTo>
                  <a:lnTo>
                    <a:pt x="1496402" y="2155304"/>
                  </a:lnTo>
                  <a:lnTo>
                    <a:pt x="1483525" y="2204491"/>
                  </a:lnTo>
                  <a:lnTo>
                    <a:pt x="1468107" y="2251672"/>
                  </a:lnTo>
                  <a:lnTo>
                    <a:pt x="1450327" y="2296795"/>
                  </a:lnTo>
                  <a:lnTo>
                    <a:pt x="1430337" y="2339822"/>
                  </a:lnTo>
                  <a:lnTo>
                    <a:pt x="1408328" y="2380678"/>
                  </a:lnTo>
                  <a:lnTo>
                    <a:pt x="1384490" y="2419337"/>
                  </a:lnTo>
                  <a:lnTo>
                    <a:pt x="1358976" y="2455748"/>
                  </a:lnTo>
                  <a:lnTo>
                    <a:pt x="1331963" y="2489847"/>
                  </a:lnTo>
                  <a:lnTo>
                    <a:pt x="1303655" y="2521597"/>
                  </a:lnTo>
                  <a:lnTo>
                    <a:pt x="1274191" y="2550947"/>
                  </a:lnTo>
                  <a:lnTo>
                    <a:pt x="1243774" y="2577846"/>
                  </a:lnTo>
                  <a:lnTo>
                    <a:pt x="1212570" y="2602242"/>
                  </a:lnTo>
                  <a:lnTo>
                    <a:pt x="1180744" y="2624099"/>
                  </a:lnTo>
                  <a:lnTo>
                    <a:pt x="1115987" y="2659964"/>
                  </a:lnTo>
                  <a:lnTo>
                    <a:pt x="1050899" y="2685046"/>
                  </a:lnTo>
                  <a:lnTo>
                    <a:pt x="970699" y="2706014"/>
                  </a:lnTo>
                  <a:lnTo>
                    <a:pt x="923594" y="2722321"/>
                  </a:lnTo>
                  <a:lnTo>
                    <a:pt x="877455" y="2742082"/>
                  </a:lnTo>
                  <a:lnTo>
                    <a:pt x="832383" y="2765018"/>
                  </a:lnTo>
                  <a:lnTo>
                    <a:pt x="788492" y="2790888"/>
                  </a:lnTo>
                  <a:lnTo>
                    <a:pt x="745896" y="2819425"/>
                  </a:lnTo>
                  <a:lnTo>
                    <a:pt x="704697" y="2850362"/>
                  </a:lnTo>
                  <a:lnTo>
                    <a:pt x="665010" y="2883433"/>
                  </a:lnTo>
                  <a:lnTo>
                    <a:pt x="626922" y="2918383"/>
                  </a:lnTo>
                  <a:lnTo>
                    <a:pt x="590562" y="2954947"/>
                  </a:lnTo>
                  <a:lnTo>
                    <a:pt x="556031" y="2992856"/>
                  </a:lnTo>
                  <a:lnTo>
                    <a:pt x="523430" y="3031858"/>
                  </a:lnTo>
                  <a:lnTo>
                    <a:pt x="492874" y="3071672"/>
                  </a:lnTo>
                  <a:lnTo>
                    <a:pt x="464464" y="3112058"/>
                  </a:lnTo>
                  <a:lnTo>
                    <a:pt x="438302" y="3152737"/>
                  </a:lnTo>
                  <a:lnTo>
                    <a:pt x="414515" y="3193453"/>
                  </a:lnTo>
                  <a:lnTo>
                    <a:pt x="393204" y="3233940"/>
                  </a:lnTo>
                  <a:lnTo>
                    <a:pt x="374472" y="3273933"/>
                  </a:lnTo>
                  <a:lnTo>
                    <a:pt x="351853" y="3315766"/>
                  </a:lnTo>
                  <a:lnTo>
                    <a:pt x="323075" y="3354209"/>
                  </a:lnTo>
                  <a:lnTo>
                    <a:pt x="289280" y="3389376"/>
                  </a:lnTo>
                  <a:lnTo>
                    <a:pt x="251625" y="3421380"/>
                  </a:lnTo>
                  <a:lnTo>
                    <a:pt x="211251" y="3450310"/>
                  </a:lnTo>
                  <a:lnTo>
                    <a:pt x="169303" y="3476282"/>
                  </a:lnTo>
                  <a:lnTo>
                    <a:pt x="126949" y="3499383"/>
                  </a:lnTo>
                  <a:lnTo>
                    <a:pt x="85318" y="3519728"/>
                  </a:lnTo>
                  <a:lnTo>
                    <a:pt x="45567" y="3537432"/>
                  </a:lnTo>
                  <a:lnTo>
                    <a:pt x="8851" y="3552571"/>
                  </a:lnTo>
                  <a:lnTo>
                    <a:pt x="8851" y="3616452"/>
                  </a:lnTo>
                  <a:lnTo>
                    <a:pt x="83172" y="3587953"/>
                  </a:lnTo>
                  <a:lnTo>
                    <a:pt x="124688" y="3568954"/>
                  </a:lnTo>
                  <a:lnTo>
                    <a:pt x="167754" y="3546792"/>
                  </a:lnTo>
                  <a:lnTo>
                    <a:pt x="211328" y="3521456"/>
                  </a:lnTo>
                  <a:lnTo>
                    <a:pt x="254419" y="3492957"/>
                  </a:lnTo>
                  <a:lnTo>
                    <a:pt x="295998" y="3461296"/>
                  </a:lnTo>
                  <a:lnTo>
                    <a:pt x="335026" y="3426472"/>
                  </a:lnTo>
                  <a:lnTo>
                    <a:pt x="370497" y="3388487"/>
                  </a:lnTo>
                  <a:lnTo>
                    <a:pt x="401396" y="3347339"/>
                  </a:lnTo>
                  <a:lnTo>
                    <a:pt x="426707" y="3303016"/>
                  </a:lnTo>
                  <a:lnTo>
                    <a:pt x="446443" y="3263658"/>
                  </a:lnTo>
                  <a:lnTo>
                    <a:pt x="468718" y="3223653"/>
                  </a:lnTo>
                  <a:lnTo>
                    <a:pt x="493420" y="3183293"/>
                  </a:lnTo>
                  <a:lnTo>
                    <a:pt x="520446" y="3142919"/>
                  </a:lnTo>
                  <a:lnTo>
                    <a:pt x="549656" y="3102813"/>
                  </a:lnTo>
                  <a:lnTo>
                    <a:pt x="580948" y="3063316"/>
                  </a:lnTo>
                  <a:lnTo>
                    <a:pt x="614210" y="3024708"/>
                  </a:lnTo>
                  <a:lnTo>
                    <a:pt x="649325" y="2987332"/>
                  </a:lnTo>
                  <a:lnTo>
                    <a:pt x="686193" y="2951492"/>
                  </a:lnTo>
                  <a:lnTo>
                    <a:pt x="724687" y="2917494"/>
                  </a:lnTo>
                  <a:lnTo>
                    <a:pt x="764705" y="2885643"/>
                  </a:lnTo>
                  <a:lnTo>
                    <a:pt x="806119" y="2856268"/>
                  </a:lnTo>
                  <a:lnTo>
                    <a:pt x="848817" y="2829661"/>
                  </a:lnTo>
                  <a:lnTo>
                    <a:pt x="892708" y="2806154"/>
                  </a:lnTo>
                  <a:lnTo>
                    <a:pt x="937641" y="2786049"/>
                  </a:lnTo>
                  <a:lnTo>
                    <a:pt x="983538" y="2769666"/>
                  </a:lnTo>
                  <a:lnTo>
                    <a:pt x="1030274" y="2757297"/>
                  </a:lnTo>
                  <a:lnTo>
                    <a:pt x="1064552" y="2748648"/>
                  </a:lnTo>
                  <a:lnTo>
                    <a:pt x="1099210" y="2736951"/>
                  </a:lnTo>
                  <a:lnTo>
                    <a:pt x="1168920" y="2704693"/>
                  </a:lnTo>
                  <a:lnTo>
                    <a:pt x="1203579" y="2684246"/>
                  </a:lnTo>
                  <a:lnTo>
                    <a:pt x="1237843" y="2661005"/>
                  </a:lnTo>
                  <a:lnTo>
                    <a:pt x="1271524" y="2635021"/>
                  </a:lnTo>
                  <a:lnTo>
                    <a:pt x="1304442" y="2606344"/>
                  </a:lnTo>
                  <a:lnTo>
                    <a:pt x="1336382" y="2575052"/>
                  </a:lnTo>
                  <a:lnTo>
                    <a:pt x="1367167" y="2541193"/>
                  </a:lnTo>
                  <a:lnTo>
                    <a:pt x="1396606" y="2504833"/>
                  </a:lnTo>
                  <a:lnTo>
                    <a:pt x="1424482" y="2466009"/>
                  </a:lnTo>
                  <a:lnTo>
                    <a:pt x="1450632" y="2424811"/>
                  </a:lnTo>
                  <a:lnTo>
                    <a:pt x="1474851" y="2381288"/>
                  </a:lnTo>
                  <a:lnTo>
                    <a:pt x="1496936" y="2335492"/>
                  </a:lnTo>
                  <a:lnTo>
                    <a:pt x="1516697" y="2287486"/>
                  </a:lnTo>
                  <a:lnTo>
                    <a:pt x="1533956" y="2237321"/>
                  </a:lnTo>
                  <a:lnTo>
                    <a:pt x="1548511" y="2185073"/>
                  </a:lnTo>
                  <a:lnTo>
                    <a:pt x="1560169" y="2130780"/>
                  </a:lnTo>
                  <a:lnTo>
                    <a:pt x="1568729" y="2074519"/>
                  </a:lnTo>
                  <a:lnTo>
                    <a:pt x="1574012" y="2016353"/>
                  </a:lnTo>
                  <a:lnTo>
                    <a:pt x="1575816" y="1956308"/>
                  </a:lnTo>
                  <a:close/>
                </a:path>
              </a:pathLst>
            </a:custGeom>
            <a:solidFill>
              <a:srgbClr val="EB73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067555" y="1680971"/>
              <a:ext cx="3168396" cy="725424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342888" y="7754111"/>
              <a:ext cx="595884" cy="595884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3647694" y="8247125"/>
              <a:ext cx="3077845" cy="0"/>
            </a:xfrm>
            <a:custGeom>
              <a:avLst/>
              <a:gdLst/>
              <a:ahLst/>
              <a:cxnLst/>
              <a:rect l="l" t="t" r="r" b="b"/>
              <a:pathLst>
                <a:path w="3077845">
                  <a:moveTo>
                    <a:pt x="0" y="0"/>
                  </a:moveTo>
                  <a:lnTo>
                    <a:pt x="3077845" y="0"/>
                  </a:lnTo>
                </a:path>
              </a:pathLst>
            </a:custGeom>
            <a:ln w="19050">
              <a:solidFill>
                <a:srgbClr val="354F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3859529" y="8477757"/>
            <a:ext cx="3136265" cy="110871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algn="just">
              <a:lnSpc>
                <a:spcPts val="1200"/>
              </a:lnSpc>
              <a:spcBef>
                <a:spcPts val="240"/>
              </a:spcBef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Green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Skibbereen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foi</a:t>
            </a:r>
            <a:r>
              <a:rPr sz="11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criada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para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enfrentar</a:t>
            </a:r>
            <a:r>
              <a:rPr sz="11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desafio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da</a:t>
            </a:r>
            <a:r>
              <a:rPr sz="1100" spc="3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mudança</a:t>
            </a:r>
            <a:r>
              <a:rPr sz="1100" spc="3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para</a:t>
            </a:r>
            <a:r>
              <a:rPr sz="1100" spc="30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uma</a:t>
            </a:r>
            <a:r>
              <a:rPr sz="1100" spc="30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energia</a:t>
            </a:r>
            <a:r>
              <a:rPr sz="1100" spc="30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com</a:t>
            </a:r>
            <a:r>
              <a:rPr sz="1100" spc="3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baixo</a:t>
            </a:r>
            <a:r>
              <a:rPr sz="1100" spc="3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teor</a:t>
            </a:r>
            <a:r>
              <a:rPr sz="1100" spc="30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25" dirty="0">
                <a:solidFill>
                  <a:srgbClr val="404040"/>
                </a:solidFill>
                <a:latin typeface="Calibri"/>
                <a:cs typeface="Calibri"/>
              </a:rPr>
              <a:t>de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carbono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através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do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envolvimento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ativo,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da</a:t>
            </a:r>
            <a:r>
              <a:rPr sz="11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educação</a:t>
            </a:r>
            <a:r>
              <a:rPr sz="11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da</a:t>
            </a:r>
            <a:r>
              <a:rPr sz="1100" spc="150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facilitação</a:t>
            </a:r>
            <a:r>
              <a:rPr sz="1100" spc="160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duma</a:t>
            </a:r>
            <a:r>
              <a:rPr sz="1100" spc="155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abordagem</a:t>
            </a:r>
            <a:r>
              <a:rPr sz="1100" spc="155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comunitária,</a:t>
            </a:r>
            <a:r>
              <a:rPr sz="1100" spc="155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1100" spc="-20" dirty="0">
                <a:solidFill>
                  <a:srgbClr val="404040"/>
                </a:solidFill>
                <a:latin typeface="Calibri"/>
                <a:cs typeface="Calibri"/>
              </a:rPr>
              <a:t>i.e.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conduzida</a:t>
            </a:r>
            <a:r>
              <a:rPr sz="1100" spc="135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por</a:t>
            </a:r>
            <a:r>
              <a:rPr sz="1100" spc="135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pessoas,</a:t>
            </a:r>
            <a:r>
              <a:rPr sz="1100" spc="125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empresas</a:t>
            </a:r>
            <a:r>
              <a:rPr sz="1100" spc="135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100" spc="130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organizações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locais</a:t>
            </a:r>
            <a:r>
              <a:rPr sz="1100" spc="9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em</a:t>
            </a:r>
            <a:r>
              <a:rPr sz="1100" spc="9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vez</a:t>
            </a:r>
            <a:r>
              <a:rPr sz="1100" spc="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spc="9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cima</a:t>
            </a:r>
            <a:r>
              <a:rPr sz="1100" spc="9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para</a:t>
            </a:r>
            <a:r>
              <a:rPr sz="1100" spc="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baixo,</a:t>
            </a:r>
            <a:r>
              <a:rPr sz="1100" spc="9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procurando</a:t>
            </a:r>
            <a:r>
              <a:rPr sz="1100" spc="9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chegar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às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zonas</a:t>
            </a:r>
            <a:r>
              <a:rPr sz="11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rurais.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853941" y="7669529"/>
            <a:ext cx="2567305" cy="476884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12700" marR="5080">
              <a:lnSpc>
                <a:spcPct val="64400"/>
              </a:lnSpc>
              <a:spcBef>
                <a:spcPts val="865"/>
              </a:spcBef>
            </a:pPr>
            <a:r>
              <a:rPr sz="1800" b="1" dirty="0">
                <a:solidFill>
                  <a:srgbClr val="EB7339"/>
                </a:solidFill>
                <a:latin typeface="Calibri"/>
                <a:cs typeface="Calibri"/>
              </a:rPr>
              <a:t>INFORMAÇÃO</a:t>
            </a:r>
            <a:r>
              <a:rPr sz="1800" b="1" spc="-8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EB7339"/>
                </a:solidFill>
                <a:latin typeface="Calibri"/>
                <a:cs typeface="Calibri"/>
              </a:rPr>
              <a:t>DETALHADA </a:t>
            </a:r>
            <a:r>
              <a:rPr sz="1800" b="1" dirty="0">
                <a:solidFill>
                  <a:srgbClr val="EB7339"/>
                </a:solidFill>
                <a:latin typeface="Calibri"/>
                <a:cs typeface="Calibri"/>
              </a:rPr>
              <a:t>SOBRE</a:t>
            </a:r>
            <a:r>
              <a:rPr sz="1800" b="1" spc="-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EB7339"/>
                </a:solidFill>
                <a:latin typeface="Calibri"/>
                <a:cs typeface="Calibri"/>
              </a:rPr>
              <a:t>A</a:t>
            </a:r>
            <a:r>
              <a:rPr sz="1800" b="1" spc="-10" dirty="0">
                <a:solidFill>
                  <a:srgbClr val="EB7339"/>
                </a:solidFill>
                <a:latin typeface="Calibri"/>
                <a:cs typeface="Calibri"/>
              </a:rPr>
              <a:t> PRÁTICA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1377696" y="3529583"/>
            <a:ext cx="6182995" cy="2028825"/>
            <a:chOff x="1377696" y="3529583"/>
            <a:chExt cx="6182995" cy="2028825"/>
          </a:xfrm>
        </p:grpSpPr>
        <p:sp>
          <p:nvSpPr>
            <p:cNvPr id="36" name="object 36"/>
            <p:cNvSpPr/>
            <p:nvPr/>
          </p:nvSpPr>
          <p:spPr>
            <a:xfrm>
              <a:off x="3620262" y="5461253"/>
              <a:ext cx="3940175" cy="0"/>
            </a:xfrm>
            <a:custGeom>
              <a:avLst/>
              <a:gdLst/>
              <a:ahLst/>
              <a:cxnLst/>
              <a:rect l="l" t="t" r="r" b="b"/>
              <a:pathLst>
                <a:path w="3940175">
                  <a:moveTo>
                    <a:pt x="0" y="0"/>
                  </a:moveTo>
                  <a:lnTo>
                    <a:pt x="3940174" y="0"/>
                  </a:lnTo>
                </a:path>
              </a:pathLst>
            </a:custGeom>
            <a:ln w="19050">
              <a:solidFill>
                <a:srgbClr val="354F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624828" y="4946903"/>
              <a:ext cx="611124" cy="611124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1377696" y="3529583"/>
              <a:ext cx="2833370" cy="762000"/>
            </a:xfrm>
            <a:custGeom>
              <a:avLst/>
              <a:gdLst/>
              <a:ahLst/>
              <a:cxnLst/>
              <a:rect l="l" t="t" r="r" b="b"/>
              <a:pathLst>
                <a:path w="2833370" h="762000">
                  <a:moveTo>
                    <a:pt x="2833116" y="0"/>
                  </a:moveTo>
                  <a:lnTo>
                    <a:pt x="0" y="0"/>
                  </a:lnTo>
                  <a:lnTo>
                    <a:pt x="0" y="762000"/>
                  </a:lnTo>
                  <a:lnTo>
                    <a:pt x="2833116" y="762000"/>
                  </a:lnTo>
                  <a:lnTo>
                    <a:pt x="28331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SKIBBEREEN</a:t>
            </a:r>
            <a:r>
              <a:rPr spc="-110" dirty="0"/>
              <a:t> </a:t>
            </a:r>
            <a:r>
              <a:rPr spc="-10" dirty="0"/>
              <a:t>VERDE</a:t>
            </a:r>
          </a:p>
        </p:txBody>
      </p:sp>
      <p:sp>
        <p:nvSpPr>
          <p:cNvPr id="40" name="object 4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785">
              <a:lnSpc>
                <a:spcPts val="760"/>
              </a:lnSpc>
            </a:pPr>
            <a:r>
              <a:rPr spc="-25" dirty="0"/>
              <a:t>42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10043" y="7951658"/>
            <a:ext cx="114300" cy="189420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760"/>
              </a:lnSpc>
            </a:pP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L</a:t>
            </a:r>
            <a:r>
              <a:rPr sz="700" spc="9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o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c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a</a:t>
            </a:r>
            <a:r>
              <a:rPr sz="700" spc="10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l</a:t>
            </a:r>
            <a:r>
              <a:rPr sz="700" spc="204" dirty="0">
                <a:solidFill>
                  <a:srgbClr val="354F92"/>
                </a:solidFill>
                <a:latin typeface="Calibri"/>
                <a:cs typeface="Calibri"/>
              </a:rPr>
              <a:t> 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L</a:t>
            </a:r>
            <a:r>
              <a:rPr sz="700" spc="10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e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a</a:t>
            </a:r>
            <a:r>
              <a:rPr sz="700" spc="10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r</a:t>
            </a:r>
            <a:r>
              <a:rPr sz="700" spc="9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n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i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n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g</a:t>
            </a:r>
            <a:r>
              <a:rPr sz="700" spc="210" dirty="0">
                <a:solidFill>
                  <a:srgbClr val="354F92"/>
                </a:solidFill>
                <a:latin typeface="Calibri"/>
                <a:cs typeface="Calibri"/>
              </a:rPr>
              <a:t> 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C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o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m</a:t>
            </a:r>
            <a:r>
              <a:rPr sz="700" spc="10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m</a:t>
            </a:r>
            <a:r>
              <a:rPr sz="700" spc="9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u</a:t>
            </a:r>
            <a:r>
              <a:rPr sz="700" spc="9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n</a:t>
            </a:r>
            <a:r>
              <a:rPr sz="700" spc="10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i</a:t>
            </a:r>
            <a:r>
              <a:rPr sz="700" spc="11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t</a:t>
            </a:r>
            <a:r>
              <a:rPr sz="700" spc="120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i</a:t>
            </a:r>
            <a:r>
              <a:rPr sz="700" spc="95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354F92"/>
                </a:solidFill>
                <a:latin typeface="Calibri"/>
                <a:cs typeface="Calibri"/>
              </a:rPr>
              <a:t>e</a:t>
            </a:r>
            <a:r>
              <a:rPr sz="700" spc="114" dirty="0">
                <a:solidFill>
                  <a:srgbClr val="354F92"/>
                </a:solidFill>
                <a:latin typeface="Calibri"/>
                <a:cs typeface="Calibri"/>
              </a:rPr>
              <a:t> </a:t>
            </a:r>
            <a:r>
              <a:rPr sz="700" spc="-50" dirty="0">
                <a:solidFill>
                  <a:srgbClr val="354F92"/>
                </a:solidFill>
                <a:latin typeface="Calibri"/>
                <a:cs typeface="Calibri"/>
              </a:rPr>
              <a:t>s</a:t>
            </a:r>
            <a:endParaRPr sz="7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107681" y="9986987"/>
            <a:ext cx="311150" cy="179705"/>
            <a:chOff x="7107681" y="9986987"/>
            <a:chExt cx="311150" cy="17970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01197" y="10028970"/>
              <a:ext cx="131230" cy="13123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7107681" y="9986987"/>
              <a:ext cx="311150" cy="179705"/>
            </a:xfrm>
            <a:custGeom>
              <a:avLst/>
              <a:gdLst/>
              <a:ahLst/>
              <a:cxnLst/>
              <a:rect l="l" t="t" r="r" b="b"/>
              <a:pathLst>
                <a:path w="311150" h="179704">
                  <a:moveTo>
                    <a:pt x="306704" y="0"/>
                  </a:moveTo>
                  <a:lnTo>
                    <a:pt x="302768" y="1054"/>
                  </a:lnTo>
                  <a:lnTo>
                    <a:pt x="302514" y="63"/>
                  </a:lnTo>
                  <a:lnTo>
                    <a:pt x="302385" y="12047"/>
                  </a:lnTo>
                  <a:lnTo>
                    <a:pt x="303291" y="25833"/>
                  </a:lnTo>
                  <a:lnTo>
                    <a:pt x="304889" y="39630"/>
                  </a:lnTo>
                  <a:lnTo>
                    <a:pt x="306832" y="51650"/>
                  </a:lnTo>
                  <a:lnTo>
                    <a:pt x="302011" y="71757"/>
                  </a:lnTo>
                  <a:lnTo>
                    <a:pt x="286369" y="91803"/>
                  </a:lnTo>
                  <a:lnTo>
                    <a:pt x="268416" y="107927"/>
                  </a:lnTo>
                  <a:lnTo>
                    <a:pt x="256667" y="116268"/>
                  </a:lnTo>
                  <a:lnTo>
                    <a:pt x="254253" y="117411"/>
                  </a:lnTo>
                  <a:lnTo>
                    <a:pt x="247776" y="124447"/>
                  </a:lnTo>
                  <a:lnTo>
                    <a:pt x="211665" y="154731"/>
                  </a:lnTo>
                  <a:lnTo>
                    <a:pt x="161101" y="174393"/>
                  </a:lnTo>
                  <a:lnTo>
                    <a:pt x="134635" y="171699"/>
                  </a:lnTo>
                  <a:lnTo>
                    <a:pt x="114004" y="161215"/>
                  </a:lnTo>
                  <a:lnTo>
                    <a:pt x="101219" y="146316"/>
                  </a:lnTo>
                  <a:lnTo>
                    <a:pt x="89308" y="130560"/>
                  </a:lnTo>
                  <a:lnTo>
                    <a:pt x="73183" y="118210"/>
                  </a:lnTo>
                  <a:lnTo>
                    <a:pt x="55106" y="109553"/>
                  </a:lnTo>
                  <a:lnTo>
                    <a:pt x="37338" y="104876"/>
                  </a:lnTo>
                  <a:lnTo>
                    <a:pt x="27481" y="101362"/>
                  </a:lnTo>
                  <a:lnTo>
                    <a:pt x="18684" y="95038"/>
                  </a:lnTo>
                  <a:lnTo>
                    <a:pt x="11245" y="87465"/>
                  </a:lnTo>
                  <a:lnTo>
                    <a:pt x="5461" y="80200"/>
                  </a:lnTo>
                  <a:lnTo>
                    <a:pt x="0" y="81648"/>
                  </a:lnTo>
                  <a:lnTo>
                    <a:pt x="36068" y="109969"/>
                  </a:lnTo>
                  <a:lnTo>
                    <a:pt x="52792" y="114654"/>
                  </a:lnTo>
                  <a:lnTo>
                    <a:pt x="69850" y="122807"/>
                  </a:lnTo>
                  <a:lnTo>
                    <a:pt x="85002" y="134234"/>
                  </a:lnTo>
                  <a:lnTo>
                    <a:pt x="96012" y="148742"/>
                  </a:lnTo>
                  <a:lnTo>
                    <a:pt x="107517" y="162982"/>
                  </a:lnTo>
                  <a:lnTo>
                    <a:pt x="125761" y="174072"/>
                  </a:lnTo>
                  <a:lnTo>
                    <a:pt x="149197" y="179514"/>
                  </a:lnTo>
                  <a:lnTo>
                    <a:pt x="176275" y="176809"/>
                  </a:lnTo>
                  <a:lnTo>
                    <a:pt x="213582" y="159407"/>
                  </a:lnTo>
                  <a:lnTo>
                    <a:pt x="253746" y="124968"/>
                  </a:lnTo>
                  <a:lnTo>
                    <a:pt x="256159" y="122199"/>
                  </a:lnTo>
                  <a:lnTo>
                    <a:pt x="258064" y="121678"/>
                  </a:lnTo>
                  <a:lnTo>
                    <a:pt x="269624" y="113625"/>
                  </a:lnTo>
                  <a:lnTo>
                    <a:pt x="288829" y="96753"/>
                  </a:lnTo>
                  <a:lnTo>
                    <a:pt x="305891" y="74821"/>
                  </a:lnTo>
                  <a:lnTo>
                    <a:pt x="311023" y="51587"/>
                  </a:lnTo>
                  <a:lnTo>
                    <a:pt x="308544" y="35995"/>
                  </a:lnTo>
                  <a:lnTo>
                    <a:pt x="307101" y="21512"/>
                  </a:lnTo>
                  <a:lnTo>
                    <a:pt x="306540" y="9169"/>
                  </a:lnTo>
                  <a:lnTo>
                    <a:pt x="3067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60513" y="9993781"/>
              <a:ext cx="230711" cy="152552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0" y="0"/>
            <a:ext cx="2161540" cy="10692765"/>
            <a:chOff x="0" y="0"/>
            <a:chExt cx="2161540" cy="1069276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346075" cy="10690860"/>
            </a:xfrm>
            <a:custGeom>
              <a:avLst/>
              <a:gdLst/>
              <a:ahLst/>
              <a:cxnLst/>
              <a:rect l="l" t="t" r="r" b="b"/>
              <a:pathLst>
                <a:path w="346075" h="10690860">
                  <a:moveTo>
                    <a:pt x="345948" y="0"/>
                  </a:moveTo>
                  <a:lnTo>
                    <a:pt x="0" y="0"/>
                  </a:lnTo>
                  <a:lnTo>
                    <a:pt x="0" y="10690859"/>
                  </a:lnTo>
                  <a:lnTo>
                    <a:pt x="345948" y="10690859"/>
                  </a:lnTo>
                  <a:lnTo>
                    <a:pt x="345948" y="0"/>
                  </a:lnTo>
                  <a:close/>
                </a:path>
              </a:pathLst>
            </a:custGeom>
            <a:solidFill>
              <a:srgbClr val="354F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3559314"/>
              <a:ext cx="1183005" cy="3337560"/>
            </a:xfrm>
            <a:custGeom>
              <a:avLst/>
              <a:gdLst/>
              <a:ahLst/>
              <a:cxnLst/>
              <a:rect l="l" t="t" r="r" b="b"/>
              <a:pathLst>
                <a:path w="1183005" h="3337559">
                  <a:moveTo>
                    <a:pt x="260604" y="1830438"/>
                  </a:moveTo>
                  <a:lnTo>
                    <a:pt x="257517" y="1787461"/>
                  </a:lnTo>
                  <a:lnTo>
                    <a:pt x="248285" y="1744992"/>
                  </a:lnTo>
                  <a:lnTo>
                    <a:pt x="232879" y="1703527"/>
                  </a:lnTo>
                  <a:lnTo>
                    <a:pt x="211328" y="1663598"/>
                  </a:lnTo>
                  <a:lnTo>
                    <a:pt x="183616" y="1625714"/>
                  </a:lnTo>
                  <a:lnTo>
                    <a:pt x="149745" y="1590408"/>
                  </a:lnTo>
                  <a:lnTo>
                    <a:pt x="104838" y="1541284"/>
                  </a:lnTo>
                  <a:lnTo>
                    <a:pt x="65913" y="1488160"/>
                  </a:lnTo>
                  <a:lnTo>
                    <a:pt x="32537" y="1432115"/>
                  </a:lnTo>
                  <a:lnTo>
                    <a:pt x="4279" y="1374228"/>
                  </a:lnTo>
                  <a:lnTo>
                    <a:pt x="0" y="1363535"/>
                  </a:lnTo>
                  <a:lnTo>
                    <a:pt x="0" y="1488757"/>
                  </a:lnTo>
                  <a:lnTo>
                    <a:pt x="25654" y="1529613"/>
                  </a:lnTo>
                  <a:lnTo>
                    <a:pt x="66255" y="1583131"/>
                  </a:lnTo>
                  <a:lnTo>
                    <a:pt x="112801" y="1633461"/>
                  </a:lnTo>
                  <a:lnTo>
                    <a:pt x="146100" y="1671447"/>
                  </a:lnTo>
                  <a:lnTo>
                    <a:pt x="171869" y="1711452"/>
                  </a:lnTo>
                  <a:lnTo>
                    <a:pt x="189776" y="1753514"/>
                  </a:lnTo>
                  <a:lnTo>
                    <a:pt x="199466" y="1797621"/>
                  </a:lnTo>
                  <a:lnTo>
                    <a:pt x="200609" y="1843798"/>
                  </a:lnTo>
                  <a:lnTo>
                    <a:pt x="192862" y="1892033"/>
                  </a:lnTo>
                  <a:lnTo>
                    <a:pt x="179539" y="1936978"/>
                  </a:lnTo>
                  <a:lnTo>
                    <a:pt x="160223" y="1980907"/>
                  </a:lnTo>
                  <a:lnTo>
                    <a:pt x="135636" y="2023452"/>
                  </a:lnTo>
                  <a:lnTo>
                    <a:pt x="106502" y="2064232"/>
                  </a:lnTo>
                  <a:lnTo>
                    <a:pt x="73533" y="2102840"/>
                  </a:lnTo>
                  <a:lnTo>
                    <a:pt x="37452" y="2138896"/>
                  </a:lnTo>
                  <a:lnTo>
                    <a:pt x="0" y="2171141"/>
                  </a:lnTo>
                  <a:lnTo>
                    <a:pt x="0" y="2246719"/>
                  </a:lnTo>
                  <a:lnTo>
                    <a:pt x="59728" y="2201583"/>
                  </a:lnTo>
                  <a:lnTo>
                    <a:pt x="98171" y="2166569"/>
                  </a:lnTo>
                  <a:lnTo>
                    <a:pt x="134175" y="2128596"/>
                  </a:lnTo>
                  <a:lnTo>
                    <a:pt x="167081" y="2087968"/>
                  </a:lnTo>
                  <a:lnTo>
                    <a:pt x="196227" y="2044928"/>
                  </a:lnTo>
                  <a:lnTo>
                    <a:pt x="220941" y="1999780"/>
                  </a:lnTo>
                  <a:lnTo>
                    <a:pt x="240563" y="1952790"/>
                  </a:lnTo>
                  <a:lnTo>
                    <a:pt x="254444" y="1904225"/>
                  </a:lnTo>
                  <a:lnTo>
                    <a:pt x="260502" y="1848916"/>
                  </a:lnTo>
                  <a:lnTo>
                    <a:pt x="260604" y="1830438"/>
                  </a:lnTo>
                  <a:close/>
                </a:path>
                <a:path w="1183005" h="3337559">
                  <a:moveTo>
                    <a:pt x="925068" y="2076437"/>
                  </a:moveTo>
                  <a:lnTo>
                    <a:pt x="922794" y="2036559"/>
                  </a:lnTo>
                  <a:lnTo>
                    <a:pt x="916012" y="1994966"/>
                  </a:lnTo>
                  <a:lnTo>
                    <a:pt x="904773" y="1951748"/>
                  </a:lnTo>
                  <a:lnTo>
                    <a:pt x="889127" y="1907019"/>
                  </a:lnTo>
                  <a:lnTo>
                    <a:pt x="869124" y="1860867"/>
                  </a:lnTo>
                  <a:lnTo>
                    <a:pt x="844816" y="1813407"/>
                  </a:lnTo>
                  <a:lnTo>
                    <a:pt x="816241" y="1764715"/>
                  </a:lnTo>
                  <a:lnTo>
                    <a:pt x="783475" y="1714906"/>
                  </a:lnTo>
                  <a:lnTo>
                    <a:pt x="746556" y="1664068"/>
                  </a:lnTo>
                  <a:lnTo>
                    <a:pt x="680237" y="1575854"/>
                  </a:lnTo>
                  <a:lnTo>
                    <a:pt x="621004" y="1495450"/>
                  </a:lnTo>
                  <a:lnTo>
                    <a:pt x="568452" y="1422387"/>
                  </a:lnTo>
                  <a:lnTo>
                    <a:pt x="522185" y="1356207"/>
                  </a:lnTo>
                  <a:lnTo>
                    <a:pt x="481812" y="1296441"/>
                  </a:lnTo>
                  <a:lnTo>
                    <a:pt x="446951" y="1242618"/>
                  </a:lnTo>
                  <a:lnTo>
                    <a:pt x="417195" y="1194257"/>
                  </a:lnTo>
                  <a:lnTo>
                    <a:pt x="392163" y="1150912"/>
                  </a:lnTo>
                  <a:lnTo>
                    <a:pt x="371449" y="1112088"/>
                  </a:lnTo>
                  <a:lnTo>
                    <a:pt x="354660" y="1077353"/>
                  </a:lnTo>
                  <a:lnTo>
                    <a:pt x="331317" y="1018184"/>
                  </a:lnTo>
                  <a:lnTo>
                    <a:pt x="318985" y="969683"/>
                  </a:lnTo>
                  <a:lnTo>
                    <a:pt x="314502" y="928090"/>
                  </a:lnTo>
                  <a:lnTo>
                    <a:pt x="314236" y="908710"/>
                  </a:lnTo>
                  <a:lnTo>
                    <a:pt x="314744" y="889647"/>
                  </a:lnTo>
                  <a:lnTo>
                    <a:pt x="315658" y="870445"/>
                  </a:lnTo>
                  <a:lnTo>
                    <a:pt x="315658" y="851903"/>
                  </a:lnTo>
                  <a:lnTo>
                    <a:pt x="314426" y="784707"/>
                  </a:lnTo>
                  <a:lnTo>
                    <a:pt x="309562" y="743813"/>
                  </a:lnTo>
                  <a:lnTo>
                    <a:pt x="301371" y="699477"/>
                  </a:lnTo>
                  <a:lnTo>
                    <a:pt x="289496" y="652767"/>
                  </a:lnTo>
                  <a:lnTo>
                    <a:pt x="273558" y="604774"/>
                  </a:lnTo>
                  <a:lnTo>
                    <a:pt x="253174" y="556552"/>
                  </a:lnTo>
                  <a:lnTo>
                    <a:pt x="228003" y="509181"/>
                  </a:lnTo>
                  <a:lnTo>
                    <a:pt x="197650" y="463715"/>
                  </a:lnTo>
                  <a:lnTo>
                    <a:pt x="161772" y="421246"/>
                  </a:lnTo>
                  <a:lnTo>
                    <a:pt x="123659" y="387007"/>
                  </a:lnTo>
                  <a:lnTo>
                    <a:pt x="83083" y="358127"/>
                  </a:lnTo>
                  <a:lnTo>
                    <a:pt x="39814" y="334746"/>
                  </a:lnTo>
                  <a:lnTo>
                    <a:pt x="0" y="319405"/>
                  </a:lnTo>
                  <a:lnTo>
                    <a:pt x="0" y="388327"/>
                  </a:lnTo>
                  <a:lnTo>
                    <a:pt x="41389" y="407123"/>
                  </a:lnTo>
                  <a:lnTo>
                    <a:pt x="82334" y="433057"/>
                  </a:lnTo>
                  <a:lnTo>
                    <a:pt x="118681" y="464299"/>
                  </a:lnTo>
                  <a:lnTo>
                    <a:pt x="152717" y="503732"/>
                  </a:lnTo>
                  <a:lnTo>
                    <a:pt x="181229" y="547255"/>
                  </a:lnTo>
                  <a:lnTo>
                    <a:pt x="204635" y="593521"/>
                  </a:lnTo>
                  <a:lnTo>
                    <a:pt x="223316" y="641159"/>
                  </a:lnTo>
                  <a:lnTo>
                    <a:pt x="237693" y="688784"/>
                  </a:lnTo>
                  <a:lnTo>
                    <a:pt x="248170" y="735050"/>
                  </a:lnTo>
                  <a:lnTo>
                    <a:pt x="255155" y="778573"/>
                  </a:lnTo>
                  <a:lnTo>
                    <a:pt x="259041" y="817981"/>
                  </a:lnTo>
                  <a:lnTo>
                    <a:pt x="260261" y="851903"/>
                  </a:lnTo>
                  <a:lnTo>
                    <a:pt x="260261" y="870445"/>
                  </a:lnTo>
                  <a:lnTo>
                    <a:pt x="259346" y="892467"/>
                  </a:lnTo>
                  <a:lnTo>
                    <a:pt x="258851" y="914146"/>
                  </a:lnTo>
                  <a:lnTo>
                    <a:pt x="260667" y="958494"/>
                  </a:lnTo>
                  <a:lnTo>
                    <a:pt x="268960" y="1007414"/>
                  </a:lnTo>
                  <a:lnTo>
                    <a:pt x="286931" y="1064806"/>
                  </a:lnTo>
                  <a:lnTo>
                    <a:pt x="317842" y="1134605"/>
                  </a:lnTo>
                  <a:lnTo>
                    <a:pt x="339140" y="1175385"/>
                  </a:lnTo>
                  <a:lnTo>
                    <a:pt x="364896" y="1220736"/>
                  </a:lnTo>
                  <a:lnTo>
                    <a:pt x="395490" y="1271143"/>
                  </a:lnTo>
                  <a:lnTo>
                    <a:pt x="431342" y="1327099"/>
                  </a:lnTo>
                  <a:lnTo>
                    <a:pt x="472833" y="1389087"/>
                  </a:lnTo>
                  <a:lnTo>
                    <a:pt x="520395" y="1457617"/>
                  </a:lnTo>
                  <a:lnTo>
                    <a:pt x="574421" y="1533156"/>
                  </a:lnTo>
                  <a:lnTo>
                    <a:pt x="635304" y="1616202"/>
                  </a:lnTo>
                  <a:lnTo>
                    <a:pt x="703465" y="1707248"/>
                  </a:lnTo>
                  <a:lnTo>
                    <a:pt x="743165" y="1761858"/>
                  </a:lnTo>
                  <a:lnTo>
                    <a:pt x="777328" y="1814880"/>
                  </a:lnTo>
                  <a:lnTo>
                    <a:pt x="805954" y="1866214"/>
                  </a:lnTo>
                  <a:lnTo>
                    <a:pt x="829030" y="1915731"/>
                  </a:lnTo>
                  <a:lnTo>
                    <a:pt x="846582" y="1963331"/>
                  </a:lnTo>
                  <a:lnTo>
                    <a:pt x="858583" y="2008911"/>
                  </a:lnTo>
                  <a:lnTo>
                    <a:pt x="865047" y="2052332"/>
                  </a:lnTo>
                  <a:lnTo>
                    <a:pt x="865974" y="2093506"/>
                  </a:lnTo>
                  <a:lnTo>
                    <a:pt x="861352" y="2132317"/>
                  </a:lnTo>
                  <a:lnTo>
                    <a:pt x="831799" y="2209330"/>
                  </a:lnTo>
                  <a:lnTo>
                    <a:pt x="805510" y="2246274"/>
                  </a:lnTo>
                  <a:lnTo>
                    <a:pt x="773303" y="2279688"/>
                  </a:lnTo>
                  <a:lnTo>
                    <a:pt x="736155" y="2309761"/>
                  </a:lnTo>
                  <a:lnTo>
                    <a:pt x="695032" y="2336723"/>
                  </a:lnTo>
                  <a:lnTo>
                    <a:pt x="650925" y="2360752"/>
                  </a:lnTo>
                  <a:lnTo>
                    <a:pt x="604799" y="2382062"/>
                  </a:lnTo>
                  <a:lnTo>
                    <a:pt x="557631" y="2400846"/>
                  </a:lnTo>
                  <a:lnTo>
                    <a:pt x="510387" y="2417318"/>
                  </a:lnTo>
                  <a:lnTo>
                    <a:pt x="464058" y="2431669"/>
                  </a:lnTo>
                  <a:lnTo>
                    <a:pt x="419620" y="2444102"/>
                  </a:lnTo>
                  <a:lnTo>
                    <a:pt x="378028" y="2454833"/>
                  </a:lnTo>
                  <a:lnTo>
                    <a:pt x="340283" y="2464041"/>
                  </a:lnTo>
                  <a:lnTo>
                    <a:pt x="321818" y="2470137"/>
                  </a:lnTo>
                  <a:lnTo>
                    <a:pt x="281406" y="2478316"/>
                  </a:lnTo>
                  <a:lnTo>
                    <a:pt x="243319" y="2484742"/>
                  </a:lnTo>
                  <a:lnTo>
                    <a:pt x="132803" y="2500490"/>
                  </a:lnTo>
                  <a:lnTo>
                    <a:pt x="93611" y="2507323"/>
                  </a:lnTo>
                  <a:lnTo>
                    <a:pt x="55956" y="2516365"/>
                  </a:lnTo>
                  <a:lnTo>
                    <a:pt x="19342" y="2528735"/>
                  </a:lnTo>
                  <a:lnTo>
                    <a:pt x="0" y="2537739"/>
                  </a:lnTo>
                  <a:lnTo>
                    <a:pt x="0" y="2608122"/>
                  </a:lnTo>
                  <a:lnTo>
                    <a:pt x="23850" y="2595461"/>
                  </a:lnTo>
                  <a:lnTo>
                    <a:pt x="59626" y="2582037"/>
                  </a:lnTo>
                  <a:lnTo>
                    <a:pt x="97078" y="2572105"/>
                  </a:lnTo>
                  <a:lnTo>
                    <a:pt x="137007" y="2564053"/>
                  </a:lnTo>
                  <a:lnTo>
                    <a:pt x="180238" y="2556243"/>
                  </a:lnTo>
                  <a:lnTo>
                    <a:pt x="213804" y="2551480"/>
                  </a:lnTo>
                  <a:lnTo>
                    <a:pt x="250253" y="2545550"/>
                  </a:lnTo>
                  <a:lnTo>
                    <a:pt x="290169" y="2537282"/>
                  </a:lnTo>
                  <a:lnTo>
                    <a:pt x="334124" y="2525509"/>
                  </a:lnTo>
                  <a:lnTo>
                    <a:pt x="352602" y="2519413"/>
                  </a:lnTo>
                  <a:lnTo>
                    <a:pt x="390245" y="2510891"/>
                  </a:lnTo>
                  <a:lnTo>
                    <a:pt x="431419" y="2500998"/>
                  </a:lnTo>
                  <a:lnTo>
                    <a:pt x="475310" y="2489492"/>
                  </a:lnTo>
                  <a:lnTo>
                    <a:pt x="521106" y="2476131"/>
                  </a:lnTo>
                  <a:lnTo>
                    <a:pt x="568020" y="2460675"/>
                  </a:lnTo>
                  <a:lnTo>
                    <a:pt x="615213" y="2442883"/>
                  </a:lnTo>
                  <a:lnTo>
                    <a:pt x="661911" y="2422499"/>
                  </a:lnTo>
                  <a:lnTo>
                    <a:pt x="707288" y="2399296"/>
                  </a:lnTo>
                  <a:lnTo>
                    <a:pt x="750531" y="2373033"/>
                  </a:lnTo>
                  <a:lnTo>
                    <a:pt x="790841" y="2343454"/>
                  </a:lnTo>
                  <a:lnTo>
                    <a:pt x="827417" y="2310320"/>
                  </a:lnTo>
                  <a:lnTo>
                    <a:pt x="859434" y="2273389"/>
                  </a:lnTo>
                  <a:lnTo>
                    <a:pt x="886091" y="2232431"/>
                  </a:lnTo>
                  <a:lnTo>
                    <a:pt x="906602" y="2187181"/>
                  </a:lnTo>
                  <a:lnTo>
                    <a:pt x="920445" y="2134095"/>
                  </a:lnTo>
                  <a:lnTo>
                    <a:pt x="923912" y="2106714"/>
                  </a:lnTo>
                  <a:lnTo>
                    <a:pt x="925068" y="2076437"/>
                  </a:lnTo>
                  <a:close/>
                </a:path>
                <a:path w="1183005" h="3337559">
                  <a:moveTo>
                    <a:pt x="1182636" y="1977377"/>
                  </a:moveTo>
                  <a:lnTo>
                    <a:pt x="1181481" y="1926513"/>
                  </a:lnTo>
                  <a:lnTo>
                    <a:pt x="1178013" y="1875066"/>
                  </a:lnTo>
                  <a:lnTo>
                    <a:pt x="1172235" y="1822450"/>
                  </a:lnTo>
                  <a:lnTo>
                    <a:pt x="1164170" y="1768081"/>
                  </a:lnTo>
                  <a:lnTo>
                    <a:pt x="1150340" y="1696974"/>
                  </a:lnTo>
                  <a:lnTo>
                    <a:pt x="1135024" y="1629105"/>
                  </a:lnTo>
                  <a:lnTo>
                    <a:pt x="1118425" y="1564449"/>
                  </a:lnTo>
                  <a:lnTo>
                    <a:pt x="1100696" y="1502943"/>
                  </a:lnTo>
                  <a:lnTo>
                    <a:pt x="1082027" y="1444510"/>
                  </a:lnTo>
                  <a:lnTo>
                    <a:pt x="1062596" y="1389100"/>
                  </a:lnTo>
                  <a:lnTo>
                    <a:pt x="1042593" y="1336649"/>
                  </a:lnTo>
                  <a:lnTo>
                    <a:pt x="1022184" y="1287094"/>
                  </a:lnTo>
                  <a:lnTo>
                    <a:pt x="1001572" y="1240383"/>
                  </a:lnTo>
                  <a:lnTo>
                    <a:pt x="980909" y="1196454"/>
                  </a:lnTo>
                  <a:lnTo>
                    <a:pt x="960399" y="1155255"/>
                  </a:lnTo>
                  <a:lnTo>
                    <a:pt x="940206" y="1116698"/>
                  </a:lnTo>
                  <a:lnTo>
                    <a:pt x="920508" y="1080757"/>
                  </a:lnTo>
                  <a:lnTo>
                    <a:pt x="901509" y="1047343"/>
                  </a:lnTo>
                  <a:lnTo>
                    <a:pt x="866267" y="987907"/>
                  </a:lnTo>
                  <a:lnTo>
                    <a:pt x="828763" y="927188"/>
                  </a:lnTo>
                  <a:lnTo>
                    <a:pt x="811174" y="897204"/>
                  </a:lnTo>
                  <a:lnTo>
                    <a:pt x="799350" y="871804"/>
                  </a:lnTo>
                  <a:lnTo>
                    <a:pt x="795032" y="851014"/>
                  </a:lnTo>
                  <a:lnTo>
                    <a:pt x="791451" y="837755"/>
                  </a:lnTo>
                  <a:lnTo>
                    <a:pt x="776846" y="793343"/>
                  </a:lnTo>
                  <a:lnTo>
                    <a:pt x="752729" y="729005"/>
                  </a:lnTo>
                  <a:lnTo>
                    <a:pt x="737260" y="690816"/>
                  </a:lnTo>
                  <a:lnTo>
                    <a:pt x="719582" y="649389"/>
                  </a:lnTo>
                  <a:lnTo>
                    <a:pt x="699782" y="605307"/>
                  </a:lnTo>
                  <a:lnTo>
                    <a:pt x="677900" y="559142"/>
                  </a:lnTo>
                  <a:lnTo>
                    <a:pt x="654024" y="511505"/>
                  </a:lnTo>
                  <a:lnTo>
                    <a:pt x="628180" y="462940"/>
                  </a:lnTo>
                  <a:lnTo>
                    <a:pt x="600468" y="414058"/>
                  </a:lnTo>
                  <a:lnTo>
                    <a:pt x="570915" y="365429"/>
                  </a:lnTo>
                  <a:lnTo>
                    <a:pt x="539597" y="317652"/>
                  </a:lnTo>
                  <a:lnTo>
                    <a:pt x="506577" y="271284"/>
                  </a:lnTo>
                  <a:lnTo>
                    <a:pt x="471919" y="226910"/>
                  </a:lnTo>
                  <a:lnTo>
                    <a:pt x="435673" y="185140"/>
                  </a:lnTo>
                  <a:lnTo>
                    <a:pt x="397916" y="146519"/>
                  </a:lnTo>
                  <a:lnTo>
                    <a:pt x="358698" y="111658"/>
                  </a:lnTo>
                  <a:lnTo>
                    <a:pt x="318084" y="81127"/>
                  </a:lnTo>
                  <a:lnTo>
                    <a:pt x="276136" y="55511"/>
                  </a:lnTo>
                  <a:lnTo>
                    <a:pt x="232918" y="35382"/>
                  </a:lnTo>
                  <a:lnTo>
                    <a:pt x="188480" y="21348"/>
                  </a:lnTo>
                  <a:lnTo>
                    <a:pt x="142900" y="13957"/>
                  </a:lnTo>
                  <a:lnTo>
                    <a:pt x="78625" y="8623"/>
                  </a:lnTo>
                  <a:lnTo>
                    <a:pt x="15290" y="1930"/>
                  </a:lnTo>
                  <a:lnTo>
                    <a:pt x="0" y="0"/>
                  </a:lnTo>
                  <a:lnTo>
                    <a:pt x="0" y="50355"/>
                  </a:lnTo>
                  <a:lnTo>
                    <a:pt x="36309" y="54610"/>
                  </a:lnTo>
                  <a:lnTo>
                    <a:pt x="85344" y="59524"/>
                  </a:lnTo>
                  <a:lnTo>
                    <a:pt x="130594" y="63233"/>
                  </a:lnTo>
                  <a:lnTo>
                    <a:pt x="172250" y="70421"/>
                  </a:lnTo>
                  <a:lnTo>
                    <a:pt x="213271" y="84785"/>
                  </a:lnTo>
                  <a:lnTo>
                    <a:pt x="253530" y="105664"/>
                  </a:lnTo>
                  <a:lnTo>
                    <a:pt x="292925" y="132397"/>
                  </a:lnTo>
                  <a:lnTo>
                    <a:pt x="331343" y="164312"/>
                  </a:lnTo>
                  <a:lnTo>
                    <a:pt x="368668" y="200748"/>
                  </a:lnTo>
                  <a:lnTo>
                    <a:pt x="404799" y="241007"/>
                  </a:lnTo>
                  <a:lnTo>
                    <a:pt x="439610" y="284454"/>
                  </a:lnTo>
                  <a:lnTo>
                    <a:pt x="473011" y="330403"/>
                  </a:lnTo>
                  <a:lnTo>
                    <a:pt x="504875" y="378180"/>
                  </a:lnTo>
                  <a:lnTo>
                    <a:pt x="535101" y="427126"/>
                  </a:lnTo>
                  <a:lnTo>
                    <a:pt x="563562" y="476567"/>
                  </a:lnTo>
                  <a:lnTo>
                    <a:pt x="590169" y="525830"/>
                  </a:lnTo>
                  <a:lnTo>
                    <a:pt x="614794" y="574255"/>
                  </a:lnTo>
                  <a:lnTo>
                    <a:pt x="637336" y="621169"/>
                  </a:lnTo>
                  <a:lnTo>
                    <a:pt x="657669" y="665911"/>
                  </a:lnTo>
                  <a:lnTo>
                    <a:pt x="675703" y="707783"/>
                  </a:lnTo>
                  <a:lnTo>
                    <a:pt x="691311" y="746150"/>
                  </a:lnTo>
                  <a:lnTo>
                    <a:pt x="714832" y="809637"/>
                  </a:lnTo>
                  <a:lnTo>
                    <a:pt x="727354" y="851014"/>
                  </a:lnTo>
                  <a:lnTo>
                    <a:pt x="735330" y="875525"/>
                  </a:lnTo>
                  <a:lnTo>
                    <a:pt x="749655" y="904087"/>
                  </a:lnTo>
                  <a:lnTo>
                    <a:pt x="769747" y="938441"/>
                  </a:lnTo>
                  <a:lnTo>
                    <a:pt x="810831" y="1006386"/>
                  </a:lnTo>
                  <a:lnTo>
                    <a:pt x="827760" y="1034707"/>
                  </a:lnTo>
                  <a:lnTo>
                    <a:pt x="864285" y="1098270"/>
                  </a:lnTo>
                  <a:lnTo>
                    <a:pt x="883551" y="1133640"/>
                  </a:lnTo>
                  <a:lnTo>
                    <a:pt x="903262" y="1171473"/>
                  </a:lnTo>
                  <a:lnTo>
                    <a:pt x="923277" y="1211846"/>
                  </a:lnTo>
                  <a:lnTo>
                    <a:pt x="943394" y="1254810"/>
                  </a:lnTo>
                  <a:lnTo>
                    <a:pt x="963472" y="1300429"/>
                  </a:lnTo>
                  <a:lnTo>
                    <a:pt x="983348" y="1348752"/>
                  </a:lnTo>
                  <a:lnTo>
                    <a:pt x="1002830" y="1399857"/>
                  </a:lnTo>
                  <a:lnTo>
                    <a:pt x="1021791" y="1453794"/>
                  </a:lnTo>
                  <a:lnTo>
                    <a:pt x="1040028" y="1510626"/>
                  </a:lnTo>
                  <a:lnTo>
                    <a:pt x="1057402" y="1570405"/>
                  </a:lnTo>
                  <a:lnTo>
                    <a:pt x="1073746" y="1633207"/>
                  </a:lnTo>
                  <a:lnTo>
                    <a:pt x="1088872" y="1699082"/>
                  </a:lnTo>
                  <a:lnTo>
                    <a:pt x="1102652" y="1768081"/>
                  </a:lnTo>
                  <a:lnTo>
                    <a:pt x="1112494" y="1828901"/>
                  </a:lnTo>
                  <a:lnTo>
                    <a:pt x="1118895" y="1888197"/>
                  </a:lnTo>
                  <a:lnTo>
                    <a:pt x="1121994" y="1945944"/>
                  </a:lnTo>
                  <a:lnTo>
                    <a:pt x="1121943" y="2002104"/>
                  </a:lnTo>
                  <a:lnTo>
                    <a:pt x="1118895" y="2056625"/>
                  </a:lnTo>
                  <a:lnTo>
                    <a:pt x="1112989" y="2109470"/>
                  </a:lnTo>
                  <a:lnTo>
                    <a:pt x="1104379" y="2160587"/>
                  </a:lnTo>
                  <a:lnTo>
                    <a:pt x="1093177" y="2210066"/>
                  </a:lnTo>
                  <a:lnTo>
                    <a:pt x="1079627" y="2257526"/>
                  </a:lnTo>
                  <a:lnTo>
                    <a:pt x="1063790" y="2303259"/>
                  </a:lnTo>
                  <a:lnTo>
                    <a:pt x="1045832" y="2347112"/>
                  </a:lnTo>
                  <a:lnTo>
                    <a:pt x="1025918" y="2389035"/>
                  </a:lnTo>
                  <a:lnTo>
                    <a:pt x="1004176" y="2428989"/>
                  </a:lnTo>
                  <a:lnTo>
                    <a:pt x="980770" y="2466949"/>
                  </a:lnTo>
                  <a:lnTo>
                    <a:pt x="955840" y="2502852"/>
                  </a:lnTo>
                  <a:lnTo>
                    <a:pt x="929538" y="2536672"/>
                  </a:lnTo>
                  <a:lnTo>
                    <a:pt x="902017" y="2568359"/>
                  </a:lnTo>
                  <a:lnTo>
                    <a:pt x="873417" y="2597874"/>
                  </a:lnTo>
                  <a:lnTo>
                    <a:pt x="843889" y="2625179"/>
                  </a:lnTo>
                  <a:lnTo>
                    <a:pt x="813574" y="2650236"/>
                  </a:lnTo>
                  <a:lnTo>
                    <a:pt x="782637" y="2672994"/>
                  </a:lnTo>
                  <a:lnTo>
                    <a:pt x="719442" y="2711475"/>
                  </a:lnTo>
                  <a:lnTo>
                    <a:pt x="655510" y="2740266"/>
                  </a:lnTo>
                  <a:lnTo>
                    <a:pt x="543814" y="2771610"/>
                  </a:lnTo>
                  <a:lnTo>
                    <a:pt x="496430" y="2787700"/>
                  </a:lnTo>
                  <a:lnTo>
                    <a:pt x="449948" y="2807093"/>
                  </a:lnTo>
                  <a:lnTo>
                    <a:pt x="404482" y="2829572"/>
                  </a:lnTo>
                  <a:lnTo>
                    <a:pt x="360121" y="2854883"/>
                  </a:lnTo>
                  <a:lnTo>
                    <a:pt x="316953" y="2882798"/>
                  </a:lnTo>
                  <a:lnTo>
                    <a:pt x="275094" y="2913075"/>
                  </a:lnTo>
                  <a:lnTo>
                    <a:pt x="234619" y="2945473"/>
                  </a:lnTo>
                  <a:lnTo>
                    <a:pt x="195630" y="2979763"/>
                  </a:lnTo>
                  <a:lnTo>
                    <a:pt x="158242" y="3015704"/>
                  </a:lnTo>
                  <a:lnTo>
                    <a:pt x="122529" y="3053067"/>
                  </a:lnTo>
                  <a:lnTo>
                    <a:pt x="88595" y="3091611"/>
                  </a:lnTo>
                  <a:lnTo>
                    <a:pt x="56540" y="3131096"/>
                  </a:lnTo>
                  <a:lnTo>
                    <a:pt x="26466" y="3171279"/>
                  </a:lnTo>
                  <a:lnTo>
                    <a:pt x="0" y="3209709"/>
                  </a:lnTo>
                  <a:lnTo>
                    <a:pt x="0" y="3337191"/>
                  </a:lnTo>
                  <a:lnTo>
                    <a:pt x="6273" y="3325812"/>
                  </a:lnTo>
                  <a:lnTo>
                    <a:pt x="30670" y="3285439"/>
                  </a:lnTo>
                  <a:lnTo>
                    <a:pt x="57277" y="3244977"/>
                  </a:lnTo>
                  <a:lnTo>
                    <a:pt x="85979" y="3204730"/>
                  </a:lnTo>
                  <a:lnTo>
                    <a:pt x="116687" y="3164954"/>
                  </a:lnTo>
                  <a:lnTo>
                    <a:pt x="149288" y="3125952"/>
                  </a:lnTo>
                  <a:lnTo>
                    <a:pt x="183692" y="3087979"/>
                  </a:lnTo>
                  <a:lnTo>
                    <a:pt x="219798" y="3051327"/>
                  </a:lnTo>
                  <a:lnTo>
                    <a:pt x="257492" y="3016275"/>
                  </a:lnTo>
                  <a:lnTo>
                    <a:pt x="296672" y="2983090"/>
                  </a:lnTo>
                  <a:lnTo>
                    <a:pt x="337261" y="2952077"/>
                  </a:lnTo>
                  <a:lnTo>
                    <a:pt x="379133" y="2923476"/>
                  </a:lnTo>
                  <a:lnTo>
                    <a:pt x="422186" y="2897594"/>
                  </a:lnTo>
                  <a:lnTo>
                    <a:pt x="466344" y="2874708"/>
                  </a:lnTo>
                  <a:lnTo>
                    <a:pt x="511479" y="2855087"/>
                  </a:lnTo>
                  <a:lnTo>
                    <a:pt x="557504" y="2839008"/>
                  </a:lnTo>
                  <a:lnTo>
                    <a:pt x="604316" y="2826753"/>
                  </a:lnTo>
                  <a:lnTo>
                    <a:pt x="639064" y="2818028"/>
                  </a:lnTo>
                  <a:lnTo>
                    <a:pt x="674204" y="2806357"/>
                  </a:lnTo>
                  <a:lnTo>
                    <a:pt x="709536" y="2791790"/>
                  </a:lnTo>
                  <a:lnTo>
                    <a:pt x="744893" y="2774378"/>
                  </a:lnTo>
                  <a:lnTo>
                    <a:pt x="780084" y="2754198"/>
                  </a:lnTo>
                  <a:lnTo>
                    <a:pt x="814946" y="2731287"/>
                  </a:lnTo>
                  <a:lnTo>
                    <a:pt x="849299" y="2705697"/>
                  </a:lnTo>
                  <a:lnTo>
                    <a:pt x="882942" y="2677490"/>
                  </a:lnTo>
                  <a:lnTo>
                    <a:pt x="915720" y="2646730"/>
                  </a:lnTo>
                  <a:lnTo>
                    <a:pt x="947445" y="2613444"/>
                  </a:lnTo>
                  <a:lnTo>
                    <a:pt x="977938" y="2577719"/>
                  </a:lnTo>
                  <a:lnTo>
                    <a:pt x="1007021" y="2539581"/>
                  </a:lnTo>
                  <a:lnTo>
                    <a:pt x="1034516" y="2499106"/>
                  </a:lnTo>
                  <a:lnTo>
                    <a:pt x="1060246" y="2456345"/>
                  </a:lnTo>
                  <a:lnTo>
                    <a:pt x="1084021" y="2411336"/>
                  </a:lnTo>
                  <a:lnTo>
                    <a:pt x="1105674" y="2364155"/>
                  </a:lnTo>
                  <a:lnTo>
                    <a:pt x="1125016" y="2314841"/>
                  </a:lnTo>
                  <a:lnTo>
                    <a:pt x="1141869" y="2263470"/>
                  </a:lnTo>
                  <a:lnTo>
                    <a:pt x="1156093" y="2209965"/>
                  </a:lnTo>
                  <a:lnTo>
                    <a:pt x="1167422" y="2154707"/>
                  </a:lnTo>
                  <a:lnTo>
                    <a:pt x="1175753" y="2097430"/>
                  </a:lnTo>
                  <a:lnTo>
                    <a:pt x="1180884" y="2038311"/>
                  </a:lnTo>
                  <a:lnTo>
                    <a:pt x="1182636" y="1977377"/>
                  </a:lnTo>
                  <a:close/>
                </a:path>
              </a:pathLst>
            </a:custGeom>
            <a:solidFill>
              <a:srgbClr val="EB73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38328" y="0"/>
              <a:ext cx="1823085" cy="10692765"/>
            </a:xfrm>
            <a:custGeom>
              <a:avLst/>
              <a:gdLst/>
              <a:ahLst/>
              <a:cxnLst/>
              <a:rect l="l" t="t" r="r" b="b"/>
              <a:pathLst>
                <a:path w="1823085" h="10692765">
                  <a:moveTo>
                    <a:pt x="1822704" y="0"/>
                  </a:moveTo>
                  <a:lnTo>
                    <a:pt x="0" y="0"/>
                  </a:lnTo>
                  <a:lnTo>
                    <a:pt x="0" y="10692384"/>
                  </a:lnTo>
                  <a:lnTo>
                    <a:pt x="1822704" y="10692384"/>
                  </a:lnTo>
                  <a:lnTo>
                    <a:pt x="18227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895344" y="4570475"/>
            <a:ext cx="3204972" cy="1680972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746251" y="1186941"/>
            <a:ext cx="2941955" cy="126111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 algn="just">
              <a:lnSpc>
                <a:spcPct val="90900"/>
              </a:lnSpc>
              <a:spcBef>
                <a:spcPts val="225"/>
              </a:spcBef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100" spc="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Green</a:t>
            </a:r>
            <a:r>
              <a:rPr sz="1100" spc="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Skibbereen</a:t>
            </a:r>
            <a:r>
              <a:rPr sz="1100" spc="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visa</a:t>
            </a:r>
            <a:r>
              <a:rPr sz="1100" spc="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promover</a:t>
            </a:r>
            <a:r>
              <a:rPr sz="1100" spc="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100" spc="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sensibilização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para</a:t>
            </a:r>
            <a:r>
              <a:rPr sz="1100" spc="2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100" spc="2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necessidade</a:t>
            </a:r>
            <a:r>
              <a:rPr sz="1100" spc="2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spc="2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ação</a:t>
            </a:r>
            <a:r>
              <a:rPr sz="1100" spc="229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comunitária</a:t>
            </a:r>
            <a:r>
              <a:rPr sz="1100" spc="2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face</a:t>
            </a:r>
            <a:r>
              <a:rPr sz="1100" spc="2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25" dirty="0">
                <a:solidFill>
                  <a:srgbClr val="404040"/>
                </a:solidFill>
                <a:latin typeface="Calibri"/>
                <a:cs typeface="Calibri"/>
              </a:rPr>
              <a:t>às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alterações</a:t>
            </a:r>
            <a:r>
              <a:rPr sz="1100" spc="4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climáticas</a:t>
            </a:r>
            <a:r>
              <a:rPr sz="1100" spc="4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100" spc="434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encorajar</a:t>
            </a:r>
            <a:r>
              <a:rPr sz="1100" spc="4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100" spc="4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adoção</a:t>
            </a:r>
            <a:r>
              <a:rPr sz="1100" spc="4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25" dirty="0">
                <a:solidFill>
                  <a:srgbClr val="404040"/>
                </a:solidFill>
                <a:latin typeface="Calibri"/>
                <a:cs typeface="Calibri"/>
              </a:rPr>
              <a:t>de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energias</a:t>
            </a:r>
            <a:r>
              <a:rPr sz="1100" spc="3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renováveis</a:t>
            </a:r>
            <a:r>
              <a:rPr sz="1100" spc="3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100" spc="3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spc="3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medidas</a:t>
            </a:r>
            <a:r>
              <a:rPr sz="1100" spc="3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spc="3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eficiência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energética</a:t>
            </a:r>
            <a:r>
              <a:rPr sz="1100" spc="3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por</a:t>
            </a:r>
            <a:r>
              <a:rPr sz="1100" spc="3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parte</a:t>
            </a:r>
            <a:r>
              <a:rPr sz="1100" spc="3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da</a:t>
            </a:r>
            <a:r>
              <a:rPr sz="1100" spc="3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comunidade</a:t>
            </a:r>
            <a:r>
              <a:rPr sz="1100" spc="3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local.</a:t>
            </a:r>
            <a:r>
              <a:rPr sz="1100" spc="3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20" dirty="0">
                <a:solidFill>
                  <a:srgbClr val="404040"/>
                </a:solidFill>
                <a:latin typeface="Calibri"/>
                <a:cs typeface="Calibri"/>
              </a:rPr>
              <a:t>Isto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ajudará</a:t>
            </a:r>
            <a:r>
              <a:rPr sz="1100" spc="4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os</a:t>
            </a:r>
            <a:r>
              <a:rPr sz="1100" spc="4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participantes</a:t>
            </a:r>
            <a:r>
              <a:rPr sz="1100" spc="4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100" spc="4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pouparem</a:t>
            </a:r>
            <a:r>
              <a:rPr sz="1100" spc="4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nas</a:t>
            </a:r>
            <a:r>
              <a:rPr sz="1100" spc="409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20" dirty="0">
                <a:solidFill>
                  <a:srgbClr val="404040"/>
                </a:solidFill>
                <a:latin typeface="Calibri"/>
                <a:cs typeface="Calibri"/>
              </a:rPr>
              <a:t>suas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contas,</a:t>
            </a:r>
            <a:r>
              <a:rPr sz="1100" spc="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reduzindo</a:t>
            </a:r>
            <a:r>
              <a:rPr sz="1100" spc="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as</a:t>
            </a:r>
            <a:r>
              <a:rPr sz="1100" spc="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emissões</a:t>
            </a:r>
            <a:r>
              <a:rPr sz="1100" spc="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100" spc="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contribuindo</a:t>
            </a:r>
            <a:r>
              <a:rPr sz="1100" spc="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20" dirty="0">
                <a:solidFill>
                  <a:srgbClr val="404040"/>
                </a:solidFill>
                <a:latin typeface="Calibri"/>
                <a:cs typeface="Calibri"/>
              </a:rPr>
              <a:t>para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1100" spc="3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desenvolvimento</a:t>
            </a:r>
            <a:r>
              <a:rPr sz="1100" spc="29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sustentável</a:t>
            </a:r>
            <a:r>
              <a:rPr sz="1100" spc="30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da</a:t>
            </a:r>
            <a:r>
              <a:rPr sz="1100" spc="3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cidade</a:t>
            </a:r>
            <a:r>
              <a:rPr sz="1100" spc="3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100" spc="30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25" dirty="0">
                <a:solidFill>
                  <a:srgbClr val="404040"/>
                </a:solidFill>
                <a:latin typeface="Calibri"/>
                <a:cs typeface="Calibri"/>
              </a:rPr>
              <a:t>das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46251" y="2406522"/>
            <a:ext cx="113093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áreas</a:t>
            </a:r>
            <a:r>
              <a:rPr sz="11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circundantes.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46251" y="2711322"/>
            <a:ext cx="2941955" cy="5375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10" dirty="0">
                <a:solidFill>
                  <a:srgbClr val="EB7339"/>
                </a:solidFill>
                <a:latin typeface="Calibri"/>
                <a:cs typeface="Calibri"/>
              </a:rPr>
              <a:t>Atividades</a:t>
            </a:r>
            <a:endParaRPr sz="1100">
              <a:latin typeface="Calibri"/>
              <a:cs typeface="Calibri"/>
            </a:endParaRPr>
          </a:p>
          <a:p>
            <a:pPr marL="12700" marR="5080" algn="just">
              <a:lnSpc>
                <a:spcPct val="90900"/>
              </a:lnSpc>
              <a:spcBef>
                <a:spcPts val="1205"/>
              </a:spcBef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Green</a:t>
            </a:r>
            <a:r>
              <a:rPr sz="1100" spc="1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Skibbereen</a:t>
            </a:r>
            <a:r>
              <a:rPr sz="1100" spc="1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é</a:t>
            </a:r>
            <a:r>
              <a:rPr sz="1100" spc="1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um</a:t>
            </a:r>
            <a:r>
              <a:rPr sz="1100" spc="1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projeto</a:t>
            </a:r>
            <a:r>
              <a:rPr sz="1100" spc="1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verdadeiramente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liderado</a:t>
            </a:r>
            <a:r>
              <a:rPr sz="1100" spc="29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pela</a:t>
            </a:r>
            <a:r>
              <a:rPr sz="1100" spc="2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comunidade.</a:t>
            </a:r>
            <a:r>
              <a:rPr sz="1100" spc="2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Nasceu</a:t>
            </a:r>
            <a:r>
              <a:rPr sz="1100" spc="2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spc="2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entidades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locais</a:t>
            </a:r>
            <a:r>
              <a:rPr sz="1100" spc="1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preocupados</a:t>
            </a:r>
            <a:r>
              <a:rPr sz="1100" spc="1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com</a:t>
            </a:r>
            <a:r>
              <a:rPr sz="1100" spc="1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1100" spc="1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que</a:t>
            </a:r>
            <a:r>
              <a:rPr sz="1100" spc="1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podem</a:t>
            </a:r>
            <a:r>
              <a:rPr sz="1100" spc="1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fazer</a:t>
            </a:r>
            <a:r>
              <a:rPr sz="1100" spc="1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20" dirty="0">
                <a:solidFill>
                  <a:srgbClr val="404040"/>
                </a:solidFill>
                <a:latin typeface="Calibri"/>
                <a:cs typeface="Calibri"/>
              </a:rPr>
              <a:t>para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reduzirem</a:t>
            </a:r>
            <a:r>
              <a:rPr sz="1100" spc="3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1100" spc="3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impacto</a:t>
            </a:r>
            <a:r>
              <a:rPr sz="1100" spc="3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energético</a:t>
            </a:r>
            <a:r>
              <a:rPr sz="1100" spc="3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da</a:t>
            </a:r>
            <a:r>
              <a:rPr sz="1100" spc="3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sua</a:t>
            </a:r>
            <a:r>
              <a:rPr sz="1100" spc="3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cidade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rural.</a:t>
            </a:r>
            <a:r>
              <a:rPr sz="1100" spc="2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Através</a:t>
            </a:r>
            <a:r>
              <a:rPr sz="1100" spc="2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spc="2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um</a:t>
            </a:r>
            <a:r>
              <a:rPr sz="1100" spc="2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envolvimento</a:t>
            </a:r>
            <a:r>
              <a:rPr sz="1100" spc="28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ativo</a:t>
            </a:r>
            <a:r>
              <a:rPr sz="1100" spc="2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com</a:t>
            </a:r>
            <a:r>
              <a:rPr sz="1100" spc="2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comunidade</a:t>
            </a:r>
            <a:r>
              <a:rPr sz="1100" spc="19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em</a:t>
            </a:r>
            <a:r>
              <a:rPr sz="1100" spc="19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geral,</a:t>
            </a:r>
            <a:r>
              <a:rPr sz="1100" spc="18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trabalharam</a:t>
            </a:r>
            <a:r>
              <a:rPr sz="1100" spc="2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nesta</a:t>
            </a:r>
            <a:r>
              <a:rPr sz="1100" spc="19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ideia</a:t>
            </a:r>
            <a:r>
              <a:rPr sz="1100" spc="19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estão</a:t>
            </a:r>
            <a:r>
              <a:rPr sz="11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1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dar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 exemplo</a:t>
            </a:r>
            <a:r>
              <a:rPr sz="1100" spc="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do que</a:t>
            </a:r>
            <a:r>
              <a:rPr sz="1100" spc="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as cidades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da</a:t>
            </a:r>
            <a:r>
              <a:rPr sz="11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Irlanda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 da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Europa</a:t>
            </a:r>
            <a:r>
              <a:rPr sz="11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podem</a:t>
            </a:r>
            <a:r>
              <a:rPr sz="11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alcançar.</a:t>
            </a:r>
            <a:endParaRPr sz="1100">
              <a:latin typeface="Calibri"/>
              <a:cs typeface="Calibri"/>
            </a:endParaRPr>
          </a:p>
          <a:p>
            <a:pPr marL="12700" marR="5080" algn="just">
              <a:lnSpc>
                <a:spcPts val="1200"/>
              </a:lnSpc>
              <a:spcBef>
                <a:spcPts val="1220"/>
              </a:spcBef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100" spc="4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curto</a:t>
            </a:r>
            <a:r>
              <a:rPr sz="1100" spc="49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prazo,</a:t>
            </a:r>
            <a:r>
              <a:rPr sz="1100" spc="4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1100" spc="49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plano</a:t>
            </a:r>
            <a:r>
              <a:rPr sz="1100" spc="484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era</a:t>
            </a:r>
            <a:r>
              <a:rPr sz="1100" spc="4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desenvolver</a:t>
            </a:r>
            <a:r>
              <a:rPr sz="1100" spc="484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25" dirty="0">
                <a:solidFill>
                  <a:srgbClr val="404040"/>
                </a:solidFill>
                <a:latin typeface="Calibri"/>
                <a:cs typeface="Calibri"/>
              </a:rPr>
              <a:t>uma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Comunidade</a:t>
            </a:r>
            <a:r>
              <a:rPr sz="1100" spc="3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spc="3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Energia</a:t>
            </a:r>
            <a:r>
              <a:rPr sz="1100" spc="3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Sustentável,</a:t>
            </a:r>
            <a:r>
              <a:rPr sz="1100" spc="3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solicitando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financiamento</a:t>
            </a:r>
            <a:r>
              <a:rPr sz="1100" spc="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para</a:t>
            </a:r>
            <a:r>
              <a:rPr sz="1100" spc="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um</a:t>
            </a:r>
            <a:r>
              <a:rPr sz="1100" spc="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Plano</a:t>
            </a:r>
            <a:r>
              <a:rPr sz="1100" spc="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Diretor,</a:t>
            </a:r>
            <a:r>
              <a:rPr sz="1100" spc="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100" spc="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identificar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oportunidades</a:t>
            </a:r>
            <a:r>
              <a:rPr sz="1100" spc="484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spc="4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reconversão</a:t>
            </a:r>
            <a:r>
              <a:rPr sz="1100" spc="49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energética</a:t>
            </a:r>
            <a:r>
              <a:rPr sz="1100" spc="49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20" dirty="0">
                <a:solidFill>
                  <a:srgbClr val="404040"/>
                </a:solidFill>
                <a:latin typeface="Calibri"/>
                <a:cs typeface="Calibri"/>
              </a:rPr>
              <a:t>para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energias</a:t>
            </a:r>
            <a:r>
              <a:rPr sz="1100" spc="465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renováveis</a:t>
            </a:r>
            <a:r>
              <a:rPr sz="1100" spc="475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na</a:t>
            </a:r>
            <a:r>
              <a:rPr sz="1100" spc="475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região,</a:t>
            </a:r>
            <a:r>
              <a:rPr sz="1100" spc="470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enquanto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trabalhava com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 </a:t>
            </a:r>
            <a:r>
              <a:rPr sz="1100" dirty="0">
                <a:solidFill>
                  <a:srgbClr val="355092"/>
                </a:solidFill>
                <a:latin typeface="Calibri"/>
                <a:cs typeface="Calibri"/>
              </a:rPr>
              <a:t>NCE's Energy Hub</a:t>
            </a:r>
            <a:r>
              <a:rPr sz="1100" spc="-5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para aceder</a:t>
            </a:r>
            <a:r>
              <a:rPr sz="11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25" dirty="0">
                <a:solidFill>
                  <a:srgbClr val="404040"/>
                </a:solidFill>
                <a:latin typeface="Calibri"/>
                <a:cs typeface="Calibri"/>
              </a:rPr>
              <a:t>ao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financiamento</a:t>
            </a:r>
            <a:r>
              <a:rPr sz="11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do</a:t>
            </a:r>
            <a:r>
              <a:rPr sz="11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u="sng" dirty="0">
                <a:solidFill>
                  <a:srgbClr val="355092"/>
                </a:solidFill>
                <a:uFill>
                  <a:solidFill>
                    <a:srgbClr val="355092"/>
                  </a:solidFill>
                </a:uFill>
                <a:latin typeface="Calibri"/>
                <a:cs typeface="Calibri"/>
                <a:hlinkClick r:id="rId5"/>
              </a:rPr>
              <a:t>SEAI</a:t>
            </a:r>
            <a:r>
              <a:rPr sz="1100" spc="-15" dirty="0">
                <a:solidFill>
                  <a:srgbClr val="355092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para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Bolsas</a:t>
            </a:r>
            <a:r>
              <a:rPr sz="11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Comunitárias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25" dirty="0">
                <a:solidFill>
                  <a:srgbClr val="404040"/>
                </a:solidFill>
                <a:latin typeface="Calibri"/>
                <a:cs typeface="Calibri"/>
              </a:rPr>
              <a:t>de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Melhor</a:t>
            </a:r>
            <a:r>
              <a:rPr sz="11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Energia.</a:t>
            </a:r>
            <a:endParaRPr sz="1100">
              <a:latin typeface="Calibri"/>
              <a:cs typeface="Calibri"/>
            </a:endParaRPr>
          </a:p>
          <a:p>
            <a:pPr marL="12700" marR="5080" algn="just">
              <a:lnSpc>
                <a:spcPct val="90900"/>
              </a:lnSpc>
              <a:spcBef>
                <a:spcPts val="1180"/>
              </a:spcBef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Após</a:t>
            </a:r>
            <a:r>
              <a:rPr sz="1100" spc="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100" spc="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primeira</a:t>
            </a:r>
            <a:r>
              <a:rPr sz="1100" spc="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reunião</a:t>
            </a:r>
            <a:r>
              <a:rPr sz="1100" spc="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em</a:t>
            </a:r>
            <a:r>
              <a:rPr sz="1100" spc="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novembro</a:t>
            </a:r>
            <a:r>
              <a:rPr sz="1100" spc="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spc="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2019,</a:t>
            </a:r>
            <a:r>
              <a:rPr sz="1100" spc="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visão</a:t>
            </a:r>
            <a:r>
              <a:rPr sz="1100" spc="3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foi</a:t>
            </a:r>
            <a:r>
              <a:rPr sz="1100" spc="3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definida,</a:t>
            </a:r>
            <a:r>
              <a:rPr sz="1100" spc="3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100" spc="3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100" spc="3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comunidade</a:t>
            </a:r>
            <a:r>
              <a:rPr sz="1100" spc="3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mobilizada,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começando</a:t>
            </a:r>
            <a:r>
              <a:rPr sz="1100" spc="4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com</a:t>
            </a:r>
            <a:r>
              <a:rPr sz="1100" spc="39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3</a:t>
            </a:r>
            <a:r>
              <a:rPr sz="1100" spc="38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organizações</a:t>
            </a:r>
            <a:r>
              <a:rPr sz="1100" spc="4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100" spc="3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servir</a:t>
            </a:r>
            <a:r>
              <a:rPr sz="1100" spc="39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20" dirty="0">
                <a:solidFill>
                  <a:srgbClr val="404040"/>
                </a:solidFill>
                <a:latin typeface="Calibri"/>
                <a:cs typeface="Calibri"/>
              </a:rPr>
              <a:t>como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prova</a:t>
            </a:r>
            <a:r>
              <a:rPr sz="1100" spc="3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do</a:t>
            </a:r>
            <a:r>
              <a:rPr sz="1100" spc="3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conceito</a:t>
            </a:r>
            <a:r>
              <a:rPr sz="1100" spc="3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(Baltimore</a:t>
            </a:r>
            <a:r>
              <a:rPr sz="1100" spc="3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Pool,</a:t>
            </a:r>
            <a:r>
              <a:rPr sz="1100" spc="3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cooperativa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Drinagh</a:t>
            </a:r>
            <a:r>
              <a:rPr sz="1100" spc="170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100" spc="180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O'Donnell</a:t>
            </a:r>
            <a:r>
              <a:rPr sz="1100" spc="175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Furniture).</a:t>
            </a:r>
            <a:r>
              <a:rPr sz="1100" spc="175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1100" spc="180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grupo</a:t>
            </a:r>
            <a:r>
              <a:rPr sz="1100" spc="180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1100" spc="-25" dirty="0">
                <a:solidFill>
                  <a:srgbClr val="404040"/>
                </a:solidFill>
                <a:latin typeface="Calibri"/>
                <a:cs typeface="Calibri"/>
              </a:rPr>
              <a:t>de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trabalho</a:t>
            </a:r>
            <a:r>
              <a:rPr sz="11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conseguiu</a:t>
            </a:r>
            <a:r>
              <a:rPr sz="11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obter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financiamento</a:t>
            </a:r>
            <a:r>
              <a:rPr sz="11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da</a:t>
            </a:r>
            <a:r>
              <a:rPr sz="11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SEAI</a:t>
            </a:r>
            <a:r>
              <a:rPr sz="11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25" dirty="0">
                <a:solidFill>
                  <a:srgbClr val="404040"/>
                </a:solidFill>
                <a:latin typeface="Calibri"/>
                <a:cs typeface="Calibri"/>
              </a:rPr>
              <a:t>no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âmbito</a:t>
            </a:r>
            <a:r>
              <a:rPr sz="1100" spc="305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do</a:t>
            </a:r>
            <a:r>
              <a:rPr sz="1100" spc="315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programa</a:t>
            </a:r>
            <a:r>
              <a:rPr sz="1100" spc="305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spc="315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subvenções</a:t>
            </a:r>
            <a:r>
              <a:rPr sz="1100" spc="305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1100" spc="-20" dirty="0">
                <a:solidFill>
                  <a:srgbClr val="355092"/>
                </a:solidFill>
                <a:latin typeface="Calibri"/>
                <a:cs typeface="Calibri"/>
              </a:rPr>
              <a:t>2020 </a:t>
            </a:r>
            <a:r>
              <a:rPr sz="1100" dirty="0">
                <a:solidFill>
                  <a:srgbClr val="355092"/>
                </a:solidFill>
                <a:latin typeface="Calibri"/>
                <a:cs typeface="Calibri"/>
              </a:rPr>
              <a:t>community</a:t>
            </a:r>
            <a:r>
              <a:rPr sz="1100" spc="130" dirty="0">
                <a:solidFill>
                  <a:srgbClr val="355092"/>
                </a:solidFill>
                <a:latin typeface="Calibri"/>
                <a:cs typeface="Calibri"/>
              </a:rPr>
              <a:t>  </a:t>
            </a:r>
            <a:r>
              <a:rPr sz="1100" dirty="0">
                <a:solidFill>
                  <a:srgbClr val="355092"/>
                </a:solidFill>
                <a:latin typeface="Calibri"/>
                <a:cs typeface="Calibri"/>
              </a:rPr>
              <a:t>grants</a:t>
            </a:r>
            <a:r>
              <a:rPr sz="1100" spc="135" dirty="0">
                <a:solidFill>
                  <a:srgbClr val="355092"/>
                </a:solidFill>
                <a:latin typeface="Calibri"/>
                <a:cs typeface="Calibri"/>
              </a:rPr>
              <a:t> 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100" spc="140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entregar</a:t>
            </a:r>
            <a:r>
              <a:rPr sz="1100" spc="135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10</a:t>
            </a:r>
            <a:r>
              <a:rPr sz="1100" spc="140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projetos</a:t>
            </a:r>
            <a:r>
              <a:rPr sz="1100" spc="135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1100" spc="-25" dirty="0">
                <a:solidFill>
                  <a:srgbClr val="404040"/>
                </a:solidFill>
                <a:latin typeface="Calibri"/>
                <a:cs typeface="Calibri"/>
              </a:rPr>
              <a:t>de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eficiência</a:t>
            </a:r>
            <a:r>
              <a:rPr sz="11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energética</a:t>
            </a:r>
            <a:r>
              <a:rPr sz="11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em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toda</a:t>
            </a:r>
            <a:r>
              <a:rPr sz="11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comunidade.</a:t>
            </a:r>
            <a:endParaRPr sz="1100">
              <a:latin typeface="Calibri"/>
              <a:cs typeface="Calibri"/>
            </a:endParaRPr>
          </a:p>
          <a:p>
            <a:pPr marL="12700" marR="5080" algn="just">
              <a:lnSpc>
                <a:spcPts val="1200"/>
              </a:lnSpc>
              <a:spcBef>
                <a:spcPts val="1220"/>
              </a:spcBef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Com</a:t>
            </a:r>
            <a:r>
              <a:rPr sz="1100" spc="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1100" spc="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mesmo</a:t>
            </a:r>
            <a:r>
              <a:rPr sz="1100" spc="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objetivo,</a:t>
            </a:r>
            <a:r>
              <a:rPr sz="1100" spc="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trabalha</a:t>
            </a:r>
            <a:r>
              <a:rPr sz="1100" spc="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para</a:t>
            </a:r>
            <a:r>
              <a:rPr sz="1100" spc="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promover</a:t>
            </a:r>
            <a:r>
              <a:rPr sz="1100" spc="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sensibilização</a:t>
            </a:r>
            <a:r>
              <a:rPr sz="1100" spc="305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para</a:t>
            </a:r>
            <a:r>
              <a:rPr sz="1100" spc="300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100" spc="305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necessidade</a:t>
            </a:r>
            <a:r>
              <a:rPr sz="1100" spc="305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spc="305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1100" spc="-20" dirty="0">
                <a:solidFill>
                  <a:srgbClr val="404040"/>
                </a:solidFill>
                <a:latin typeface="Calibri"/>
                <a:cs typeface="Calibri"/>
              </a:rPr>
              <a:t>ação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comunitária</a:t>
            </a:r>
            <a:r>
              <a:rPr sz="1100" spc="170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face</a:t>
            </a:r>
            <a:r>
              <a:rPr sz="1100" spc="170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às</a:t>
            </a:r>
            <a:r>
              <a:rPr sz="1100" spc="170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alterações</a:t>
            </a:r>
            <a:r>
              <a:rPr sz="1100" spc="165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climáticas</a:t>
            </a:r>
            <a:r>
              <a:rPr sz="1100" spc="170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1100" spc="-25" dirty="0">
                <a:solidFill>
                  <a:srgbClr val="404040"/>
                </a:solidFill>
                <a:latin typeface="Calibri"/>
                <a:cs typeface="Calibri"/>
              </a:rPr>
              <a:t>em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Skibbereen</a:t>
            </a:r>
            <a:r>
              <a:rPr sz="1100" spc="8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&amp;</a:t>
            </a:r>
            <a:r>
              <a:rPr sz="1100" spc="9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West</a:t>
            </a:r>
            <a:r>
              <a:rPr sz="1100" spc="10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Cork</a:t>
            </a:r>
            <a:r>
              <a:rPr sz="1100" spc="9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100" spc="9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incentivar</a:t>
            </a:r>
            <a:r>
              <a:rPr sz="1100" spc="10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100" spc="9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adoção</a:t>
            </a:r>
            <a:r>
              <a:rPr sz="1100" spc="10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25" dirty="0">
                <a:solidFill>
                  <a:srgbClr val="404040"/>
                </a:solidFill>
                <a:latin typeface="Calibri"/>
                <a:cs typeface="Calibri"/>
              </a:rPr>
              <a:t>de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energias</a:t>
            </a:r>
            <a:r>
              <a:rPr sz="1100" spc="200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renováveis</a:t>
            </a:r>
            <a:r>
              <a:rPr sz="1100" spc="210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100" spc="204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medidas</a:t>
            </a:r>
            <a:r>
              <a:rPr sz="1100" spc="210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spc="210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eficiência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877436" y="1186941"/>
            <a:ext cx="2941955" cy="141351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 marR="5080" algn="just">
              <a:lnSpc>
                <a:spcPct val="91000"/>
              </a:lnSpc>
              <a:spcBef>
                <a:spcPts val="220"/>
              </a:spcBef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energética</a:t>
            </a:r>
            <a:r>
              <a:rPr sz="1100" spc="245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pela</a:t>
            </a:r>
            <a:r>
              <a:rPr sz="1100" spc="245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comunidade</a:t>
            </a:r>
            <a:r>
              <a:rPr sz="1100" spc="250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local.</a:t>
            </a:r>
            <a:r>
              <a:rPr sz="1100" spc="245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1100" spc="250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1100" spc="-20" dirty="0">
                <a:solidFill>
                  <a:srgbClr val="404040"/>
                </a:solidFill>
                <a:latin typeface="Calibri"/>
                <a:cs typeface="Calibri"/>
              </a:rPr>
              <a:t>grupo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dinamizador</a:t>
            </a:r>
            <a:r>
              <a:rPr sz="1100" spc="3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da</a:t>
            </a:r>
            <a:r>
              <a:rPr sz="1100" spc="3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Green</a:t>
            </a:r>
            <a:r>
              <a:rPr sz="1100" spc="3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Skibbereen</a:t>
            </a:r>
            <a:r>
              <a:rPr sz="1100" spc="3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identificou</a:t>
            </a:r>
            <a:r>
              <a:rPr sz="1100" spc="3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oportunidade</a:t>
            </a:r>
            <a:r>
              <a:rPr sz="1100" spc="229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spc="229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estabelecer</a:t>
            </a:r>
            <a:r>
              <a:rPr sz="1100" spc="225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um</a:t>
            </a:r>
            <a:r>
              <a:rPr sz="1100" spc="229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Centro</a:t>
            </a:r>
            <a:r>
              <a:rPr sz="1100" spc="229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1100" spc="-25" dirty="0">
                <a:solidFill>
                  <a:srgbClr val="404040"/>
                </a:solidFill>
                <a:latin typeface="Calibri"/>
                <a:cs typeface="Calibri"/>
              </a:rPr>
              <a:t>de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Excelência</a:t>
            </a:r>
            <a:r>
              <a:rPr sz="11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para</a:t>
            </a:r>
            <a:r>
              <a:rPr sz="11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Ação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Climática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1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Sustentabilidade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(</a:t>
            </a:r>
            <a:r>
              <a:rPr sz="1100" u="sng" dirty="0">
                <a:solidFill>
                  <a:srgbClr val="355092"/>
                </a:solidFill>
                <a:uFill>
                  <a:solidFill>
                    <a:srgbClr val="355092"/>
                  </a:solidFill>
                </a:uFill>
                <a:latin typeface="Calibri"/>
                <a:cs typeface="Calibri"/>
                <a:hlinkClick r:id="rId6"/>
              </a:rPr>
              <a:t>CECAS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)</a:t>
            </a:r>
            <a:r>
              <a:rPr sz="1100" spc="145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na</a:t>
            </a:r>
            <a:r>
              <a:rPr sz="1100" spc="150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Myross</a:t>
            </a:r>
            <a:r>
              <a:rPr sz="1100" spc="145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House,</a:t>
            </a:r>
            <a:r>
              <a:rPr sz="1100" spc="150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nos</a:t>
            </a:r>
            <a:r>
              <a:rPr sz="1100" spc="150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arredores</a:t>
            </a:r>
            <a:r>
              <a:rPr sz="1100" spc="150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1100" spc="-25" dirty="0">
                <a:solidFill>
                  <a:srgbClr val="404040"/>
                </a:solidFill>
                <a:latin typeface="Calibri"/>
                <a:cs typeface="Calibri"/>
              </a:rPr>
              <a:t>de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Skibbereen,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100" spc="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abordou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os</a:t>
            </a:r>
            <a:r>
              <a:rPr sz="11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proprietários.</a:t>
            </a:r>
            <a:endParaRPr sz="1100">
              <a:latin typeface="Calibri"/>
              <a:cs typeface="Calibri"/>
            </a:endParaRPr>
          </a:p>
          <a:p>
            <a:pPr marL="12700" marR="5080" algn="just">
              <a:lnSpc>
                <a:spcPts val="1200"/>
              </a:lnSpc>
              <a:spcBef>
                <a:spcPts val="1220"/>
              </a:spcBef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Em</a:t>
            </a:r>
            <a:r>
              <a:rPr sz="1100" spc="4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2021,</a:t>
            </a:r>
            <a:r>
              <a:rPr sz="1100" spc="4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efetuaram</a:t>
            </a:r>
            <a:r>
              <a:rPr sz="1100" spc="4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estudos</a:t>
            </a:r>
            <a:r>
              <a:rPr sz="1100" spc="4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spc="4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viabilidade</a:t>
            </a:r>
            <a:r>
              <a:rPr sz="1100" spc="4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5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 foram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buscar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 financiamento</a:t>
            </a:r>
            <a:r>
              <a:rPr sz="11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para o</a:t>
            </a:r>
            <a:r>
              <a:rPr sz="11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centro.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84961" y="9087357"/>
            <a:ext cx="6071870" cy="1261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EB7339"/>
                </a:solidFill>
                <a:latin typeface="Calibri"/>
                <a:cs typeface="Calibri"/>
              </a:rPr>
              <a:t>Data</a:t>
            </a:r>
            <a:r>
              <a:rPr sz="1100" b="1" spc="-30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EB7339"/>
                </a:solidFill>
                <a:latin typeface="Calibri"/>
                <a:cs typeface="Calibri"/>
              </a:rPr>
              <a:t>de</a:t>
            </a:r>
            <a:r>
              <a:rPr sz="1100" b="1" spc="-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EB7339"/>
                </a:solidFill>
                <a:latin typeface="Calibri"/>
                <a:cs typeface="Calibri"/>
              </a:rPr>
              <a:t>início</a:t>
            </a:r>
            <a:r>
              <a:rPr sz="1100" b="1" spc="-20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EB7339"/>
                </a:solidFill>
                <a:latin typeface="Calibri"/>
                <a:cs typeface="Calibri"/>
              </a:rPr>
              <a:t>:</a:t>
            </a:r>
            <a:r>
              <a:rPr sz="1100" b="1" spc="-20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100" spc="-20" dirty="0">
                <a:solidFill>
                  <a:srgbClr val="404040"/>
                </a:solidFill>
                <a:latin typeface="Calibri"/>
                <a:cs typeface="Calibri"/>
              </a:rPr>
              <a:t>2019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85"/>
              </a:spcBef>
            </a:pPr>
            <a:r>
              <a:rPr sz="1100" b="1" dirty="0">
                <a:solidFill>
                  <a:srgbClr val="EB7339"/>
                </a:solidFill>
                <a:latin typeface="Calibri"/>
                <a:cs typeface="Calibri"/>
              </a:rPr>
              <a:t>Data</a:t>
            </a:r>
            <a:r>
              <a:rPr sz="1100" b="1" spc="-30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EB7339"/>
                </a:solidFill>
                <a:latin typeface="Calibri"/>
                <a:cs typeface="Calibri"/>
              </a:rPr>
              <a:t>de</a:t>
            </a:r>
            <a:r>
              <a:rPr sz="1100" b="1" spc="-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EB7339"/>
                </a:solidFill>
                <a:latin typeface="Calibri"/>
                <a:cs typeface="Calibri"/>
              </a:rPr>
              <a:t>fim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: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Em</a:t>
            </a:r>
            <a:r>
              <a:rPr sz="11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curso</a:t>
            </a:r>
            <a:endParaRPr sz="1100">
              <a:latin typeface="Calibri"/>
              <a:cs typeface="Calibri"/>
            </a:endParaRPr>
          </a:p>
          <a:p>
            <a:pPr marL="12700" marR="5080" algn="just">
              <a:lnSpc>
                <a:spcPts val="1200"/>
              </a:lnSpc>
              <a:spcBef>
                <a:spcPts val="1220"/>
              </a:spcBef>
            </a:pP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100" spc="8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Green</a:t>
            </a:r>
            <a:r>
              <a:rPr sz="1100" spc="8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Skibbereen</a:t>
            </a:r>
            <a:r>
              <a:rPr sz="1100" spc="8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foi</a:t>
            </a:r>
            <a:r>
              <a:rPr sz="1100" spc="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criada</a:t>
            </a:r>
            <a:r>
              <a:rPr sz="1100" spc="9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em</a:t>
            </a:r>
            <a:r>
              <a:rPr sz="1100" spc="9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Novembro</a:t>
            </a:r>
            <a:r>
              <a:rPr sz="1100" spc="9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spc="9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2019,</a:t>
            </a:r>
            <a:r>
              <a:rPr sz="1100" spc="9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na</a:t>
            </a:r>
            <a:r>
              <a:rPr sz="1100" spc="8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sequência</a:t>
            </a:r>
            <a:r>
              <a:rPr sz="1100" spc="8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spc="9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uma</a:t>
            </a:r>
            <a:r>
              <a:rPr sz="1100" spc="8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reunião</a:t>
            </a:r>
            <a:r>
              <a:rPr sz="1100" spc="9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pública</a:t>
            </a:r>
            <a:r>
              <a:rPr sz="1100" spc="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na</a:t>
            </a:r>
            <a:r>
              <a:rPr sz="1100" spc="9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cidade.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Continuam</a:t>
            </a:r>
            <a:r>
              <a:rPr sz="1100" spc="1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100" spc="10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construir</a:t>
            </a:r>
            <a:r>
              <a:rPr sz="1100" spc="1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100" spc="1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100" spc="1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colaborar</a:t>
            </a:r>
            <a:r>
              <a:rPr sz="1100" spc="1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com</a:t>
            </a:r>
            <a:r>
              <a:rPr sz="1100" spc="1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100" spc="1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comunidade</a:t>
            </a:r>
            <a:r>
              <a:rPr sz="1100" spc="1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100" spc="1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procuram</a:t>
            </a:r>
            <a:r>
              <a:rPr sz="1100" spc="1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financiamento</a:t>
            </a:r>
            <a:r>
              <a:rPr sz="1100" spc="114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para</a:t>
            </a:r>
            <a:r>
              <a:rPr sz="1100" spc="114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um</a:t>
            </a:r>
            <a:r>
              <a:rPr sz="1100" spc="114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Centro</a:t>
            </a:r>
            <a:r>
              <a:rPr sz="1100" spc="114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25" dirty="0">
                <a:solidFill>
                  <a:srgbClr val="404040"/>
                </a:solidFill>
                <a:latin typeface="Calibri"/>
                <a:cs typeface="Calibri"/>
              </a:rPr>
              <a:t>de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Excelência</a:t>
            </a:r>
            <a:r>
              <a:rPr sz="1100" spc="3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para</a:t>
            </a:r>
            <a:r>
              <a:rPr sz="1100" spc="30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100" spc="3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Ação</a:t>
            </a:r>
            <a:r>
              <a:rPr sz="1100" spc="30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Climática</a:t>
            </a:r>
            <a:r>
              <a:rPr sz="1100" spc="3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100" spc="30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Sustentabilidade</a:t>
            </a:r>
            <a:r>
              <a:rPr sz="1100" spc="3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(CECAS)</a:t>
            </a:r>
            <a:r>
              <a:rPr sz="1100" spc="3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na</a:t>
            </a:r>
            <a:r>
              <a:rPr sz="1100" spc="30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casa</a:t>
            </a:r>
            <a:r>
              <a:rPr sz="1100" spc="3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1100" spc="30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Myross</a:t>
            </a:r>
            <a:r>
              <a:rPr sz="1100" spc="3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nos</a:t>
            </a:r>
            <a:r>
              <a:rPr sz="1100" spc="30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404040"/>
                </a:solidFill>
                <a:latin typeface="Calibri"/>
                <a:cs typeface="Calibri"/>
              </a:rPr>
              <a:t>arredores</a:t>
            </a:r>
            <a:r>
              <a:rPr sz="1100" spc="3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00" spc="-25" dirty="0">
                <a:solidFill>
                  <a:srgbClr val="404040"/>
                </a:solidFill>
                <a:latin typeface="Calibri"/>
                <a:cs typeface="Calibri"/>
              </a:rPr>
              <a:t>de </a:t>
            </a:r>
            <a:r>
              <a:rPr sz="1100" spc="-10" dirty="0">
                <a:solidFill>
                  <a:srgbClr val="404040"/>
                </a:solidFill>
                <a:latin typeface="Calibri"/>
                <a:cs typeface="Calibri"/>
              </a:rPr>
              <a:t>Skibbereen..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84961" y="385317"/>
            <a:ext cx="43021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EB7339"/>
                </a:solidFill>
                <a:latin typeface="Calibri"/>
                <a:cs typeface="Calibri"/>
              </a:rPr>
              <a:t>INFORMAÇÃO</a:t>
            </a:r>
            <a:r>
              <a:rPr sz="1800" b="1" spc="-3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EB7339"/>
                </a:solidFill>
                <a:latin typeface="Calibri"/>
                <a:cs typeface="Calibri"/>
              </a:rPr>
              <a:t>DETALHADA</a:t>
            </a:r>
            <a:r>
              <a:rPr sz="1800" b="1" spc="-40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EB7339"/>
                </a:solidFill>
                <a:latin typeface="Calibri"/>
                <a:cs typeface="Calibri"/>
              </a:rPr>
              <a:t>SOBRE</a:t>
            </a:r>
            <a:r>
              <a:rPr sz="1800" b="1" spc="-20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EB7339"/>
                </a:solidFill>
                <a:latin typeface="Calibri"/>
                <a:cs typeface="Calibri"/>
              </a:rPr>
              <a:t>A</a:t>
            </a:r>
            <a:r>
              <a:rPr sz="1800" b="1" spc="-3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EB7339"/>
                </a:solidFill>
                <a:latin typeface="Calibri"/>
                <a:cs typeface="Calibri"/>
              </a:rPr>
              <a:t>PRÁTICA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84961" y="8668892"/>
            <a:ext cx="50812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EB7339"/>
                </a:solidFill>
                <a:latin typeface="Calibri"/>
                <a:cs typeface="Calibri"/>
              </a:rPr>
              <a:t>PERÍODO</a:t>
            </a:r>
            <a:r>
              <a:rPr sz="1800" b="1" spc="-1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EB7339"/>
                </a:solidFill>
                <a:latin typeface="Calibri"/>
                <a:cs typeface="Calibri"/>
              </a:rPr>
              <a:t>DE</a:t>
            </a:r>
            <a:r>
              <a:rPr sz="1800" b="1" spc="-10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EB7339"/>
                </a:solidFill>
                <a:latin typeface="Calibri"/>
                <a:cs typeface="Calibri"/>
              </a:rPr>
              <a:t>IMPLEMENTAÇÃO</a:t>
            </a:r>
            <a:r>
              <a:rPr sz="1800" b="1" spc="-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spc="-65" dirty="0">
                <a:solidFill>
                  <a:srgbClr val="EB7339"/>
                </a:solidFill>
                <a:latin typeface="Calibri"/>
                <a:cs typeface="Calibri"/>
              </a:rPr>
              <a:t>(DATA</a:t>
            </a:r>
            <a:r>
              <a:rPr sz="1800" b="1" spc="-1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EB7339"/>
                </a:solidFill>
                <a:latin typeface="Calibri"/>
                <a:cs typeface="Calibri"/>
              </a:rPr>
              <a:t>DE</a:t>
            </a:r>
            <a:r>
              <a:rPr sz="1800" b="1" spc="-5" dirty="0">
                <a:solidFill>
                  <a:srgbClr val="EB7339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EB7339"/>
                </a:solidFill>
                <a:latin typeface="Calibri"/>
                <a:cs typeface="Calibri"/>
              </a:rPr>
              <a:t>INÍCIO/FIM)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578358" y="399287"/>
            <a:ext cx="6991984" cy="8191500"/>
            <a:chOff x="578358" y="399287"/>
            <a:chExt cx="6991984" cy="8191500"/>
          </a:xfrm>
        </p:grpSpPr>
        <p:pic>
          <p:nvPicPr>
            <p:cNvPr id="20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895343" y="6371843"/>
              <a:ext cx="3204972" cy="1642872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626352" y="399287"/>
              <a:ext cx="595883" cy="595884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578358" y="881633"/>
              <a:ext cx="6982459" cy="7576184"/>
            </a:xfrm>
            <a:custGeom>
              <a:avLst/>
              <a:gdLst/>
              <a:ahLst/>
              <a:cxnLst/>
              <a:rect l="l" t="t" r="r" b="b"/>
              <a:pathLst>
                <a:path w="6982459" h="7576184">
                  <a:moveTo>
                    <a:pt x="13715" y="17525"/>
                  </a:moveTo>
                  <a:lnTo>
                    <a:pt x="6982333" y="0"/>
                  </a:lnTo>
                </a:path>
                <a:path w="6982459" h="7576184">
                  <a:moveTo>
                    <a:pt x="0" y="7575804"/>
                  </a:moveTo>
                  <a:lnTo>
                    <a:pt x="5588762" y="7575804"/>
                  </a:lnTo>
                </a:path>
              </a:pathLst>
            </a:custGeom>
            <a:ln w="19050">
              <a:solidFill>
                <a:srgbClr val="354F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833872" y="7997951"/>
              <a:ext cx="594360" cy="593090"/>
            </a:xfrm>
            <a:custGeom>
              <a:avLst/>
              <a:gdLst/>
              <a:ahLst/>
              <a:cxnLst/>
              <a:rect l="l" t="t" r="r" b="b"/>
              <a:pathLst>
                <a:path w="594360" h="593090">
                  <a:moveTo>
                    <a:pt x="297179" y="0"/>
                  </a:moveTo>
                  <a:lnTo>
                    <a:pt x="248986" y="3879"/>
                  </a:lnTo>
                  <a:lnTo>
                    <a:pt x="203265" y="15111"/>
                  </a:lnTo>
                  <a:lnTo>
                    <a:pt x="160628" y="33086"/>
                  </a:lnTo>
                  <a:lnTo>
                    <a:pt x="121688" y="57192"/>
                  </a:lnTo>
                  <a:lnTo>
                    <a:pt x="87058" y="86820"/>
                  </a:lnTo>
                  <a:lnTo>
                    <a:pt x="57351" y="121359"/>
                  </a:lnTo>
                  <a:lnTo>
                    <a:pt x="33179" y="160198"/>
                  </a:lnTo>
                  <a:lnTo>
                    <a:pt x="15154" y="202728"/>
                  </a:lnTo>
                  <a:lnTo>
                    <a:pt x="3890" y="248338"/>
                  </a:lnTo>
                  <a:lnTo>
                    <a:pt x="0" y="296417"/>
                  </a:lnTo>
                  <a:lnTo>
                    <a:pt x="3890" y="344497"/>
                  </a:lnTo>
                  <a:lnTo>
                    <a:pt x="15154" y="390107"/>
                  </a:lnTo>
                  <a:lnTo>
                    <a:pt x="33179" y="432637"/>
                  </a:lnTo>
                  <a:lnTo>
                    <a:pt x="57351" y="471476"/>
                  </a:lnTo>
                  <a:lnTo>
                    <a:pt x="87058" y="506015"/>
                  </a:lnTo>
                  <a:lnTo>
                    <a:pt x="121688" y="535643"/>
                  </a:lnTo>
                  <a:lnTo>
                    <a:pt x="160628" y="559749"/>
                  </a:lnTo>
                  <a:lnTo>
                    <a:pt x="203265" y="577724"/>
                  </a:lnTo>
                  <a:lnTo>
                    <a:pt x="248986" y="588956"/>
                  </a:lnTo>
                  <a:lnTo>
                    <a:pt x="297179" y="592835"/>
                  </a:lnTo>
                  <a:lnTo>
                    <a:pt x="345373" y="588956"/>
                  </a:lnTo>
                  <a:lnTo>
                    <a:pt x="391094" y="577724"/>
                  </a:lnTo>
                  <a:lnTo>
                    <a:pt x="433731" y="559749"/>
                  </a:lnTo>
                  <a:lnTo>
                    <a:pt x="472671" y="535643"/>
                  </a:lnTo>
                  <a:lnTo>
                    <a:pt x="507301" y="506015"/>
                  </a:lnTo>
                  <a:lnTo>
                    <a:pt x="537008" y="471476"/>
                  </a:lnTo>
                  <a:lnTo>
                    <a:pt x="561180" y="432637"/>
                  </a:lnTo>
                  <a:lnTo>
                    <a:pt x="579205" y="390107"/>
                  </a:lnTo>
                  <a:lnTo>
                    <a:pt x="590469" y="344497"/>
                  </a:lnTo>
                  <a:lnTo>
                    <a:pt x="594360" y="296417"/>
                  </a:lnTo>
                  <a:lnTo>
                    <a:pt x="590469" y="248338"/>
                  </a:lnTo>
                  <a:lnTo>
                    <a:pt x="579205" y="202728"/>
                  </a:lnTo>
                  <a:lnTo>
                    <a:pt x="561180" y="160198"/>
                  </a:lnTo>
                  <a:lnTo>
                    <a:pt x="537008" y="121359"/>
                  </a:lnTo>
                  <a:lnTo>
                    <a:pt x="507301" y="86820"/>
                  </a:lnTo>
                  <a:lnTo>
                    <a:pt x="472671" y="57192"/>
                  </a:lnTo>
                  <a:lnTo>
                    <a:pt x="433731" y="33086"/>
                  </a:lnTo>
                  <a:lnTo>
                    <a:pt x="391094" y="15111"/>
                  </a:lnTo>
                  <a:lnTo>
                    <a:pt x="345373" y="3879"/>
                  </a:lnTo>
                  <a:lnTo>
                    <a:pt x="297179" y="0"/>
                  </a:lnTo>
                  <a:close/>
                </a:path>
              </a:pathLst>
            </a:custGeom>
            <a:solidFill>
              <a:srgbClr val="354F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978661" y="8158098"/>
              <a:ext cx="315595" cy="301625"/>
            </a:xfrm>
            <a:custGeom>
              <a:avLst/>
              <a:gdLst/>
              <a:ahLst/>
              <a:cxnLst/>
              <a:rect l="l" t="t" r="r" b="b"/>
              <a:pathLst>
                <a:path w="315595" h="301625">
                  <a:moveTo>
                    <a:pt x="155644" y="0"/>
                  </a:moveTo>
                  <a:lnTo>
                    <a:pt x="95240" y="10286"/>
                  </a:lnTo>
                  <a:lnTo>
                    <a:pt x="55239" y="33166"/>
                  </a:lnTo>
                  <a:lnTo>
                    <a:pt x="25465" y="65306"/>
                  </a:lnTo>
                  <a:lnTo>
                    <a:pt x="6769" y="103965"/>
                  </a:lnTo>
                  <a:lnTo>
                    <a:pt x="0" y="146402"/>
                  </a:lnTo>
                  <a:lnTo>
                    <a:pt x="6008" y="189877"/>
                  </a:lnTo>
                  <a:lnTo>
                    <a:pt x="25644" y="231647"/>
                  </a:lnTo>
                  <a:lnTo>
                    <a:pt x="53838" y="262635"/>
                  </a:lnTo>
                  <a:lnTo>
                    <a:pt x="62093" y="252856"/>
                  </a:lnTo>
                  <a:lnTo>
                    <a:pt x="49193" y="240579"/>
                  </a:lnTo>
                  <a:lnTo>
                    <a:pt x="38138" y="227123"/>
                  </a:lnTo>
                  <a:lnTo>
                    <a:pt x="28964" y="212405"/>
                  </a:lnTo>
                  <a:lnTo>
                    <a:pt x="21707" y="196341"/>
                  </a:lnTo>
                  <a:lnTo>
                    <a:pt x="41519" y="186435"/>
                  </a:lnTo>
                  <a:lnTo>
                    <a:pt x="35804" y="175005"/>
                  </a:lnTo>
                  <a:lnTo>
                    <a:pt x="17770" y="183895"/>
                  </a:lnTo>
                  <a:lnTo>
                    <a:pt x="15450" y="173543"/>
                  </a:lnTo>
                  <a:lnTo>
                    <a:pt x="13881" y="163179"/>
                  </a:lnTo>
                  <a:lnTo>
                    <a:pt x="13145" y="152695"/>
                  </a:lnTo>
                  <a:lnTo>
                    <a:pt x="13325" y="141985"/>
                  </a:lnTo>
                  <a:lnTo>
                    <a:pt x="64379" y="141985"/>
                  </a:lnTo>
                  <a:lnTo>
                    <a:pt x="64379" y="129031"/>
                  </a:lnTo>
                  <a:lnTo>
                    <a:pt x="14722" y="129031"/>
                  </a:lnTo>
                  <a:lnTo>
                    <a:pt x="16808" y="118016"/>
                  </a:lnTo>
                  <a:lnTo>
                    <a:pt x="19691" y="107394"/>
                  </a:lnTo>
                  <a:lnTo>
                    <a:pt x="23455" y="97081"/>
                  </a:lnTo>
                  <a:lnTo>
                    <a:pt x="28184" y="86994"/>
                  </a:lnTo>
                  <a:lnTo>
                    <a:pt x="41773" y="95884"/>
                  </a:lnTo>
                  <a:lnTo>
                    <a:pt x="48885" y="85089"/>
                  </a:lnTo>
                  <a:lnTo>
                    <a:pt x="34661" y="75564"/>
                  </a:lnTo>
                  <a:lnTo>
                    <a:pt x="43265" y="63656"/>
                  </a:lnTo>
                  <a:lnTo>
                    <a:pt x="52917" y="52879"/>
                  </a:lnTo>
                  <a:lnTo>
                    <a:pt x="63665" y="43221"/>
                  </a:lnTo>
                  <a:lnTo>
                    <a:pt x="75555" y="34670"/>
                  </a:lnTo>
                  <a:lnTo>
                    <a:pt x="85080" y="48894"/>
                  </a:lnTo>
                  <a:lnTo>
                    <a:pt x="95748" y="41782"/>
                  </a:lnTo>
                  <a:lnTo>
                    <a:pt x="127558" y="15051"/>
                  </a:lnTo>
                  <a:lnTo>
                    <a:pt x="141976" y="13715"/>
                  </a:lnTo>
                  <a:lnTo>
                    <a:pt x="141976" y="64515"/>
                  </a:lnTo>
                  <a:lnTo>
                    <a:pt x="154930" y="64515"/>
                  </a:lnTo>
                  <a:lnTo>
                    <a:pt x="154930" y="13334"/>
                  </a:lnTo>
                  <a:lnTo>
                    <a:pt x="167249" y="14398"/>
                  </a:lnTo>
                  <a:lnTo>
                    <a:pt x="179282" y="16319"/>
                  </a:lnTo>
                  <a:lnTo>
                    <a:pt x="191077" y="19192"/>
                  </a:lnTo>
                  <a:lnTo>
                    <a:pt x="202682" y="23113"/>
                  </a:lnTo>
                  <a:lnTo>
                    <a:pt x="194554" y="35432"/>
                  </a:lnTo>
                  <a:lnTo>
                    <a:pt x="205222" y="42417"/>
                  </a:lnTo>
                  <a:lnTo>
                    <a:pt x="214620" y="28447"/>
                  </a:lnTo>
                  <a:lnTo>
                    <a:pt x="226086" y="34113"/>
                  </a:lnTo>
                  <a:lnTo>
                    <a:pt x="239576" y="43100"/>
                  </a:lnTo>
                  <a:lnTo>
                    <a:pt x="252303" y="53397"/>
                  </a:lnTo>
                  <a:lnTo>
                    <a:pt x="261483" y="62991"/>
                  </a:lnTo>
                  <a:lnTo>
                    <a:pt x="247894" y="72262"/>
                  </a:lnTo>
                  <a:lnTo>
                    <a:pt x="255006" y="82930"/>
                  </a:lnTo>
                  <a:lnTo>
                    <a:pt x="293195" y="113920"/>
                  </a:lnTo>
                  <a:lnTo>
                    <a:pt x="297932" y="129158"/>
                  </a:lnTo>
                  <a:lnTo>
                    <a:pt x="251704" y="129158"/>
                  </a:lnTo>
                  <a:lnTo>
                    <a:pt x="251704" y="141858"/>
                  </a:lnTo>
                  <a:lnTo>
                    <a:pt x="300726" y="141858"/>
                  </a:lnTo>
                  <a:lnTo>
                    <a:pt x="302185" y="152657"/>
                  </a:lnTo>
                  <a:lnTo>
                    <a:pt x="302869" y="163385"/>
                  </a:lnTo>
                  <a:lnTo>
                    <a:pt x="302673" y="174113"/>
                  </a:lnTo>
                  <a:lnTo>
                    <a:pt x="301488" y="184911"/>
                  </a:lnTo>
                  <a:lnTo>
                    <a:pt x="284851" y="180974"/>
                  </a:lnTo>
                  <a:lnTo>
                    <a:pt x="281803" y="193166"/>
                  </a:lnTo>
                  <a:lnTo>
                    <a:pt x="299583" y="197738"/>
                  </a:lnTo>
                  <a:lnTo>
                    <a:pt x="295739" y="213177"/>
                  </a:lnTo>
                  <a:lnTo>
                    <a:pt x="290455" y="227901"/>
                  </a:lnTo>
                  <a:lnTo>
                    <a:pt x="283670" y="241958"/>
                  </a:lnTo>
                  <a:lnTo>
                    <a:pt x="275326" y="255396"/>
                  </a:lnTo>
                  <a:lnTo>
                    <a:pt x="261102" y="246125"/>
                  </a:lnTo>
                  <a:lnTo>
                    <a:pt x="254117" y="256793"/>
                  </a:lnTo>
                  <a:lnTo>
                    <a:pt x="267833" y="266064"/>
                  </a:lnTo>
                  <a:lnTo>
                    <a:pt x="259197" y="275208"/>
                  </a:lnTo>
                  <a:lnTo>
                    <a:pt x="250434" y="283590"/>
                  </a:lnTo>
                  <a:lnTo>
                    <a:pt x="241036" y="291591"/>
                  </a:lnTo>
                  <a:lnTo>
                    <a:pt x="248529" y="301624"/>
                  </a:lnTo>
                  <a:lnTo>
                    <a:pt x="249418" y="300862"/>
                  </a:lnTo>
                  <a:lnTo>
                    <a:pt x="250053" y="300608"/>
                  </a:lnTo>
                  <a:lnTo>
                    <a:pt x="284428" y="265009"/>
                  </a:lnTo>
                  <a:lnTo>
                    <a:pt x="306012" y="225520"/>
                  </a:lnTo>
                  <a:lnTo>
                    <a:pt x="315143" y="181602"/>
                  </a:lnTo>
                  <a:lnTo>
                    <a:pt x="311521" y="133349"/>
                  </a:lnTo>
                  <a:lnTo>
                    <a:pt x="299012" y="94470"/>
                  </a:lnTo>
                  <a:lnTo>
                    <a:pt x="278501" y="61674"/>
                  </a:lnTo>
                  <a:lnTo>
                    <a:pt x="250371" y="34998"/>
                  </a:lnTo>
                  <a:lnTo>
                    <a:pt x="215001" y="14477"/>
                  </a:lnTo>
                  <a:lnTo>
                    <a:pt x="185519" y="4286"/>
                  </a:lnTo>
                  <a:lnTo>
                    <a:pt x="1556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050279" y="8255571"/>
              <a:ext cx="153924" cy="231584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5941568" y="8101583"/>
              <a:ext cx="380365" cy="363220"/>
            </a:xfrm>
            <a:custGeom>
              <a:avLst/>
              <a:gdLst/>
              <a:ahLst/>
              <a:cxnLst/>
              <a:rect l="l" t="t" r="r" b="b"/>
              <a:pathLst>
                <a:path w="380364" h="363220">
                  <a:moveTo>
                    <a:pt x="178816" y="211836"/>
                  </a:moveTo>
                  <a:lnTo>
                    <a:pt x="171577" y="211836"/>
                  </a:lnTo>
                  <a:lnTo>
                    <a:pt x="167259" y="211963"/>
                  </a:lnTo>
                  <a:lnTo>
                    <a:pt x="166243" y="212471"/>
                  </a:lnTo>
                  <a:lnTo>
                    <a:pt x="165862" y="213106"/>
                  </a:lnTo>
                  <a:lnTo>
                    <a:pt x="163703" y="215646"/>
                  </a:lnTo>
                  <a:lnTo>
                    <a:pt x="161798" y="215646"/>
                  </a:lnTo>
                  <a:lnTo>
                    <a:pt x="159766" y="212979"/>
                  </a:lnTo>
                  <a:lnTo>
                    <a:pt x="159385" y="212344"/>
                  </a:lnTo>
                  <a:lnTo>
                    <a:pt x="158242" y="211963"/>
                  </a:lnTo>
                  <a:lnTo>
                    <a:pt x="154051" y="211836"/>
                  </a:lnTo>
                  <a:lnTo>
                    <a:pt x="150622" y="211963"/>
                  </a:lnTo>
                  <a:lnTo>
                    <a:pt x="146812" y="211963"/>
                  </a:lnTo>
                  <a:lnTo>
                    <a:pt x="147193" y="220853"/>
                  </a:lnTo>
                  <a:lnTo>
                    <a:pt x="154178" y="227203"/>
                  </a:lnTo>
                  <a:lnTo>
                    <a:pt x="171704" y="226949"/>
                  </a:lnTo>
                  <a:lnTo>
                    <a:pt x="178562" y="220599"/>
                  </a:lnTo>
                  <a:lnTo>
                    <a:pt x="178816" y="211836"/>
                  </a:lnTo>
                  <a:close/>
                </a:path>
                <a:path w="380364" h="363220">
                  <a:moveTo>
                    <a:pt x="224536" y="211963"/>
                  </a:moveTo>
                  <a:lnTo>
                    <a:pt x="222758" y="211963"/>
                  </a:lnTo>
                  <a:lnTo>
                    <a:pt x="221107" y="211836"/>
                  </a:lnTo>
                  <a:lnTo>
                    <a:pt x="219329" y="211963"/>
                  </a:lnTo>
                  <a:lnTo>
                    <a:pt x="216154" y="212090"/>
                  </a:lnTo>
                  <a:lnTo>
                    <a:pt x="212471" y="210693"/>
                  </a:lnTo>
                  <a:lnTo>
                    <a:pt x="210058" y="214376"/>
                  </a:lnTo>
                  <a:lnTo>
                    <a:pt x="209677" y="214757"/>
                  </a:lnTo>
                  <a:lnTo>
                    <a:pt x="207264" y="214122"/>
                  </a:lnTo>
                  <a:lnTo>
                    <a:pt x="204978" y="213233"/>
                  </a:lnTo>
                  <a:lnTo>
                    <a:pt x="204216" y="212090"/>
                  </a:lnTo>
                  <a:lnTo>
                    <a:pt x="203200" y="212090"/>
                  </a:lnTo>
                  <a:lnTo>
                    <a:pt x="199771" y="211836"/>
                  </a:lnTo>
                  <a:lnTo>
                    <a:pt x="196342" y="211963"/>
                  </a:lnTo>
                  <a:lnTo>
                    <a:pt x="192532" y="211963"/>
                  </a:lnTo>
                  <a:lnTo>
                    <a:pt x="192913" y="220853"/>
                  </a:lnTo>
                  <a:lnTo>
                    <a:pt x="199771" y="227076"/>
                  </a:lnTo>
                  <a:lnTo>
                    <a:pt x="208661" y="227076"/>
                  </a:lnTo>
                  <a:lnTo>
                    <a:pt x="217424" y="226949"/>
                  </a:lnTo>
                  <a:lnTo>
                    <a:pt x="224282" y="220599"/>
                  </a:lnTo>
                  <a:lnTo>
                    <a:pt x="224536" y="211963"/>
                  </a:lnTo>
                  <a:close/>
                </a:path>
                <a:path w="380364" h="363220">
                  <a:moveTo>
                    <a:pt x="379984" y="28575"/>
                  </a:moveTo>
                  <a:lnTo>
                    <a:pt x="339471" y="1397"/>
                  </a:lnTo>
                  <a:lnTo>
                    <a:pt x="336931" y="0"/>
                  </a:lnTo>
                  <a:lnTo>
                    <a:pt x="329946" y="10414"/>
                  </a:lnTo>
                  <a:lnTo>
                    <a:pt x="349504" y="23622"/>
                  </a:lnTo>
                  <a:lnTo>
                    <a:pt x="349377" y="24511"/>
                  </a:lnTo>
                  <a:lnTo>
                    <a:pt x="180975" y="24511"/>
                  </a:lnTo>
                  <a:lnTo>
                    <a:pt x="163588" y="25209"/>
                  </a:lnTo>
                  <a:lnTo>
                    <a:pt x="113157" y="37084"/>
                  </a:lnTo>
                  <a:lnTo>
                    <a:pt x="71755" y="60096"/>
                  </a:lnTo>
                  <a:lnTo>
                    <a:pt x="38392" y="92367"/>
                  </a:lnTo>
                  <a:lnTo>
                    <a:pt x="14401" y="131762"/>
                  </a:lnTo>
                  <a:lnTo>
                    <a:pt x="1155" y="176187"/>
                  </a:lnTo>
                  <a:lnTo>
                    <a:pt x="0" y="223520"/>
                  </a:lnTo>
                  <a:lnTo>
                    <a:pt x="8724" y="263677"/>
                  </a:lnTo>
                  <a:lnTo>
                    <a:pt x="25285" y="299148"/>
                  </a:lnTo>
                  <a:lnTo>
                    <a:pt x="49479" y="329971"/>
                  </a:lnTo>
                  <a:lnTo>
                    <a:pt x="81153" y="356108"/>
                  </a:lnTo>
                  <a:lnTo>
                    <a:pt x="88392" y="360299"/>
                  </a:lnTo>
                  <a:lnTo>
                    <a:pt x="92202" y="362712"/>
                  </a:lnTo>
                  <a:lnTo>
                    <a:pt x="98552" y="351409"/>
                  </a:lnTo>
                  <a:lnTo>
                    <a:pt x="94615" y="349123"/>
                  </a:lnTo>
                  <a:lnTo>
                    <a:pt x="58394" y="320624"/>
                  </a:lnTo>
                  <a:lnTo>
                    <a:pt x="31915" y="284086"/>
                  </a:lnTo>
                  <a:lnTo>
                    <a:pt x="16141" y="242049"/>
                  </a:lnTo>
                  <a:lnTo>
                    <a:pt x="12039" y="197091"/>
                  </a:lnTo>
                  <a:lnTo>
                    <a:pt x="20574" y="151765"/>
                  </a:lnTo>
                  <a:lnTo>
                    <a:pt x="45059" y="104813"/>
                  </a:lnTo>
                  <a:lnTo>
                    <a:pt x="81635" y="68745"/>
                  </a:lnTo>
                  <a:lnTo>
                    <a:pt x="127533" y="45580"/>
                  </a:lnTo>
                  <a:lnTo>
                    <a:pt x="179959" y="37338"/>
                  </a:lnTo>
                  <a:lnTo>
                    <a:pt x="349377" y="37338"/>
                  </a:lnTo>
                  <a:lnTo>
                    <a:pt x="349504" y="38100"/>
                  </a:lnTo>
                  <a:lnTo>
                    <a:pt x="329946" y="51308"/>
                  </a:lnTo>
                  <a:lnTo>
                    <a:pt x="336931" y="61976"/>
                  </a:lnTo>
                  <a:lnTo>
                    <a:pt x="379984" y="33274"/>
                  </a:lnTo>
                  <a:lnTo>
                    <a:pt x="379984" y="2857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895343" y="2830067"/>
              <a:ext cx="3217163" cy="1642872"/>
            </a:xfrm>
            <a:prstGeom prst="rect">
              <a:avLst/>
            </a:prstGeom>
          </p:spPr>
        </p:pic>
      </p:grpSp>
      <p:sp>
        <p:nvSpPr>
          <p:cNvPr id="28" name="object 2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785">
              <a:lnSpc>
                <a:spcPts val="760"/>
              </a:lnSpc>
            </a:pPr>
            <a:r>
              <a:rPr spc="-25" dirty="0"/>
              <a:t>43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4815</Words>
  <Application>Microsoft Office PowerPoint</Application>
  <PresentationFormat>Custom</PresentationFormat>
  <Paragraphs>293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 MT</vt:lpstr>
      <vt:lpstr>Calibri</vt:lpstr>
      <vt:lpstr>Office Theme</vt:lpstr>
      <vt:lpstr>Energia Verde</vt:lpstr>
      <vt:lpstr>COOPÉRNICO, UMA COOPERATIVA DE</vt:lpstr>
      <vt:lpstr>PowerPoint Presentation</vt:lpstr>
      <vt:lpstr>PowerPoint Presentation</vt:lpstr>
      <vt:lpstr>ENERGIA VERDE NO MUNICÍPIO DE</vt:lpstr>
      <vt:lpstr>PowerPoint Presentation</vt:lpstr>
      <vt:lpstr>PowerPoint Presentation</vt:lpstr>
      <vt:lpstr>SKIBBEREEN VERDE</vt:lpstr>
      <vt:lpstr>PowerPoint Presentation</vt:lpstr>
      <vt:lpstr>PowerPoint Presentation</vt:lpstr>
      <vt:lpstr>ENERGIA RENOVÁVEL TEMPLEDERRY</vt:lpstr>
      <vt:lpstr>PowerPoint Presentation</vt:lpstr>
      <vt:lpstr>PowerPoint Presentation</vt:lpstr>
      <vt:lpstr>CLOUGHJORDAN ECOVILLAGE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Mert Özmutaf</dc:creator>
  <cp:lastModifiedBy>canice euei</cp:lastModifiedBy>
  <cp:revision>1</cp:revision>
  <dcterms:created xsi:type="dcterms:W3CDTF">2023-10-31T09:33:43Z</dcterms:created>
  <dcterms:modified xsi:type="dcterms:W3CDTF">2023-10-31T09:34:58Z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2023-05-12T00:00:00Z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2023-10-31T00:00:00Z</vt:filetime>
  </property>
  <property fmtid="{D5CDD505-2E9C-101B-9397-08002B2CF9AE}" pid="5" name="Producer">
    <vt:lpwstr>Microsoft® PowerPoint® 2016</vt:lpwstr>
  </property>
</Properties>
</file>