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7556500" cy="10693400"/>
  <p:notesSz cx="7556500" cy="10693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0" d="100"/>
          <a:sy n="40" d="100"/>
        </p:scale>
        <p:origin x="2236" y="5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7213" y="3314954"/>
            <a:ext cx="6428422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4427" y="5988304"/>
            <a:ext cx="5293995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354F92"/>
                </a:solidFill>
                <a:latin typeface="Calibri"/>
                <a:cs typeface="Calibri"/>
              </a:defRPr>
            </a:lvl1pPr>
          </a:lstStyle>
          <a:p>
            <a:pPr marL="57785">
              <a:lnSpc>
                <a:spcPts val="76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EB7339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354F92"/>
                </a:solidFill>
                <a:latin typeface="Calibri"/>
                <a:cs typeface="Calibri"/>
              </a:defRPr>
            </a:lvl1pPr>
          </a:lstStyle>
          <a:p>
            <a:pPr marL="57785">
              <a:lnSpc>
                <a:spcPts val="76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EB7339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8142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4867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10/31/2023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354F92"/>
                </a:solidFill>
                <a:latin typeface="Calibri"/>
                <a:cs typeface="Calibri"/>
              </a:defRPr>
            </a:lvl1pPr>
          </a:lstStyle>
          <a:p>
            <a:pPr marL="57785">
              <a:lnSpc>
                <a:spcPts val="76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EB7339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10/31/2023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354F92"/>
                </a:solidFill>
                <a:latin typeface="Calibri"/>
                <a:cs typeface="Calibri"/>
              </a:defRPr>
            </a:lvl1pPr>
          </a:lstStyle>
          <a:p>
            <a:pPr marL="57785">
              <a:lnSpc>
                <a:spcPts val="76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10/31/2023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354F92"/>
                </a:solidFill>
                <a:latin typeface="Calibri"/>
                <a:cs typeface="Calibri"/>
              </a:defRPr>
            </a:lvl1pPr>
          </a:lstStyle>
          <a:p>
            <a:pPr marL="57785">
              <a:lnSpc>
                <a:spcPts val="76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02410" y="3490721"/>
            <a:ext cx="5062855" cy="3911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EB7339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8142" y="2459482"/>
            <a:ext cx="6806565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71369" y="9944862"/>
            <a:ext cx="2420112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814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176261" y="10349738"/>
            <a:ext cx="184784" cy="114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" b="0" i="0">
                <a:solidFill>
                  <a:srgbClr val="354F92"/>
                </a:solidFill>
                <a:latin typeface="Calibri"/>
                <a:cs typeface="Calibri"/>
              </a:defRPr>
            </a:lvl1pPr>
          </a:lstStyle>
          <a:p>
            <a:pPr marL="57785">
              <a:lnSpc>
                <a:spcPts val="76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slide" Target="slide11.xml"/><Relationship Id="rId12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slide" Target="slide8.xml"/><Relationship Id="rId11" Type="http://schemas.openxmlformats.org/officeDocument/2006/relationships/slide" Target="slide23.xml"/><Relationship Id="rId5" Type="http://schemas.openxmlformats.org/officeDocument/2006/relationships/slide" Target="slide5.xml"/><Relationship Id="rId10" Type="http://schemas.openxmlformats.org/officeDocument/2006/relationships/slide" Target="slide20.xml"/><Relationship Id="rId4" Type="http://schemas.openxmlformats.org/officeDocument/2006/relationships/slide" Target="slide2.xml"/><Relationship Id="rId9" Type="http://schemas.openxmlformats.org/officeDocument/2006/relationships/slide" Target="slide1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BSPBirds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www.youtube.com/channel/UCqdroOqsDx_lA2_Myqi-xr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atlas.bspb.org/en" TargetMode="External"/><Relationship Id="rId11" Type="http://schemas.openxmlformats.org/officeDocument/2006/relationships/image" Target="../media/image14.png"/><Relationship Id="rId5" Type="http://schemas.openxmlformats.org/officeDocument/2006/relationships/hyperlink" Target="mailto:irina.kostadinova@bspb.org" TargetMode="External"/><Relationship Id="rId10" Type="http://schemas.openxmlformats.org/officeDocument/2006/relationships/hyperlink" Target="https://www.youtube.com/watch?v=-R9vDOZKb1E&amp;ab_channel=%D0%91%D0%94%D0%97%D0%9F" TargetMode="External"/><Relationship Id="rId4" Type="http://schemas.openxmlformats.org/officeDocument/2006/relationships/image" Target="../media/image26.jpg"/><Relationship Id="rId9" Type="http://schemas.openxmlformats.org/officeDocument/2006/relationships/hyperlink" Target="https://www.instagram.com/birds.bg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mailto:mathilde.a@ecotree.green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ecotree.green/en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11" Type="http://schemas.openxmlformats.org/officeDocument/2006/relationships/image" Target="../media/image38.png"/><Relationship Id="rId5" Type="http://schemas.openxmlformats.org/officeDocument/2006/relationships/image" Target="../media/image11.png"/><Relationship Id="rId10" Type="http://schemas.openxmlformats.org/officeDocument/2006/relationships/image" Target="../media/image37.png"/><Relationship Id="rId4" Type="http://schemas.openxmlformats.org/officeDocument/2006/relationships/image" Target="../media/image33.jpg"/><Relationship Id="rId9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2.png"/><Relationship Id="rId7" Type="http://schemas.openxmlformats.org/officeDocument/2006/relationships/hyperlink" Target="mailto:mail@lersogroften.dk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lersogroften.dk/?wkid=92454&amp;navid=1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4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8.png"/><Relationship Id="rId5" Type="http://schemas.openxmlformats.org/officeDocument/2006/relationships/image" Target="../media/image6.png"/><Relationship Id="rId10" Type="http://schemas.openxmlformats.org/officeDocument/2006/relationships/image" Target="../media/image44.png"/><Relationship Id="rId4" Type="http://schemas.openxmlformats.org/officeDocument/2006/relationships/image" Target="../media/image5.png"/><Relationship Id="rId9" Type="http://schemas.openxmlformats.org/officeDocument/2006/relationships/image" Target="../media/image4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beesanctuaryireland/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www.independent.ie/news/environment/nature-just-wants-us-to-give-it-some-space-family-launchirelands-first-wild-bee-sanctuary-40342025.html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thebeesanctuaryofireland.com/business-for-bees/" TargetMode="External"/><Relationship Id="rId5" Type="http://schemas.openxmlformats.org/officeDocument/2006/relationships/image" Target="../media/image48.jpg"/><Relationship Id="rId10" Type="http://schemas.openxmlformats.org/officeDocument/2006/relationships/hyperlink" Target="mailto:info@beesanctuary.ie" TargetMode="External"/><Relationship Id="rId4" Type="http://schemas.openxmlformats.org/officeDocument/2006/relationships/image" Target="../media/image47.pn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hyperlink" Target="https://www.ocean-alive.org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wildwork.ie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wildwork.ie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53.png"/><Relationship Id="rId4" Type="http://schemas.openxmlformats.org/officeDocument/2006/relationships/image" Target="../media/image52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5" Type="http://schemas.openxmlformats.org/officeDocument/2006/relationships/image" Target="../media/image11.png"/><Relationship Id="rId4" Type="http://schemas.openxmlformats.org/officeDocument/2006/relationships/image" Target="../media/image55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5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2.png"/><Relationship Id="rId7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hyperlink" Target="mailto:castlecootetidytowns@gmail.com" TargetMode="External"/><Relationship Id="rId10" Type="http://schemas.openxmlformats.org/officeDocument/2006/relationships/image" Target="../media/image63.png"/><Relationship Id="rId4" Type="http://schemas.openxmlformats.org/officeDocument/2006/relationships/image" Target="../media/image60.png"/><Relationship Id="rId9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O5t7-bVLNVQ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www.ocean-alive.org/guardias-do-mar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wilder.pt/naturalistas/raquel-gaspar-so-com-persistencia-podemos-mudar-habitos/" TargetMode="External"/><Relationship Id="rId5" Type="http://schemas.openxmlformats.org/officeDocument/2006/relationships/hyperlink" Target="mailto:info@ocean-alive.org" TargetMode="External"/><Relationship Id="rId4" Type="http://schemas.openxmlformats.org/officeDocument/2006/relationships/image" Target="../media/image14.png"/><Relationship Id="rId9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mailto:argo_koinsep@psychothes.gr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5" Type="http://schemas.openxmlformats.org/officeDocument/2006/relationships/hyperlink" Target="https://www.voria.gr/article/viokofinaki-kalathia-me-viologika-proionta-apo-apexartimena-atoma?fbclid=IwAR3KWkd2ySr9QQVYxKwr8Z_6irhEK5fjAk95mhYIflTUTY9PKq9h-8mSAvg" TargetMode="External"/><Relationship Id="rId4" Type="http://schemas.openxmlformats.org/officeDocument/2006/relationships/hyperlink" Target="https://argokoinsep.gr/biokofinaki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23.jpg"/><Relationship Id="rId4" Type="http://schemas.openxmlformats.org/officeDocument/2006/relationships/hyperlink" Target="https://bit.ly/3c431KR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10043" y="7951658"/>
            <a:ext cx="114300" cy="18942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760"/>
              </a:lnSpc>
            </a:pP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o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c</a:t>
            </a:r>
            <a:r>
              <a:rPr sz="700" spc="114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a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204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2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e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a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r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12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g</a:t>
            </a:r>
            <a:r>
              <a:rPr sz="700" spc="2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21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C</a:t>
            </a:r>
            <a:r>
              <a:rPr sz="700" spc="9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o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m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m</a:t>
            </a:r>
            <a:r>
              <a:rPr sz="700" spc="9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u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t</a:t>
            </a:r>
            <a:r>
              <a:rPr sz="700" spc="12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e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s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107681" y="9986987"/>
            <a:ext cx="311150" cy="179705"/>
            <a:chOff x="7107681" y="9986987"/>
            <a:chExt cx="311150" cy="17970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01197" y="10028970"/>
              <a:ext cx="131230" cy="13123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107681" y="9986987"/>
              <a:ext cx="311150" cy="179705"/>
            </a:xfrm>
            <a:custGeom>
              <a:avLst/>
              <a:gdLst/>
              <a:ahLst/>
              <a:cxnLst/>
              <a:rect l="l" t="t" r="r" b="b"/>
              <a:pathLst>
                <a:path w="311150" h="179704">
                  <a:moveTo>
                    <a:pt x="306704" y="0"/>
                  </a:moveTo>
                  <a:lnTo>
                    <a:pt x="302768" y="1054"/>
                  </a:lnTo>
                  <a:lnTo>
                    <a:pt x="302514" y="63"/>
                  </a:lnTo>
                  <a:lnTo>
                    <a:pt x="302385" y="12047"/>
                  </a:lnTo>
                  <a:lnTo>
                    <a:pt x="303291" y="25833"/>
                  </a:lnTo>
                  <a:lnTo>
                    <a:pt x="304889" y="39630"/>
                  </a:lnTo>
                  <a:lnTo>
                    <a:pt x="306832" y="51650"/>
                  </a:lnTo>
                  <a:lnTo>
                    <a:pt x="302011" y="71757"/>
                  </a:lnTo>
                  <a:lnTo>
                    <a:pt x="286369" y="91803"/>
                  </a:lnTo>
                  <a:lnTo>
                    <a:pt x="268416" y="107927"/>
                  </a:lnTo>
                  <a:lnTo>
                    <a:pt x="256667" y="116268"/>
                  </a:lnTo>
                  <a:lnTo>
                    <a:pt x="254253" y="117411"/>
                  </a:lnTo>
                  <a:lnTo>
                    <a:pt x="247776" y="124447"/>
                  </a:lnTo>
                  <a:lnTo>
                    <a:pt x="211665" y="154731"/>
                  </a:lnTo>
                  <a:lnTo>
                    <a:pt x="161101" y="174393"/>
                  </a:lnTo>
                  <a:lnTo>
                    <a:pt x="134635" y="171699"/>
                  </a:lnTo>
                  <a:lnTo>
                    <a:pt x="114004" y="161215"/>
                  </a:lnTo>
                  <a:lnTo>
                    <a:pt x="101219" y="146316"/>
                  </a:lnTo>
                  <a:lnTo>
                    <a:pt x="89308" y="130560"/>
                  </a:lnTo>
                  <a:lnTo>
                    <a:pt x="73183" y="118210"/>
                  </a:lnTo>
                  <a:lnTo>
                    <a:pt x="55106" y="109553"/>
                  </a:lnTo>
                  <a:lnTo>
                    <a:pt x="37338" y="104876"/>
                  </a:lnTo>
                  <a:lnTo>
                    <a:pt x="27481" y="101362"/>
                  </a:lnTo>
                  <a:lnTo>
                    <a:pt x="18684" y="95038"/>
                  </a:lnTo>
                  <a:lnTo>
                    <a:pt x="11245" y="87465"/>
                  </a:lnTo>
                  <a:lnTo>
                    <a:pt x="5461" y="80200"/>
                  </a:lnTo>
                  <a:lnTo>
                    <a:pt x="0" y="81648"/>
                  </a:lnTo>
                  <a:lnTo>
                    <a:pt x="36068" y="109969"/>
                  </a:lnTo>
                  <a:lnTo>
                    <a:pt x="52792" y="114654"/>
                  </a:lnTo>
                  <a:lnTo>
                    <a:pt x="69850" y="122807"/>
                  </a:lnTo>
                  <a:lnTo>
                    <a:pt x="85002" y="134234"/>
                  </a:lnTo>
                  <a:lnTo>
                    <a:pt x="96012" y="148742"/>
                  </a:lnTo>
                  <a:lnTo>
                    <a:pt x="107517" y="162982"/>
                  </a:lnTo>
                  <a:lnTo>
                    <a:pt x="125761" y="174072"/>
                  </a:lnTo>
                  <a:lnTo>
                    <a:pt x="149197" y="179514"/>
                  </a:lnTo>
                  <a:lnTo>
                    <a:pt x="176275" y="176809"/>
                  </a:lnTo>
                  <a:lnTo>
                    <a:pt x="213582" y="159407"/>
                  </a:lnTo>
                  <a:lnTo>
                    <a:pt x="253746" y="124968"/>
                  </a:lnTo>
                  <a:lnTo>
                    <a:pt x="256159" y="122199"/>
                  </a:lnTo>
                  <a:lnTo>
                    <a:pt x="258064" y="121678"/>
                  </a:lnTo>
                  <a:lnTo>
                    <a:pt x="269624" y="113625"/>
                  </a:lnTo>
                  <a:lnTo>
                    <a:pt x="288829" y="96753"/>
                  </a:lnTo>
                  <a:lnTo>
                    <a:pt x="305891" y="74821"/>
                  </a:lnTo>
                  <a:lnTo>
                    <a:pt x="311023" y="51587"/>
                  </a:lnTo>
                  <a:lnTo>
                    <a:pt x="308544" y="35995"/>
                  </a:lnTo>
                  <a:lnTo>
                    <a:pt x="307101" y="21512"/>
                  </a:lnTo>
                  <a:lnTo>
                    <a:pt x="306540" y="9169"/>
                  </a:lnTo>
                  <a:lnTo>
                    <a:pt x="3067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0513" y="9993781"/>
              <a:ext cx="230711" cy="152552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2606039" y="1456943"/>
            <a:ext cx="4340860" cy="8662670"/>
            <a:chOff x="2606039" y="1456943"/>
            <a:chExt cx="4340860" cy="8662670"/>
          </a:xfrm>
        </p:grpSpPr>
        <p:sp>
          <p:nvSpPr>
            <p:cNvPr id="8" name="object 8"/>
            <p:cNvSpPr/>
            <p:nvPr/>
          </p:nvSpPr>
          <p:spPr>
            <a:xfrm>
              <a:off x="3166871" y="1456943"/>
              <a:ext cx="3779520" cy="8662670"/>
            </a:xfrm>
            <a:custGeom>
              <a:avLst/>
              <a:gdLst/>
              <a:ahLst/>
              <a:cxnLst/>
              <a:rect l="l" t="t" r="r" b="b"/>
              <a:pathLst>
                <a:path w="3779520" h="8662670">
                  <a:moveTo>
                    <a:pt x="3779520" y="0"/>
                  </a:moveTo>
                  <a:lnTo>
                    <a:pt x="0" y="0"/>
                  </a:lnTo>
                  <a:lnTo>
                    <a:pt x="0" y="8662416"/>
                  </a:lnTo>
                  <a:lnTo>
                    <a:pt x="3779520" y="8662416"/>
                  </a:lnTo>
                  <a:lnTo>
                    <a:pt x="3779520" y="0"/>
                  </a:lnTo>
                  <a:close/>
                </a:path>
              </a:pathLst>
            </a:custGeom>
            <a:solidFill>
              <a:srgbClr val="354F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606039" y="1949195"/>
              <a:ext cx="3238500" cy="1976755"/>
            </a:xfrm>
            <a:custGeom>
              <a:avLst/>
              <a:gdLst/>
              <a:ahLst/>
              <a:cxnLst/>
              <a:rect l="l" t="t" r="r" b="b"/>
              <a:pathLst>
                <a:path w="3238500" h="1976754">
                  <a:moveTo>
                    <a:pt x="3238500" y="0"/>
                  </a:moveTo>
                  <a:lnTo>
                    <a:pt x="0" y="0"/>
                  </a:lnTo>
                  <a:lnTo>
                    <a:pt x="0" y="1976627"/>
                  </a:lnTo>
                  <a:lnTo>
                    <a:pt x="3238500" y="1976627"/>
                  </a:lnTo>
                  <a:lnTo>
                    <a:pt x="32385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3590925" y="4151671"/>
            <a:ext cx="1996439" cy="715581"/>
          </a:xfrm>
          <a:prstGeom prst="rect">
            <a:avLst/>
          </a:prstGeom>
        </p:spPr>
        <p:txBody>
          <a:bodyPr vert="horz" wrap="square" lIns="0" tIns="8636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80"/>
              </a:spcBef>
              <a:buClr>
                <a:srgbClr val="EB7339"/>
              </a:buClr>
              <a:buSzPct val="130000"/>
              <a:buAutoNum type="arabicPeriod"/>
              <a:tabLst>
                <a:tab pos="354965" algn="l"/>
                <a:tab pos="355600" algn="l"/>
              </a:tabLst>
            </a:pPr>
            <a:r>
              <a:rPr sz="1500" b="1" u="sng" spc="-5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GUARDIÃS</a:t>
            </a:r>
            <a:r>
              <a:rPr sz="1500" b="1" u="sng" spc="-40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500" b="1" u="sng" spc="-5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</a:t>
            </a:r>
            <a:r>
              <a:rPr sz="1500" b="1" u="sng" spc="-30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500" b="1" u="sng" spc="-10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SADO</a:t>
            </a:r>
            <a:endParaRPr sz="15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260"/>
              </a:spcBef>
              <a:buClr>
                <a:srgbClr val="EB7339"/>
              </a:buClr>
              <a:buSzPct val="130000"/>
              <a:buAutoNum type="arabicPeriod"/>
              <a:tabLst>
                <a:tab pos="354965" algn="l"/>
                <a:tab pos="355600" algn="l"/>
              </a:tabLst>
            </a:pPr>
            <a:r>
              <a:rPr sz="1500" b="1" u="sng" spc="-5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BIOCOFINAKI</a:t>
            </a:r>
            <a:endParaRPr sz="15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590925" y="5196966"/>
            <a:ext cx="2664460" cy="940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45"/>
              </a:lnSpc>
              <a:tabLst>
                <a:tab pos="354965" algn="l"/>
              </a:tabLst>
            </a:pPr>
            <a:r>
              <a:rPr sz="1950" b="1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3.	</a:t>
            </a:r>
            <a:r>
              <a:rPr sz="1500" b="1" u="sng" spc="-5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CIÊNCIA</a:t>
            </a:r>
            <a:r>
              <a:rPr sz="1500" b="1" u="sng" spc="10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500" b="1" u="sng" spc="-25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PARA</a:t>
            </a:r>
            <a:r>
              <a:rPr sz="1500" b="1" u="sng" spc="-15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500" b="1" u="sng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OS</a:t>
            </a:r>
            <a:r>
              <a:rPr sz="1500" b="1" u="sng" spc="-15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CIDADÃOS,</a:t>
            </a:r>
            <a:endParaRPr sz="15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355600" marR="52069">
              <a:lnSpc>
                <a:spcPts val="1800"/>
              </a:lnSpc>
              <a:spcBef>
                <a:spcPts val="15"/>
              </a:spcBef>
            </a:pPr>
            <a:r>
              <a:rPr sz="1500" b="1" u="sng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 </a:t>
            </a:r>
            <a:r>
              <a:rPr sz="1500" b="1" u="sng" spc="-5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BENEFÍCIO</a:t>
            </a:r>
            <a:r>
              <a:rPr sz="1500" b="1" u="sng" spc="15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500" b="1" u="sng" spc="-15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DAS </a:t>
            </a:r>
            <a:r>
              <a:rPr sz="1500" b="1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500" b="1" u="sng" spc="-10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COMUNIDADES LOCAIS </a:t>
            </a:r>
            <a:r>
              <a:rPr sz="1500" b="1" u="sng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 </a:t>
            </a:r>
            <a:r>
              <a:rPr sz="1500" b="1" u="sng" spc="-20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 </a:t>
            </a:r>
            <a:r>
              <a:rPr sz="1500" b="1" spc="-3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500" b="1" u="sng" spc="-20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NATUREZA</a:t>
            </a:r>
            <a:endParaRPr sz="15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590925" y="6340220"/>
            <a:ext cx="1069975" cy="258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89"/>
              </a:lnSpc>
              <a:tabLst>
                <a:tab pos="354965" algn="l"/>
              </a:tabLst>
            </a:pPr>
            <a:r>
              <a:rPr sz="1950" b="1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4.	</a:t>
            </a:r>
            <a:r>
              <a:rPr sz="1500" b="1" u="sng" spc="-25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</a:t>
            </a:r>
            <a:r>
              <a:rPr sz="1500" b="1" u="sng" spc="-15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</a:t>
            </a:r>
            <a:r>
              <a:rPr sz="1500" b="1" u="sng" spc="-35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</a:t>
            </a:r>
            <a:r>
              <a:rPr sz="1500" b="1" u="sng" spc="-5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TREE</a:t>
            </a:r>
            <a:endParaRPr sz="15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590925" y="6797420"/>
            <a:ext cx="2789555" cy="482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45"/>
              </a:lnSpc>
              <a:tabLst>
                <a:tab pos="354965" algn="l"/>
              </a:tabLst>
            </a:pPr>
            <a:r>
              <a:rPr sz="1950" b="1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5.	</a:t>
            </a:r>
            <a:r>
              <a:rPr sz="1500" b="1" u="sng" spc="-5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LERSØGRØFTENS</a:t>
            </a:r>
            <a:r>
              <a:rPr sz="1500" b="1" u="sng" spc="10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500" b="1" u="sng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</a:t>
            </a:r>
            <a:r>
              <a:rPr sz="1500" b="1" u="sng" spc="-5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500" b="1" u="sng" spc="-10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JARDINS</a:t>
            </a:r>
            <a:r>
              <a:rPr sz="1500" b="1" u="sng" spc="15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500" b="1" u="sng" spc="-5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</a:t>
            </a:r>
            <a:endParaRPr sz="15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355600">
              <a:lnSpc>
                <a:spcPts val="1755"/>
              </a:lnSpc>
            </a:pPr>
            <a:r>
              <a:rPr sz="1500" b="1" u="sng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ALDEIA</a:t>
            </a:r>
            <a:r>
              <a:rPr sz="1500" b="1" u="sng" spc="-15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500" b="1" u="sng" spc="-25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PARA </a:t>
            </a:r>
            <a:r>
              <a:rPr sz="1500" b="1" u="sng" spc="-10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INTEGRAÇÃO</a:t>
            </a:r>
            <a:endParaRPr sz="15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590925" y="7483220"/>
            <a:ext cx="2890520" cy="17199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ts val="1945"/>
              </a:lnSpc>
              <a:buClr>
                <a:srgbClr val="EB7339"/>
              </a:buClr>
              <a:buSzPct val="130000"/>
              <a:buAutoNum type="arabicPeriod" startAt="6"/>
              <a:tabLst>
                <a:tab pos="354965" algn="l"/>
                <a:tab pos="355600" algn="l"/>
              </a:tabLst>
            </a:pPr>
            <a:r>
              <a:rPr sz="1500" b="1" u="sng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</a:t>
            </a:r>
            <a:r>
              <a:rPr sz="1500" b="1" u="sng" spc="-30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500" b="1" u="sng" spc="-10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SANTUÁRIO</a:t>
            </a:r>
            <a:r>
              <a:rPr sz="1500" b="1" u="sng" spc="-5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500" b="1" u="sng" spc="-15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DAS </a:t>
            </a:r>
            <a:r>
              <a:rPr sz="1500" b="1" u="sng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ABELHAS </a:t>
            </a:r>
            <a:r>
              <a:rPr sz="1500" b="1" u="sng" spc="-20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</a:t>
            </a:r>
            <a:endParaRPr sz="15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355600">
              <a:lnSpc>
                <a:spcPts val="1755"/>
              </a:lnSpc>
            </a:pPr>
            <a:r>
              <a:rPr sz="1500" b="1" u="sng" spc="-10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IRLANDA</a:t>
            </a:r>
            <a:endParaRPr sz="1500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1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Clr>
                <a:srgbClr val="EB7339"/>
              </a:buClr>
              <a:buSzPct val="130000"/>
              <a:buAutoNum type="arabicPeriod" startAt="7"/>
              <a:tabLst>
                <a:tab pos="354965" algn="l"/>
                <a:tab pos="355600" algn="l"/>
              </a:tabLst>
            </a:pPr>
            <a:r>
              <a:rPr sz="1500" b="1" u="sng" spc="-5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WILD</a:t>
            </a:r>
            <a:r>
              <a:rPr sz="1500" b="1" u="sng" spc="-30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500" b="1" u="sng" spc="-10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WORK</a:t>
            </a:r>
            <a:endParaRPr sz="15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355600" marR="197485" indent="-342900">
              <a:lnSpc>
                <a:spcPct val="97600"/>
              </a:lnSpc>
              <a:spcBef>
                <a:spcPts val="1315"/>
              </a:spcBef>
              <a:buClr>
                <a:srgbClr val="EB7339"/>
              </a:buClr>
              <a:buSzPct val="130000"/>
              <a:buAutoNum type="arabicPeriod" startAt="7"/>
              <a:tabLst>
                <a:tab pos="354965" algn="l"/>
                <a:tab pos="355600" algn="l"/>
              </a:tabLst>
            </a:pPr>
            <a:r>
              <a:rPr sz="1500" b="1" u="sng" spc="-10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BIODIVERSIDADE</a:t>
            </a:r>
            <a:r>
              <a:rPr sz="1500" b="1" u="sng" spc="20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500" b="1" u="sng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</a:t>
            </a:r>
            <a:r>
              <a:rPr sz="1500" b="1" u="sng" spc="-5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500" b="1" u="sng" spc="-10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ESTUDO </a:t>
            </a:r>
            <a:r>
              <a:rPr sz="1500" b="1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500" b="1" u="sng" spc="-10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ECOLÓGICO </a:t>
            </a:r>
            <a:r>
              <a:rPr sz="1500" b="1" u="sng" spc="-5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 </a:t>
            </a:r>
            <a:r>
              <a:rPr sz="1500" b="1" u="sng" spc="-35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PÂNTANO </a:t>
            </a:r>
            <a:r>
              <a:rPr sz="1500" b="1" u="sng" spc="-5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 </a:t>
            </a:r>
            <a:r>
              <a:rPr sz="1500" b="1" spc="-3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500" b="1" u="sng" spc="-10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CASTELOCOOTE</a:t>
            </a:r>
            <a:endParaRPr sz="15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0" y="760475"/>
            <a:ext cx="3779520" cy="4509770"/>
            <a:chOff x="0" y="760475"/>
            <a:chExt cx="3779520" cy="4509770"/>
          </a:xfrm>
        </p:grpSpPr>
        <p:sp>
          <p:nvSpPr>
            <p:cNvPr id="16" name="object 16"/>
            <p:cNvSpPr/>
            <p:nvPr/>
          </p:nvSpPr>
          <p:spPr>
            <a:xfrm>
              <a:off x="0" y="1456943"/>
              <a:ext cx="3166745" cy="3812540"/>
            </a:xfrm>
            <a:custGeom>
              <a:avLst/>
              <a:gdLst/>
              <a:ahLst/>
              <a:cxnLst/>
              <a:rect l="l" t="t" r="r" b="b"/>
              <a:pathLst>
                <a:path w="3166745" h="3812540">
                  <a:moveTo>
                    <a:pt x="3166364" y="0"/>
                  </a:moveTo>
                  <a:lnTo>
                    <a:pt x="0" y="0"/>
                  </a:lnTo>
                  <a:lnTo>
                    <a:pt x="0" y="492760"/>
                  </a:lnTo>
                  <a:lnTo>
                    <a:pt x="0" y="2468880"/>
                  </a:lnTo>
                  <a:lnTo>
                    <a:pt x="0" y="3812540"/>
                  </a:lnTo>
                  <a:lnTo>
                    <a:pt x="3166364" y="3812540"/>
                  </a:lnTo>
                  <a:lnTo>
                    <a:pt x="3166364" y="2468880"/>
                  </a:lnTo>
                  <a:lnTo>
                    <a:pt x="2606421" y="2468880"/>
                  </a:lnTo>
                  <a:lnTo>
                    <a:pt x="2606421" y="492760"/>
                  </a:lnTo>
                  <a:lnTo>
                    <a:pt x="3166364" y="492760"/>
                  </a:lnTo>
                  <a:lnTo>
                    <a:pt x="3166364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0" y="760475"/>
              <a:ext cx="3779520" cy="4509516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2818002" y="2078227"/>
            <a:ext cx="2799080" cy="160401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27050">
              <a:lnSpc>
                <a:spcPts val="3020"/>
              </a:lnSpc>
              <a:spcBef>
                <a:spcPts val="480"/>
              </a:spcBef>
            </a:pPr>
            <a:r>
              <a:rPr sz="2800" b="1" spc="290" dirty="0">
                <a:solidFill>
                  <a:srgbClr val="EB7339"/>
                </a:solidFill>
                <a:latin typeface="Calibri"/>
                <a:cs typeface="Calibri"/>
              </a:rPr>
              <a:t>Co</a:t>
            </a:r>
            <a:r>
              <a:rPr sz="2800" b="1" spc="295" dirty="0">
                <a:solidFill>
                  <a:srgbClr val="EB7339"/>
                </a:solidFill>
                <a:latin typeface="Calibri"/>
                <a:cs typeface="Calibri"/>
              </a:rPr>
              <a:t>n</a:t>
            </a:r>
            <a:r>
              <a:rPr sz="2800" b="1" spc="290" dirty="0">
                <a:solidFill>
                  <a:srgbClr val="EB7339"/>
                </a:solidFill>
                <a:latin typeface="Calibri"/>
                <a:cs typeface="Calibri"/>
              </a:rPr>
              <a:t>se</a:t>
            </a:r>
            <a:r>
              <a:rPr sz="2800" b="1" spc="320" dirty="0">
                <a:solidFill>
                  <a:srgbClr val="EB7339"/>
                </a:solidFill>
                <a:latin typeface="Calibri"/>
                <a:cs typeface="Calibri"/>
              </a:rPr>
              <a:t>r</a:t>
            </a:r>
            <a:r>
              <a:rPr sz="2800" b="1" spc="250" dirty="0">
                <a:solidFill>
                  <a:srgbClr val="EB7339"/>
                </a:solidFill>
                <a:latin typeface="Calibri"/>
                <a:cs typeface="Calibri"/>
              </a:rPr>
              <a:t>v</a:t>
            </a:r>
            <a:r>
              <a:rPr sz="2800" b="1" spc="295" dirty="0">
                <a:solidFill>
                  <a:srgbClr val="EB7339"/>
                </a:solidFill>
                <a:latin typeface="Calibri"/>
                <a:cs typeface="Calibri"/>
              </a:rPr>
              <a:t>a</a:t>
            </a:r>
            <a:r>
              <a:rPr sz="2800" b="1" spc="285" dirty="0">
                <a:solidFill>
                  <a:srgbClr val="EB7339"/>
                </a:solidFill>
                <a:latin typeface="Calibri"/>
                <a:cs typeface="Calibri"/>
              </a:rPr>
              <a:t>ç</a:t>
            </a:r>
            <a:r>
              <a:rPr sz="2800" b="1" spc="295" dirty="0">
                <a:solidFill>
                  <a:srgbClr val="EB7339"/>
                </a:solidFill>
                <a:latin typeface="Calibri"/>
                <a:cs typeface="Calibri"/>
              </a:rPr>
              <a:t>ã</a:t>
            </a:r>
            <a:r>
              <a:rPr sz="2800" b="1" spc="-5" dirty="0">
                <a:solidFill>
                  <a:srgbClr val="EB7339"/>
                </a:solidFill>
                <a:latin typeface="Calibri"/>
                <a:cs typeface="Calibri"/>
              </a:rPr>
              <a:t>o  </a:t>
            </a:r>
            <a:r>
              <a:rPr sz="2800" b="1" spc="145" dirty="0">
                <a:solidFill>
                  <a:srgbClr val="EB7339"/>
                </a:solidFill>
                <a:latin typeface="Calibri"/>
                <a:cs typeface="Calibri"/>
              </a:rPr>
              <a:t>da</a:t>
            </a:r>
            <a:r>
              <a:rPr sz="2800" b="1" spc="-33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endParaRPr sz="2800">
              <a:latin typeface="Calibri"/>
              <a:cs typeface="Calibri"/>
            </a:endParaRPr>
          </a:p>
          <a:p>
            <a:pPr marL="12700" marR="5080">
              <a:lnSpc>
                <a:spcPts val="3020"/>
              </a:lnSpc>
              <a:spcBef>
                <a:spcPts val="10"/>
              </a:spcBef>
              <a:tabLst>
                <a:tab pos="574675" algn="l"/>
              </a:tabLst>
            </a:pPr>
            <a:r>
              <a:rPr sz="2800" b="1" spc="270" dirty="0">
                <a:solidFill>
                  <a:srgbClr val="EB7339"/>
                </a:solidFill>
                <a:latin typeface="Calibri"/>
                <a:cs typeface="Calibri"/>
              </a:rPr>
              <a:t>Biodiversidade </a:t>
            </a:r>
            <a:r>
              <a:rPr sz="2800" b="1" spc="-62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2800" b="1" spc="295" dirty="0">
                <a:solidFill>
                  <a:srgbClr val="EB7339"/>
                </a:solidFill>
                <a:latin typeface="Calibri"/>
                <a:cs typeface="Calibri"/>
              </a:rPr>
              <a:t>n</a:t>
            </a:r>
            <a:r>
              <a:rPr sz="2800" b="1" spc="-5" dirty="0">
                <a:solidFill>
                  <a:srgbClr val="EB7339"/>
                </a:solidFill>
                <a:latin typeface="Calibri"/>
                <a:cs typeface="Calibri"/>
              </a:rPr>
              <a:t>a</a:t>
            </a:r>
            <a:r>
              <a:rPr sz="2800" b="1" dirty="0">
                <a:solidFill>
                  <a:srgbClr val="EB7339"/>
                </a:solidFill>
                <a:latin typeface="Calibri"/>
                <a:cs typeface="Calibri"/>
              </a:rPr>
              <a:t>	</a:t>
            </a:r>
            <a:r>
              <a:rPr sz="2800" b="1" spc="285" dirty="0">
                <a:solidFill>
                  <a:srgbClr val="EB7339"/>
                </a:solidFill>
                <a:latin typeface="Calibri"/>
                <a:cs typeface="Calibri"/>
              </a:rPr>
              <a:t>Co</a:t>
            </a:r>
            <a:r>
              <a:rPr sz="2800" b="1" spc="295" dirty="0">
                <a:solidFill>
                  <a:srgbClr val="EB7339"/>
                </a:solidFill>
                <a:latin typeface="Calibri"/>
                <a:cs typeface="Calibri"/>
              </a:rPr>
              <a:t>m</a:t>
            </a:r>
            <a:r>
              <a:rPr sz="2800" b="1" spc="290" dirty="0">
                <a:solidFill>
                  <a:srgbClr val="EB7339"/>
                </a:solidFill>
                <a:latin typeface="Calibri"/>
                <a:cs typeface="Calibri"/>
              </a:rPr>
              <a:t>un</a:t>
            </a:r>
            <a:r>
              <a:rPr sz="2800" b="1" spc="285" dirty="0">
                <a:solidFill>
                  <a:srgbClr val="EB7339"/>
                </a:solidFill>
                <a:latin typeface="Calibri"/>
                <a:cs typeface="Calibri"/>
              </a:rPr>
              <a:t>i</a:t>
            </a:r>
            <a:r>
              <a:rPr sz="2800" b="1" spc="290" dirty="0">
                <a:solidFill>
                  <a:srgbClr val="EB7339"/>
                </a:solidFill>
                <a:latin typeface="Calibri"/>
                <a:cs typeface="Calibri"/>
              </a:rPr>
              <a:t>dad</a:t>
            </a:r>
            <a:r>
              <a:rPr sz="2800" b="1" spc="-5" dirty="0">
                <a:solidFill>
                  <a:srgbClr val="EB7339"/>
                </a:solidFill>
                <a:latin typeface="Calibri"/>
                <a:cs typeface="Calibri"/>
              </a:rPr>
              <a:t>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67664" y="5603493"/>
            <a:ext cx="2188845" cy="161099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 marR="5080" algn="ctr">
              <a:lnSpc>
                <a:spcPct val="71400"/>
              </a:lnSpc>
              <a:spcBef>
                <a:spcPts val="585"/>
              </a:spcBef>
            </a:pPr>
            <a:r>
              <a:rPr sz="1400" spc="-10" dirty="0">
                <a:solidFill>
                  <a:srgbClr val="404040"/>
                </a:solidFill>
                <a:latin typeface="Calibri"/>
                <a:cs typeface="Calibri"/>
              </a:rPr>
              <a:t>Esta categoria</a:t>
            </a:r>
            <a:r>
              <a:rPr sz="14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Calibri"/>
                <a:cs typeface="Calibri"/>
              </a:rPr>
              <a:t>destaca</a:t>
            </a:r>
            <a:r>
              <a:rPr sz="1400" dirty="0">
                <a:solidFill>
                  <a:srgbClr val="404040"/>
                </a:solidFill>
                <a:latin typeface="Calibri"/>
                <a:cs typeface="Calibri"/>
              </a:rPr>
              <a:t> 8</a:t>
            </a:r>
            <a:r>
              <a:rPr sz="14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404040"/>
                </a:solidFill>
                <a:latin typeface="Calibri"/>
                <a:cs typeface="Calibri"/>
              </a:rPr>
              <a:t>casos </a:t>
            </a:r>
            <a:r>
              <a:rPr sz="1400" spc="-30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404040"/>
                </a:solidFill>
                <a:latin typeface="Calibri"/>
                <a:cs typeface="Calibri"/>
              </a:rPr>
              <a:t>selecionados</a:t>
            </a:r>
            <a:r>
              <a:rPr sz="1400" spc="5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400" spc="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Calibri"/>
                <a:cs typeface="Calibri"/>
              </a:rPr>
              <a:t>transferíveis </a:t>
            </a:r>
            <a:r>
              <a:rPr sz="1400" spc="-5" dirty="0">
                <a:solidFill>
                  <a:srgbClr val="404040"/>
                </a:solidFill>
                <a:latin typeface="Calibri"/>
                <a:cs typeface="Calibri"/>
              </a:rPr>
              <a:t> de todas</a:t>
            </a:r>
            <a:r>
              <a:rPr sz="14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404040"/>
                </a:solidFill>
                <a:latin typeface="Calibri"/>
                <a:cs typeface="Calibri"/>
              </a:rPr>
              <a:t>as regiões</a:t>
            </a:r>
            <a:r>
              <a:rPr sz="14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404040"/>
                </a:solidFill>
                <a:latin typeface="Calibri"/>
                <a:cs typeface="Calibri"/>
              </a:rPr>
              <a:t>do </a:t>
            </a:r>
            <a:r>
              <a:rPr sz="14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Calibri"/>
                <a:cs typeface="Calibri"/>
              </a:rPr>
              <a:t>projeto.</a:t>
            </a:r>
            <a:endParaRPr sz="1400">
              <a:latin typeface="Calibri"/>
              <a:cs typeface="Calibri"/>
            </a:endParaRPr>
          </a:p>
          <a:p>
            <a:pPr marL="27940" marR="18415" algn="ctr">
              <a:lnSpc>
                <a:spcPct val="71400"/>
              </a:lnSpc>
              <a:spcBef>
                <a:spcPts val="1200"/>
              </a:spcBef>
            </a:pPr>
            <a:r>
              <a:rPr sz="1400" spc="-5" dirty="0">
                <a:solidFill>
                  <a:srgbClr val="404040"/>
                </a:solidFill>
                <a:latin typeface="Calibri"/>
                <a:cs typeface="Calibri"/>
              </a:rPr>
              <a:t>São </a:t>
            </a:r>
            <a:r>
              <a:rPr sz="1400" spc="-10" dirty="0">
                <a:solidFill>
                  <a:srgbClr val="404040"/>
                </a:solidFill>
                <a:latin typeface="Calibri"/>
                <a:cs typeface="Calibri"/>
              </a:rPr>
              <a:t>exemplos </a:t>
            </a:r>
            <a:r>
              <a:rPr sz="1400" spc="-5" dirty="0">
                <a:solidFill>
                  <a:srgbClr val="404040"/>
                </a:solidFill>
                <a:latin typeface="Calibri"/>
                <a:cs typeface="Calibri"/>
              </a:rPr>
              <a:t>de iniciativas </a:t>
            </a:r>
            <a:r>
              <a:rPr sz="14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404040"/>
                </a:solidFill>
                <a:latin typeface="Calibri"/>
                <a:cs typeface="Calibri"/>
              </a:rPr>
              <a:t>comunitárias que contribuem </a:t>
            </a:r>
            <a:r>
              <a:rPr sz="1400" spc="-30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Calibri"/>
                <a:cs typeface="Calibri"/>
              </a:rPr>
              <a:t>para </a:t>
            </a:r>
            <a:r>
              <a:rPr sz="1400" dirty="0">
                <a:solidFill>
                  <a:srgbClr val="404040"/>
                </a:solidFill>
                <a:latin typeface="Calibri"/>
                <a:cs typeface="Calibri"/>
              </a:rPr>
              <a:t>a </a:t>
            </a:r>
            <a:r>
              <a:rPr sz="1400" spc="-5" dirty="0">
                <a:solidFill>
                  <a:srgbClr val="404040"/>
                </a:solidFill>
                <a:latin typeface="Calibri"/>
                <a:cs typeface="Calibri"/>
              </a:rPr>
              <a:t>conservação da </a:t>
            </a:r>
            <a:r>
              <a:rPr sz="14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404040"/>
                </a:solidFill>
                <a:latin typeface="Calibri"/>
                <a:cs typeface="Calibri"/>
              </a:rPr>
              <a:t>biodiversidade</a:t>
            </a:r>
            <a:r>
              <a:rPr sz="14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404040"/>
                </a:solidFill>
                <a:latin typeface="Calibri"/>
                <a:cs typeface="Calibri"/>
              </a:rPr>
              <a:t>no</a:t>
            </a:r>
            <a:r>
              <a:rPr sz="14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404040"/>
                </a:solidFill>
                <a:latin typeface="Calibri"/>
                <a:cs typeface="Calibri"/>
              </a:rPr>
              <a:t>seu </a:t>
            </a:r>
            <a:r>
              <a:rPr sz="14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404040"/>
                </a:solidFill>
                <a:latin typeface="Calibri"/>
                <a:cs typeface="Calibri"/>
              </a:rPr>
              <a:t>território.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410325" y="225627"/>
            <a:ext cx="79692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spc="-10" dirty="0">
                <a:solidFill>
                  <a:srgbClr val="EB7339"/>
                </a:solidFill>
                <a:latin typeface="Calibri"/>
                <a:cs typeface="Calibri"/>
              </a:rPr>
              <a:t>01</a:t>
            </a:r>
            <a:endParaRPr sz="600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0" y="1098803"/>
            <a:ext cx="1673860" cy="3834765"/>
          </a:xfrm>
          <a:custGeom>
            <a:avLst/>
            <a:gdLst/>
            <a:ahLst/>
            <a:cxnLst/>
            <a:rect l="l" t="t" r="r" b="b"/>
            <a:pathLst>
              <a:path w="1673860" h="3834765">
                <a:moveTo>
                  <a:pt x="751332" y="1925701"/>
                </a:moveTo>
                <a:lnTo>
                  <a:pt x="748245" y="1882724"/>
                </a:lnTo>
                <a:lnTo>
                  <a:pt x="739013" y="1840255"/>
                </a:lnTo>
                <a:lnTo>
                  <a:pt x="723607" y="1798789"/>
                </a:lnTo>
                <a:lnTo>
                  <a:pt x="702056" y="1758861"/>
                </a:lnTo>
                <a:lnTo>
                  <a:pt x="674344" y="1720977"/>
                </a:lnTo>
                <a:lnTo>
                  <a:pt x="640473" y="1685671"/>
                </a:lnTo>
                <a:lnTo>
                  <a:pt x="595566" y="1636547"/>
                </a:lnTo>
                <a:lnTo>
                  <a:pt x="556641" y="1583423"/>
                </a:lnTo>
                <a:lnTo>
                  <a:pt x="523265" y="1527378"/>
                </a:lnTo>
                <a:lnTo>
                  <a:pt x="495007" y="1469491"/>
                </a:lnTo>
                <a:lnTo>
                  <a:pt x="471462" y="1410843"/>
                </a:lnTo>
                <a:lnTo>
                  <a:pt x="452170" y="1352524"/>
                </a:lnTo>
                <a:lnTo>
                  <a:pt x="436727" y="1295628"/>
                </a:lnTo>
                <a:lnTo>
                  <a:pt x="424700" y="1241209"/>
                </a:lnTo>
                <a:lnTo>
                  <a:pt x="415671" y="1190371"/>
                </a:lnTo>
                <a:lnTo>
                  <a:pt x="409194" y="1144193"/>
                </a:lnTo>
                <a:lnTo>
                  <a:pt x="404850" y="1103757"/>
                </a:lnTo>
                <a:lnTo>
                  <a:pt x="400862" y="1044448"/>
                </a:lnTo>
                <a:lnTo>
                  <a:pt x="400304" y="1021080"/>
                </a:lnTo>
                <a:lnTo>
                  <a:pt x="399999" y="1015428"/>
                </a:lnTo>
                <a:lnTo>
                  <a:pt x="391439" y="952855"/>
                </a:lnTo>
                <a:lnTo>
                  <a:pt x="374319" y="883754"/>
                </a:lnTo>
                <a:lnTo>
                  <a:pt x="360807" y="844181"/>
                </a:lnTo>
                <a:lnTo>
                  <a:pt x="343331" y="802678"/>
                </a:lnTo>
                <a:lnTo>
                  <a:pt x="321373" y="760310"/>
                </a:lnTo>
                <a:lnTo>
                  <a:pt x="294449" y="718134"/>
                </a:lnTo>
                <a:lnTo>
                  <a:pt x="262026" y="677227"/>
                </a:lnTo>
                <a:lnTo>
                  <a:pt x="223621" y="638644"/>
                </a:lnTo>
                <a:lnTo>
                  <a:pt x="178727" y="603453"/>
                </a:lnTo>
                <a:lnTo>
                  <a:pt x="126822" y="572706"/>
                </a:lnTo>
                <a:lnTo>
                  <a:pt x="67411" y="547484"/>
                </a:lnTo>
                <a:lnTo>
                  <a:pt x="0" y="528828"/>
                </a:lnTo>
                <a:lnTo>
                  <a:pt x="0" y="590423"/>
                </a:lnTo>
                <a:lnTo>
                  <a:pt x="6159" y="590423"/>
                </a:lnTo>
                <a:lnTo>
                  <a:pt x="74828" y="613092"/>
                </a:lnTo>
                <a:lnTo>
                  <a:pt x="133553" y="643166"/>
                </a:lnTo>
                <a:lnTo>
                  <a:pt x="183121" y="679107"/>
                </a:lnTo>
                <a:lnTo>
                  <a:pt x="224294" y="719378"/>
                </a:lnTo>
                <a:lnTo>
                  <a:pt x="257848" y="762419"/>
                </a:lnTo>
                <a:lnTo>
                  <a:pt x="284568" y="806691"/>
                </a:lnTo>
                <a:lnTo>
                  <a:pt x="305206" y="850646"/>
                </a:lnTo>
                <a:lnTo>
                  <a:pt x="320548" y="892746"/>
                </a:lnTo>
                <a:lnTo>
                  <a:pt x="331355" y="931418"/>
                </a:lnTo>
                <a:lnTo>
                  <a:pt x="342519" y="992352"/>
                </a:lnTo>
                <a:lnTo>
                  <a:pt x="345109" y="1046213"/>
                </a:lnTo>
                <a:lnTo>
                  <a:pt x="346036" y="1071130"/>
                </a:lnTo>
                <a:lnTo>
                  <a:pt x="351523" y="1141374"/>
                </a:lnTo>
                <a:lnTo>
                  <a:pt x="356882" y="1184998"/>
                </a:lnTo>
                <a:lnTo>
                  <a:pt x="364540" y="1233131"/>
                </a:lnTo>
                <a:lnTo>
                  <a:pt x="374891" y="1284947"/>
                </a:lnTo>
                <a:lnTo>
                  <a:pt x="388340" y="1339570"/>
                </a:lnTo>
                <a:lnTo>
                  <a:pt x="405307" y="1396136"/>
                </a:lnTo>
                <a:lnTo>
                  <a:pt x="426186" y="1453819"/>
                </a:lnTo>
                <a:lnTo>
                  <a:pt x="451396" y="1511731"/>
                </a:lnTo>
                <a:lnTo>
                  <a:pt x="481317" y="1569046"/>
                </a:lnTo>
                <a:lnTo>
                  <a:pt x="516382" y="1624876"/>
                </a:lnTo>
                <a:lnTo>
                  <a:pt x="556983" y="1678393"/>
                </a:lnTo>
                <a:lnTo>
                  <a:pt x="603529" y="1728724"/>
                </a:lnTo>
                <a:lnTo>
                  <a:pt x="636828" y="1766709"/>
                </a:lnTo>
                <a:lnTo>
                  <a:pt x="662597" y="1806714"/>
                </a:lnTo>
                <a:lnTo>
                  <a:pt x="680504" y="1848777"/>
                </a:lnTo>
                <a:lnTo>
                  <a:pt x="690194" y="1892884"/>
                </a:lnTo>
                <a:lnTo>
                  <a:pt x="691337" y="1939061"/>
                </a:lnTo>
                <a:lnTo>
                  <a:pt x="683590" y="1987296"/>
                </a:lnTo>
                <a:lnTo>
                  <a:pt x="670267" y="2032241"/>
                </a:lnTo>
                <a:lnTo>
                  <a:pt x="650951" y="2076170"/>
                </a:lnTo>
                <a:lnTo>
                  <a:pt x="626364" y="2118715"/>
                </a:lnTo>
                <a:lnTo>
                  <a:pt x="597230" y="2159495"/>
                </a:lnTo>
                <a:lnTo>
                  <a:pt x="564261" y="2198103"/>
                </a:lnTo>
                <a:lnTo>
                  <a:pt x="528180" y="2234158"/>
                </a:lnTo>
                <a:lnTo>
                  <a:pt x="489712" y="2267280"/>
                </a:lnTo>
                <a:lnTo>
                  <a:pt x="449567" y="2297061"/>
                </a:lnTo>
                <a:lnTo>
                  <a:pt x="408495" y="2323134"/>
                </a:lnTo>
                <a:lnTo>
                  <a:pt x="367182" y="2345105"/>
                </a:lnTo>
                <a:lnTo>
                  <a:pt x="326390" y="2362581"/>
                </a:lnTo>
                <a:lnTo>
                  <a:pt x="272122" y="2385466"/>
                </a:lnTo>
                <a:lnTo>
                  <a:pt x="220345" y="2411349"/>
                </a:lnTo>
                <a:lnTo>
                  <a:pt x="171259" y="2439492"/>
                </a:lnTo>
                <a:lnTo>
                  <a:pt x="125082" y="2469134"/>
                </a:lnTo>
                <a:lnTo>
                  <a:pt x="82029" y="2499525"/>
                </a:lnTo>
                <a:lnTo>
                  <a:pt x="42316" y="2529929"/>
                </a:lnTo>
                <a:lnTo>
                  <a:pt x="6159" y="2559558"/>
                </a:lnTo>
                <a:lnTo>
                  <a:pt x="6159" y="2645664"/>
                </a:lnTo>
                <a:lnTo>
                  <a:pt x="35864" y="2616974"/>
                </a:lnTo>
                <a:lnTo>
                  <a:pt x="69469" y="2586748"/>
                </a:lnTo>
                <a:lnTo>
                  <a:pt x="106832" y="2555798"/>
                </a:lnTo>
                <a:lnTo>
                  <a:pt x="147789" y="2524912"/>
                </a:lnTo>
                <a:lnTo>
                  <a:pt x="192227" y="2494889"/>
                </a:lnTo>
                <a:lnTo>
                  <a:pt x="239979" y="2466517"/>
                </a:lnTo>
                <a:lnTo>
                  <a:pt x="290906" y="2440609"/>
                </a:lnTo>
                <a:lnTo>
                  <a:pt x="344868" y="2417953"/>
                </a:lnTo>
                <a:lnTo>
                  <a:pt x="385546" y="2401849"/>
                </a:lnTo>
                <a:lnTo>
                  <a:pt x="427113" y="2381415"/>
                </a:lnTo>
                <a:lnTo>
                  <a:pt x="468896" y="2356916"/>
                </a:lnTo>
                <a:lnTo>
                  <a:pt x="510235" y="2328634"/>
                </a:lnTo>
                <a:lnTo>
                  <a:pt x="550456" y="2296845"/>
                </a:lnTo>
                <a:lnTo>
                  <a:pt x="588899" y="2261832"/>
                </a:lnTo>
                <a:lnTo>
                  <a:pt x="624903" y="2223859"/>
                </a:lnTo>
                <a:lnTo>
                  <a:pt x="657809" y="2183231"/>
                </a:lnTo>
                <a:lnTo>
                  <a:pt x="686955" y="2140191"/>
                </a:lnTo>
                <a:lnTo>
                  <a:pt x="711669" y="2095042"/>
                </a:lnTo>
                <a:lnTo>
                  <a:pt x="731291" y="2048052"/>
                </a:lnTo>
                <a:lnTo>
                  <a:pt x="745172" y="1999488"/>
                </a:lnTo>
                <a:lnTo>
                  <a:pt x="751230" y="1944179"/>
                </a:lnTo>
                <a:lnTo>
                  <a:pt x="751332" y="1925701"/>
                </a:lnTo>
                <a:close/>
              </a:path>
              <a:path w="1673860" h="3834765">
                <a:moveTo>
                  <a:pt x="1415796" y="2172589"/>
                </a:moveTo>
                <a:lnTo>
                  <a:pt x="1413522" y="2132711"/>
                </a:lnTo>
                <a:lnTo>
                  <a:pt x="1406728" y="2091105"/>
                </a:lnTo>
                <a:lnTo>
                  <a:pt x="1395488" y="2047875"/>
                </a:lnTo>
                <a:lnTo>
                  <a:pt x="1379842" y="2003120"/>
                </a:lnTo>
                <a:lnTo>
                  <a:pt x="1359827" y="1956955"/>
                </a:lnTo>
                <a:lnTo>
                  <a:pt x="1335519" y="1909457"/>
                </a:lnTo>
                <a:lnTo>
                  <a:pt x="1306957" y="1860753"/>
                </a:lnTo>
                <a:lnTo>
                  <a:pt x="1274191" y="1810931"/>
                </a:lnTo>
                <a:lnTo>
                  <a:pt x="1237284" y="1760093"/>
                </a:lnTo>
                <a:lnTo>
                  <a:pt x="1170965" y="1671828"/>
                </a:lnTo>
                <a:lnTo>
                  <a:pt x="1111732" y="1591373"/>
                </a:lnTo>
                <a:lnTo>
                  <a:pt x="1059180" y="1518259"/>
                </a:lnTo>
                <a:lnTo>
                  <a:pt x="1012913" y="1452041"/>
                </a:lnTo>
                <a:lnTo>
                  <a:pt x="972540" y="1392237"/>
                </a:lnTo>
                <a:lnTo>
                  <a:pt x="937679" y="1338376"/>
                </a:lnTo>
                <a:lnTo>
                  <a:pt x="907923" y="1289989"/>
                </a:lnTo>
                <a:lnTo>
                  <a:pt x="882891" y="1246619"/>
                </a:lnTo>
                <a:lnTo>
                  <a:pt x="862177" y="1207782"/>
                </a:lnTo>
                <a:lnTo>
                  <a:pt x="845388" y="1173010"/>
                </a:lnTo>
                <a:lnTo>
                  <a:pt x="822045" y="1113815"/>
                </a:lnTo>
                <a:lnTo>
                  <a:pt x="809713" y="1065288"/>
                </a:lnTo>
                <a:lnTo>
                  <a:pt x="805230" y="1023658"/>
                </a:lnTo>
                <a:lnTo>
                  <a:pt x="804964" y="1004265"/>
                </a:lnTo>
                <a:lnTo>
                  <a:pt x="805472" y="985189"/>
                </a:lnTo>
                <a:lnTo>
                  <a:pt x="806386" y="965962"/>
                </a:lnTo>
                <a:lnTo>
                  <a:pt x="806386" y="947547"/>
                </a:lnTo>
                <a:lnTo>
                  <a:pt x="805154" y="880275"/>
                </a:lnTo>
                <a:lnTo>
                  <a:pt x="800290" y="839343"/>
                </a:lnTo>
                <a:lnTo>
                  <a:pt x="792099" y="794981"/>
                </a:lnTo>
                <a:lnTo>
                  <a:pt x="780224" y="748245"/>
                </a:lnTo>
                <a:lnTo>
                  <a:pt x="764286" y="700214"/>
                </a:lnTo>
                <a:lnTo>
                  <a:pt x="743902" y="651967"/>
                </a:lnTo>
                <a:lnTo>
                  <a:pt x="718731" y="604583"/>
                </a:lnTo>
                <a:lnTo>
                  <a:pt x="688378" y="559117"/>
                </a:lnTo>
                <a:lnTo>
                  <a:pt x="652500" y="516636"/>
                </a:lnTo>
                <a:lnTo>
                  <a:pt x="614387" y="482346"/>
                </a:lnTo>
                <a:lnTo>
                  <a:pt x="573811" y="453440"/>
                </a:lnTo>
                <a:lnTo>
                  <a:pt x="530542" y="430034"/>
                </a:lnTo>
                <a:lnTo>
                  <a:pt x="484365" y="412229"/>
                </a:lnTo>
                <a:lnTo>
                  <a:pt x="435063" y="400126"/>
                </a:lnTo>
                <a:lnTo>
                  <a:pt x="382435" y="393827"/>
                </a:lnTo>
                <a:lnTo>
                  <a:pt x="326250" y="393446"/>
                </a:lnTo>
                <a:lnTo>
                  <a:pt x="253365" y="394614"/>
                </a:lnTo>
                <a:lnTo>
                  <a:pt x="188531" y="392341"/>
                </a:lnTo>
                <a:lnTo>
                  <a:pt x="131572" y="387324"/>
                </a:lnTo>
                <a:lnTo>
                  <a:pt x="82296" y="380250"/>
                </a:lnTo>
                <a:lnTo>
                  <a:pt x="40551" y="371817"/>
                </a:lnTo>
                <a:lnTo>
                  <a:pt x="6146" y="362712"/>
                </a:lnTo>
                <a:lnTo>
                  <a:pt x="6146" y="424307"/>
                </a:lnTo>
                <a:lnTo>
                  <a:pt x="45707" y="432981"/>
                </a:lnTo>
                <a:lnTo>
                  <a:pt x="90741" y="440461"/>
                </a:lnTo>
                <a:lnTo>
                  <a:pt x="141579" y="446582"/>
                </a:lnTo>
                <a:lnTo>
                  <a:pt x="198577" y="451167"/>
                </a:lnTo>
                <a:lnTo>
                  <a:pt x="262064" y="454050"/>
                </a:lnTo>
                <a:lnTo>
                  <a:pt x="332409" y="455041"/>
                </a:lnTo>
                <a:lnTo>
                  <a:pt x="386689" y="458101"/>
                </a:lnTo>
                <a:lnTo>
                  <a:pt x="438416" y="467131"/>
                </a:lnTo>
                <a:lnTo>
                  <a:pt x="487057" y="481990"/>
                </a:lnTo>
                <a:lnTo>
                  <a:pt x="532117" y="502475"/>
                </a:lnTo>
                <a:lnTo>
                  <a:pt x="573062" y="528434"/>
                </a:lnTo>
                <a:lnTo>
                  <a:pt x="609409" y="559689"/>
                </a:lnTo>
                <a:lnTo>
                  <a:pt x="643445" y="599160"/>
                </a:lnTo>
                <a:lnTo>
                  <a:pt x="671957" y="642721"/>
                </a:lnTo>
                <a:lnTo>
                  <a:pt x="695363" y="689013"/>
                </a:lnTo>
                <a:lnTo>
                  <a:pt x="714044" y="736663"/>
                </a:lnTo>
                <a:lnTo>
                  <a:pt x="728421" y="784313"/>
                </a:lnTo>
                <a:lnTo>
                  <a:pt x="738898" y="830605"/>
                </a:lnTo>
                <a:lnTo>
                  <a:pt x="745883" y="874141"/>
                </a:lnTo>
                <a:lnTo>
                  <a:pt x="749769" y="913587"/>
                </a:lnTo>
                <a:lnTo>
                  <a:pt x="750989" y="947547"/>
                </a:lnTo>
                <a:lnTo>
                  <a:pt x="750989" y="965962"/>
                </a:lnTo>
                <a:lnTo>
                  <a:pt x="750074" y="987996"/>
                </a:lnTo>
                <a:lnTo>
                  <a:pt x="749579" y="1009700"/>
                </a:lnTo>
                <a:lnTo>
                  <a:pt x="751395" y="1054074"/>
                </a:lnTo>
                <a:lnTo>
                  <a:pt x="759688" y="1103020"/>
                </a:lnTo>
                <a:lnTo>
                  <a:pt x="777659" y="1160462"/>
                </a:lnTo>
                <a:lnTo>
                  <a:pt x="808570" y="1230299"/>
                </a:lnTo>
                <a:lnTo>
                  <a:pt x="829868" y="1271092"/>
                </a:lnTo>
                <a:lnTo>
                  <a:pt x="855624" y="1316469"/>
                </a:lnTo>
                <a:lnTo>
                  <a:pt x="886218" y="1366901"/>
                </a:lnTo>
                <a:lnTo>
                  <a:pt x="922070" y="1422895"/>
                </a:lnTo>
                <a:lnTo>
                  <a:pt x="963561" y="1484922"/>
                </a:lnTo>
                <a:lnTo>
                  <a:pt x="1011123" y="1553489"/>
                </a:lnTo>
                <a:lnTo>
                  <a:pt x="1065149" y="1629079"/>
                </a:lnTo>
                <a:lnTo>
                  <a:pt x="1126032" y="1712175"/>
                </a:lnTo>
                <a:lnTo>
                  <a:pt x="1194193" y="1803273"/>
                </a:lnTo>
                <a:lnTo>
                  <a:pt x="1233893" y="1857921"/>
                </a:lnTo>
                <a:lnTo>
                  <a:pt x="1268069" y="1910969"/>
                </a:lnTo>
                <a:lnTo>
                  <a:pt x="1296695" y="1962327"/>
                </a:lnTo>
                <a:lnTo>
                  <a:pt x="1319771" y="2011857"/>
                </a:lnTo>
                <a:lnTo>
                  <a:pt x="1337322" y="2059482"/>
                </a:lnTo>
                <a:lnTo>
                  <a:pt x="1349324" y="2105075"/>
                </a:lnTo>
                <a:lnTo>
                  <a:pt x="1355775" y="2148522"/>
                </a:lnTo>
                <a:lnTo>
                  <a:pt x="1356690" y="2189721"/>
                </a:lnTo>
                <a:lnTo>
                  <a:pt x="1352054" y="2228558"/>
                </a:lnTo>
                <a:lnTo>
                  <a:pt x="1322489" y="2305634"/>
                </a:lnTo>
                <a:lnTo>
                  <a:pt x="1296200" y="2342604"/>
                </a:lnTo>
                <a:lnTo>
                  <a:pt x="1263992" y="2376030"/>
                </a:lnTo>
                <a:lnTo>
                  <a:pt x="1226845" y="2406129"/>
                </a:lnTo>
                <a:lnTo>
                  <a:pt x="1185735" y="2433104"/>
                </a:lnTo>
                <a:lnTo>
                  <a:pt x="1141628" y="2457132"/>
                </a:lnTo>
                <a:lnTo>
                  <a:pt x="1095514" y="2478455"/>
                </a:lnTo>
                <a:lnTo>
                  <a:pt x="1048346" y="2497251"/>
                </a:lnTo>
                <a:lnTo>
                  <a:pt x="1001115" y="2513723"/>
                </a:lnTo>
                <a:lnTo>
                  <a:pt x="954786" y="2528074"/>
                </a:lnTo>
                <a:lnTo>
                  <a:pt x="910348" y="2540508"/>
                </a:lnTo>
                <a:lnTo>
                  <a:pt x="868756" y="2551239"/>
                </a:lnTo>
                <a:lnTo>
                  <a:pt x="831011" y="2560447"/>
                </a:lnTo>
                <a:lnTo>
                  <a:pt x="812546" y="2566670"/>
                </a:lnTo>
                <a:lnTo>
                  <a:pt x="772134" y="2574848"/>
                </a:lnTo>
                <a:lnTo>
                  <a:pt x="734047" y="2581262"/>
                </a:lnTo>
                <a:lnTo>
                  <a:pt x="623531" y="2596934"/>
                </a:lnTo>
                <a:lnTo>
                  <a:pt x="584339" y="2603779"/>
                </a:lnTo>
                <a:lnTo>
                  <a:pt x="546684" y="2612834"/>
                </a:lnTo>
                <a:lnTo>
                  <a:pt x="510070" y="2625217"/>
                </a:lnTo>
                <a:lnTo>
                  <a:pt x="473976" y="2642019"/>
                </a:lnTo>
                <a:lnTo>
                  <a:pt x="437883" y="2664371"/>
                </a:lnTo>
                <a:lnTo>
                  <a:pt x="401269" y="2693365"/>
                </a:lnTo>
                <a:lnTo>
                  <a:pt x="363613" y="2730119"/>
                </a:lnTo>
                <a:lnTo>
                  <a:pt x="324421" y="2775737"/>
                </a:lnTo>
                <a:lnTo>
                  <a:pt x="251802" y="2873781"/>
                </a:lnTo>
                <a:lnTo>
                  <a:pt x="218135" y="2913405"/>
                </a:lnTo>
                <a:lnTo>
                  <a:pt x="182740" y="2950286"/>
                </a:lnTo>
                <a:lnTo>
                  <a:pt x="146189" y="2984487"/>
                </a:lnTo>
                <a:lnTo>
                  <a:pt x="109067" y="3016097"/>
                </a:lnTo>
                <a:lnTo>
                  <a:pt x="71932" y="3045180"/>
                </a:lnTo>
                <a:lnTo>
                  <a:pt x="35394" y="3071787"/>
                </a:lnTo>
                <a:lnTo>
                  <a:pt x="0" y="3096006"/>
                </a:lnTo>
                <a:lnTo>
                  <a:pt x="0" y="3169920"/>
                </a:lnTo>
                <a:lnTo>
                  <a:pt x="35712" y="3147822"/>
                </a:lnTo>
                <a:lnTo>
                  <a:pt x="72796" y="3122625"/>
                </a:lnTo>
                <a:lnTo>
                  <a:pt x="110794" y="3094431"/>
                </a:lnTo>
                <a:lnTo>
                  <a:pt x="149250" y="3063367"/>
                </a:lnTo>
                <a:lnTo>
                  <a:pt x="187706" y="3029521"/>
                </a:lnTo>
                <a:lnTo>
                  <a:pt x="225704" y="2992983"/>
                </a:lnTo>
                <a:lnTo>
                  <a:pt x="262788" y="2953867"/>
                </a:lnTo>
                <a:lnTo>
                  <a:pt x="298500" y="2912275"/>
                </a:lnTo>
                <a:lnTo>
                  <a:pt x="332409" y="2868295"/>
                </a:lnTo>
                <a:lnTo>
                  <a:pt x="371983" y="2813088"/>
                </a:lnTo>
                <a:lnTo>
                  <a:pt x="409168" y="2769476"/>
                </a:lnTo>
                <a:lnTo>
                  <a:pt x="444792" y="2735834"/>
                </a:lnTo>
                <a:lnTo>
                  <a:pt x="479666" y="2710548"/>
                </a:lnTo>
                <a:lnTo>
                  <a:pt x="514578" y="2692006"/>
                </a:lnTo>
                <a:lnTo>
                  <a:pt x="550354" y="2678569"/>
                </a:lnTo>
                <a:lnTo>
                  <a:pt x="587806" y="2668638"/>
                </a:lnTo>
                <a:lnTo>
                  <a:pt x="627735" y="2660586"/>
                </a:lnTo>
                <a:lnTo>
                  <a:pt x="670966" y="2652776"/>
                </a:lnTo>
                <a:lnTo>
                  <a:pt x="704532" y="2648000"/>
                </a:lnTo>
                <a:lnTo>
                  <a:pt x="740981" y="2642031"/>
                </a:lnTo>
                <a:lnTo>
                  <a:pt x="780897" y="2633764"/>
                </a:lnTo>
                <a:lnTo>
                  <a:pt x="824852" y="2622042"/>
                </a:lnTo>
                <a:lnTo>
                  <a:pt x="843330" y="2615819"/>
                </a:lnTo>
                <a:lnTo>
                  <a:pt x="880973" y="2607322"/>
                </a:lnTo>
                <a:lnTo>
                  <a:pt x="922134" y="2597442"/>
                </a:lnTo>
                <a:lnTo>
                  <a:pt x="966025" y="2585948"/>
                </a:lnTo>
                <a:lnTo>
                  <a:pt x="1011821" y="2572601"/>
                </a:lnTo>
                <a:lnTo>
                  <a:pt x="1058735" y="2557132"/>
                </a:lnTo>
                <a:lnTo>
                  <a:pt x="1105928" y="2539327"/>
                </a:lnTo>
                <a:lnTo>
                  <a:pt x="1152626" y="2518943"/>
                </a:lnTo>
                <a:lnTo>
                  <a:pt x="1197991" y="2495715"/>
                </a:lnTo>
                <a:lnTo>
                  <a:pt x="1241247" y="2469426"/>
                </a:lnTo>
                <a:lnTo>
                  <a:pt x="1281557" y="2439835"/>
                </a:lnTo>
                <a:lnTo>
                  <a:pt x="1318133" y="2406675"/>
                </a:lnTo>
                <a:lnTo>
                  <a:pt x="1350175" y="2369718"/>
                </a:lnTo>
                <a:lnTo>
                  <a:pt x="1376857" y="2328735"/>
                </a:lnTo>
                <a:lnTo>
                  <a:pt x="1397381" y="2283460"/>
                </a:lnTo>
                <a:lnTo>
                  <a:pt x="1411198" y="2230361"/>
                </a:lnTo>
                <a:lnTo>
                  <a:pt x="1414640" y="2202942"/>
                </a:lnTo>
                <a:lnTo>
                  <a:pt x="1415796" y="2172589"/>
                </a:lnTo>
                <a:close/>
              </a:path>
              <a:path w="1673860" h="3834765">
                <a:moveTo>
                  <a:pt x="1673352" y="2074164"/>
                </a:moveTo>
                <a:lnTo>
                  <a:pt x="1672196" y="2023300"/>
                </a:lnTo>
                <a:lnTo>
                  <a:pt x="1668754" y="1971852"/>
                </a:lnTo>
                <a:lnTo>
                  <a:pt x="1663001" y="1919236"/>
                </a:lnTo>
                <a:lnTo>
                  <a:pt x="1654937" y="1864868"/>
                </a:lnTo>
                <a:lnTo>
                  <a:pt x="1641094" y="1793760"/>
                </a:lnTo>
                <a:lnTo>
                  <a:pt x="1625765" y="1725891"/>
                </a:lnTo>
                <a:lnTo>
                  <a:pt x="1609153" y="1661236"/>
                </a:lnTo>
                <a:lnTo>
                  <a:pt x="1591411" y="1599730"/>
                </a:lnTo>
                <a:lnTo>
                  <a:pt x="1572729" y="1541297"/>
                </a:lnTo>
                <a:lnTo>
                  <a:pt x="1553298" y="1485887"/>
                </a:lnTo>
                <a:lnTo>
                  <a:pt x="1533296" y="1433436"/>
                </a:lnTo>
                <a:lnTo>
                  <a:pt x="1512887" y="1383880"/>
                </a:lnTo>
                <a:lnTo>
                  <a:pt x="1492262" y="1337170"/>
                </a:lnTo>
                <a:lnTo>
                  <a:pt x="1471612" y="1293241"/>
                </a:lnTo>
                <a:lnTo>
                  <a:pt x="1451089" y="1252042"/>
                </a:lnTo>
                <a:lnTo>
                  <a:pt x="1430896" y="1213485"/>
                </a:lnTo>
                <a:lnTo>
                  <a:pt x="1411211" y="1177544"/>
                </a:lnTo>
                <a:lnTo>
                  <a:pt x="1392212" y="1144130"/>
                </a:lnTo>
                <a:lnTo>
                  <a:pt x="1341120" y="1058545"/>
                </a:lnTo>
                <a:lnTo>
                  <a:pt x="1319491" y="1023975"/>
                </a:lnTo>
                <a:lnTo>
                  <a:pt x="1301902" y="993990"/>
                </a:lnTo>
                <a:lnTo>
                  <a:pt x="1290066" y="968590"/>
                </a:lnTo>
                <a:lnTo>
                  <a:pt x="1285748" y="947801"/>
                </a:lnTo>
                <a:lnTo>
                  <a:pt x="1282166" y="934542"/>
                </a:lnTo>
                <a:lnTo>
                  <a:pt x="1267561" y="890130"/>
                </a:lnTo>
                <a:lnTo>
                  <a:pt x="1243444" y="825792"/>
                </a:lnTo>
                <a:lnTo>
                  <a:pt x="1227975" y="787603"/>
                </a:lnTo>
                <a:lnTo>
                  <a:pt x="1210310" y="746175"/>
                </a:lnTo>
                <a:lnTo>
                  <a:pt x="1190510" y="702094"/>
                </a:lnTo>
                <a:lnTo>
                  <a:pt x="1168628" y="655929"/>
                </a:lnTo>
                <a:lnTo>
                  <a:pt x="1144739" y="608291"/>
                </a:lnTo>
                <a:lnTo>
                  <a:pt x="1118908" y="559727"/>
                </a:lnTo>
                <a:lnTo>
                  <a:pt x="1091184" y="510844"/>
                </a:lnTo>
                <a:lnTo>
                  <a:pt x="1061643" y="462216"/>
                </a:lnTo>
                <a:lnTo>
                  <a:pt x="1030325" y="414439"/>
                </a:lnTo>
                <a:lnTo>
                  <a:pt x="997305" y="368071"/>
                </a:lnTo>
                <a:lnTo>
                  <a:pt x="962647" y="323697"/>
                </a:lnTo>
                <a:lnTo>
                  <a:pt x="926401" y="281927"/>
                </a:lnTo>
                <a:lnTo>
                  <a:pt x="888644" y="243306"/>
                </a:lnTo>
                <a:lnTo>
                  <a:pt x="849426" y="208445"/>
                </a:lnTo>
                <a:lnTo>
                  <a:pt x="808812" y="177914"/>
                </a:lnTo>
                <a:lnTo>
                  <a:pt x="766864" y="152298"/>
                </a:lnTo>
                <a:lnTo>
                  <a:pt x="723646" y="132168"/>
                </a:lnTo>
                <a:lnTo>
                  <a:pt x="679208" y="118135"/>
                </a:lnTo>
                <a:lnTo>
                  <a:pt x="633628" y="110744"/>
                </a:lnTo>
                <a:lnTo>
                  <a:pt x="569353" y="105410"/>
                </a:lnTo>
                <a:lnTo>
                  <a:pt x="506018" y="98717"/>
                </a:lnTo>
                <a:lnTo>
                  <a:pt x="444055" y="90868"/>
                </a:lnTo>
                <a:lnTo>
                  <a:pt x="383882" y="82067"/>
                </a:lnTo>
                <a:lnTo>
                  <a:pt x="325932" y="72491"/>
                </a:lnTo>
                <a:lnTo>
                  <a:pt x="270637" y="62331"/>
                </a:lnTo>
                <a:lnTo>
                  <a:pt x="218414" y="51790"/>
                </a:lnTo>
                <a:lnTo>
                  <a:pt x="169697" y="41046"/>
                </a:lnTo>
                <a:lnTo>
                  <a:pt x="124904" y="30314"/>
                </a:lnTo>
                <a:lnTo>
                  <a:pt x="84480" y="19761"/>
                </a:lnTo>
                <a:lnTo>
                  <a:pt x="18389" y="0"/>
                </a:lnTo>
                <a:lnTo>
                  <a:pt x="18389" y="49276"/>
                </a:lnTo>
                <a:lnTo>
                  <a:pt x="6096" y="49276"/>
                </a:lnTo>
                <a:lnTo>
                  <a:pt x="48501" y="62852"/>
                </a:lnTo>
                <a:lnTo>
                  <a:pt x="95237" y="75857"/>
                </a:lnTo>
                <a:lnTo>
                  <a:pt x="145478" y="88214"/>
                </a:lnTo>
                <a:lnTo>
                  <a:pt x="198399" y="99860"/>
                </a:lnTo>
                <a:lnTo>
                  <a:pt x="253212" y="110744"/>
                </a:lnTo>
                <a:lnTo>
                  <a:pt x="309092" y="120802"/>
                </a:lnTo>
                <a:lnTo>
                  <a:pt x="365226" y="129946"/>
                </a:lnTo>
                <a:lnTo>
                  <a:pt x="420801" y="138150"/>
                </a:lnTo>
                <a:lnTo>
                  <a:pt x="475005" y="145313"/>
                </a:lnTo>
                <a:lnTo>
                  <a:pt x="527037" y="151396"/>
                </a:lnTo>
                <a:lnTo>
                  <a:pt x="576072" y="156311"/>
                </a:lnTo>
                <a:lnTo>
                  <a:pt x="621322" y="160020"/>
                </a:lnTo>
                <a:lnTo>
                  <a:pt x="662978" y="167208"/>
                </a:lnTo>
                <a:lnTo>
                  <a:pt x="703999" y="181571"/>
                </a:lnTo>
                <a:lnTo>
                  <a:pt x="744258" y="202450"/>
                </a:lnTo>
                <a:lnTo>
                  <a:pt x="783653" y="229184"/>
                </a:lnTo>
                <a:lnTo>
                  <a:pt x="822071" y="261099"/>
                </a:lnTo>
                <a:lnTo>
                  <a:pt x="859396" y="297535"/>
                </a:lnTo>
                <a:lnTo>
                  <a:pt x="895527" y="337794"/>
                </a:lnTo>
                <a:lnTo>
                  <a:pt x="930338" y="381241"/>
                </a:lnTo>
                <a:lnTo>
                  <a:pt x="963739" y="427189"/>
                </a:lnTo>
                <a:lnTo>
                  <a:pt x="995603" y="474967"/>
                </a:lnTo>
                <a:lnTo>
                  <a:pt x="1025817" y="523913"/>
                </a:lnTo>
                <a:lnTo>
                  <a:pt x="1054290" y="573354"/>
                </a:lnTo>
                <a:lnTo>
                  <a:pt x="1080897" y="622617"/>
                </a:lnTo>
                <a:lnTo>
                  <a:pt x="1105522" y="671042"/>
                </a:lnTo>
                <a:lnTo>
                  <a:pt x="1128064" y="717956"/>
                </a:lnTo>
                <a:lnTo>
                  <a:pt x="1148397" y="762698"/>
                </a:lnTo>
                <a:lnTo>
                  <a:pt x="1166431" y="804570"/>
                </a:lnTo>
                <a:lnTo>
                  <a:pt x="1182039" y="842937"/>
                </a:lnTo>
                <a:lnTo>
                  <a:pt x="1205560" y="906424"/>
                </a:lnTo>
                <a:lnTo>
                  <a:pt x="1218082" y="947801"/>
                </a:lnTo>
                <a:lnTo>
                  <a:pt x="1226058" y="972312"/>
                </a:lnTo>
                <a:lnTo>
                  <a:pt x="1240383" y="1000874"/>
                </a:lnTo>
                <a:lnTo>
                  <a:pt x="1260475" y="1035227"/>
                </a:lnTo>
                <a:lnTo>
                  <a:pt x="1318463" y="1131493"/>
                </a:lnTo>
                <a:lnTo>
                  <a:pt x="1336332" y="1162100"/>
                </a:lnTo>
                <a:lnTo>
                  <a:pt x="1374254" y="1230426"/>
                </a:lnTo>
                <a:lnTo>
                  <a:pt x="1393977" y="1268260"/>
                </a:lnTo>
                <a:lnTo>
                  <a:pt x="1413979" y="1308633"/>
                </a:lnTo>
                <a:lnTo>
                  <a:pt x="1434096" y="1351597"/>
                </a:lnTo>
                <a:lnTo>
                  <a:pt x="1454188" y="1397215"/>
                </a:lnTo>
                <a:lnTo>
                  <a:pt x="1474050" y="1445539"/>
                </a:lnTo>
                <a:lnTo>
                  <a:pt x="1493545" y="1496644"/>
                </a:lnTo>
                <a:lnTo>
                  <a:pt x="1512493" y="1550581"/>
                </a:lnTo>
                <a:lnTo>
                  <a:pt x="1530743" y="1607413"/>
                </a:lnTo>
                <a:lnTo>
                  <a:pt x="1548117" y="1667192"/>
                </a:lnTo>
                <a:lnTo>
                  <a:pt x="1564449" y="1729994"/>
                </a:lnTo>
                <a:lnTo>
                  <a:pt x="1579575" y="1795868"/>
                </a:lnTo>
                <a:lnTo>
                  <a:pt x="1593342" y="1864868"/>
                </a:lnTo>
                <a:lnTo>
                  <a:pt x="1603184" y="1925688"/>
                </a:lnTo>
                <a:lnTo>
                  <a:pt x="1609598" y="1984984"/>
                </a:lnTo>
                <a:lnTo>
                  <a:pt x="1612709" y="2042731"/>
                </a:lnTo>
                <a:lnTo>
                  <a:pt x="1612658" y="2098890"/>
                </a:lnTo>
                <a:lnTo>
                  <a:pt x="1609610" y="2153412"/>
                </a:lnTo>
                <a:lnTo>
                  <a:pt x="1603717" y="2206256"/>
                </a:lnTo>
                <a:lnTo>
                  <a:pt x="1595107" y="2257374"/>
                </a:lnTo>
                <a:lnTo>
                  <a:pt x="1583931" y="2306751"/>
                </a:lnTo>
                <a:lnTo>
                  <a:pt x="1570355" y="2354313"/>
                </a:lnTo>
                <a:lnTo>
                  <a:pt x="1554518" y="2400046"/>
                </a:lnTo>
                <a:lnTo>
                  <a:pt x="1536573" y="2443899"/>
                </a:lnTo>
                <a:lnTo>
                  <a:pt x="1516646" y="2485821"/>
                </a:lnTo>
                <a:lnTo>
                  <a:pt x="1494917" y="2525776"/>
                </a:lnTo>
                <a:lnTo>
                  <a:pt x="1471510" y="2563736"/>
                </a:lnTo>
                <a:lnTo>
                  <a:pt x="1446580" y="2599639"/>
                </a:lnTo>
                <a:lnTo>
                  <a:pt x="1420279" y="2633459"/>
                </a:lnTo>
                <a:lnTo>
                  <a:pt x="1392758" y="2665145"/>
                </a:lnTo>
                <a:lnTo>
                  <a:pt x="1364157" y="2694660"/>
                </a:lnTo>
                <a:lnTo>
                  <a:pt x="1334617" y="2721965"/>
                </a:lnTo>
                <a:lnTo>
                  <a:pt x="1304315" y="2747022"/>
                </a:lnTo>
                <a:lnTo>
                  <a:pt x="1273365" y="2769781"/>
                </a:lnTo>
                <a:lnTo>
                  <a:pt x="1210183" y="2808262"/>
                </a:lnTo>
                <a:lnTo>
                  <a:pt x="1146238" y="2837053"/>
                </a:lnTo>
                <a:lnTo>
                  <a:pt x="1034542" y="2868396"/>
                </a:lnTo>
                <a:lnTo>
                  <a:pt x="987158" y="2884487"/>
                </a:lnTo>
                <a:lnTo>
                  <a:pt x="940676" y="2903880"/>
                </a:lnTo>
                <a:lnTo>
                  <a:pt x="895210" y="2926359"/>
                </a:lnTo>
                <a:lnTo>
                  <a:pt x="850849" y="2951670"/>
                </a:lnTo>
                <a:lnTo>
                  <a:pt x="807681" y="2979585"/>
                </a:lnTo>
                <a:lnTo>
                  <a:pt x="765810" y="3009862"/>
                </a:lnTo>
                <a:lnTo>
                  <a:pt x="725347" y="3042259"/>
                </a:lnTo>
                <a:lnTo>
                  <a:pt x="686358" y="3076549"/>
                </a:lnTo>
                <a:lnTo>
                  <a:pt x="648957" y="3112490"/>
                </a:lnTo>
                <a:lnTo>
                  <a:pt x="613257" y="3149854"/>
                </a:lnTo>
                <a:lnTo>
                  <a:pt x="579323" y="3188398"/>
                </a:lnTo>
                <a:lnTo>
                  <a:pt x="547268" y="3227882"/>
                </a:lnTo>
                <a:lnTo>
                  <a:pt x="517194" y="3268065"/>
                </a:lnTo>
                <a:lnTo>
                  <a:pt x="489191" y="3308718"/>
                </a:lnTo>
                <a:lnTo>
                  <a:pt x="463359" y="3349612"/>
                </a:lnTo>
                <a:lnTo>
                  <a:pt x="439788" y="3390493"/>
                </a:lnTo>
                <a:lnTo>
                  <a:pt x="418579" y="3431133"/>
                </a:lnTo>
                <a:lnTo>
                  <a:pt x="399834" y="3471291"/>
                </a:lnTo>
                <a:lnTo>
                  <a:pt x="375856" y="3515614"/>
                </a:lnTo>
                <a:lnTo>
                  <a:pt x="345351" y="3556343"/>
                </a:lnTo>
                <a:lnTo>
                  <a:pt x="309524" y="3593617"/>
                </a:lnTo>
                <a:lnTo>
                  <a:pt x="269608" y="3627526"/>
                </a:lnTo>
                <a:lnTo>
                  <a:pt x="226796" y="3658197"/>
                </a:lnTo>
                <a:lnTo>
                  <a:pt x="182346" y="3685730"/>
                </a:lnTo>
                <a:lnTo>
                  <a:pt x="137439" y="3710228"/>
                </a:lnTo>
                <a:lnTo>
                  <a:pt x="93306" y="3731818"/>
                </a:lnTo>
                <a:lnTo>
                  <a:pt x="51168" y="3750602"/>
                </a:lnTo>
                <a:lnTo>
                  <a:pt x="12242" y="3766693"/>
                </a:lnTo>
                <a:lnTo>
                  <a:pt x="12242" y="3834384"/>
                </a:lnTo>
                <a:lnTo>
                  <a:pt x="83934" y="3807218"/>
                </a:lnTo>
                <a:lnTo>
                  <a:pt x="123850" y="3789388"/>
                </a:lnTo>
                <a:lnTo>
                  <a:pt x="165366" y="3768737"/>
                </a:lnTo>
                <a:lnTo>
                  <a:pt x="207645" y="3745268"/>
                </a:lnTo>
                <a:lnTo>
                  <a:pt x="249872" y="3718979"/>
                </a:lnTo>
                <a:lnTo>
                  <a:pt x="291198" y="3689870"/>
                </a:lnTo>
                <a:lnTo>
                  <a:pt x="330796" y="3657930"/>
                </a:lnTo>
                <a:lnTo>
                  <a:pt x="367830" y="3623183"/>
                </a:lnTo>
                <a:lnTo>
                  <a:pt x="401459" y="3585616"/>
                </a:lnTo>
                <a:lnTo>
                  <a:pt x="430872" y="3545230"/>
                </a:lnTo>
                <a:lnTo>
                  <a:pt x="455218" y="3502025"/>
                </a:lnTo>
                <a:lnTo>
                  <a:pt x="474903" y="3462629"/>
                </a:lnTo>
                <a:lnTo>
                  <a:pt x="497001" y="3422599"/>
                </a:lnTo>
                <a:lnTo>
                  <a:pt x="521398" y="3382226"/>
                </a:lnTo>
                <a:lnTo>
                  <a:pt x="548005" y="3341763"/>
                </a:lnTo>
                <a:lnTo>
                  <a:pt x="576707" y="3301517"/>
                </a:lnTo>
                <a:lnTo>
                  <a:pt x="607415" y="3261741"/>
                </a:lnTo>
                <a:lnTo>
                  <a:pt x="640016" y="3222739"/>
                </a:lnTo>
                <a:lnTo>
                  <a:pt x="674420" y="3184766"/>
                </a:lnTo>
                <a:lnTo>
                  <a:pt x="710526" y="3148114"/>
                </a:lnTo>
                <a:lnTo>
                  <a:pt x="748220" y="3113062"/>
                </a:lnTo>
                <a:lnTo>
                  <a:pt x="787400" y="3079877"/>
                </a:lnTo>
                <a:lnTo>
                  <a:pt x="827989" y="3048863"/>
                </a:lnTo>
                <a:lnTo>
                  <a:pt x="869861" y="3020263"/>
                </a:lnTo>
                <a:lnTo>
                  <a:pt x="912914" y="2994380"/>
                </a:lnTo>
                <a:lnTo>
                  <a:pt x="957072" y="2971495"/>
                </a:lnTo>
                <a:lnTo>
                  <a:pt x="1002207" y="2951873"/>
                </a:lnTo>
                <a:lnTo>
                  <a:pt x="1048232" y="2935795"/>
                </a:lnTo>
                <a:lnTo>
                  <a:pt x="1095044" y="2923540"/>
                </a:lnTo>
                <a:lnTo>
                  <a:pt x="1129792" y="2914815"/>
                </a:lnTo>
                <a:lnTo>
                  <a:pt x="1164920" y="2903143"/>
                </a:lnTo>
                <a:lnTo>
                  <a:pt x="1200251" y="2888577"/>
                </a:lnTo>
                <a:lnTo>
                  <a:pt x="1235595" y="2871165"/>
                </a:lnTo>
                <a:lnTo>
                  <a:pt x="1270800" y="2850985"/>
                </a:lnTo>
                <a:lnTo>
                  <a:pt x="1305648" y="2828074"/>
                </a:lnTo>
                <a:lnTo>
                  <a:pt x="1340002" y="2802483"/>
                </a:lnTo>
                <a:lnTo>
                  <a:pt x="1373644" y="2774277"/>
                </a:lnTo>
                <a:lnTo>
                  <a:pt x="1406423" y="2743517"/>
                </a:lnTo>
                <a:lnTo>
                  <a:pt x="1438148" y="2710230"/>
                </a:lnTo>
                <a:lnTo>
                  <a:pt x="1468640" y="2674505"/>
                </a:lnTo>
                <a:lnTo>
                  <a:pt x="1497736" y="2636367"/>
                </a:lnTo>
                <a:lnTo>
                  <a:pt x="1525219" y="2595892"/>
                </a:lnTo>
                <a:lnTo>
                  <a:pt x="1550949" y="2553131"/>
                </a:lnTo>
                <a:lnTo>
                  <a:pt x="1574723" y="2508123"/>
                </a:lnTo>
                <a:lnTo>
                  <a:pt x="1596377" y="2460942"/>
                </a:lnTo>
                <a:lnTo>
                  <a:pt x="1615719" y="2411628"/>
                </a:lnTo>
                <a:lnTo>
                  <a:pt x="1632585" y="2360257"/>
                </a:lnTo>
                <a:lnTo>
                  <a:pt x="1646783" y="2306853"/>
                </a:lnTo>
                <a:lnTo>
                  <a:pt x="1658137" y="2251494"/>
                </a:lnTo>
                <a:lnTo>
                  <a:pt x="1666468" y="2194217"/>
                </a:lnTo>
                <a:lnTo>
                  <a:pt x="1671599" y="2135098"/>
                </a:lnTo>
                <a:lnTo>
                  <a:pt x="1673352" y="2074164"/>
                </a:lnTo>
                <a:close/>
              </a:path>
            </a:pathLst>
          </a:custGeom>
          <a:solidFill>
            <a:srgbClr val="EB733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7066742" y="4261133"/>
            <a:ext cx="340995" cy="514350"/>
            <a:chOff x="7066742" y="4261133"/>
            <a:chExt cx="340995" cy="514350"/>
          </a:xfrm>
        </p:grpSpPr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150798" y="4261133"/>
              <a:ext cx="209472" cy="17396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7066742" y="4351053"/>
              <a:ext cx="340995" cy="424815"/>
            </a:xfrm>
            <a:custGeom>
              <a:avLst/>
              <a:gdLst/>
              <a:ahLst/>
              <a:cxnLst/>
              <a:rect l="l" t="t" r="r" b="b"/>
              <a:pathLst>
                <a:path w="340995" h="424814">
                  <a:moveTo>
                    <a:pt x="24959" y="95694"/>
                  </a:moveTo>
                  <a:lnTo>
                    <a:pt x="9681" y="100185"/>
                  </a:lnTo>
                  <a:lnTo>
                    <a:pt x="0" y="111176"/>
                  </a:lnTo>
                  <a:lnTo>
                    <a:pt x="45" y="128109"/>
                  </a:lnTo>
                  <a:lnTo>
                    <a:pt x="51226" y="358614"/>
                  </a:lnTo>
                  <a:lnTo>
                    <a:pt x="51226" y="359884"/>
                  </a:lnTo>
                  <a:lnTo>
                    <a:pt x="52369" y="361027"/>
                  </a:lnTo>
                  <a:lnTo>
                    <a:pt x="54782" y="362297"/>
                  </a:lnTo>
                  <a:lnTo>
                    <a:pt x="221533" y="423130"/>
                  </a:lnTo>
                  <a:lnTo>
                    <a:pt x="223946" y="424400"/>
                  </a:lnTo>
                  <a:lnTo>
                    <a:pt x="226232" y="423130"/>
                  </a:lnTo>
                  <a:lnTo>
                    <a:pt x="227502" y="420717"/>
                  </a:lnTo>
                  <a:lnTo>
                    <a:pt x="252521" y="365853"/>
                  </a:lnTo>
                  <a:lnTo>
                    <a:pt x="252521" y="364583"/>
                  </a:lnTo>
                  <a:lnTo>
                    <a:pt x="253664" y="364583"/>
                  </a:lnTo>
                  <a:lnTo>
                    <a:pt x="290528" y="338834"/>
                  </a:lnTo>
                  <a:lnTo>
                    <a:pt x="316355" y="314418"/>
                  </a:lnTo>
                  <a:lnTo>
                    <a:pt x="332585" y="290002"/>
                  </a:lnTo>
                  <a:lnTo>
                    <a:pt x="340659" y="264253"/>
                  </a:lnTo>
                  <a:lnTo>
                    <a:pt x="339421" y="239639"/>
                  </a:lnTo>
                  <a:lnTo>
                    <a:pt x="329896" y="222311"/>
                  </a:lnTo>
                  <a:lnTo>
                    <a:pt x="316799" y="211032"/>
                  </a:lnTo>
                  <a:lnTo>
                    <a:pt x="304845" y="204563"/>
                  </a:lnTo>
                  <a:lnTo>
                    <a:pt x="300146" y="202150"/>
                  </a:lnTo>
                  <a:lnTo>
                    <a:pt x="296590" y="199737"/>
                  </a:lnTo>
                  <a:lnTo>
                    <a:pt x="265602" y="166336"/>
                  </a:lnTo>
                  <a:lnTo>
                    <a:pt x="257220" y="162780"/>
                  </a:lnTo>
                  <a:lnTo>
                    <a:pt x="248965" y="162780"/>
                  </a:lnTo>
                  <a:lnTo>
                    <a:pt x="244139" y="161510"/>
                  </a:lnTo>
                  <a:lnTo>
                    <a:pt x="241726" y="161510"/>
                  </a:lnTo>
                  <a:lnTo>
                    <a:pt x="240583" y="159097"/>
                  </a:lnTo>
                  <a:lnTo>
                    <a:pt x="89326" y="159097"/>
                  </a:lnTo>
                  <a:lnTo>
                    <a:pt x="82214" y="156811"/>
                  </a:lnTo>
                  <a:lnTo>
                    <a:pt x="77388" y="155541"/>
                  </a:lnTo>
                  <a:lnTo>
                    <a:pt x="73832" y="151985"/>
                  </a:lnTo>
                  <a:lnTo>
                    <a:pt x="71419" y="146016"/>
                  </a:lnTo>
                  <a:lnTo>
                    <a:pt x="63164" y="120870"/>
                  </a:lnTo>
                  <a:lnTo>
                    <a:pt x="59650" y="112801"/>
                  </a:lnTo>
                  <a:lnTo>
                    <a:pt x="54671" y="106424"/>
                  </a:lnTo>
                  <a:lnTo>
                    <a:pt x="48573" y="101617"/>
                  </a:lnTo>
                  <a:lnTo>
                    <a:pt x="41701" y="98264"/>
                  </a:lnTo>
                  <a:lnTo>
                    <a:pt x="24959" y="95694"/>
                  </a:lnTo>
                  <a:close/>
                </a:path>
                <a:path w="340995" h="424814">
                  <a:moveTo>
                    <a:pt x="177375" y="0"/>
                  </a:moveTo>
                  <a:lnTo>
                    <a:pt x="101264" y="149572"/>
                  </a:lnTo>
                  <a:lnTo>
                    <a:pt x="98851" y="157954"/>
                  </a:lnTo>
                  <a:lnTo>
                    <a:pt x="89326" y="159097"/>
                  </a:lnTo>
                  <a:lnTo>
                    <a:pt x="240583" y="159097"/>
                  </a:lnTo>
                  <a:lnTo>
                    <a:pt x="239440" y="157954"/>
                  </a:lnTo>
                  <a:lnTo>
                    <a:pt x="234384" y="146016"/>
                  </a:lnTo>
                  <a:lnTo>
                    <a:pt x="201213" y="123283"/>
                  </a:lnTo>
                  <a:lnTo>
                    <a:pt x="194101" y="122140"/>
                  </a:lnTo>
                  <a:lnTo>
                    <a:pt x="189402" y="120870"/>
                  </a:lnTo>
                  <a:lnTo>
                    <a:pt x="186989" y="120870"/>
                  </a:lnTo>
                  <a:lnTo>
                    <a:pt x="184576" y="119727"/>
                  </a:lnTo>
                  <a:lnTo>
                    <a:pt x="182163" y="117314"/>
                  </a:lnTo>
                  <a:lnTo>
                    <a:pt x="183433" y="114901"/>
                  </a:lnTo>
                  <a:lnTo>
                    <a:pt x="210738" y="39717"/>
                  </a:lnTo>
                  <a:lnTo>
                    <a:pt x="212101" y="27689"/>
                  </a:lnTo>
                  <a:lnTo>
                    <a:pt x="208119" y="17127"/>
                  </a:lnTo>
                  <a:lnTo>
                    <a:pt x="200112" y="8588"/>
                  </a:lnTo>
                  <a:lnTo>
                    <a:pt x="189402" y="2633"/>
                  </a:lnTo>
                  <a:lnTo>
                    <a:pt x="177375" y="0"/>
                  </a:lnTo>
                  <a:close/>
                </a:path>
              </a:pathLst>
            </a:custGeom>
            <a:solidFill>
              <a:srgbClr val="355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85">
              <a:lnSpc>
                <a:spcPts val="760"/>
              </a:lnSpc>
            </a:pPr>
            <a:r>
              <a:rPr spc="-5" dirty="0"/>
              <a:t>9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10043" y="7951658"/>
            <a:ext cx="114300" cy="18942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760"/>
              </a:lnSpc>
            </a:pP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o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c</a:t>
            </a:r>
            <a:r>
              <a:rPr sz="700" spc="114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a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204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2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e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a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r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12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g</a:t>
            </a:r>
            <a:r>
              <a:rPr sz="700" spc="2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21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C</a:t>
            </a:r>
            <a:r>
              <a:rPr sz="700" spc="9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o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m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m</a:t>
            </a:r>
            <a:r>
              <a:rPr sz="700" spc="9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u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t</a:t>
            </a:r>
            <a:r>
              <a:rPr sz="700" spc="12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e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s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107681" y="9986987"/>
            <a:ext cx="311150" cy="179705"/>
            <a:chOff x="7107681" y="9986987"/>
            <a:chExt cx="311150" cy="17970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01197" y="10028970"/>
              <a:ext cx="131230" cy="13123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107681" y="9986987"/>
              <a:ext cx="311150" cy="179705"/>
            </a:xfrm>
            <a:custGeom>
              <a:avLst/>
              <a:gdLst/>
              <a:ahLst/>
              <a:cxnLst/>
              <a:rect l="l" t="t" r="r" b="b"/>
              <a:pathLst>
                <a:path w="311150" h="179704">
                  <a:moveTo>
                    <a:pt x="306704" y="0"/>
                  </a:moveTo>
                  <a:lnTo>
                    <a:pt x="302768" y="1054"/>
                  </a:lnTo>
                  <a:lnTo>
                    <a:pt x="302514" y="63"/>
                  </a:lnTo>
                  <a:lnTo>
                    <a:pt x="302385" y="12047"/>
                  </a:lnTo>
                  <a:lnTo>
                    <a:pt x="303291" y="25833"/>
                  </a:lnTo>
                  <a:lnTo>
                    <a:pt x="304889" y="39630"/>
                  </a:lnTo>
                  <a:lnTo>
                    <a:pt x="306832" y="51650"/>
                  </a:lnTo>
                  <a:lnTo>
                    <a:pt x="302011" y="71757"/>
                  </a:lnTo>
                  <a:lnTo>
                    <a:pt x="286369" y="91803"/>
                  </a:lnTo>
                  <a:lnTo>
                    <a:pt x="268416" y="107927"/>
                  </a:lnTo>
                  <a:lnTo>
                    <a:pt x="256667" y="116268"/>
                  </a:lnTo>
                  <a:lnTo>
                    <a:pt x="254253" y="117411"/>
                  </a:lnTo>
                  <a:lnTo>
                    <a:pt x="247776" y="124447"/>
                  </a:lnTo>
                  <a:lnTo>
                    <a:pt x="211665" y="154731"/>
                  </a:lnTo>
                  <a:lnTo>
                    <a:pt x="161101" y="174393"/>
                  </a:lnTo>
                  <a:lnTo>
                    <a:pt x="134635" y="171699"/>
                  </a:lnTo>
                  <a:lnTo>
                    <a:pt x="114004" y="161215"/>
                  </a:lnTo>
                  <a:lnTo>
                    <a:pt x="101219" y="146316"/>
                  </a:lnTo>
                  <a:lnTo>
                    <a:pt x="89308" y="130560"/>
                  </a:lnTo>
                  <a:lnTo>
                    <a:pt x="73183" y="118210"/>
                  </a:lnTo>
                  <a:lnTo>
                    <a:pt x="55106" y="109553"/>
                  </a:lnTo>
                  <a:lnTo>
                    <a:pt x="37338" y="104876"/>
                  </a:lnTo>
                  <a:lnTo>
                    <a:pt x="27481" y="101362"/>
                  </a:lnTo>
                  <a:lnTo>
                    <a:pt x="18684" y="95038"/>
                  </a:lnTo>
                  <a:lnTo>
                    <a:pt x="11245" y="87465"/>
                  </a:lnTo>
                  <a:lnTo>
                    <a:pt x="5461" y="80200"/>
                  </a:lnTo>
                  <a:lnTo>
                    <a:pt x="0" y="81648"/>
                  </a:lnTo>
                  <a:lnTo>
                    <a:pt x="36068" y="109969"/>
                  </a:lnTo>
                  <a:lnTo>
                    <a:pt x="52792" y="114654"/>
                  </a:lnTo>
                  <a:lnTo>
                    <a:pt x="69850" y="122807"/>
                  </a:lnTo>
                  <a:lnTo>
                    <a:pt x="85002" y="134234"/>
                  </a:lnTo>
                  <a:lnTo>
                    <a:pt x="96012" y="148742"/>
                  </a:lnTo>
                  <a:lnTo>
                    <a:pt x="107517" y="162982"/>
                  </a:lnTo>
                  <a:lnTo>
                    <a:pt x="125761" y="174072"/>
                  </a:lnTo>
                  <a:lnTo>
                    <a:pt x="149197" y="179514"/>
                  </a:lnTo>
                  <a:lnTo>
                    <a:pt x="176275" y="176809"/>
                  </a:lnTo>
                  <a:lnTo>
                    <a:pt x="213582" y="159407"/>
                  </a:lnTo>
                  <a:lnTo>
                    <a:pt x="253746" y="124968"/>
                  </a:lnTo>
                  <a:lnTo>
                    <a:pt x="256159" y="122199"/>
                  </a:lnTo>
                  <a:lnTo>
                    <a:pt x="258064" y="121678"/>
                  </a:lnTo>
                  <a:lnTo>
                    <a:pt x="269624" y="113625"/>
                  </a:lnTo>
                  <a:lnTo>
                    <a:pt x="288829" y="96753"/>
                  </a:lnTo>
                  <a:lnTo>
                    <a:pt x="305891" y="74821"/>
                  </a:lnTo>
                  <a:lnTo>
                    <a:pt x="311023" y="51587"/>
                  </a:lnTo>
                  <a:lnTo>
                    <a:pt x="308544" y="35995"/>
                  </a:lnTo>
                  <a:lnTo>
                    <a:pt x="307101" y="21512"/>
                  </a:lnTo>
                  <a:lnTo>
                    <a:pt x="306540" y="9169"/>
                  </a:lnTo>
                  <a:lnTo>
                    <a:pt x="3067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0513" y="9993781"/>
              <a:ext cx="230711" cy="152552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0" y="0"/>
            <a:ext cx="7559040" cy="10690860"/>
            <a:chOff x="0" y="0"/>
            <a:chExt cx="7559040" cy="10690860"/>
          </a:xfrm>
        </p:grpSpPr>
        <p:sp>
          <p:nvSpPr>
            <p:cNvPr id="8" name="object 8"/>
            <p:cNvSpPr/>
            <p:nvPr/>
          </p:nvSpPr>
          <p:spPr>
            <a:xfrm>
              <a:off x="0" y="0"/>
              <a:ext cx="346075" cy="10690860"/>
            </a:xfrm>
            <a:custGeom>
              <a:avLst/>
              <a:gdLst/>
              <a:ahLst/>
              <a:cxnLst/>
              <a:rect l="l" t="t" r="r" b="b"/>
              <a:pathLst>
                <a:path w="346075" h="10690860">
                  <a:moveTo>
                    <a:pt x="345948" y="0"/>
                  </a:moveTo>
                  <a:lnTo>
                    <a:pt x="0" y="0"/>
                  </a:lnTo>
                  <a:lnTo>
                    <a:pt x="0" y="10690859"/>
                  </a:lnTo>
                  <a:lnTo>
                    <a:pt x="345948" y="10690859"/>
                  </a:lnTo>
                  <a:lnTo>
                    <a:pt x="345948" y="0"/>
                  </a:lnTo>
                  <a:close/>
                </a:path>
              </a:pathLst>
            </a:custGeom>
            <a:solidFill>
              <a:srgbClr val="354F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3559314"/>
              <a:ext cx="1183005" cy="3337560"/>
            </a:xfrm>
            <a:custGeom>
              <a:avLst/>
              <a:gdLst/>
              <a:ahLst/>
              <a:cxnLst/>
              <a:rect l="l" t="t" r="r" b="b"/>
              <a:pathLst>
                <a:path w="1183005" h="3337559">
                  <a:moveTo>
                    <a:pt x="260604" y="1830438"/>
                  </a:moveTo>
                  <a:lnTo>
                    <a:pt x="257517" y="1787461"/>
                  </a:lnTo>
                  <a:lnTo>
                    <a:pt x="248285" y="1744992"/>
                  </a:lnTo>
                  <a:lnTo>
                    <a:pt x="232879" y="1703527"/>
                  </a:lnTo>
                  <a:lnTo>
                    <a:pt x="211328" y="1663598"/>
                  </a:lnTo>
                  <a:lnTo>
                    <a:pt x="183616" y="1625714"/>
                  </a:lnTo>
                  <a:lnTo>
                    <a:pt x="149745" y="1590408"/>
                  </a:lnTo>
                  <a:lnTo>
                    <a:pt x="104838" y="1541284"/>
                  </a:lnTo>
                  <a:lnTo>
                    <a:pt x="65913" y="1488160"/>
                  </a:lnTo>
                  <a:lnTo>
                    <a:pt x="32537" y="1432115"/>
                  </a:lnTo>
                  <a:lnTo>
                    <a:pt x="4279" y="1374228"/>
                  </a:lnTo>
                  <a:lnTo>
                    <a:pt x="0" y="1363535"/>
                  </a:lnTo>
                  <a:lnTo>
                    <a:pt x="0" y="1488757"/>
                  </a:lnTo>
                  <a:lnTo>
                    <a:pt x="25654" y="1529613"/>
                  </a:lnTo>
                  <a:lnTo>
                    <a:pt x="66255" y="1583131"/>
                  </a:lnTo>
                  <a:lnTo>
                    <a:pt x="112801" y="1633461"/>
                  </a:lnTo>
                  <a:lnTo>
                    <a:pt x="146100" y="1671447"/>
                  </a:lnTo>
                  <a:lnTo>
                    <a:pt x="171869" y="1711452"/>
                  </a:lnTo>
                  <a:lnTo>
                    <a:pt x="189776" y="1753514"/>
                  </a:lnTo>
                  <a:lnTo>
                    <a:pt x="199466" y="1797621"/>
                  </a:lnTo>
                  <a:lnTo>
                    <a:pt x="200609" y="1843798"/>
                  </a:lnTo>
                  <a:lnTo>
                    <a:pt x="192862" y="1892033"/>
                  </a:lnTo>
                  <a:lnTo>
                    <a:pt x="179539" y="1936978"/>
                  </a:lnTo>
                  <a:lnTo>
                    <a:pt x="160223" y="1980907"/>
                  </a:lnTo>
                  <a:lnTo>
                    <a:pt x="135636" y="2023452"/>
                  </a:lnTo>
                  <a:lnTo>
                    <a:pt x="106502" y="2064232"/>
                  </a:lnTo>
                  <a:lnTo>
                    <a:pt x="73533" y="2102840"/>
                  </a:lnTo>
                  <a:lnTo>
                    <a:pt x="37452" y="2138896"/>
                  </a:lnTo>
                  <a:lnTo>
                    <a:pt x="0" y="2171141"/>
                  </a:lnTo>
                  <a:lnTo>
                    <a:pt x="0" y="2246719"/>
                  </a:lnTo>
                  <a:lnTo>
                    <a:pt x="59728" y="2201583"/>
                  </a:lnTo>
                  <a:lnTo>
                    <a:pt x="98171" y="2166569"/>
                  </a:lnTo>
                  <a:lnTo>
                    <a:pt x="134175" y="2128596"/>
                  </a:lnTo>
                  <a:lnTo>
                    <a:pt x="167081" y="2087968"/>
                  </a:lnTo>
                  <a:lnTo>
                    <a:pt x="196227" y="2044928"/>
                  </a:lnTo>
                  <a:lnTo>
                    <a:pt x="220941" y="1999780"/>
                  </a:lnTo>
                  <a:lnTo>
                    <a:pt x="240563" y="1952790"/>
                  </a:lnTo>
                  <a:lnTo>
                    <a:pt x="254444" y="1904225"/>
                  </a:lnTo>
                  <a:lnTo>
                    <a:pt x="260502" y="1848916"/>
                  </a:lnTo>
                  <a:lnTo>
                    <a:pt x="260604" y="1830438"/>
                  </a:lnTo>
                  <a:close/>
                </a:path>
                <a:path w="1183005" h="3337559">
                  <a:moveTo>
                    <a:pt x="925068" y="2076437"/>
                  </a:moveTo>
                  <a:lnTo>
                    <a:pt x="922794" y="2036559"/>
                  </a:lnTo>
                  <a:lnTo>
                    <a:pt x="916012" y="1994966"/>
                  </a:lnTo>
                  <a:lnTo>
                    <a:pt x="904773" y="1951748"/>
                  </a:lnTo>
                  <a:lnTo>
                    <a:pt x="889127" y="1907019"/>
                  </a:lnTo>
                  <a:lnTo>
                    <a:pt x="869124" y="1860867"/>
                  </a:lnTo>
                  <a:lnTo>
                    <a:pt x="844816" y="1813407"/>
                  </a:lnTo>
                  <a:lnTo>
                    <a:pt x="816241" y="1764715"/>
                  </a:lnTo>
                  <a:lnTo>
                    <a:pt x="783475" y="1714906"/>
                  </a:lnTo>
                  <a:lnTo>
                    <a:pt x="746556" y="1664068"/>
                  </a:lnTo>
                  <a:lnTo>
                    <a:pt x="680237" y="1575854"/>
                  </a:lnTo>
                  <a:lnTo>
                    <a:pt x="621004" y="1495450"/>
                  </a:lnTo>
                  <a:lnTo>
                    <a:pt x="568452" y="1422387"/>
                  </a:lnTo>
                  <a:lnTo>
                    <a:pt x="522185" y="1356207"/>
                  </a:lnTo>
                  <a:lnTo>
                    <a:pt x="481812" y="1296441"/>
                  </a:lnTo>
                  <a:lnTo>
                    <a:pt x="446951" y="1242618"/>
                  </a:lnTo>
                  <a:lnTo>
                    <a:pt x="417195" y="1194257"/>
                  </a:lnTo>
                  <a:lnTo>
                    <a:pt x="392163" y="1150912"/>
                  </a:lnTo>
                  <a:lnTo>
                    <a:pt x="371449" y="1112088"/>
                  </a:lnTo>
                  <a:lnTo>
                    <a:pt x="354660" y="1077353"/>
                  </a:lnTo>
                  <a:lnTo>
                    <a:pt x="331317" y="1018184"/>
                  </a:lnTo>
                  <a:lnTo>
                    <a:pt x="318985" y="969683"/>
                  </a:lnTo>
                  <a:lnTo>
                    <a:pt x="314502" y="928090"/>
                  </a:lnTo>
                  <a:lnTo>
                    <a:pt x="314236" y="908710"/>
                  </a:lnTo>
                  <a:lnTo>
                    <a:pt x="314744" y="889647"/>
                  </a:lnTo>
                  <a:lnTo>
                    <a:pt x="315658" y="870445"/>
                  </a:lnTo>
                  <a:lnTo>
                    <a:pt x="315658" y="851903"/>
                  </a:lnTo>
                  <a:lnTo>
                    <a:pt x="314426" y="784707"/>
                  </a:lnTo>
                  <a:lnTo>
                    <a:pt x="309562" y="743813"/>
                  </a:lnTo>
                  <a:lnTo>
                    <a:pt x="301371" y="699477"/>
                  </a:lnTo>
                  <a:lnTo>
                    <a:pt x="289496" y="652767"/>
                  </a:lnTo>
                  <a:lnTo>
                    <a:pt x="273558" y="604774"/>
                  </a:lnTo>
                  <a:lnTo>
                    <a:pt x="253174" y="556552"/>
                  </a:lnTo>
                  <a:lnTo>
                    <a:pt x="228003" y="509181"/>
                  </a:lnTo>
                  <a:lnTo>
                    <a:pt x="197650" y="463715"/>
                  </a:lnTo>
                  <a:lnTo>
                    <a:pt x="161772" y="421246"/>
                  </a:lnTo>
                  <a:lnTo>
                    <a:pt x="123659" y="387007"/>
                  </a:lnTo>
                  <a:lnTo>
                    <a:pt x="83083" y="358127"/>
                  </a:lnTo>
                  <a:lnTo>
                    <a:pt x="39814" y="334746"/>
                  </a:lnTo>
                  <a:lnTo>
                    <a:pt x="0" y="319405"/>
                  </a:lnTo>
                  <a:lnTo>
                    <a:pt x="0" y="388327"/>
                  </a:lnTo>
                  <a:lnTo>
                    <a:pt x="41389" y="407123"/>
                  </a:lnTo>
                  <a:lnTo>
                    <a:pt x="82334" y="433057"/>
                  </a:lnTo>
                  <a:lnTo>
                    <a:pt x="118681" y="464299"/>
                  </a:lnTo>
                  <a:lnTo>
                    <a:pt x="152717" y="503732"/>
                  </a:lnTo>
                  <a:lnTo>
                    <a:pt x="181229" y="547255"/>
                  </a:lnTo>
                  <a:lnTo>
                    <a:pt x="204635" y="593521"/>
                  </a:lnTo>
                  <a:lnTo>
                    <a:pt x="223316" y="641159"/>
                  </a:lnTo>
                  <a:lnTo>
                    <a:pt x="237693" y="688784"/>
                  </a:lnTo>
                  <a:lnTo>
                    <a:pt x="248170" y="735050"/>
                  </a:lnTo>
                  <a:lnTo>
                    <a:pt x="255155" y="778573"/>
                  </a:lnTo>
                  <a:lnTo>
                    <a:pt x="259041" y="817981"/>
                  </a:lnTo>
                  <a:lnTo>
                    <a:pt x="260261" y="851903"/>
                  </a:lnTo>
                  <a:lnTo>
                    <a:pt x="260261" y="870445"/>
                  </a:lnTo>
                  <a:lnTo>
                    <a:pt x="259346" y="892467"/>
                  </a:lnTo>
                  <a:lnTo>
                    <a:pt x="258851" y="914146"/>
                  </a:lnTo>
                  <a:lnTo>
                    <a:pt x="260667" y="958494"/>
                  </a:lnTo>
                  <a:lnTo>
                    <a:pt x="268960" y="1007414"/>
                  </a:lnTo>
                  <a:lnTo>
                    <a:pt x="286931" y="1064806"/>
                  </a:lnTo>
                  <a:lnTo>
                    <a:pt x="317842" y="1134605"/>
                  </a:lnTo>
                  <a:lnTo>
                    <a:pt x="339140" y="1175385"/>
                  </a:lnTo>
                  <a:lnTo>
                    <a:pt x="364896" y="1220736"/>
                  </a:lnTo>
                  <a:lnTo>
                    <a:pt x="395490" y="1271143"/>
                  </a:lnTo>
                  <a:lnTo>
                    <a:pt x="431342" y="1327099"/>
                  </a:lnTo>
                  <a:lnTo>
                    <a:pt x="472833" y="1389087"/>
                  </a:lnTo>
                  <a:lnTo>
                    <a:pt x="520395" y="1457617"/>
                  </a:lnTo>
                  <a:lnTo>
                    <a:pt x="574421" y="1533156"/>
                  </a:lnTo>
                  <a:lnTo>
                    <a:pt x="635304" y="1616202"/>
                  </a:lnTo>
                  <a:lnTo>
                    <a:pt x="703465" y="1707248"/>
                  </a:lnTo>
                  <a:lnTo>
                    <a:pt x="743165" y="1761858"/>
                  </a:lnTo>
                  <a:lnTo>
                    <a:pt x="777328" y="1814880"/>
                  </a:lnTo>
                  <a:lnTo>
                    <a:pt x="805954" y="1866214"/>
                  </a:lnTo>
                  <a:lnTo>
                    <a:pt x="829030" y="1915731"/>
                  </a:lnTo>
                  <a:lnTo>
                    <a:pt x="846582" y="1963331"/>
                  </a:lnTo>
                  <a:lnTo>
                    <a:pt x="858583" y="2008911"/>
                  </a:lnTo>
                  <a:lnTo>
                    <a:pt x="865047" y="2052332"/>
                  </a:lnTo>
                  <a:lnTo>
                    <a:pt x="865974" y="2093506"/>
                  </a:lnTo>
                  <a:lnTo>
                    <a:pt x="861352" y="2132317"/>
                  </a:lnTo>
                  <a:lnTo>
                    <a:pt x="831799" y="2209330"/>
                  </a:lnTo>
                  <a:lnTo>
                    <a:pt x="805510" y="2246274"/>
                  </a:lnTo>
                  <a:lnTo>
                    <a:pt x="773303" y="2279688"/>
                  </a:lnTo>
                  <a:lnTo>
                    <a:pt x="736155" y="2309761"/>
                  </a:lnTo>
                  <a:lnTo>
                    <a:pt x="695032" y="2336723"/>
                  </a:lnTo>
                  <a:lnTo>
                    <a:pt x="650925" y="2360752"/>
                  </a:lnTo>
                  <a:lnTo>
                    <a:pt x="604799" y="2382062"/>
                  </a:lnTo>
                  <a:lnTo>
                    <a:pt x="557631" y="2400846"/>
                  </a:lnTo>
                  <a:lnTo>
                    <a:pt x="510387" y="2417318"/>
                  </a:lnTo>
                  <a:lnTo>
                    <a:pt x="464058" y="2431669"/>
                  </a:lnTo>
                  <a:lnTo>
                    <a:pt x="419620" y="2444102"/>
                  </a:lnTo>
                  <a:lnTo>
                    <a:pt x="378028" y="2454833"/>
                  </a:lnTo>
                  <a:lnTo>
                    <a:pt x="340283" y="2464041"/>
                  </a:lnTo>
                  <a:lnTo>
                    <a:pt x="321818" y="2470137"/>
                  </a:lnTo>
                  <a:lnTo>
                    <a:pt x="281406" y="2478316"/>
                  </a:lnTo>
                  <a:lnTo>
                    <a:pt x="243319" y="2484742"/>
                  </a:lnTo>
                  <a:lnTo>
                    <a:pt x="132803" y="2500490"/>
                  </a:lnTo>
                  <a:lnTo>
                    <a:pt x="93611" y="2507323"/>
                  </a:lnTo>
                  <a:lnTo>
                    <a:pt x="55956" y="2516365"/>
                  </a:lnTo>
                  <a:lnTo>
                    <a:pt x="19342" y="2528735"/>
                  </a:lnTo>
                  <a:lnTo>
                    <a:pt x="0" y="2537739"/>
                  </a:lnTo>
                  <a:lnTo>
                    <a:pt x="0" y="2608122"/>
                  </a:lnTo>
                  <a:lnTo>
                    <a:pt x="23850" y="2595461"/>
                  </a:lnTo>
                  <a:lnTo>
                    <a:pt x="59626" y="2582037"/>
                  </a:lnTo>
                  <a:lnTo>
                    <a:pt x="97078" y="2572105"/>
                  </a:lnTo>
                  <a:lnTo>
                    <a:pt x="137007" y="2564053"/>
                  </a:lnTo>
                  <a:lnTo>
                    <a:pt x="180238" y="2556243"/>
                  </a:lnTo>
                  <a:lnTo>
                    <a:pt x="213804" y="2551480"/>
                  </a:lnTo>
                  <a:lnTo>
                    <a:pt x="250253" y="2545550"/>
                  </a:lnTo>
                  <a:lnTo>
                    <a:pt x="290169" y="2537282"/>
                  </a:lnTo>
                  <a:lnTo>
                    <a:pt x="334124" y="2525509"/>
                  </a:lnTo>
                  <a:lnTo>
                    <a:pt x="352602" y="2519413"/>
                  </a:lnTo>
                  <a:lnTo>
                    <a:pt x="390245" y="2510891"/>
                  </a:lnTo>
                  <a:lnTo>
                    <a:pt x="431419" y="2500998"/>
                  </a:lnTo>
                  <a:lnTo>
                    <a:pt x="475310" y="2489492"/>
                  </a:lnTo>
                  <a:lnTo>
                    <a:pt x="521106" y="2476131"/>
                  </a:lnTo>
                  <a:lnTo>
                    <a:pt x="568020" y="2460675"/>
                  </a:lnTo>
                  <a:lnTo>
                    <a:pt x="615213" y="2442883"/>
                  </a:lnTo>
                  <a:lnTo>
                    <a:pt x="661911" y="2422499"/>
                  </a:lnTo>
                  <a:lnTo>
                    <a:pt x="707288" y="2399296"/>
                  </a:lnTo>
                  <a:lnTo>
                    <a:pt x="750531" y="2373033"/>
                  </a:lnTo>
                  <a:lnTo>
                    <a:pt x="790841" y="2343454"/>
                  </a:lnTo>
                  <a:lnTo>
                    <a:pt x="827417" y="2310320"/>
                  </a:lnTo>
                  <a:lnTo>
                    <a:pt x="859434" y="2273389"/>
                  </a:lnTo>
                  <a:lnTo>
                    <a:pt x="886091" y="2232431"/>
                  </a:lnTo>
                  <a:lnTo>
                    <a:pt x="906602" y="2187181"/>
                  </a:lnTo>
                  <a:lnTo>
                    <a:pt x="920445" y="2134095"/>
                  </a:lnTo>
                  <a:lnTo>
                    <a:pt x="923912" y="2106714"/>
                  </a:lnTo>
                  <a:lnTo>
                    <a:pt x="925068" y="2076437"/>
                  </a:lnTo>
                  <a:close/>
                </a:path>
                <a:path w="1183005" h="3337559">
                  <a:moveTo>
                    <a:pt x="1182636" y="1977377"/>
                  </a:moveTo>
                  <a:lnTo>
                    <a:pt x="1181481" y="1926513"/>
                  </a:lnTo>
                  <a:lnTo>
                    <a:pt x="1178013" y="1875066"/>
                  </a:lnTo>
                  <a:lnTo>
                    <a:pt x="1172235" y="1822450"/>
                  </a:lnTo>
                  <a:lnTo>
                    <a:pt x="1164170" y="1768081"/>
                  </a:lnTo>
                  <a:lnTo>
                    <a:pt x="1150340" y="1696974"/>
                  </a:lnTo>
                  <a:lnTo>
                    <a:pt x="1135024" y="1629105"/>
                  </a:lnTo>
                  <a:lnTo>
                    <a:pt x="1118425" y="1564449"/>
                  </a:lnTo>
                  <a:lnTo>
                    <a:pt x="1100696" y="1502943"/>
                  </a:lnTo>
                  <a:lnTo>
                    <a:pt x="1082027" y="1444510"/>
                  </a:lnTo>
                  <a:lnTo>
                    <a:pt x="1062596" y="1389100"/>
                  </a:lnTo>
                  <a:lnTo>
                    <a:pt x="1042593" y="1336649"/>
                  </a:lnTo>
                  <a:lnTo>
                    <a:pt x="1022184" y="1287094"/>
                  </a:lnTo>
                  <a:lnTo>
                    <a:pt x="1001572" y="1240383"/>
                  </a:lnTo>
                  <a:lnTo>
                    <a:pt x="980909" y="1196454"/>
                  </a:lnTo>
                  <a:lnTo>
                    <a:pt x="960399" y="1155255"/>
                  </a:lnTo>
                  <a:lnTo>
                    <a:pt x="940206" y="1116698"/>
                  </a:lnTo>
                  <a:lnTo>
                    <a:pt x="920508" y="1080757"/>
                  </a:lnTo>
                  <a:lnTo>
                    <a:pt x="901509" y="1047343"/>
                  </a:lnTo>
                  <a:lnTo>
                    <a:pt x="866267" y="987907"/>
                  </a:lnTo>
                  <a:lnTo>
                    <a:pt x="828763" y="927188"/>
                  </a:lnTo>
                  <a:lnTo>
                    <a:pt x="811174" y="897204"/>
                  </a:lnTo>
                  <a:lnTo>
                    <a:pt x="799350" y="871804"/>
                  </a:lnTo>
                  <a:lnTo>
                    <a:pt x="795032" y="851014"/>
                  </a:lnTo>
                  <a:lnTo>
                    <a:pt x="791451" y="837755"/>
                  </a:lnTo>
                  <a:lnTo>
                    <a:pt x="776846" y="793343"/>
                  </a:lnTo>
                  <a:lnTo>
                    <a:pt x="752729" y="729005"/>
                  </a:lnTo>
                  <a:lnTo>
                    <a:pt x="737260" y="690816"/>
                  </a:lnTo>
                  <a:lnTo>
                    <a:pt x="719582" y="649389"/>
                  </a:lnTo>
                  <a:lnTo>
                    <a:pt x="699782" y="605307"/>
                  </a:lnTo>
                  <a:lnTo>
                    <a:pt x="677900" y="559142"/>
                  </a:lnTo>
                  <a:lnTo>
                    <a:pt x="654024" y="511505"/>
                  </a:lnTo>
                  <a:lnTo>
                    <a:pt x="628180" y="462940"/>
                  </a:lnTo>
                  <a:lnTo>
                    <a:pt x="600468" y="414058"/>
                  </a:lnTo>
                  <a:lnTo>
                    <a:pt x="570915" y="365429"/>
                  </a:lnTo>
                  <a:lnTo>
                    <a:pt x="539597" y="317652"/>
                  </a:lnTo>
                  <a:lnTo>
                    <a:pt x="506577" y="271284"/>
                  </a:lnTo>
                  <a:lnTo>
                    <a:pt x="471919" y="226910"/>
                  </a:lnTo>
                  <a:lnTo>
                    <a:pt x="435673" y="185140"/>
                  </a:lnTo>
                  <a:lnTo>
                    <a:pt x="397916" y="146519"/>
                  </a:lnTo>
                  <a:lnTo>
                    <a:pt x="358698" y="111658"/>
                  </a:lnTo>
                  <a:lnTo>
                    <a:pt x="318084" y="81127"/>
                  </a:lnTo>
                  <a:lnTo>
                    <a:pt x="276136" y="55511"/>
                  </a:lnTo>
                  <a:lnTo>
                    <a:pt x="232918" y="35382"/>
                  </a:lnTo>
                  <a:lnTo>
                    <a:pt x="188480" y="21348"/>
                  </a:lnTo>
                  <a:lnTo>
                    <a:pt x="142900" y="13957"/>
                  </a:lnTo>
                  <a:lnTo>
                    <a:pt x="78625" y="8623"/>
                  </a:lnTo>
                  <a:lnTo>
                    <a:pt x="15290" y="1930"/>
                  </a:lnTo>
                  <a:lnTo>
                    <a:pt x="0" y="0"/>
                  </a:lnTo>
                  <a:lnTo>
                    <a:pt x="0" y="50355"/>
                  </a:lnTo>
                  <a:lnTo>
                    <a:pt x="36309" y="54610"/>
                  </a:lnTo>
                  <a:lnTo>
                    <a:pt x="85344" y="59524"/>
                  </a:lnTo>
                  <a:lnTo>
                    <a:pt x="130594" y="63233"/>
                  </a:lnTo>
                  <a:lnTo>
                    <a:pt x="172250" y="70421"/>
                  </a:lnTo>
                  <a:lnTo>
                    <a:pt x="213271" y="84785"/>
                  </a:lnTo>
                  <a:lnTo>
                    <a:pt x="253530" y="105664"/>
                  </a:lnTo>
                  <a:lnTo>
                    <a:pt x="292925" y="132397"/>
                  </a:lnTo>
                  <a:lnTo>
                    <a:pt x="331343" y="164312"/>
                  </a:lnTo>
                  <a:lnTo>
                    <a:pt x="368668" y="200748"/>
                  </a:lnTo>
                  <a:lnTo>
                    <a:pt x="404799" y="241007"/>
                  </a:lnTo>
                  <a:lnTo>
                    <a:pt x="439610" y="284454"/>
                  </a:lnTo>
                  <a:lnTo>
                    <a:pt x="473011" y="330403"/>
                  </a:lnTo>
                  <a:lnTo>
                    <a:pt x="504875" y="378180"/>
                  </a:lnTo>
                  <a:lnTo>
                    <a:pt x="535101" y="427126"/>
                  </a:lnTo>
                  <a:lnTo>
                    <a:pt x="563562" y="476567"/>
                  </a:lnTo>
                  <a:lnTo>
                    <a:pt x="590169" y="525830"/>
                  </a:lnTo>
                  <a:lnTo>
                    <a:pt x="614794" y="574255"/>
                  </a:lnTo>
                  <a:lnTo>
                    <a:pt x="637336" y="621169"/>
                  </a:lnTo>
                  <a:lnTo>
                    <a:pt x="657669" y="665911"/>
                  </a:lnTo>
                  <a:lnTo>
                    <a:pt x="675703" y="707783"/>
                  </a:lnTo>
                  <a:lnTo>
                    <a:pt x="691311" y="746150"/>
                  </a:lnTo>
                  <a:lnTo>
                    <a:pt x="714832" y="809637"/>
                  </a:lnTo>
                  <a:lnTo>
                    <a:pt x="727354" y="851014"/>
                  </a:lnTo>
                  <a:lnTo>
                    <a:pt x="735330" y="875525"/>
                  </a:lnTo>
                  <a:lnTo>
                    <a:pt x="749655" y="904087"/>
                  </a:lnTo>
                  <a:lnTo>
                    <a:pt x="769747" y="938441"/>
                  </a:lnTo>
                  <a:lnTo>
                    <a:pt x="810831" y="1006386"/>
                  </a:lnTo>
                  <a:lnTo>
                    <a:pt x="827760" y="1034707"/>
                  </a:lnTo>
                  <a:lnTo>
                    <a:pt x="864285" y="1098270"/>
                  </a:lnTo>
                  <a:lnTo>
                    <a:pt x="883551" y="1133640"/>
                  </a:lnTo>
                  <a:lnTo>
                    <a:pt x="903262" y="1171473"/>
                  </a:lnTo>
                  <a:lnTo>
                    <a:pt x="923277" y="1211846"/>
                  </a:lnTo>
                  <a:lnTo>
                    <a:pt x="943394" y="1254810"/>
                  </a:lnTo>
                  <a:lnTo>
                    <a:pt x="963472" y="1300429"/>
                  </a:lnTo>
                  <a:lnTo>
                    <a:pt x="983348" y="1348752"/>
                  </a:lnTo>
                  <a:lnTo>
                    <a:pt x="1002830" y="1399857"/>
                  </a:lnTo>
                  <a:lnTo>
                    <a:pt x="1021791" y="1453794"/>
                  </a:lnTo>
                  <a:lnTo>
                    <a:pt x="1040028" y="1510626"/>
                  </a:lnTo>
                  <a:lnTo>
                    <a:pt x="1057402" y="1570405"/>
                  </a:lnTo>
                  <a:lnTo>
                    <a:pt x="1073746" y="1633207"/>
                  </a:lnTo>
                  <a:lnTo>
                    <a:pt x="1088872" y="1699082"/>
                  </a:lnTo>
                  <a:lnTo>
                    <a:pt x="1102652" y="1768081"/>
                  </a:lnTo>
                  <a:lnTo>
                    <a:pt x="1112494" y="1828901"/>
                  </a:lnTo>
                  <a:lnTo>
                    <a:pt x="1118895" y="1888197"/>
                  </a:lnTo>
                  <a:lnTo>
                    <a:pt x="1121994" y="1945944"/>
                  </a:lnTo>
                  <a:lnTo>
                    <a:pt x="1121943" y="2002104"/>
                  </a:lnTo>
                  <a:lnTo>
                    <a:pt x="1118895" y="2056625"/>
                  </a:lnTo>
                  <a:lnTo>
                    <a:pt x="1112989" y="2109470"/>
                  </a:lnTo>
                  <a:lnTo>
                    <a:pt x="1104379" y="2160587"/>
                  </a:lnTo>
                  <a:lnTo>
                    <a:pt x="1093177" y="2210066"/>
                  </a:lnTo>
                  <a:lnTo>
                    <a:pt x="1079627" y="2257526"/>
                  </a:lnTo>
                  <a:lnTo>
                    <a:pt x="1063790" y="2303259"/>
                  </a:lnTo>
                  <a:lnTo>
                    <a:pt x="1045832" y="2347112"/>
                  </a:lnTo>
                  <a:lnTo>
                    <a:pt x="1025918" y="2389035"/>
                  </a:lnTo>
                  <a:lnTo>
                    <a:pt x="1004176" y="2428989"/>
                  </a:lnTo>
                  <a:lnTo>
                    <a:pt x="980770" y="2466949"/>
                  </a:lnTo>
                  <a:lnTo>
                    <a:pt x="955840" y="2502852"/>
                  </a:lnTo>
                  <a:lnTo>
                    <a:pt x="929538" y="2536672"/>
                  </a:lnTo>
                  <a:lnTo>
                    <a:pt x="902017" y="2568359"/>
                  </a:lnTo>
                  <a:lnTo>
                    <a:pt x="873417" y="2597874"/>
                  </a:lnTo>
                  <a:lnTo>
                    <a:pt x="843889" y="2625179"/>
                  </a:lnTo>
                  <a:lnTo>
                    <a:pt x="813574" y="2650236"/>
                  </a:lnTo>
                  <a:lnTo>
                    <a:pt x="782637" y="2672994"/>
                  </a:lnTo>
                  <a:lnTo>
                    <a:pt x="719442" y="2711475"/>
                  </a:lnTo>
                  <a:lnTo>
                    <a:pt x="655510" y="2740266"/>
                  </a:lnTo>
                  <a:lnTo>
                    <a:pt x="543814" y="2771610"/>
                  </a:lnTo>
                  <a:lnTo>
                    <a:pt x="496430" y="2787700"/>
                  </a:lnTo>
                  <a:lnTo>
                    <a:pt x="449948" y="2807093"/>
                  </a:lnTo>
                  <a:lnTo>
                    <a:pt x="404482" y="2829572"/>
                  </a:lnTo>
                  <a:lnTo>
                    <a:pt x="360121" y="2854883"/>
                  </a:lnTo>
                  <a:lnTo>
                    <a:pt x="316953" y="2882798"/>
                  </a:lnTo>
                  <a:lnTo>
                    <a:pt x="275094" y="2913075"/>
                  </a:lnTo>
                  <a:lnTo>
                    <a:pt x="234619" y="2945473"/>
                  </a:lnTo>
                  <a:lnTo>
                    <a:pt x="195630" y="2979763"/>
                  </a:lnTo>
                  <a:lnTo>
                    <a:pt x="158242" y="3015704"/>
                  </a:lnTo>
                  <a:lnTo>
                    <a:pt x="122529" y="3053067"/>
                  </a:lnTo>
                  <a:lnTo>
                    <a:pt x="88595" y="3091611"/>
                  </a:lnTo>
                  <a:lnTo>
                    <a:pt x="56540" y="3131096"/>
                  </a:lnTo>
                  <a:lnTo>
                    <a:pt x="26466" y="3171279"/>
                  </a:lnTo>
                  <a:lnTo>
                    <a:pt x="0" y="3209709"/>
                  </a:lnTo>
                  <a:lnTo>
                    <a:pt x="0" y="3337191"/>
                  </a:lnTo>
                  <a:lnTo>
                    <a:pt x="6273" y="3325812"/>
                  </a:lnTo>
                  <a:lnTo>
                    <a:pt x="30670" y="3285439"/>
                  </a:lnTo>
                  <a:lnTo>
                    <a:pt x="57277" y="3244977"/>
                  </a:lnTo>
                  <a:lnTo>
                    <a:pt x="85979" y="3204730"/>
                  </a:lnTo>
                  <a:lnTo>
                    <a:pt x="116687" y="3164954"/>
                  </a:lnTo>
                  <a:lnTo>
                    <a:pt x="149288" y="3125952"/>
                  </a:lnTo>
                  <a:lnTo>
                    <a:pt x="183692" y="3087979"/>
                  </a:lnTo>
                  <a:lnTo>
                    <a:pt x="219798" y="3051327"/>
                  </a:lnTo>
                  <a:lnTo>
                    <a:pt x="257492" y="3016275"/>
                  </a:lnTo>
                  <a:lnTo>
                    <a:pt x="296672" y="2983090"/>
                  </a:lnTo>
                  <a:lnTo>
                    <a:pt x="337261" y="2952077"/>
                  </a:lnTo>
                  <a:lnTo>
                    <a:pt x="379133" y="2923476"/>
                  </a:lnTo>
                  <a:lnTo>
                    <a:pt x="422186" y="2897594"/>
                  </a:lnTo>
                  <a:lnTo>
                    <a:pt x="466344" y="2874708"/>
                  </a:lnTo>
                  <a:lnTo>
                    <a:pt x="511479" y="2855087"/>
                  </a:lnTo>
                  <a:lnTo>
                    <a:pt x="557504" y="2839008"/>
                  </a:lnTo>
                  <a:lnTo>
                    <a:pt x="604316" y="2826753"/>
                  </a:lnTo>
                  <a:lnTo>
                    <a:pt x="639064" y="2818028"/>
                  </a:lnTo>
                  <a:lnTo>
                    <a:pt x="674204" y="2806357"/>
                  </a:lnTo>
                  <a:lnTo>
                    <a:pt x="709536" y="2791790"/>
                  </a:lnTo>
                  <a:lnTo>
                    <a:pt x="744893" y="2774378"/>
                  </a:lnTo>
                  <a:lnTo>
                    <a:pt x="780084" y="2754198"/>
                  </a:lnTo>
                  <a:lnTo>
                    <a:pt x="814946" y="2731287"/>
                  </a:lnTo>
                  <a:lnTo>
                    <a:pt x="849299" y="2705697"/>
                  </a:lnTo>
                  <a:lnTo>
                    <a:pt x="882942" y="2677490"/>
                  </a:lnTo>
                  <a:lnTo>
                    <a:pt x="915720" y="2646730"/>
                  </a:lnTo>
                  <a:lnTo>
                    <a:pt x="947445" y="2613444"/>
                  </a:lnTo>
                  <a:lnTo>
                    <a:pt x="977938" y="2577719"/>
                  </a:lnTo>
                  <a:lnTo>
                    <a:pt x="1007021" y="2539581"/>
                  </a:lnTo>
                  <a:lnTo>
                    <a:pt x="1034516" y="2499106"/>
                  </a:lnTo>
                  <a:lnTo>
                    <a:pt x="1060246" y="2456345"/>
                  </a:lnTo>
                  <a:lnTo>
                    <a:pt x="1084021" y="2411336"/>
                  </a:lnTo>
                  <a:lnTo>
                    <a:pt x="1105674" y="2364155"/>
                  </a:lnTo>
                  <a:lnTo>
                    <a:pt x="1125016" y="2314841"/>
                  </a:lnTo>
                  <a:lnTo>
                    <a:pt x="1141869" y="2263470"/>
                  </a:lnTo>
                  <a:lnTo>
                    <a:pt x="1156093" y="2209965"/>
                  </a:lnTo>
                  <a:lnTo>
                    <a:pt x="1167422" y="2154707"/>
                  </a:lnTo>
                  <a:lnTo>
                    <a:pt x="1175753" y="2097430"/>
                  </a:lnTo>
                  <a:lnTo>
                    <a:pt x="1180884" y="2038311"/>
                  </a:lnTo>
                  <a:lnTo>
                    <a:pt x="1182636" y="1977377"/>
                  </a:lnTo>
                  <a:close/>
                </a:path>
              </a:pathLst>
            </a:custGeom>
            <a:solidFill>
              <a:srgbClr val="EB73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45947" y="0"/>
              <a:ext cx="1823085" cy="10690860"/>
            </a:xfrm>
            <a:custGeom>
              <a:avLst/>
              <a:gdLst/>
              <a:ahLst/>
              <a:cxnLst/>
              <a:rect l="l" t="t" r="r" b="b"/>
              <a:pathLst>
                <a:path w="1823085" h="10690860">
                  <a:moveTo>
                    <a:pt x="1822704" y="0"/>
                  </a:moveTo>
                  <a:lnTo>
                    <a:pt x="0" y="0"/>
                  </a:lnTo>
                  <a:lnTo>
                    <a:pt x="0" y="10690860"/>
                  </a:lnTo>
                  <a:lnTo>
                    <a:pt x="1822704" y="10690860"/>
                  </a:lnTo>
                  <a:lnTo>
                    <a:pt x="18227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5404" y="2561843"/>
              <a:ext cx="6993635" cy="4539996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799287" y="1122044"/>
            <a:ext cx="2941955" cy="8032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240"/>
              </a:spcBef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Esta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boa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prática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é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primeira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seu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género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na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plataforma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pública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búlgara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"Atlas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Aves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Nidificadoras na Bulgária"; Proporciona uma forma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fácil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interessante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recolher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informação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ornitológica</a:t>
            </a:r>
            <a:r>
              <a:rPr sz="1100" spc="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em</a:t>
            </a:r>
            <a:r>
              <a:rPr sz="1100" spc="9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termos</a:t>
            </a:r>
            <a:r>
              <a:rPr sz="1100" spc="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spc="10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nidificação</a:t>
            </a:r>
            <a:r>
              <a:rPr sz="1100" spc="114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10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invernada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99287" y="1884044"/>
            <a:ext cx="54292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as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ave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930522" y="1122044"/>
            <a:ext cx="2941955" cy="8032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240"/>
              </a:spcBef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Existem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mais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20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ações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formação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para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cidadãos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ONG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para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recolha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dados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e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monitorização de espécies de aves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comuns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mais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20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inspeções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no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local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efetuadas</a:t>
            </a:r>
            <a:r>
              <a:rPr sz="1100" spc="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por</a:t>
            </a:r>
            <a:r>
              <a:rPr sz="1100" spc="2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peritos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para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verificar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os</a:t>
            </a:r>
            <a:r>
              <a:rPr sz="1100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dados</a:t>
            </a:r>
            <a:r>
              <a:rPr sz="1100" spc="-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recolhidos</a:t>
            </a:r>
            <a:r>
              <a:rPr sz="1100" spc="-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pelos</a:t>
            </a:r>
            <a:r>
              <a:rPr sz="1100" spc="-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cidadãos.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99896" y="387222"/>
            <a:ext cx="51523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EVIDÊNCIAS</a:t>
            </a:r>
            <a:r>
              <a:rPr sz="1800" b="1" spc="-3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DE</a:t>
            </a:r>
            <a:r>
              <a:rPr sz="1800" b="1" spc="-5" dirty="0">
                <a:solidFill>
                  <a:srgbClr val="EB7339"/>
                </a:solidFill>
                <a:latin typeface="Calibri"/>
                <a:cs typeface="Calibri"/>
              </a:rPr>
              <a:t> SUCESSO </a:t>
            </a:r>
            <a:r>
              <a:rPr sz="1800" b="1" spc="-30" dirty="0">
                <a:solidFill>
                  <a:srgbClr val="EB7339"/>
                </a:solidFill>
                <a:latin typeface="Calibri"/>
                <a:cs typeface="Calibri"/>
              </a:rPr>
              <a:t>(RESULTADOS</a:t>
            </a:r>
            <a:r>
              <a:rPr sz="1800" b="1" spc="-10" dirty="0">
                <a:solidFill>
                  <a:srgbClr val="EB7339"/>
                </a:solidFill>
                <a:latin typeface="Calibri"/>
                <a:cs typeface="Calibri"/>
              </a:rPr>
              <a:t> ALCANÇADOS)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385564" y="8333993"/>
            <a:ext cx="81978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Calibri"/>
                <a:cs typeface="Calibri"/>
              </a:rPr>
              <a:t>Irina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Mateeva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385564" y="9013926"/>
            <a:ext cx="2164715" cy="431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9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Sociedade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Búlgara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para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Proteção</a:t>
            </a:r>
            <a:r>
              <a:rPr sz="1100" spc="-6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de </a:t>
            </a:r>
            <a:r>
              <a:rPr sz="1100" spc="-229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Pássaros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- BSPB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385564" y="9766807"/>
            <a:ext cx="162369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u="sng" spc="-5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5"/>
              </a:rPr>
              <a:t>irina.kostadinova@bspb.org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19708" y="8350122"/>
            <a:ext cx="146113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u="sng" spc="-5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6"/>
              </a:rPr>
              <a:t>https://atlas.bspb.org/en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19708" y="8629015"/>
            <a:ext cx="300482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u="sng" spc="-5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7"/>
              </a:rPr>
              <a:t>https://www.youtube.com/channel/UCqdroOqsDx_l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19708" y="8833484"/>
            <a:ext cx="75565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u="sng" spc="-5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7"/>
              </a:rPr>
              <a:t>A2_Myqi-xrg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19708" y="9112377"/>
            <a:ext cx="215138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u="sng" spc="-5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8"/>
              </a:rPr>
              <a:t>https://www.facebook.com/BSPBirds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19708" y="9391294"/>
            <a:ext cx="215265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u="sng" spc="-5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9"/>
              </a:rPr>
              <a:t>https://www.instagram.com/birds.bg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19708" y="9637267"/>
            <a:ext cx="3018790" cy="431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900"/>
              </a:lnSpc>
              <a:spcBef>
                <a:spcPts val="100"/>
              </a:spcBef>
            </a:pPr>
            <a:r>
              <a:rPr sz="1100" u="sng" spc="-5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10"/>
              </a:rPr>
              <a:t>https://www.youtube.com/watch?v=- </a:t>
            </a:r>
            <a:r>
              <a:rPr sz="1100" dirty="0">
                <a:solidFill>
                  <a:srgbClr val="355092"/>
                </a:solidFill>
                <a:latin typeface="Calibri"/>
                <a:cs typeface="Calibri"/>
              </a:rPr>
              <a:t> </a:t>
            </a:r>
            <a:r>
              <a:rPr sz="1100" u="sng" spc="-5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10"/>
              </a:rPr>
              <a:t>R9vDOZKb1E&amp;ab_channel=%D0%91%D0%94%D0%9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19708" y="10077094"/>
            <a:ext cx="59245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u="sng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10"/>
              </a:rPr>
              <a:t>7%D0%9F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567308" y="399287"/>
            <a:ext cx="7002780" cy="9193530"/>
            <a:chOff x="567308" y="399287"/>
            <a:chExt cx="7002780" cy="9193530"/>
          </a:xfrm>
        </p:grpSpPr>
        <p:sp>
          <p:nvSpPr>
            <p:cNvPr id="27" name="object 27"/>
            <p:cNvSpPr/>
            <p:nvPr/>
          </p:nvSpPr>
          <p:spPr>
            <a:xfrm>
              <a:off x="576833" y="881633"/>
              <a:ext cx="6983730" cy="15240"/>
            </a:xfrm>
            <a:custGeom>
              <a:avLst/>
              <a:gdLst/>
              <a:ahLst/>
              <a:cxnLst/>
              <a:rect l="l" t="t" r="r" b="b"/>
              <a:pathLst>
                <a:path w="6983730" h="15240">
                  <a:moveTo>
                    <a:pt x="0" y="14858"/>
                  </a:moveTo>
                  <a:lnTo>
                    <a:pt x="6983349" y="0"/>
                  </a:lnTo>
                </a:path>
              </a:pathLst>
            </a:custGeom>
            <a:ln w="19050">
              <a:solidFill>
                <a:srgbClr val="354F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640068" y="399287"/>
              <a:ext cx="594360" cy="594360"/>
            </a:xfrm>
            <a:custGeom>
              <a:avLst/>
              <a:gdLst/>
              <a:ahLst/>
              <a:cxnLst/>
              <a:rect l="l" t="t" r="r" b="b"/>
              <a:pathLst>
                <a:path w="594359" h="594360">
                  <a:moveTo>
                    <a:pt x="297179" y="0"/>
                  </a:moveTo>
                  <a:lnTo>
                    <a:pt x="248986" y="3890"/>
                  </a:lnTo>
                  <a:lnTo>
                    <a:pt x="203265" y="15154"/>
                  </a:lnTo>
                  <a:lnTo>
                    <a:pt x="160628" y="33179"/>
                  </a:lnTo>
                  <a:lnTo>
                    <a:pt x="121688" y="57351"/>
                  </a:lnTo>
                  <a:lnTo>
                    <a:pt x="87058" y="87058"/>
                  </a:lnTo>
                  <a:lnTo>
                    <a:pt x="57351" y="121688"/>
                  </a:lnTo>
                  <a:lnTo>
                    <a:pt x="33179" y="160628"/>
                  </a:lnTo>
                  <a:lnTo>
                    <a:pt x="15154" y="203265"/>
                  </a:lnTo>
                  <a:lnTo>
                    <a:pt x="3890" y="248986"/>
                  </a:lnTo>
                  <a:lnTo>
                    <a:pt x="0" y="297179"/>
                  </a:lnTo>
                  <a:lnTo>
                    <a:pt x="3890" y="345373"/>
                  </a:lnTo>
                  <a:lnTo>
                    <a:pt x="15154" y="391094"/>
                  </a:lnTo>
                  <a:lnTo>
                    <a:pt x="33179" y="433731"/>
                  </a:lnTo>
                  <a:lnTo>
                    <a:pt x="57351" y="472671"/>
                  </a:lnTo>
                  <a:lnTo>
                    <a:pt x="87058" y="507301"/>
                  </a:lnTo>
                  <a:lnTo>
                    <a:pt x="121688" y="537008"/>
                  </a:lnTo>
                  <a:lnTo>
                    <a:pt x="160628" y="561180"/>
                  </a:lnTo>
                  <a:lnTo>
                    <a:pt x="203265" y="579205"/>
                  </a:lnTo>
                  <a:lnTo>
                    <a:pt x="248986" y="590469"/>
                  </a:lnTo>
                  <a:lnTo>
                    <a:pt x="297179" y="594360"/>
                  </a:lnTo>
                  <a:lnTo>
                    <a:pt x="345373" y="590469"/>
                  </a:lnTo>
                  <a:lnTo>
                    <a:pt x="391094" y="579205"/>
                  </a:lnTo>
                  <a:lnTo>
                    <a:pt x="433731" y="561180"/>
                  </a:lnTo>
                  <a:lnTo>
                    <a:pt x="472671" y="537008"/>
                  </a:lnTo>
                  <a:lnTo>
                    <a:pt x="507301" y="507301"/>
                  </a:lnTo>
                  <a:lnTo>
                    <a:pt x="537008" y="472671"/>
                  </a:lnTo>
                  <a:lnTo>
                    <a:pt x="561180" y="433731"/>
                  </a:lnTo>
                  <a:lnTo>
                    <a:pt x="579205" y="391094"/>
                  </a:lnTo>
                  <a:lnTo>
                    <a:pt x="590469" y="345373"/>
                  </a:lnTo>
                  <a:lnTo>
                    <a:pt x="594359" y="297179"/>
                  </a:lnTo>
                  <a:lnTo>
                    <a:pt x="590469" y="248986"/>
                  </a:lnTo>
                  <a:lnTo>
                    <a:pt x="579205" y="203265"/>
                  </a:lnTo>
                  <a:lnTo>
                    <a:pt x="561180" y="160628"/>
                  </a:lnTo>
                  <a:lnTo>
                    <a:pt x="537008" y="121688"/>
                  </a:lnTo>
                  <a:lnTo>
                    <a:pt x="507301" y="87058"/>
                  </a:lnTo>
                  <a:lnTo>
                    <a:pt x="472671" y="57351"/>
                  </a:lnTo>
                  <a:lnTo>
                    <a:pt x="433731" y="33179"/>
                  </a:lnTo>
                  <a:lnTo>
                    <a:pt x="391094" y="15154"/>
                  </a:lnTo>
                  <a:lnTo>
                    <a:pt x="345373" y="3890"/>
                  </a:lnTo>
                  <a:lnTo>
                    <a:pt x="297179" y="0"/>
                  </a:lnTo>
                  <a:close/>
                </a:path>
              </a:pathLst>
            </a:custGeom>
            <a:solidFill>
              <a:srgbClr val="354F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755892" y="498347"/>
              <a:ext cx="399415" cy="398145"/>
            </a:xfrm>
            <a:custGeom>
              <a:avLst/>
              <a:gdLst/>
              <a:ahLst/>
              <a:cxnLst/>
              <a:rect l="l" t="t" r="r" b="b"/>
              <a:pathLst>
                <a:path w="399415" h="398144">
                  <a:moveTo>
                    <a:pt x="322072" y="0"/>
                  </a:moveTo>
                  <a:lnTo>
                    <a:pt x="67817" y="0"/>
                  </a:lnTo>
                  <a:lnTo>
                    <a:pt x="65024" y="3175"/>
                  </a:lnTo>
                  <a:lnTo>
                    <a:pt x="2793" y="65277"/>
                  </a:lnTo>
                  <a:lnTo>
                    <a:pt x="888" y="67055"/>
                  </a:lnTo>
                  <a:lnTo>
                    <a:pt x="0" y="68833"/>
                  </a:lnTo>
                  <a:lnTo>
                    <a:pt x="126" y="397763"/>
                  </a:lnTo>
                  <a:lnTo>
                    <a:pt x="322072" y="397763"/>
                  </a:lnTo>
                  <a:lnTo>
                    <a:pt x="322072" y="384682"/>
                  </a:lnTo>
                  <a:lnTo>
                    <a:pt x="13207" y="384682"/>
                  </a:lnTo>
                  <a:lnTo>
                    <a:pt x="13207" y="77088"/>
                  </a:lnTo>
                  <a:lnTo>
                    <a:pt x="77088" y="77088"/>
                  </a:lnTo>
                  <a:lnTo>
                    <a:pt x="77088" y="64388"/>
                  </a:lnTo>
                  <a:lnTo>
                    <a:pt x="60705" y="64388"/>
                  </a:lnTo>
                  <a:lnTo>
                    <a:pt x="24002" y="64261"/>
                  </a:lnTo>
                  <a:lnTo>
                    <a:pt x="22859" y="64134"/>
                  </a:lnTo>
                  <a:lnTo>
                    <a:pt x="64007" y="23113"/>
                  </a:lnTo>
                  <a:lnTo>
                    <a:pt x="77088" y="23113"/>
                  </a:lnTo>
                  <a:lnTo>
                    <a:pt x="77088" y="13207"/>
                  </a:lnTo>
                  <a:lnTo>
                    <a:pt x="322072" y="13207"/>
                  </a:lnTo>
                  <a:lnTo>
                    <a:pt x="322072" y="0"/>
                  </a:lnTo>
                  <a:close/>
                </a:path>
                <a:path w="399415" h="398144">
                  <a:moveTo>
                    <a:pt x="322072" y="323850"/>
                  </a:moveTo>
                  <a:lnTo>
                    <a:pt x="308736" y="323850"/>
                  </a:lnTo>
                  <a:lnTo>
                    <a:pt x="308736" y="384682"/>
                  </a:lnTo>
                  <a:lnTo>
                    <a:pt x="322072" y="384682"/>
                  </a:lnTo>
                  <a:lnTo>
                    <a:pt x="322072" y="323850"/>
                  </a:lnTo>
                  <a:close/>
                </a:path>
                <a:path w="399415" h="398144">
                  <a:moveTo>
                    <a:pt x="322072" y="13207"/>
                  </a:moveTo>
                  <a:lnTo>
                    <a:pt x="308990" y="13207"/>
                  </a:lnTo>
                  <a:lnTo>
                    <a:pt x="308990" y="239902"/>
                  </a:lnTo>
                  <a:lnTo>
                    <a:pt x="308101" y="242061"/>
                  </a:lnTo>
                  <a:lnTo>
                    <a:pt x="235203" y="314832"/>
                  </a:lnTo>
                  <a:lnTo>
                    <a:pt x="233425" y="316483"/>
                  </a:lnTo>
                  <a:lnTo>
                    <a:pt x="232155" y="318769"/>
                  </a:lnTo>
                  <a:lnTo>
                    <a:pt x="231521" y="321055"/>
                  </a:lnTo>
                  <a:lnTo>
                    <a:pt x="227804" y="333755"/>
                  </a:lnTo>
                  <a:lnTo>
                    <a:pt x="220633" y="358901"/>
                  </a:lnTo>
                  <a:lnTo>
                    <a:pt x="217169" y="370966"/>
                  </a:lnTo>
                  <a:lnTo>
                    <a:pt x="216915" y="372236"/>
                  </a:lnTo>
                  <a:lnTo>
                    <a:pt x="216560" y="373760"/>
                  </a:lnTo>
                  <a:lnTo>
                    <a:pt x="216153" y="375284"/>
                  </a:lnTo>
                  <a:lnTo>
                    <a:pt x="221487" y="373760"/>
                  </a:lnTo>
                  <a:lnTo>
                    <a:pt x="226313" y="372236"/>
                  </a:lnTo>
                  <a:lnTo>
                    <a:pt x="231139" y="370966"/>
                  </a:lnTo>
                  <a:lnTo>
                    <a:pt x="270001" y="359536"/>
                  </a:lnTo>
                  <a:lnTo>
                    <a:pt x="272414" y="358901"/>
                  </a:lnTo>
                  <a:lnTo>
                    <a:pt x="274827" y="357377"/>
                  </a:lnTo>
                  <a:lnTo>
                    <a:pt x="275844" y="356361"/>
                  </a:lnTo>
                  <a:lnTo>
                    <a:pt x="234823" y="356361"/>
                  </a:lnTo>
                  <a:lnTo>
                    <a:pt x="237108" y="348360"/>
                  </a:lnTo>
                  <a:lnTo>
                    <a:pt x="241173" y="333755"/>
                  </a:lnTo>
                  <a:lnTo>
                    <a:pt x="267598" y="333755"/>
                  </a:lnTo>
                  <a:lnTo>
                    <a:pt x="274475" y="326897"/>
                  </a:lnTo>
                  <a:lnTo>
                    <a:pt x="253873" y="326897"/>
                  </a:lnTo>
                  <a:lnTo>
                    <a:pt x="252222" y="324992"/>
                  </a:lnTo>
                  <a:lnTo>
                    <a:pt x="250062" y="322833"/>
                  </a:lnTo>
                  <a:lnTo>
                    <a:pt x="248284" y="320801"/>
                  </a:lnTo>
                  <a:lnTo>
                    <a:pt x="339851" y="229615"/>
                  </a:lnTo>
                  <a:lnTo>
                    <a:pt x="358989" y="229615"/>
                  </a:lnTo>
                  <a:lnTo>
                    <a:pt x="356950" y="227583"/>
                  </a:lnTo>
                  <a:lnTo>
                    <a:pt x="322452" y="227583"/>
                  </a:lnTo>
                  <a:lnTo>
                    <a:pt x="322325" y="226440"/>
                  </a:lnTo>
                  <a:lnTo>
                    <a:pt x="322072" y="225805"/>
                  </a:lnTo>
                  <a:lnTo>
                    <a:pt x="322072" y="13207"/>
                  </a:lnTo>
                  <a:close/>
                </a:path>
                <a:path w="399415" h="398144">
                  <a:moveTo>
                    <a:pt x="267598" y="333755"/>
                  </a:moveTo>
                  <a:lnTo>
                    <a:pt x="241173" y="333755"/>
                  </a:lnTo>
                  <a:lnTo>
                    <a:pt x="246760" y="339216"/>
                  </a:lnTo>
                  <a:lnTo>
                    <a:pt x="251967" y="344424"/>
                  </a:lnTo>
                  <a:lnTo>
                    <a:pt x="257301" y="349884"/>
                  </a:lnTo>
                  <a:lnTo>
                    <a:pt x="242950" y="354075"/>
                  </a:lnTo>
                  <a:lnTo>
                    <a:pt x="234823" y="356361"/>
                  </a:lnTo>
                  <a:lnTo>
                    <a:pt x="275844" y="356361"/>
                  </a:lnTo>
                  <a:lnTo>
                    <a:pt x="283751" y="348636"/>
                  </a:lnTo>
                  <a:lnTo>
                    <a:pt x="289264" y="343153"/>
                  </a:lnTo>
                  <a:lnTo>
                    <a:pt x="270001" y="343153"/>
                  </a:lnTo>
                  <a:lnTo>
                    <a:pt x="265937" y="339089"/>
                  </a:lnTo>
                  <a:lnTo>
                    <a:pt x="264159" y="337184"/>
                  </a:lnTo>
                  <a:lnTo>
                    <a:pt x="267598" y="333755"/>
                  </a:lnTo>
                  <a:close/>
                </a:path>
                <a:path w="399415" h="398144">
                  <a:moveTo>
                    <a:pt x="386877" y="245999"/>
                  </a:moveTo>
                  <a:lnTo>
                    <a:pt x="355600" y="245999"/>
                  </a:lnTo>
                  <a:lnTo>
                    <a:pt x="357377" y="247650"/>
                  </a:lnTo>
                  <a:lnTo>
                    <a:pt x="359536" y="249935"/>
                  </a:lnTo>
                  <a:lnTo>
                    <a:pt x="361441" y="251840"/>
                  </a:lnTo>
                  <a:lnTo>
                    <a:pt x="270001" y="343153"/>
                  </a:lnTo>
                  <a:lnTo>
                    <a:pt x="289264" y="343153"/>
                  </a:lnTo>
                  <a:lnTo>
                    <a:pt x="307212" y="325246"/>
                  </a:lnTo>
                  <a:lnTo>
                    <a:pt x="308736" y="323850"/>
                  </a:lnTo>
                  <a:lnTo>
                    <a:pt x="322072" y="323850"/>
                  </a:lnTo>
                  <a:lnTo>
                    <a:pt x="322072" y="311403"/>
                  </a:lnTo>
                  <a:lnTo>
                    <a:pt x="322833" y="309625"/>
                  </a:lnTo>
                  <a:lnTo>
                    <a:pt x="384809" y="248157"/>
                  </a:lnTo>
                  <a:lnTo>
                    <a:pt x="386877" y="245999"/>
                  </a:lnTo>
                  <a:close/>
                </a:path>
                <a:path w="399415" h="398144">
                  <a:moveTo>
                    <a:pt x="358989" y="229615"/>
                  </a:moveTo>
                  <a:lnTo>
                    <a:pt x="339851" y="229615"/>
                  </a:lnTo>
                  <a:lnTo>
                    <a:pt x="343915" y="233679"/>
                  </a:lnTo>
                  <a:lnTo>
                    <a:pt x="345693" y="235330"/>
                  </a:lnTo>
                  <a:lnTo>
                    <a:pt x="253873" y="326897"/>
                  </a:lnTo>
                  <a:lnTo>
                    <a:pt x="274475" y="326897"/>
                  </a:lnTo>
                  <a:lnTo>
                    <a:pt x="355600" y="245999"/>
                  </a:lnTo>
                  <a:lnTo>
                    <a:pt x="386877" y="245999"/>
                  </a:lnTo>
                  <a:lnTo>
                    <a:pt x="389447" y="243314"/>
                  </a:lnTo>
                  <a:lnTo>
                    <a:pt x="390360" y="242188"/>
                  </a:lnTo>
                  <a:lnTo>
                    <a:pt x="371601" y="242188"/>
                  </a:lnTo>
                  <a:lnTo>
                    <a:pt x="358989" y="229615"/>
                  </a:lnTo>
                  <a:close/>
                </a:path>
                <a:path w="399415" h="398144">
                  <a:moveTo>
                    <a:pt x="392118" y="203326"/>
                  </a:moveTo>
                  <a:lnTo>
                    <a:pt x="366394" y="203326"/>
                  </a:lnTo>
                  <a:lnTo>
                    <a:pt x="375792" y="204088"/>
                  </a:lnTo>
                  <a:lnTo>
                    <a:pt x="381634" y="210057"/>
                  </a:lnTo>
                  <a:lnTo>
                    <a:pt x="387350" y="215772"/>
                  </a:lnTo>
                  <a:lnTo>
                    <a:pt x="387984" y="225425"/>
                  </a:lnTo>
                  <a:lnTo>
                    <a:pt x="379222" y="235457"/>
                  </a:lnTo>
                  <a:lnTo>
                    <a:pt x="375157" y="238759"/>
                  </a:lnTo>
                  <a:lnTo>
                    <a:pt x="371601" y="242188"/>
                  </a:lnTo>
                  <a:lnTo>
                    <a:pt x="390360" y="242188"/>
                  </a:lnTo>
                  <a:lnTo>
                    <a:pt x="393620" y="238172"/>
                  </a:lnTo>
                  <a:lnTo>
                    <a:pt x="397007" y="232531"/>
                  </a:lnTo>
                  <a:lnTo>
                    <a:pt x="399196" y="226440"/>
                  </a:lnTo>
                  <a:lnTo>
                    <a:pt x="399287" y="216788"/>
                  </a:lnTo>
                  <a:lnTo>
                    <a:pt x="398906" y="216153"/>
                  </a:lnTo>
                  <a:lnTo>
                    <a:pt x="398652" y="215518"/>
                  </a:lnTo>
                  <a:lnTo>
                    <a:pt x="398525" y="214756"/>
                  </a:lnTo>
                  <a:lnTo>
                    <a:pt x="392118" y="203326"/>
                  </a:lnTo>
                  <a:close/>
                </a:path>
                <a:path w="399415" h="398144">
                  <a:moveTo>
                    <a:pt x="363378" y="193147"/>
                  </a:moveTo>
                  <a:lnTo>
                    <a:pt x="349503" y="200786"/>
                  </a:lnTo>
                  <a:lnTo>
                    <a:pt x="343334" y="206829"/>
                  </a:lnTo>
                  <a:lnTo>
                    <a:pt x="324888" y="225258"/>
                  </a:lnTo>
                  <a:lnTo>
                    <a:pt x="324230" y="225805"/>
                  </a:lnTo>
                  <a:lnTo>
                    <a:pt x="322452" y="227583"/>
                  </a:lnTo>
                  <a:lnTo>
                    <a:pt x="356950" y="227583"/>
                  </a:lnTo>
                  <a:lnTo>
                    <a:pt x="348996" y="219709"/>
                  </a:lnTo>
                  <a:lnTo>
                    <a:pt x="352551" y="216153"/>
                  </a:lnTo>
                  <a:lnTo>
                    <a:pt x="355980" y="211962"/>
                  </a:lnTo>
                  <a:lnTo>
                    <a:pt x="360044" y="208660"/>
                  </a:lnTo>
                  <a:lnTo>
                    <a:pt x="366394" y="203326"/>
                  </a:lnTo>
                  <a:lnTo>
                    <a:pt x="392118" y="203326"/>
                  </a:lnTo>
                  <a:lnTo>
                    <a:pt x="390794" y="200965"/>
                  </a:lnTo>
                  <a:lnTo>
                    <a:pt x="378110" y="193484"/>
                  </a:lnTo>
                  <a:lnTo>
                    <a:pt x="363378" y="193147"/>
                  </a:lnTo>
                  <a:close/>
                </a:path>
                <a:path w="399415" h="398144">
                  <a:moveTo>
                    <a:pt x="77088" y="23113"/>
                  </a:moveTo>
                  <a:lnTo>
                    <a:pt x="64007" y="23113"/>
                  </a:lnTo>
                  <a:lnTo>
                    <a:pt x="64134" y="24002"/>
                  </a:lnTo>
                  <a:lnTo>
                    <a:pt x="64388" y="24891"/>
                  </a:lnTo>
                  <a:lnTo>
                    <a:pt x="64388" y="60705"/>
                  </a:lnTo>
                  <a:lnTo>
                    <a:pt x="64515" y="63500"/>
                  </a:lnTo>
                  <a:lnTo>
                    <a:pt x="63626" y="64388"/>
                  </a:lnTo>
                  <a:lnTo>
                    <a:pt x="77088" y="64388"/>
                  </a:lnTo>
                  <a:lnTo>
                    <a:pt x="77088" y="231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781926" y="522731"/>
              <a:ext cx="269621" cy="348853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576071" y="8127492"/>
              <a:ext cx="6412865" cy="1458595"/>
            </a:xfrm>
            <a:custGeom>
              <a:avLst/>
              <a:gdLst/>
              <a:ahLst/>
              <a:cxnLst/>
              <a:rect l="l" t="t" r="r" b="b"/>
              <a:pathLst>
                <a:path w="6412865" h="1458595">
                  <a:moveTo>
                    <a:pt x="3848100" y="751332"/>
                  </a:moveTo>
                  <a:lnTo>
                    <a:pt x="6412610" y="751332"/>
                  </a:lnTo>
                </a:path>
                <a:path w="6412865" h="1458595">
                  <a:moveTo>
                    <a:pt x="0" y="0"/>
                  </a:moveTo>
                  <a:lnTo>
                    <a:pt x="6412357" y="0"/>
                  </a:lnTo>
                </a:path>
                <a:path w="6412865" h="1458595">
                  <a:moveTo>
                    <a:pt x="3848100" y="1458468"/>
                  </a:moveTo>
                  <a:lnTo>
                    <a:pt x="6412610" y="1458468"/>
                  </a:lnTo>
                </a:path>
              </a:pathLst>
            </a:custGeom>
            <a:ln w="12700">
              <a:solidFill>
                <a:srgbClr val="EB733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397375" y="8018906"/>
              <a:ext cx="896619" cy="218440"/>
            </a:xfrm>
            <a:custGeom>
              <a:avLst/>
              <a:gdLst/>
              <a:ahLst/>
              <a:cxnLst/>
              <a:rect l="l" t="t" r="r" b="b"/>
              <a:pathLst>
                <a:path w="896620" h="218440">
                  <a:moveTo>
                    <a:pt x="896112" y="0"/>
                  </a:moveTo>
                  <a:lnTo>
                    <a:pt x="848868" y="0"/>
                  </a:lnTo>
                  <a:lnTo>
                    <a:pt x="39624" y="0"/>
                  </a:lnTo>
                  <a:lnTo>
                    <a:pt x="0" y="0"/>
                  </a:lnTo>
                  <a:lnTo>
                    <a:pt x="0" y="217932"/>
                  </a:lnTo>
                  <a:lnTo>
                    <a:pt x="39624" y="217932"/>
                  </a:lnTo>
                  <a:lnTo>
                    <a:pt x="848868" y="217932"/>
                  </a:lnTo>
                  <a:lnTo>
                    <a:pt x="896112" y="217932"/>
                  </a:lnTo>
                  <a:lnTo>
                    <a:pt x="896112" y="0"/>
                  </a:lnTo>
                  <a:close/>
                </a:path>
              </a:pathLst>
            </a:custGeom>
            <a:solidFill>
              <a:srgbClr val="EB73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2715374" y="7999602"/>
            <a:ext cx="25800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r">
              <a:lnSpc>
                <a:spcPct val="100000"/>
              </a:lnSpc>
              <a:spcBef>
                <a:spcPts val="100"/>
              </a:spcBef>
            </a:pPr>
            <a:r>
              <a:rPr sz="1400" b="1" spc="-20" dirty="0">
                <a:solidFill>
                  <a:srgbClr val="F1F1F1"/>
                </a:solidFill>
                <a:latin typeface="Calibri"/>
                <a:cs typeface="Calibri"/>
              </a:rPr>
              <a:t>CONTACTO</a:t>
            </a:r>
            <a:r>
              <a:rPr sz="1400" b="1" spc="-20" dirty="0">
                <a:solidFill>
                  <a:srgbClr val="EB7339"/>
                </a:solidFill>
                <a:latin typeface="Calibri"/>
                <a:cs typeface="Calibri"/>
              </a:rPr>
              <a:t>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412996" y="8770124"/>
            <a:ext cx="1201420" cy="218440"/>
          </a:xfrm>
          <a:custGeom>
            <a:avLst/>
            <a:gdLst/>
            <a:ahLst/>
            <a:cxnLst/>
            <a:rect l="l" t="t" r="r" b="b"/>
            <a:pathLst>
              <a:path w="1201420" h="218440">
                <a:moveTo>
                  <a:pt x="1200912" y="0"/>
                </a:moveTo>
                <a:lnTo>
                  <a:pt x="1153668" y="0"/>
                </a:lnTo>
                <a:lnTo>
                  <a:pt x="39624" y="0"/>
                </a:lnTo>
                <a:lnTo>
                  <a:pt x="0" y="0"/>
                </a:lnTo>
                <a:lnTo>
                  <a:pt x="0" y="217919"/>
                </a:lnTo>
                <a:lnTo>
                  <a:pt x="39624" y="217919"/>
                </a:lnTo>
                <a:lnTo>
                  <a:pt x="1153668" y="217919"/>
                </a:lnTo>
                <a:lnTo>
                  <a:pt x="1200912" y="217919"/>
                </a:lnTo>
                <a:lnTo>
                  <a:pt x="1200912" y="0"/>
                </a:lnTo>
                <a:close/>
              </a:path>
            </a:pathLst>
          </a:custGeom>
          <a:solidFill>
            <a:srgbClr val="EB73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4412996" y="8750934"/>
            <a:ext cx="12026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64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F1F1F1"/>
                </a:solidFill>
                <a:latin typeface="Calibri"/>
                <a:cs typeface="Calibri"/>
              </a:rPr>
              <a:t>O</a:t>
            </a:r>
            <a:r>
              <a:rPr sz="1400" b="1" spc="-15" dirty="0">
                <a:solidFill>
                  <a:srgbClr val="F1F1F1"/>
                </a:solidFill>
                <a:latin typeface="Calibri"/>
                <a:cs typeface="Calibri"/>
              </a:rPr>
              <a:t>R</a:t>
            </a:r>
            <a:r>
              <a:rPr sz="1400" b="1" dirty="0">
                <a:solidFill>
                  <a:srgbClr val="F1F1F1"/>
                </a:solidFill>
                <a:latin typeface="Calibri"/>
                <a:cs typeface="Calibri"/>
              </a:rPr>
              <a:t>GANI</a:t>
            </a:r>
            <a:r>
              <a:rPr sz="1400" b="1" spc="-15" dirty="0">
                <a:solidFill>
                  <a:srgbClr val="F1F1F1"/>
                </a:solidFill>
                <a:latin typeface="Calibri"/>
                <a:cs typeface="Calibri"/>
              </a:rPr>
              <a:t>ZA</a:t>
            </a:r>
            <a:r>
              <a:rPr sz="1400" b="1" spc="-5" dirty="0">
                <a:solidFill>
                  <a:srgbClr val="F1F1F1"/>
                </a:solidFill>
                <a:latin typeface="Calibri"/>
                <a:cs typeface="Calibri"/>
              </a:rPr>
              <a:t>Ç</a:t>
            </a:r>
            <a:r>
              <a:rPr sz="1400" b="1" spc="-25" dirty="0">
                <a:solidFill>
                  <a:srgbClr val="F1F1F1"/>
                </a:solidFill>
                <a:latin typeface="Calibri"/>
                <a:cs typeface="Calibri"/>
              </a:rPr>
              <a:t>ÃO</a:t>
            </a:r>
            <a:r>
              <a:rPr sz="1400" b="1" dirty="0">
                <a:solidFill>
                  <a:srgbClr val="EB7339"/>
                </a:solidFill>
                <a:latin typeface="Calibri"/>
                <a:cs typeface="Calibri"/>
              </a:rPr>
              <a:t>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397375" y="9482492"/>
            <a:ext cx="559435" cy="218440"/>
          </a:xfrm>
          <a:custGeom>
            <a:avLst/>
            <a:gdLst/>
            <a:ahLst/>
            <a:cxnLst/>
            <a:rect l="l" t="t" r="r" b="b"/>
            <a:pathLst>
              <a:path w="559435" h="218440">
                <a:moveTo>
                  <a:pt x="559308" y="0"/>
                </a:moveTo>
                <a:lnTo>
                  <a:pt x="512064" y="0"/>
                </a:lnTo>
                <a:lnTo>
                  <a:pt x="39624" y="0"/>
                </a:lnTo>
                <a:lnTo>
                  <a:pt x="0" y="0"/>
                </a:lnTo>
                <a:lnTo>
                  <a:pt x="0" y="217932"/>
                </a:lnTo>
                <a:lnTo>
                  <a:pt x="39624" y="217932"/>
                </a:lnTo>
                <a:lnTo>
                  <a:pt x="512064" y="217932"/>
                </a:lnTo>
                <a:lnTo>
                  <a:pt x="559308" y="217932"/>
                </a:lnTo>
                <a:lnTo>
                  <a:pt x="559308" y="0"/>
                </a:lnTo>
                <a:close/>
              </a:path>
            </a:pathLst>
          </a:custGeom>
          <a:solidFill>
            <a:srgbClr val="EB73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4397375" y="9463531"/>
            <a:ext cx="5594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005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1F1F1"/>
                </a:solidFill>
                <a:latin typeface="Calibri"/>
                <a:cs typeface="Calibri"/>
              </a:rPr>
              <a:t>EMAIL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811898" y="8035797"/>
            <a:ext cx="1903730" cy="218440"/>
          </a:xfrm>
          <a:custGeom>
            <a:avLst/>
            <a:gdLst/>
            <a:ahLst/>
            <a:cxnLst/>
            <a:rect l="l" t="t" r="r" b="b"/>
            <a:pathLst>
              <a:path w="1903730" h="218440">
                <a:moveTo>
                  <a:pt x="1903476" y="0"/>
                </a:moveTo>
                <a:lnTo>
                  <a:pt x="0" y="0"/>
                </a:lnTo>
                <a:lnTo>
                  <a:pt x="0" y="217932"/>
                </a:lnTo>
                <a:lnTo>
                  <a:pt x="1903476" y="217932"/>
                </a:lnTo>
                <a:lnTo>
                  <a:pt x="1903476" y="0"/>
                </a:lnTo>
                <a:close/>
              </a:path>
            </a:pathLst>
          </a:custGeom>
          <a:solidFill>
            <a:srgbClr val="EB73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811898" y="8016620"/>
            <a:ext cx="358584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F1F1F1"/>
                </a:solidFill>
                <a:latin typeface="Calibri"/>
                <a:cs typeface="Calibri"/>
              </a:rPr>
              <a:t>LIGAÇÕES</a:t>
            </a:r>
            <a:r>
              <a:rPr sz="1400" b="1" spc="-45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F1F1F1"/>
                </a:solidFill>
                <a:latin typeface="Calibri"/>
                <a:cs typeface="Calibri"/>
              </a:rPr>
              <a:t>INFORMATIVAS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0" name="object 4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85">
              <a:lnSpc>
                <a:spcPts val="760"/>
              </a:lnSpc>
            </a:pPr>
            <a:r>
              <a:rPr spc="-5" dirty="0"/>
              <a:t>18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10043" y="7951658"/>
            <a:ext cx="114300" cy="18942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760"/>
              </a:lnSpc>
            </a:pP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o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c</a:t>
            </a:r>
            <a:r>
              <a:rPr sz="700" spc="114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a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204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2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e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a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r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12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g</a:t>
            </a:r>
            <a:r>
              <a:rPr sz="700" spc="2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21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C</a:t>
            </a:r>
            <a:r>
              <a:rPr sz="700" spc="9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o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m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m</a:t>
            </a:r>
            <a:r>
              <a:rPr sz="700" spc="9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u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t</a:t>
            </a:r>
            <a:r>
              <a:rPr sz="700" spc="12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e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s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107681" y="9986987"/>
            <a:ext cx="311150" cy="179705"/>
            <a:chOff x="7107681" y="9986987"/>
            <a:chExt cx="311150" cy="17970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01197" y="10028970"/>
              <a:ext cx="131230" cy="13123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107681" y="9986987"/>
              <a:ext cx="311150" cy="179705"/>
            </a:xfrm>
            <a:custGeom>
              <a:avLst/>
              <a:gdLst/>
              <a:ahLst/>
              <a:cxnLst/>
              <a:rect l="l" t="t" r="r" b="b"/>
              <a:pathLst>
                <a:path w="311150" h="179704">
                  <a:moveTo>
                    <a:pt x="306704" y="0"/>
                  </a:moveTo>
                  <a:lnTo>
                    <a:pt x="302768" y="1054"/>
                  </a:lnTo>
                  <a:lnTo>
                    <a:pt x="302514" y="63"/>
                  </a:lnTo>
                  <a:lnTo>
                    <a:pt x="302385" y="12047"/>
                  </a:lnTo>
                  <a:lnTo>
                    <a:pt x="303291" y="25833"/>
                  </a:lnTo>
                  <a:lnTo>
                    <a:pt x="304889" y="39630"/>
                  </a:lnTo>
                  <a:lnTo>
                    <a:pt x="306832" y="51650"/>
                  </a:lnTo>
                  <a:lnTo>
                    <a:pt x="302011" y="71757"/>
                  </a:lnTo>
                  <a:lnTo>
                    <a:pt x="286369" y="91803"/>
                  </a:lnTo>
                  <a:lnTo>
                    <a:pt x="268416" y="107927"/>
                  </a:lnTo>
                  <a:lnTo>
                    <a:pt x="256667" y="116268"/>
                  </a:lnTo>
                  <a:lnTo>
                    <a:pt x="254253" y="117411"/>
                  </a:lnTo>
                  <a:lnTo>
                    <a:pt x="247776" y="124447"/>
                  </a:lnTo>
                  <a:lnTo>
                    <a:pt x="211665" y="154731"/>
                  </a:lnTo>
                  <a:lnTo>
                    <a:pt x="161101" y="174393"/>
                  </a:lnTo>
                  <a:lnTo>
                    <a:pt x="134635" y="171699"/>
                  </a:lnTo>
                  <a:lnTo>
                    <a:pt x="114004" y="161215"/>
                  </a:lnTo>
                  <a:lnTo>
                    <a:pt x="101219" y="146316"/>
                  </a:lnTo>
                  <a:lnTo>
                    <a:pt x="89308" y="130560"/>
                  </a:lnTo>
                  <a:lnTo>
                    <a:pt x="73183" y="118210"/>
                  </a:lnTo>
                  <a:lnTo>
                    <a:pt x="55106" y="109553"/>
                  </a:lnTo>
                  <a:lnTo>
                    <a:pt x="37338" y="104876"/>
                  </a:lnTo>
                  <a:lnTo>
                    <a:pt x="27481" y="101362"/>
                  </a:lnTo>
                  <a:lnTo>
                    <a:pt x="18684" y="95038"/>
                  </a:lnTo>
                  <a:lnTo>
                    <a:pt x="11245" y="87465"/>
                  </a:lnTo>
                  <a:lnTo>
                    <a:pt x="5461" y="80200"/>
                  </a:lnTo>
                  <a:lnTo>
                    <a:pt x="0" y="81648"/>
                  </a:lnTo>
                  <a:lnTo>
                    <a:pt x="36068" y="109969"/>
                  </a:lnTo>
                  <a:lnTo>
                    <a:pt x="52792" y="114654"/>
                  </a:lnTo>
                  <a:lnTo>
                    <a:pt x="69850" y="122807"/>
                  </a:lnTo>
                  <a:lnTo>
                    <a:pt x="85002" y="134234"/>
                  </a:lnTo>
                  <a:lnTo>
                    <a:pt x="96012" y="148742"/>
                  </a:lnTo>
                  <a:lnTo>
                    <a:pt x="107517" y="162982"/>
                  </a:lnTo>
                  <a:lnTo>
                    <a:pt x="125761" y="174072"/>
                  </a:lnTo>
                  <a:lnTo>
                    <a:pt x="149197" y="179514"/>
                  </a:lnTo>
                  <a:lnTo>
                    <a:pt x="176275" y="176809"/>
                  </a:lnTo>
                  <a:lnTo>
                    <a:pt x="213582" y="159407"/>
                  </a:lnTo>
                  <a:lnTo>
                    <a:pt x="253746" y="124968"/>
                  </a:lnTo>
                  <a:lnTo>
                    <a:pt x="256159" y="122199"/>
                  </a:lnTo>
                  <a:lnTo>
                    <a:pt x="258064" y="121678"/>
                  </a:lnTo>
                  <a:lnTo>
                    <a:pt x="269624" y="113625"/>
                  </a:lnTo>
                  <a:lnTo>
                    <a:pt x="288829" y="96753"/>
                  </a:lnTo>
                  <a:lnTo>
                    <a:pt x="305891" y="74821"/>
                  </a:lnTo>
                  <a:lnTo>
                    <a:pt x="311023" y="51587"/>
                  </a:lnTo>
                  <a:lnTo>
                    <a:pt x="308544" y="35995"/>
                  </a:lnTo>
                  <a:lnTo>
                    <a:pt x="307101" y="21512"/>
                  </a:lnTo>
                  <a:lnTo>
                    <a:pt x="306540" y="9169"/>
                  </a:lnTo>
                  <a:lnTo>
                    <a:pt x="3067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0513" y="9993781"/>
              <a:ext cx="230711" cy="152552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432816" y="10045114"/>
            <a:ext cx="484505" cy="327025"/>
            <a:chOff x="432816" y="10045114"/>
            <a:chExt cx="484505" cy="327025"/>
          </a:xfrm>
        </p:grpSpPr>
        <p:sp>
          <p:nvSpPr>
            <p:cNvPr id="8" name="object 8"/>
            <p:cNvSpPr/>
            <p:nvPr/>
          </p:nvSpPr>
          <p:spPr>
            <a:xfrm>
              <a:off x="432816" y="10045114"/>
              <a:ext cx="484505" cy="327025"/>
            </a:xfrm>
            <a:custGeom>
              <a:avLst/>
              <a:gdLst/>
              <a:ahLst/>
              <a:cxnLst/>
              <a:rect l="l" t="t" r="r" b="b"/>
              <a:pathLst>
                <a:path w="484505" h="327025">
                  <a:moveTo>
                    <a:pt x="484491" y="0"/>
                  </a:moveTo>
                  <a:lnTo>
                    <a:pt x="0" y="0"/>
                  </a:lnTo>
                  <a:lnTo>
                    <a:pt x="0" y="326620"/>
                  </a:lnTo>
                  <a:lnTo>
                    <a:pt x="484491" y="326620"/>
                  </a:lnTo>
                  <a:lnTo>
                    <a:pt x="484491" y="0"/>
                  </a:lnTo>
                  <a:close/>
                </a:path>
              </a:pathLst>
            </a:custGeom>
            <a:solidFill>
              <a:srgbClr val="2C48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63489" y="10191998"/>
              <a:ext cx="33020" cy="29845"/>
            </a:xfrm>
            <a:custGeom>
              <a:avLst/>
              <a:gdLst/>
              <a:ahLst/>
              <a:cxnLst/>
              <a:rect l="l" t="t" r="r" b="b"/>
              <a:pathLst>
                <a:path w="33020" h="29845">
                  <a:moveTo>
                    <a:pt x="16393" y="0"/>
                  </a:moveTo>
                  <a:lnTo>
                    <a:pt x="14928" y="4266"/>
                  </a:lnTo>
                  <a:lnTo>
                    <a:pt x="12466" y="10842"/>
                  </a:lnTo>
                  <a:lnTo>
                    <a:pt x="4943" y="10986"/>
                  </a:lnTo>
                  <a:lnTo>
                    <a:pt x="0" y="11130"/>
                  </a:lnTo>
                  <a:lnTo>
                    <a:pt x="9945" y="18337"/>
                  </a:lnTo>
                  <a:lnTo>
                    <a:pt x="6311" y="29655"/>
                  </a:lnTo>
                  <a:lnTo>
                    <a:pt x="16393" y="22884"/>
                  </a:lnTo>
                  <a:lnTo>
                    <a:pt x="26535" y="29655"/>
                  </a:lnTo>
                  <a:lnTo>
                    <a:pt x="22998" y="18337"/>
                  </a:lnTo>
                  <a:lnTo>
                    <a:pt x="32983" y="11130"/>
                  </a:lnTo>
                  <a:lnTo>
                    <a:pt x="27981" y="10986"/>
                  </a:lnTo>
                  <a:lnTo>
                    <a:pt x="20516" y="10842"/>
                  </a:lnTo>
                  <a:lnTo>
                    <a:pt x="16393" y="0"/>
                  </a:lnTo>
                  <a:close/>
                </a:path>
              </a:pathLst>
            </a:custGeom>
            <a:solidFill>
              <a:srgbClr val="F1EE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63489" y="10191998"/>
              <a:ext cx="33020" cy="29845"/>
            </a:xfrm>
            <a:custGeom>
              <a:avLst/>
              <a:gdLst/>
              <a:ahLst/>
              <a:cxnLst/>
              <a:rect l="l" t="t" r="r" b="b"/>
              <a:pathLst>
                <a:path w="33020" h="29845">
                  <a:moveTo>
                    <a:pt x="32983" y="11130"/>
                  </a:moveTo>
                  <a:lnTo>
                    <a:pt x="27981" y="10986"/>
                  </a:lnTo>
                  <a:lnTo>
                    <a:pt x="20516" y="10842"/>
                  </a:lnTo>
                  <a:lnTo>
                    <a:pt x="17996" y="4266"/>
                  </a:lnTo>
                  <a:lnTo>
                    <a:pt x="16393" y="0"/>
                  </a:lnTo>
                  <a:lnTo>
                    <a:pt x="14928" y="4266"/>
                  </a:lnTo>
                  <a:lnTo>
                    <a:pt x="12466" y="10842"/>
                  </a:lnTo>
                  <a:lnTo>
                    <a:pt x="4943" y="10986"/>
                  </a:lnTo>
                  <a:lnTo>
                    <a:pt x="0" y="11130"/>
                  </a:lnTo>
                  <a:lnTo>
                    <a:pt x="4064" y="14082"/>
                  </a:lnTo>
                  <a:lnTo>
                    <a:pt x="9945" y="18337"/>
                  </a:lnTo>
                  <a:lnTo>
                    <a:pt x="7757" y="25109"/>
                  </a:lnTo>
                  <a:lnTo>
                    <a:pt x="6311" y="29655"/>
                  </a:lnTo>
                  <a:lnTo>
                    <a:pt x="10238" y="26995"/>
                  </a:lnTo>
                  <a:lnTo>
                    <a:pt x="16393" y="22884"/>
                  </a:lnTo>
                  <a:lnTo>
                    <a:pt x="22549" y="26995"/>
                  </a:lnTo>
                  <a:lnTo>
                    <a:pt x="26535" y="29655"/>
                  </a:lnTo>
                  <a:lnTo>
                    <a:pt x="22998" y="18337"/>
                  </a:lnTo>
                  <a:lnTo>
                    <a:pt x="32983" y="11130"/>
                  </a:lnTo>
                  <a:close/>
                </a:path>
              </a:pathLst>
            </a:custGeom>
            <a:ln w="3175">
              <a:solidFill>
                <a:srgbClr val="F1E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5823" y="10085947"/>
              <a:ext cx="217734" cy="8405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52482" y="10191862"/>
              <a:ext cx="33655" cy="29845"/>
            </a:xfrm>
            <a:custGeom>
              <a:avLst/>
              <a:gdLst/>
              <a:ahLst/>
              <a:cxnLst/>
              <a:rect l="l" t="t" r="r" b="b"/>
              <a:pathLst>
                <a:path w="33654" h="29845">
                  <a:moveTo>
                    <a:pt x="16540" y="0"/>
                  </a:moveTo>
                  <a:lnTo>
                    <a:pt x="14940" y="4247"/>
                  </a:lnTo>
                  <a:lnTo>
                    <a:pt x="12611" y="10978"/>
                  </a:lnTo>
                  <a:lnTo>
                    <a:pt x="5094" y="11122"/>
                  </a:lnTo>
                  <a:lnTo>
                    <a:pt x="0" y="11122"/>
                  </a:lnTo>
                  <a:lnTo>
                    <a:pt x="4074" y="14218"/>
                  </a:lnTo>
                  <a:lnTo>
                    <a:pt x="9943" y="18473"/>
                  </a:lnTo>
                  <a:lnTo>
                    <a:pt x="7905" y="25100"/>
                  </a:lnTo>
                  <a:lnTo>
                    <a:pt x="6452" y="29647"/>
                  </a:lnTo>
                  <a:lnTo>
                    <a:pt x="10379" y="26986"/>
                  </a:lnTo>
                  <a:lnTo>
                    <a:pt x="16540" y="22875"/>
                  </a:lnTo>
                  <a:lnTo>
                    <a:pt x="22701" y="26986"/>
                  </a:lnTo>
                  <a:lnTo>
                    <a:pt x="26677" y="29647"/>
                  </a:lnTo>
                  <a:lnTo>
                    <a:pt x="23137" y="18473"/>
                  </a:lnTo>
                  <a:lnTo>
                    <a:pt x="29006" y="14218"/>
                  </a:lnTo>
                  <a:lnTo>
                    <a:pt x="33129" y="11122"/>
                  </a:lnTo>
                  <a:lnTo>
                    <a:pt x="27988" y="11122"/>
                  </a:lnTo>
                  <a:lnTo>
                    <a:pt x="20518" y="10978"/>
                  </a:lnTo>
                  <a:lnTo>
                    <a:pt x="18189" y="4247"/>
                  </a:lnTo>
                  <a:lnTo>
                    <a:pt x="16540" y="0"/>
                  </a:lnTo>
                  <a:close/>
                </a:path>
              </a:pathLst>
            </a:custGeom>
            <a:solidFill>
              <a:srgbClr val="F1EE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52482" y="10191862"/>
              <a:ext cx="33655" cy="29845"/>
            </a:xfrm>
            <a:custGeom>
              <a:avLst/>
              <a:gdLst/>
              <a:ahLst/>
              <a:cxnLst/>
              <a:rect l="l" t="t" r="r" b="b"/>
              <a:pathLst>
                <a:path w="33654" h="29845">
                  <a:moveTo>
                    <a:pt x="22701" y="26986"/>
                  </a:moveTo>
                  <a:lnTo>
                    <a:pt x="26677" y="29647"/>
                  </a:lnTo>
                  <a:lnTo>
                    <a:pt x="25224" y="25100"/>
                  </a:lnTo>
                  <a:lnTo>
                    <a:pt x="23137" y="18473"/>
                  </a:lnTo>
                  <a:lnTo>
                    <a:pt x="29006" y="14218"/>
                  </a:lnTo>
                  <a:lnTo>
                    <a:pt x="33129" y="11122"/>
                  </a:lnTo>
                  <a:lnTo>
                    <a:pt x="27988" y="11122"/>
                  </a:lnTo>
                  <a:lnTo>
                    <a:pt x="20518" y="10978"/>
                  </a:lnTo>
                  <a:lnTo>
                    <a:pt x="18189" y="4247"/>
                  </a:lnTo>
                  <a:lnTo>
                    <a:pt x="16540" y="0"/>
                  </a:lnTo>
                  <a:lnTo>
                    <a:pt x="14940" y="4247"/>
                  </a:lnTo>
                  <a:lnTo>
                    <a:pt x="12611" y="10978"/>
                  </a:lnTo>
                  <a:lnTo>
                    <a:pt x="5094" y="11122"/>
                  </a:lnTo>
                  <a:lnTo>
                    <a:pt x="0" y="11122"/>
                  </a:lnTo>
                  <a:lnTo>
                    <a:pt x="4074" y="14218"/>
                  </a:lnTo>
                  <a:lnTo>
                    <a:pt x="9943" y="18473"/>
                  </a:lnTo>
                  <a:lnTo>
                    <a:pt x="7905" y="25100"/>
                  </a:lnTo>
                  <a:lnTo>
                    <a:pt x="6452" y="29647"/>
                  </a:lnTo>
                  <a:lnTo>
                    <a:pt x="10379" y="26986"/>
                  </a:lnTo>
                  <a:lnTo>
                    <a:pt x="16540" y="22875"/>
                  </a:lnTo>
                  <a:lnTo>
                    <a:pt x="22701" y="26986"/>
                  </a:lnTo>
                  <a:close/>
                </a:path>
              </a:pathLst>
            </a:custGeom>
            <a:ln w="3175">
              <a:solidFill>
                <a:srgbClr val="F1E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5678" y="10243079"/>
              <a:ext cx="217605" cy="84062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951073" y="10024689"/>
            <a:ext cx="1005205" cy="36195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860"/>
              </a:lnSpc>
              <a:spcBef>
                <a:spcPts val="180"/>
              </a:spcBef>
            </a:pPr>
            <a:r>
              <a:rPr sz="750" spc="5" dirty="0">
                <a:solidFill>
                  <a:srgbClr val="2C48A2"/>
                </a:solidFill>
                <a:latin typeface="Arial MT"/>
                <a:cs typeface="Arial MT"/>
              </a:rPr>
              <a:t>Co-funded </a:t>
            </a:r>
            <a:r>
              <a:rPr sz="750" spc="10" dirty="0">
                <a:solidFill>
                  <a:srgbClr val="2C48A2"/>
                </a:solidFill>
                <a:latin typeface="Arial MT"/>
                <a:cs typeface="Arial MT"/>
              </a:rPr>
              <a:t>by </a:t>
            </a:r>
            <a:r>
              <a:rPr sz="750" spc="5" dirty="0">
                <a:solidFill>
                  <a:srgbClr val="2C48A2"/>
                </a:solidFill>
                <a:latin typeface="Arial MT"/>
                <a:cs typeface="Arial MT"/>
              </a:rPr>
              <a:t>the </a:t>
            </a:r>
            <a:r>
              <a:rPr sz="750" spc="10" dirty="0">
                <a:solidFill>
                  <a:srgbClr val="2C48A2"/>
                </a:solidFill>
                <a:latin typeface="Arial MT"/>
                <a:cs typeface="Arial MT"/>
              </a:rPr>
              <a:t> E</a:t>
            </a:r>
            <a:r>
              <a:rPr sz="750" dirty="0">
                <a:solidFill>
                  <a:srgbClr val="2C48A2"/>
                </a:solidFill>
                <a:latin typeface="Arial MT"/>
                <a:cs typeface="Arial MT"/>
              </a:rPr>
              <a:t>r</a:t>
            </a:r>
            <a:r>
              <a:rPr sz="750" spc="10" dirty="0">
                <a:solidFill>
                  <a:srgbClr val="2C48A2"/>
                </a:solidFill>
                <a:latin typeface="Arial MT"/>
                <a:cs typeface="Arial MT"/>
              </a:rPr>
              <a:t>a</a:t>
            </a:r>
            <a:r>
              <a:rPr sz="750" spc="5" dirty="0">
                <a:solidFill>
                  <a:srgbClr val="2C48A2"/>
                </a:solidFill>
                <a:latin typeface="Arial MT"/>
                <a:cs typeface="Arial MT"/>
              </a:rPr>
              <a:t>s</a:t>
            </a:r>
            <a:r>
              <a:rPr sz="750" spc="15" dirty="0">
                <a:solidFill>
                  <a:srgbClr val="2C48A2"/>
                </a:solidFill>
                <a:latin typeface="Arial MT"/>
                <a:cs typeface="Arial MT"/>
              </a:rPr>
              <a:t>m</a:t>
            </a:r>
            <a:r>
              <a:rPr sz="750" spc="5" dirty="0">
                <a:solidFill>
                  <a:srgbClr val="2C48A2"/>
                </a:solidFill>
                <a:latin typeface="Arial MT"/>
                <a:cs typeface="Arial MT"/>
              </a:rPr>
              <a:t>u</a:t>
            </a:r>
            <a:r>
              <a:rPr sz="750" spc="10" dirty="0">
                <a:solidFill>
                  <a:srgbClr val="2C48A2"/>
                </a:solidFill>
                <a:latin typeface="Arial MT"/>
                <a:cs typeface="Arial MT"/>
              </a:rPr>
              <a:t>s+</a:t>
            </a:r>
            <a:r>
              <a:rPr sz="750" dirty="0">
                <a:solidFill>
                  <a:srgbClr val="2C48A2"/>
                </a:solidFill>
                <a:latin typeface="Arial MT"/>
                <a:cs typeface="Arial MT"/>
              </a:rPr>
              <a:t> </a:t>
            </a:r>
            <a:r>
              <a:rPr sz="750" spc="5" dirty="0">
                <a:solidFill>
                  <a:srgbClr val="2C48A2"/>
                </a:solidFill>
                <a:latin typeface="Arial MT"/>
                <a:cs typeface="Arial MT"/>
              </a:rPr>
              <a:t>Pro</a:t>
            </a:r>
            <a:r>
              <a:rPr sz="750" spc="10" dirty="0">
                <a:solidFill>
                  <a:srgbClr val="2C48A2"/>
                </a:solidFill>
                <a:latin typeface="Arial MT"/>
                <a:cs typeface="Arial MT"/>
              </a:rPr>
              <a:t>g</a:t>
            </a:r>
            <a:r>
              <a:rPr sz="750" dirty="0">
                <a:solidFill>
                  <a:srgbClr val="2C48A2"/>
                </a:solidFill>
                <a:latin typeface="Arial MT"/>
                <a:cs typeface="Arial MT"/>
              </a:rPr>
              <a:t>r</a:t>
            </a:r>
            <a:r>
              <a:rPr sz="750" spc="10" dirty="0">
                <a:solidFill>
                  <a:srgbClr val="2C48A2"/>
                </a:solidFill>
                <a:latin typeface="Arial MT"/>
                <a:cs typeface="Arial MT"/>
              </a:rPr>
              <a:t>amme  </a:t>
            </a:r>
            <a:r>
              <a:rPr sz="750" spc="5" dirty="0">
                <a:solidFill>
                  <a:srgbClr val="2C48A2"/>
                </a:solidFill>
                <a:latin typeface="Arial MT"/>
                <a:cs typeface="Arial MT"/>
              </a:rPr>
              <a:t>of</a:t>
            </a:r>
            <a:r>
              <a:rPr sz="750" spc="-10" dirty="0">
                <a:solidFill>
                  <a:srgbClr val="2C48A2"/>
                </a:solidFill>
                <a:latin typeface="Arial MT"/>
                <a:cs typeface="Arial MT"/>
              </a:rPr>
              <a:t> </a:t>
            </a:r>
            <a:r>
              <a:rPr sz="750" spc="5" dirty="0">
                <a:solidFill>
                  <a:srgbClr val="2C48A2"/>
                </a:solidFill>
                <a:latin typeface="Arial MT"/>
                <a:cs typeface="Arial MT"/>
              </a:rPr>
              <a:t>the</a:t>
            </a:r>
            <a:r>
              <a:rPr sz="750" spc="-5" dirty="0">
                <a:solidFill>
                  <a:srgbClr val="2C48A2"/>
                </a:solidFill>
                <a:latin typeface="Arial MT"/>
                <a:cs typeface="Arial MT"/>
              </a:rPr>
              <a:t> </a:t>
            </a:r>
            <a:r>
              <a:rPr sz="750" spc="5" dirty="0">
                <a:solidFill>
                  <a:srgbClr val="2C48A2"/>
                </a:solidFill>
                <a:latin typeface="Arial MT"/>
                <a:cs typeface="Arial MT"/>
              </a:rPr>
              <a:t>European</a:t>
            </a:r>
            <a:r>
              <a:rPr sz="750" spc="-10" dirty="0">
                <a:solidFill>
                  <a:srgbClr val="2C48A2"/>
                </a:solidFill>
                <a:latin typeface="Arial MT"/>
                <a:cs typeface="Arial MT"/>
              </a:rPr>
              <a:t> </a:t>
            </a:r>
            <a:r>
              <a:rPr sz="750" spc="5" dirty="0">
                <a:solidFill>
                  <a:srgbClr val="2C48A2"/>
                </a:solidFill>
                <a:latin typeface="Arial MT"/>
                <a:cs typeface="Arial MT"/>
              </a:rPr>
              <a:t>Union</a:t>
            </a:r>
            <a:endParaRPr sz="750">
              <a:latin typeface="Arial MT"/>
              <a:cs typeface="Arial MT"/>
            </a:endParaRPr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552034" y="164763"/>
            <a:ext cx="1644190" cy="939964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0" y="2808731"/>
            <a:ext cx="3502660" cy="6992620"/>
            <a:chOff x="0" y="2808731"/>
            <a:chExt cx="3502660" cy="6992620"/>
          </a:xfrm>
        </p:grpSpPr>
        <p:sp>
          <p:nvSpPr>
            <p:cNvPr id="18" name="object 18"/>
            <p:cNvSpPr/>
            <p:nvPr/>
          </p:nvSpPr>
          <p:spPr>
            <a:xfrm>
              <a:off x="0" y="2808731"/>
              <a:ext cx="3502660" cy="6992620"/>
            </a:xfrm>
            <a:custGeom>
              <a:avLst/>
              <a:gdLst/>
              <a:ahLst/>
              <a:cxnLst/>
              <a:rect l="l" t="t" r="r" b="b"/>
              <a:pathLst>
                <a:path w="3502660" h="6992620">
                  <a:moveTo>
                    <a:pt x="3502152" y="0"/>
                  </a:moveTo>
                  <a:lnTo>
                    <a:pt x="0" y="0"/>
                  </a:lnTo>
                  <a:lnTo>
                    <a:pt x="0" y="6992111"/>
                  </a:lnTo>
                  <a:lnTo>
                    <a:pt x="3502152" y="6992111"/>
                  </a:lnTo>
                  <a:lnTo>
                    <a:pt x="3502152" y="0"/>
                  </a:lnTo>
                  <a:close/>
                </a:path>
              </a:pathLst>
            </a:custGeom>
            <a:solidFill>
              <a:srgbClr val="354F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0" y="5559297"/>
              <a:ext cx="3492500" cy="12700"/>
            </a:xfrm>
            <a:custGeom>
              <a:avLst/>
              <a:gdLst/>
              <a:ahLst/>
              <a:cxnLst/>
              <a:rect l="l" t="t" r="r" b="b"/>
              <a:pathLst>
                <a:path w="3492500" h="12700">
                  <a:moveTo>
                    <a:pt x="0" y="12700"/>
                  </a:moveTo>
                  <a:lnTo>
                    <a:pt x="3491991" y="12700"/>
                  </a:lnTo>
                  <a:lnTo>
                    <a:pt x="3491991" y="0"/>
                  </a:lnTo>
                  <a:lnTo>
                    <a:pt x="0" y="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EB73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81317" y="4751577"/>
              <a:ext cx="2185670" cy="1619250"/>
            </a:xfrm>
            <a:custGeom>
              <a:avLst/>
              <a:gdLst/>
              <a:ahLst/>
              <a:cxnLst/>
              <a:rect l="l" t="t" r="r" b="b"/>
              <a:pathLst>
                <a:path w="2185670" h="1619250">
                  <a:moveTo>
                    <a:pt x="954024" y="0"/>
                  </a:moveTo>
                  <a:lnTo>
                    <a:pt x="42672" y="0"/>
                  </a:lnTo>
                  <a:lnTo>
                    <a:pt x="0" y="0"/>
                  </a:lnTo>
                  <a:lnTo>
                    <a:pt x="0" y="233172"/>
                  </a:lnTo>
                  <a:lnTo>
                    <a:pt x="42672" y="233172"/>
                  </a:lnTo>
                  <a:lnTo>
                    <a:pt x="954024" y="233172"/>
                  </a:lnTo>
                  <a:lnTo>
                    <a:pt x="954024" y="0"/>
                  </a:lnTo>
                  <a:close/>
                </a:path>
                <a:path w="2185670" h="1619250">
                  <a:moveTo>
                    <a:pt x="1004316" y="0"/>
                  </a:moveTo>
                  <a:lnTo>
                    <a:pt x="954036" y="0"/>
                  </a:lnTo>
                  <a:lnTo>
                    <a:pt x="954036" y="233172"/>
                  </a:lnTo>
                  <a:lnTo>
                    <a:pt x="1004316" y="233172"/>
                  </a:lnTo>
                  <a:lnTo>
                    <a:pt x="1004316" y="0"/>
                  </a:lnTo>
                  <a:close/>
                </a:path>
                <a:path w="2185670" h="1619250">
                  <a:moveTo>
                    <a:pt x="1144524" y="666496"/>
                  </a:moveTo>
                  <a:lnTo>
                    <a:pt x="466344" y="666496"/>
                  </a:lnTo>
                  <a:lnTo>
                    <a:pt x="42672" y="666496"/>
                  </a:lnTo>
                  <a:lnTo>
                    <a:pt x="0" y="666496"/>
                  </a:lnTo>
                  <a:lnTo>
                    <a:pt x="0" y="899668"/>
                  </a:lnTo>
                  <a:lnTo>
                    <a:pt x="42672" y="899668"/>
                  </a:lnTo>
                  <a:lnTo>
                    <a:pt x="466344" y="899668"/>
                  </a:lnTo>
                  <a:lnTo>
                    <a:pt x="1144524" y="899668"/>
                  </a:lnTo>
                  <a:lnTo>
                    <a:pt x="1144524" y="666496"/>
                  </a:lnTo>
                  <a:close/>
                </a:path>
                <a:path w="2185670" h="1619250">
                  <a:moveTo>
                    <a:pt x="1598676" y="1385951"/>
                  </a:moveTo>
                  <a:lnTo>
                    <a:pt x="42672" y="1385951"/>
                  </a:lnTo>
                  <a:lnTo>
                    <a:pt x="0" y="1385951"/>
                  </a:lnTo>
                  <a:lnTo>
                    <a:pt x="0" y="1619123"/>
                  </a:lnTo>
                  <a:lnTo>
                    <a:pt x="42672" y="1619123"/>
                  </a:lnTo>
                  <a:lnTo>
                    <a:pt x="1598676" y="1619123"/>
                  </a:lnTo>
                  <a:lnTo>
                    <a:pt x="1598676" y="1385951"/>
                  </a:lnTo>
                  <a:close/>
                </a:path>
                <a:path w="2185670" h="1619250">
                  <a:moveTo>
                    <a:pt x="1648980" y="1385951"/>
                  </a:moveTo>
                  <a:lnTo>
                    <a:pt x="1598688" y="1385951"/>
                  </a:lnTo>
                  <a:lnTo>
                    <a:pt x="1598688" y="1619123"/>
                  </a:lnTo>
                  <a:lnTo>
                    <a:pt x="1648980" y="1619123"/>
                  </a:lnTo>
                  <a:lnTo>
                    <a:pt x="1648980" y="1385951"/>
                  </a:lnTo>
                  <a:close/>
                </a:path>
                <a:path w="2185670" h="1619250">
                  <a:moveTo>
                    <a:pt x="1772412" y="666496"/>
                  </a:moveTo>
                  <a:lnTo>
                    <a:pt x="1772412" y="666496"/>
                  </a:lnTo>
                  <a:lnTo>
                    <a:pt x="1144536" y="666496"/>
                  </a:lnTo>
                  <a:lnTo>
                    <a:pt x="1144536" y="899668"/>
                  </a:lnTo>
                  <a:lnTo>
                    <a:pt x="1772412" y="899668"/>
                  </a:lnTo>
                  <a:lnTo>
                    <a:pt x="1772412" y="666496"/>
                  </a:lnTo>
                  <a:close/>
                </a:path>
                <a:path w="2185670" h="1619250">
                  <a:moveTo>
                    <a:pt x="2185428" y="666496"/>
                  </a:moveTo>
                  <a:lnTo>
                    <a:pt x="2135136" y="666496"/>
                  </a:lnTo>
                  <a:lnTo>
                    <a:pt x="2017788" y="666496"/>
                  </a:lnTo>
                  <a:lnTo>
                    <a:pt x="1772424" y="666496"/>
                  </a:lnTo>
                  <a:lnTo>
                    <a:pt x="1772424" y="899668"/>
                  </a:lnTo>
                  <a:lnTo>
                    <a:pt x="2017788" y="899668"/>
                  </a:lnTo>
                  <a:lnTo>
                    <a:pt x="2135136" y="899668"/>
                  </a:lnTo>
                  <a:lnTo>
                    <a:pt x="2185428" y="899668"/>
                  </a:lnTo>
                  <a:lnTo>
                    <a:pt x="2185428" y="666496"/>
                  </a:lnTo>
                  <a:close/>
                </a:path>
              </a:pathLst>
            </a:custGeom>
            <a:solidFill>
              <a:srgbClr val="EB73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3859529" y="5765672"/>
            <a:ext cx="3071495" cy="324231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240"/>
              </a:spcBef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ideia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EcoTree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nasceu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2014,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quando</a:t>
            </a:r>
            <a:r>
              <a:rPr sz="1100" spc="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um 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grupo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cinco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amigos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França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foi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férias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a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Copenhaga,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Dinamarca.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Notaram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como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os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dinamarqueses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utilizam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o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incentivo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financeiro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para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levar</a:t>
            </a:r>
            <a:r>
              <a:rPr sz="1100" spc="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mais</a:t>
            </a:r>
            <a:r>
              <a:rPr sz="1100" spc="5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pessoas</a:t>
            </a:r>
            <a:r>
              <a:rPr sz="1100" spc="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spc="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reciclar.</a:t>
            </a:r>
            <a:r>
              <a:rPr sz="1100" spc="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Quando</a:t>
            </a:r>
            <a:r>
              <a:rPr sz="1100" spc="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devolvem</a:t>
            </a:r>
            <a:r>
              <a:rPr sz="1100" spc="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latas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garrafas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aos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supermercados,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recebem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um 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pagamento</a:t>
            </a:r>
            <a:r>
              <a:rPr sz="1100" spc="-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direto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em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dinheiro.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950">
              <a:latin typeface="Calibri"/>
              <a:cs typeface="Calibri"/>
            </a:endParaRPr>
          </a:p>
          <a:p>
            <a:pPr marL="12700" marR="5080" algn="just">
              <a:lnSpc>
                <a:spcPct val="91000"/>
              </a:lnSpc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Os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co-fundadores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EcoTree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perguntaram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a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si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próprios: "Porque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não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fazemos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mesmo em maior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escala...</a:t>
            </a:r>
            <a:r>
              <a:rPr sz="1100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mas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com</a:t>
            </a:r>
            <a:r>
              <a:rPr sz="1100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árvores?"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000">
              <a:latin typeface="Calibri"/>
              <a:cs typeface="Calibri"/>
            </a:endParaRPr>
          </a:p>
          <a:p>
            <a:pPr marL="12700" marR="5715" algn="just">
              <a:lnSpc>
                <a:spcPts val="1200"/>
              </a:lnSpc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conceito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recompensa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as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pessoas</a:t>
            </a:r>
            <a:r>
              <a:rPr sz="1100" spc="229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que</a:t>
            </a:r>
            <a:r>
              <a:rPr sz="1100" spc="2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se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preocupam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com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ambiente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são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ambiciosas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no 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combate às alterações climáticas.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Esta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é 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base de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EcoTree.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950">
              <a:latin typeface="Calibri"/>
              <a:cs typeface="Calibri"/>
            </a:endParaRPr>
          </a:p>
          <a:p>
            <a:pPr marL="12700" marR="5080" algn="just">
              <a:lnSpc>
                <a:spcPts val="1200"/>
              </a:lnSpc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Acualmente, EcoTree tem mais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100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empregados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localizados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Paris,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Brest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Copenhaga.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São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uma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equipa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diversificada de silvicultores, especialistas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em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negócios,</a:t>
            </a:r>
            <a:r>
              <a:rPr sz="1100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designers,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comunicadores</a:t>
            </a:r>
            <a:r>
              <a:rPr sz="1100" spc="-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- é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só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dizer!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859529" y="4683378"/>
            <a:ext cx="2129790" cy="655320"/>
          </a:xfrm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marL="12700" marR="5080">
              <a:lnSpc>
                <a:spcPct val="64700"/>
              </a:lnSpc>
              <a:spcBef>
                <a:spcPts val="860"/>
              </a:spcBef>
            </a:pPr>
            <a:r>
              <a:rPr sz="1800" b="1" spc="-10" dirty="0">
                <a:solidFill>
                  <a:srgbClr val="EB7339"/>
                </a:solidFill>
                <a:latin typeface="Calibri"/>
                <a:cs typeface="Calibri"/>
              </a:rPr>
              <a:t>ASSOCIAÇÃO </a:t>
            </a: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DE </a:t>
            </a:r>
            <a:r>
              <a:rPr sz="1800" b="1" spc="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-25" dirty="0">
                <a:solidFill>
                  <a:srgbClr val="EB7339"/>
                </a:solidFill>
                <a:latin typeface="Calibri"/>
                <a:cs typeface="Calibri"/>
              </a:rPr>
              <a:t>VOLUNTARIADO</a:t>
            </a:r>
            <a:r>
              <a:rPr sz="1800" b="1" spc="-1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EB7339"/>
                </a:solidFill>
                <a:latin typeface="Calibri"/>
                <a:cs typeface="Calibri"/>
              </a:rPr>
              <a:t>OU </a:t>
            </a: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EB7339"/>
                </a:solidFill>
                <a:latin typeface="Calibri"/>
                <a:cs typeface="Calibri"/>
              </a:rPr>
              <a:t>PESSOAS</a:t>
            </a:r>
            <a:r>
              <a:rPr sz="1800" b="1" spc="-7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-25" dirty="0">
                <a:solidFill>
                  <a:srgbClr val="EB7339"/>
                </a:solidFill>
                <a:latin typeface="Calibri"/>
                <a:cs typeface="Calibri"/>
              </a:rPr>
              <a:t>ENVOLVIDAS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-12700" y="4628923"/>
            <a:ext cx="3517900" cy="4971415"/>
          </a:xfrm>
          <a:prstGeom prst="rect">
            <a:avLst/>
          </a:prstGeom>
        </p:spPr>
        <p:txBody>
          <a:bodyPr vert="horz" wrap="square" lIns="0" tIns="1155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10"/>
              </a:spcBef>
              <a:tabLst>
                <a:tab pos="536575" algn="l"/>
                <a:tab pos="3504565" algn="l"/>
              </a:tabLst>
            </a:pPr>
            <a:r>
              <a:rPr sz="1500" b="1" strike="sngStrike" dirty="0">
                <a:solidFill>
                  <a:srgbClr val="F1F1F1"/>
                </a:solidFill>
                <a:latin typeface="Calibri"/>
                <a:cs typeface="Calibri"/>
              </a:rPr>
              <a:t> 	</a:t>
            </a:r>
            <a:r>
              <a:rPr sz="1500" b="1" strike="sngStrike" spc="-15" dirty="0">
                <a:solidFill>
                  <a:srgbClr val="F1F1F1"/>
                </a:solidFill>
                <a:latin typeface="Calibri"/>
                <a:cs typeface="Calibri"/>
              </a:rPr>
              <a:t>CATEGORIA</a:t>
            </a:r>
            <a:r>
              <a:rPr sz="1500" b="1" strike="sngStrike" spc="-15" dirty="0">
                <a:solidFill>
                  <a:srgbClr val="EB7339"/>
                </a:solidFill>
                <a:latin typeface="Calibri"/>
                <a:cs typeface="Calibri"/>
              </a:rPr>
              <a:t>.	</a:t>
            </a:r>
            <a:endParaRPr sz="1500">
              <a:latin typeface="Calibri"/>
              <a:cs typeface="Calibri"/>
            </a:endParaRPr>
          </a:p>
          <a:p>
            <a:pPr marL="494030">
              <a:lnSpc>
                <a:spcPct val="100000"/>
              </a:lnSpc>
              <a:spcBef>
                <a:spcPts val="600"/>
              </a:spcBef>
            </a:pP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Conservação</a:t>
            </a:r>
            <a:r>
              <a:rPr sz="11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da</a:t>
            </a:r>
            <a:r>
              <a:rPr sz="11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biodiversidade</a:t>
            </a:r>
            <a:r>
              <a:rPr sz="11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na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comunidade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50">
              <a:latin typeface="Calibri"/>
              <a:cs typeface="Calibri"/>
            </a:endParaRPr>
          </a:p>
          <a:p>
            <a:pPr marL="536575">
              <a:lnSpc>
                <a:spcPct val="100000"/>
              </a:lnSpc>
            </a:pPr>
            <a:r>
              <a:rPr sz="1500" b="1" spc="-10" dirty="0">
                <a:solidFill>
                  <a:srgbClr val="F1F1F1"/>
                </a:solidFill>
                <a:latin typeface="Calibri"/>
                <a:cs typeface="Calibri"/>
              </a:rPr>
              <a:t>LOCALIZAÇÃO</a:t>
            </a:r>
            <a:r>
              <a:rPr sz="1500" b="1" spc="-20" dirty="0">
                <a:solidFill>
                  <a:srgbClr val="F1F1F1"/>
                </a:solidFill>
                <a:latin typeface="Calibri"/>
                <a:cs typeface="Calibri"/>
              </a:rPr>
              <a:t> DA</a:t>
            </a:r>
            <a:r>
              <a:rPr sz="1500" b="1" spc="-15" dirty="0">
                <a:solidFill>
                  <a:srgbClr val="F1F1F1"/>
                </a:solidFill>
                <a:latin typeface="Calibri"/>
                <a:cs typeface="Calibri"/>
              </a:rPr>
              <a:t> PRÁTICA</a:t>
            </a:r>
            <a:r>
              <a:rPr sz="1500" b="1" spc="-15" dirty="0">
                <a:solidFill>
                  <a:srgbClr val="EB7339"/>
                </a:solidFill>
                <a:latin typeface="Calibri"/>
                <a:cs typeface="Calibri"/>
              </a:rPr>
              <a:t>.</a:t>
            </a:r>
            <a:endParaRPr sz="1500">
              <a:latin typeface="Calibri"/>
              <a:cs typeface="Calibri"/>
            </a:endParaRPr>
          </a:p>
          <a:p>
            <a:pPr marL="494030">
              <a:lnSpc>
                <a:spcPct val="100000"/>
              </a:lnSpc>
              <a:spcBef>
                <a:spcPts val="600"/>
              </a:spcBef>
            </a:pP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Dinamarca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5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536575" algn="l"/>
                <a:tab pos="3501390" algn="l"/>
              </a:tabLst>
            </a:pPr>
            <a:r>
              <a:rPr sz="1500" b="1" strike="sngStrike" dirty="0">
                <a:solidFill>
                  <a:srgbClr val="F1F1F1"/>
                </a:solidFill>
                <a:latin typeface="Calibri"/>
                <a:cs typeface="Calibri"/>
              </a:rPr>
              <a:t> 	</a:t>
            </a:r>
            <a:r>
              <a:rPr sz="1500" b="1" strike="sngStrike" spc="-5" dirty="0">
                <a:solidFill>
                  <a:srgbClr val="F1F1F1"/>
                </a:solidFill>
                <a:latin typeface="Calibri"/>
                <a:cs typeface="Calibri"/>
              </a:rPr>
              <a:t>PROBLEMA</a:t>
            </a:r>
            <a:r>
              <a:rPr sz="1500" b="1" strike="sngStrike" spc="-20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1500" b="1" strike="sngStrike" spc="-10" dirty="0">
                <a:solidFill>
                  <a:srgbClr val="F1F1F1"/>
                </a:solidFill>
                <a:latin typeface="Calibri"/>
                <a:cs typeface="Calibri"/>
              </a:rPr>
              <a:t>VISADO	</a:t>
            </a:r>
            <a:endParaRPr sz="1500">
              <a:latin typeface="Calibri"/>
              <a:cs typeface="Calibri"/>
            </a:endParaRPr>
          </a:p>
          <a:p>
            <a:pPr marL="494030" marR="193040" algn="just">
              <a:lnSpc>
                <a:spcPct val="83300"/>
              </a:lnSpc>
              <a:spcBef>
                <a:spcPts val="1215"/>
              </a:spcBef>
            </a:pP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O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mundo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perde 48 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campos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de futebol 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floresta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a cada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minuto. Estas 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florestas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são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o lar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60.000 </a:t>
            </a:r>
            <a:r>
              <a:rPr sz="11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espécies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diferentes de árvores,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80%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das espécies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anfíbias,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75%</a:t>
            </a:r>
            <a:r>
              <a:rPr sz="11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das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espécies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aves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e</a:t>
            </a:r>
            <a:r>
              <a:rPr sz="11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68%</a:t>
            </a:r>
            <a:r>
              <a:rPr sz="11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das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espécies</a:t>
            </a:r>
            <a:r>
              <a:rPr sz="11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mamíferos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 mundo.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florestas </a:t>
            </a:r>
            <a:r>
              <a:rPr sz="1100" spc="-2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também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são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essenciais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para</a:t>
            </a:r>
            <a:r>
              <a:rPr sz="11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1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vida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humana.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Fornecem água potável, materiais de construção,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materiais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para</a:t>
            </a:r>
            <a:r>
              <a:rPr sz="11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equipamento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médico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e </a:t>
            </a:r>
            <a:r>
              <a:rPr sz="11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medicamentos,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espaço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 livre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para</a:t>
            </a:r>
            <a:r>
              <a:rPr sz="11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desfrutar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e </a:t>
            </a:r>
            <a:r>
              <a:rPr sz="11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muito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mais.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Sendo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um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 dos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mais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importantes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sumidouros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 de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carbono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da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Terra,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florestas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absorvem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cerca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2,6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mil milhões de toneladas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carbono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por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ano,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1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que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 corresponde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a</a:t>
            </a:r>
            <a:r>
              <a:rPr sz="11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FFFFFF"/>
                </a:solidFill>
                <a:latin typeface="Calibri"/>
                <a:cs typeface="Calibri"/>
              </a:rPr>
              <a:t>um </a:t>
            </a:r>
            <a:r>
              <a:rPr sz="11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terço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 CO2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libertado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por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queima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combustíveis</a:t>
            </a:r>
            <a:r>
              <a:rPr sz="11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fósseis.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850">
              <a:latin typeface="Calibri"/>
              <a:cs typeface="Calibri"/>
            </a:endParaRPr>
          </a:p>
          <a:p>
            <a:pPr marL="494030" marR="194310" algn="just">
              <a:lnSpc>
                <a:spcPct val="83500"/>
              </a:lnSpc>
              <a:spcBef>
                <a:spcPts val="5"/>
              </a:spcBef>
            </a:pP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Contudo, cerca de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80%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das florestas originais </a:t>
            </a:r>
            <a:r>
              <a:rPr sz="1100" spc="-20" dirty="0">
                <a:solidFill>
                  <a:srgbClr val="FFFFFF"/>
                </a:solidFill>
                <a:latin typeface="Calibri"/>
                <a:cs typeface="Calibri"/>
              </a:rPr>
              <a:t>do </a:t>
            </a:r>
            <a:r>
              <a:rPr sz="11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mundo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foram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destruídas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para</a:t>
            </a:r>
            <a:r>
              <a:rPr sz="11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além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da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possibilidade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reparação.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A</a:t>
            </a:r>
            <a:r>
              <a:rPr sz="11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corrida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15" dirty="0">
                <a:solidFill>
                  <a:srgbClr val="FFFFFF"/>
                </a:solidFill>
                <a:latin typeface="Calibri"/>
                <a:cs typeface="Calibri"/>
              </a:rPr>
              <a:t>ao 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fornecimento de madeira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barata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para além das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alterações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climáticas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causadas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 pela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atividade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humana</a:t>
            </a:r>
            <a:r>
              <a:rPr sz="11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levou</a:t>
            </a:r>
            <a:r>
              <a:rPr sz="11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uma</a:t>
            </a:r>
            <a:r>
              <a:rPr sz="11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desflorestação</a:t>
            </a:r>
            <a:r>
              <a:rPr sz="11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em</a:t>
            </a:r>
            <a:r>
              <a:rPr sz="11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massa.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0" y="624839"/>
            <a:ext cx="7559040" cy="3850004"/>
            <a:chOff x="0" y="624839"/>
            <a:chExt cx="7559040" cy="3850004"/>
          </a:xfrm>
        </p:grpSpPr>
        <p:sp>
          <p:nvSpPr>
            <p:cNvPr id="25" name="object 25"/>
            <p:cNvSpPr/>
            <p:nvPr/>
          </p:nvSpPr>
          <p:spPr>
            <a:xfrm>
              <a:off x="3501771" y="2809493"/>
              <a:ext cx="4057650" cy="1664970"/>
            </a:xfrm>
            <a:custGeom>
              <a:avLst/>
              <a:gdLst/>
              <a:ahLst/>
              <a:cxnLst/>
              <a:rect l="l" t="t" r="r" b="b"/>
              <a:pathLst>
                <a:path w="4057650" h="1664970">
                  <a:moveTo>
                    <a:pt x="0" y="1664970"/>
                  </a:moveTo>
                  <a:lnTo>
                    <a:pt x="4057269" y="1664970"/>
                  </a:lnTo>
                  <a:lnTo>
                    <a:pt x="4057269" y="0"/>
                  </a:lnTo>
                  <a:lnTo>
                    <a:pt x="0" y="0"/>
                  </a:lnTo>
                  <a:lnTo>
                    <a:pt x="0" y="166497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1220723"/>
              <a:ext cx="7559040" cy="325374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0" y="624839"/>
              <a:ext cx="1576070" cy="3616960"/>
            </a:xfrm>
            <a:custGeom>
              <a:avLst/>
              <a:gdLst/>
              <a:ahLst/>
              <a:cxnLst/>
              <a:rect l="l" t="t" r="r" b="b"/>
              <a:pathLst>
                <a:path w="1576070" h="3616960">
                  <a:moveTo>
                    <a:pt x="705612" y="1816735"/>
                  </a:moveTo>
                  <a:lnTo>
                    <a:pt x="701421" y="1768106"/>
                  </a:lnTo>
                  <a:lnTo>
                    <a:pt x="688873" y="1720316"/>
                  </a:lnTo>
                  <a:lnTo>
                    <a:pt x="667969" y="1674190"/>
                  </a:lnTo>
                  <a:lnTo>
                    <a:pt x="638695" y="1630578"/>
                  </a:lnTo>
                  <a:lnTo>
                    <a:pt x="601052" y="1590294"/>
                  </a:lnTo>
                  <a:lnTo>
                    <a:pt x="555891" y="1540459"/>
                  </a:lnTo>
                  <a:lnTo>
                    <a:pt x="517169" y="1486357"/>
                  </a:lnTo>
                  <a:lnTo>
                    <a:pt x="484390" y="1429258"/>
                  </a:lnTo>
                  <a:lnTo>
                    <a:pt x="457073" y="1370418"/>
                  </a:lnTo>
                  <a:lnTo>
                    <a:pt x="434695" y="1311097"/>
                  </a:lnTo>
                  <a:lnTo>
                    <a:pt x="416788" y="1252550"/>
                  </a:lnTo>
                  <a:lnTo>
                    <a:pt x="402831" y="1196047"/>
                  </a:lnTo>
                  <a:lnTo>
                    <a:pt x="392353" y="1142822"/>
                  </a:lnTo>
                  <a:lnTo>
                    <a:pt x="384835" y="1094155"/>
                  </a:lnTo>
                  <a:lnTo>
                    <a:pt x="379806" y="1051293"/>
                  </a:lnTo>
                  <a:lnTo>
                    <a:pt x="375183" y="988009"/>
                  </a:lnTo>
                  <a:lnTo>
                    <a:pt x="374523" y="963041"/>
                  </a:lnTo>
                  <a:lnTo>
                    <a:pt x="374192" y="957046"/>
                  </a:lnTo>
                  <a:lnTo>
                    <a:pt x="364629" y="890828"/>
                  </a:lnTo>
                  <a:lnTo>
                    <a:pt x="345325" y="818680"/>
                  </a:lnTo>
                  <a:lnTo>
                    <a:pt x="330073" y="777862"/>
                  </a:lnTo>
                  <a:lnTo>
                    <a:pt x="310299" y="735507"/>
                  </a:lnTo>
                  <a:lnTo>
                    <a:pt x="285432" y="692835"/>
                  </a:lnTo>
                  <a:lnTo>
                    <a:pt x="254889" y="651065"/>
                  </a:lnTo>
                  <a:lnTo>
                    <a:pt x="218109" y="611403"/>
                  </a:lnTo>
                  <a:lnTo>
                    <a:pt x="174510" y="575094"/>
                  </a:lnTo>
                  <a:lnTo>
                    <a:pt x="123494" y="543331"/>
                  </a:lnTo>
                  <a:lnTo>
                    <a:pt x="64503" y="517347"/>
                  </a:lnTo>
                  <a:lnTo>
                    <a:pt x="0" y="499211"/>
                  </a:lnTo>
                  <a:lnTo>
                    <a:pt x="0" y="556387"/>
                  </a:lnTo>
                  <a:lnTo>
                    <a:pt x="2755" y="556387"/>
                  </a:lnTo>
                  <a:lnTo>
                    <a:pt x="67525" y="577811"/>
                  </a:lnTo>
                  <a:lnTo>
                    <a:pt x="122923" y="606221"/>
                  </a:lnTo>
                  <a:lnTo>
                    <a:pt x="169684" y="640168"/>
                  </a:lnTo>
                  <a:lnTo>
                    <a:pt x="208521" y="678180"/>
                  </a:lnTo>
                  <a:lnTo>
                    <a:pt x="240169" y="718820"/>
                  </a:lnTo>
                  <a:lnTo>
                    <a:pt x="265353" y="760615"/>
                  </a:lnTo>
                  <a:lnTo>
                    <a:pt x="284822" y="802106"/>
                  </a:lnTo>
                  <a:lnTo>
                    <a:pt x="299300" y="841832"/>
                  </a:lnTo>
                  <a:lnTo>
                    <a:pt x="316166" y="910183"/>
                  </a:lnTo>
                  <a:lnTo>
                    <a:pt x="321805" y="953985"/>
                  </a:lnTo>
                  <a:lnTo>
                    <a:pt x="322237" y="963041"/>
                  </a:lnTo>
                  <a:lnTo>
                    <a:pt x="322237" y="971550"/>
                  </a:lnTo>
                  <a:lnTo>
                    <a:pt x="322541" y="989457"/>
                  </a:lnTo>
                  <a:lnTo>
                    <a:pt x="325945" y="1049515"/>
                  </a:lnTo>
                  <a:lnTo>
                    <a:pt x="329971" y="1089723"/>
                  </a:lnTo>
                  <a:lnTo>
                    <a:pt x="336169" y="1135405"/>
                  </a:lnTo>
                  <a:lnTo>
                    <a:pt x="345008" y="1185570"/>
                  </a:lnTo>
                  <a:lnTo>
                    <a:pt x="356933" y="1239253"/>
                  </a:lnTo>
                  <a:lnTo>
                    <a:pt x="372414" y="1295463"/>
                  </a:lnTo>
                  <a:lnTo>
                    <a:pt x="391934" y="1353223"/>
                  </a:lnTo>
                  <a:lnTo>
                    <a:pt x="415950" y="1411554"/>
                  </a:lnTo>
                  <a:lnTo>
                    <a:pt x="444919" y="1469466"/>
                  </a:lnTo>
                  <a:lnTo>
                    <a:pt x="479298" y="1525993"/>
                  </a:lnTo>
                  <a:lnTo>
                    <a:pt x="519569" y="1580146"/>
                  </a:lnTo>
                  <a:lnTo>
                    <a:pt x="566204" y="1630934"/>
                  </a:lnTo>
                  <a:lnTo>
                    <a:pt x="597611" y="1666760"/>
                  </a:lnTo>
                  <a:lnTo>
                    <a:pt x="621919" y="1704517"/>
                  </a:lnTo>
                  <a:lnTo>
                    <a:pt x="638810" y="1744205"/>
                  </a:lnTo>
                  <a:lnTo>
                    <a:pt x="647954" y="1785835"/>
                  </a:lnTo>
                  <a:lnTo>
                    <a:pt x="649033" y="1829396"/>
                  </a:lnTo>
                  <a:lnTo>
                    <a:pt x="641718" y="1874901"/>
                  </a:lnTo>
                  <a:lnTo>
                    <a:pt x="627570" y="1921497"/>
                  </a:lnTo>
                  <a:lnTo>
                    <a:pt x="606679" y="1966912"/>
                  </a:lnTo>
                  <a:lnTo>
                    <a:pt x="579920" y="2010664"/>
                  </a:lnTo>
                  <a:lnTo>
                    <a:pt x="548220" y="2052256"/>
                  </a:lnTo>
                  <a:lnTo>
                    <a:pt x="512470" y="2091207"/>
                  </a:lnTo>
                  <a:lnTo>
                    <a:pt x="473583" y="2127021"/>
                  </a:lnTo>
                  <a:lnTo>
                    <a:pt x="432473" y="2159203"/>
                  </a:lnTo>
                  <a:lnTo>
                    <a:pt x="390029" y="2187270"/>
                  </a:lnTo>
                  <a:lnTo>
                    <a:pt x="347179" y="2210739"/>
                  </a:lnTo>
                  <a:lnTo>
                    <a:pt x="304812" y="2229104"/>
                  </a:lnTo>
                  <a:lnTo>
                    <a:pt x="253631" y="2250694"/>
                  </a:lnTo>
                  <a:lnTo>
                    <a:pt x="204787" y="2275128"/>
                  </a:lnTo>
                  <a:lnTo>
                    <a:pt x="158483" y="2301684"/>
                  </a:lnTo>
                  <a:lnTo>
                    <a:pt x="114935" y="2329675"/>
                  </a:lnTo>
                  <a:lnTo>
                    <a:pt x="74320" y="2358377"/>
                  </a:lnTo>
                  <a:lnTo>
                    <a:pt x="36868" y="2387066"/>
                  </a:lnTo>
                  <a:lnTo>
                    <a:pt x="2755" y="2415032"/>
                  </a:lnTo>
                  <a:lnTo>
                    <a:pt x="2755" y="2496312"/>
                  </a:lnTo>
                  <a:lnTo>
                    <a:pt x="30784" y="2469210"/>
                  </a:lnTo>
                  <a:lnTo>
                    <a:pt x="62471" y="2440673"/>
                  </a:lnTo>
                  <a:lnTo>
                    <a:pt x="97713" y="2411450"/>
                  </a:lnTo>
                  <a:lnTo>
                    <a:pt x="136359" y="2382304"/>
                  </a:lnTo>
                  <a:lnTo>
                    <a:pt x="178257" y="2353983"/>
                  </a:lnTo>
                  <a:lnTo>
                    <a:pt x="223304" y="2327224"/>
                  </a:lnTo>
                  <a:lnTo>
                    <a:pt x="271335" y="2302789"/>
                  </a:lnTo>
                  <a:lnTo>
                    <a:pt x="322237" y="2281428"/>
                  </a:lnTo>
                  <a:lnTo>
                    <a:pt x="360603" y="2266226"/>
                  </a:lnTo>
                  <a:lnTo>
                    <a:pt x="399821" y="2246922"/>
                  </a:lnTo>
                  <a:lnTo>
                    <a:pt x="439216" y="2223795"/>
                  </a:lnTo>
                  <a:lnTo>
                    <a:pt x="478205" y="2197100"/>
                  </a:lnTo>
                  <a:lnTo>
                    <a:pt x="516140" y="2167090"/>
                  </a:lnTo>
                  <a:lnTo>
                    <a:pt x="552399" y="2134044"/>
                  </a:lnTo>
                  <a:lnTo>
                    <a:pt x="586359" y="2098217"/>
                  </a:lnTo>
                  <a:lnTo>
                    <a:pt x="617397" y="2059876"/>
                  </a:lnTo>
                  <a:lnTo>
                    <a:pt x="644893" y="2019261"/>
                  </a:lnTo>
                  <a:lnTo>
                    <a:pt x="668197" y="1976640"/>
                  </a:lnTo>
                  <a:lnTo>
                    <a:pt x="686714" y="1932292"/>
                  </a:lnTo>
                  <a:lnTo>
                    <a:pt x="699808" y="1886458"/>
                  </a:lnTo>
                  <a:lnTo>
                    <a:pt x="705510" y="1834172"/>
                  </a:lnTo>
                  <a:lnTo>
                    <a:pt x="705612" y="1816735"/>
                  </a:lnTo>
                  <a:close/>
                </a:path>
                <a:path w="1576070" h="3616960">
                  <a:moveTo>
                    <a:pt x="1331976" y="2048637"/>
                  </a:moveTo>
                  <a:lnTo>
                    <a:pt x="1323428" y="1971840"/>
                  </a:lnTo>
                  <a:lnTo>
                    <a:pt x="1312837" y="1931098"/>
                  </a:lnTo>
                  <a:lnTo>
                    <a:pt x="1298079" y="1888909"/>
                  </a:lnTo>
                  <a:lnTo>
                    <a:pt x="1279220" y="1845398"/>
                  </a:lnTo>
                  <a:lnTo>
                    <a:pt x="1256296" y="1800644"/>
                  </a:lnTo>
                  <a:lnTo>
                    <a:pt x="1229360" y="1754746"/>
                  </a:lnTo>
                  <a:lnTo>
                    <a:pt x="1198460" y="1707794"/>
                  </a:lnTo>
                  <a:lnTo>
                    <a:pt x="1163650" y="1659890"/>
                  </a:lnTo>
                  <a:lnTo>
                    <a:pt x="1097838" y="1572298"/>
                  </a:lnTo>
                  <a:lnTo>
                    <a:pt x="1039444" y="1492885"/>
                  </a:lnTo>
                  <a:lnTo>
                    <a:pt x="988034" y="1421142"/>
                  </a:lnTo>
                  <a:lnTo>
                    <a:pt x="943152" y="1356537"/>
                  </a:lnTo>
                  <a:lnTo>
                    <a:pt x="904379" y="1298562"/>
                  </a:lnTo>
                  <a:lnTo>
                    <a:pt x="871270" y="1246695"/>
                  </a:lnTo>
                  <a:lnTo>
                    <a:pt x="843394" y="1200404"/>
                  </a:lnTo>
                  <a:lnTo>
                    <a:pt x="820318" y="1159192"/>
                  </a:lnTo>
                  <a:lnTo>
                    <a:pt x="801598" y="1122527"/>
                  </a:lnTo>
                  <a:lnTo>
                    <a:pt x="775487" y="1060767"/>
                  </a:lnTo>
                  <a:lnTo>
                    <a:pt x="761580" y="1010958"/>
                  </a:lnTo>
                  <a:lnTo>
                    <a:pt x="756386" y="968946"/>
                  </a:lnTo>
                  <a:lnTo>
                    <a:pt x="755980" y="949579"/>
                  </a:lnTo>
                  <a:lnTo>
                    <a:pt x="756437" y="930592"/>
                  </a:lnTo>
                  <a:lnTo>
                    <a:pt x="757339" y="911479"/>
                  </a:lnTo>
                  <a:lnTo>
                    <a:pt x="757339" y="894080"/>
                  </a:lnTo>
                  <a:lnTo>
                    <a:pt x="755408" y="822452"/>
                  </a:lnTo>
                  <a:lnTo>
                    <a:pt x="749376" y="778484"/>
                  </a:lnTo>
                  <a:lnTo>
                    <a:pt x="739343" y="730935"/>
                  </a:lnTo>
                  <a:lnTo>
                    <a:pt x="724801" y="681189"/>
                  </a:lnTo>
                  <a:lnTo>
                    <a:pt x="705307" y="630631"/>
                  </a:lnTo>
                  <a:lnTo>
                    <a:pt x="680364" y="580644"/>
                  </a:lnTo>
                  <a:lnTo>
                    <a:pt x="649490" y="532625"/>
                  </a:lnTo>
                  <a:lnTo>
                    <a:pt x="612228" y="487934"/>
                  </a:lnTo>
                  <a:lnTo>
                    <a:pt x="576287" y="455612"/>
                  </a:lnTo>
                  <a:lnTo>
                    <a:pt x="538035" y="428383"/>
                  </a:lnTo>
                  <a:lnTo>
                    <a:pt x="497230" y="406336"/>
                  </a:lnTo>
                  <a:lnTo>
                    <a:pt x="453682" y="389559"/>
                  </a:lnTo>
                  <a:lnTo>
                    <a:pt x="407200" y="378155"/>
                  </a:lnTo>
                  <a:lnTo>
                    <a:pt x="363651" y="372948"/>
                  </a:lnTo>
                  <a:lnTo>
                    <a:pt x="304584" y="371856"/>
                  </a:lnTo>
                  <a:lnTo>
                    <a:pt x="235864" y="372948"/>
                  </a:lnTo>
                  <a:lnTo>
                    <a:pt x="174726" y="370814"/>
                  </a:lnTo>
                  <a:lnTo>
                    <a:pt x="121018" y="366102"/>
                  </a:lnTo>
                  <a:lnTo>
                    <a:pt x="74549" y="359448"/>
                  </a:lnTo>
                  <a:lnTo>
                    <a:pt x="35191" y="351497"/>
                  </a:lnTo>
                  <a:lnTo>
                    <a:pt x="2755" y="342900"/>
                  </a:lnTo>
                  <a:lnTo>
                    <a:pt x="2755" y="400939"/>
                  </a:lnTo>
                  <a:lnTo>
                    <a:pt x="40055" y="409130"/>
                  </a:lnTo>
                  <a:lnTo>
                    <a:pt x="82511" y="416191"/>
                  </a:lnTo>
                  <a:lnTo>
                    <a:pt x="130441" y="421944"/>
                  </a:lnTo>
                  <a:lnTo>
                    <a:pt x="184188" y="426262"/>
                  </a:lnTo>
                  <a:lnTo>
                    <a:pt x="244055" y="428967"/>
                  </a:lnTo>
                  <a:lnTo>
                    <a:pt x="310388" y="429895"/>
                  </a:lnTo>
                  <a:lnTo>
                    <a:pt x="361569" y="432777"/>
                  </a:lnTo>
                  <a:lnTo>
                    <a:pt x="410349" y="441286"/>
                  </a:lnTo>
                  <a:lnTo>
                    <a:pt x="456222" y="455282"/>
                  </a:lnTo>
                  <a:lnTo>
                    <a:pt x="498716" y="474611"/>
                  </a:lnTo>
                  <a:lnTo>
                    <a:pt x="537324" y="499084"/>
                  </a:lnTo>
                  <a:lnTo>
                    <a:pt x="571601" y="528574"/>
                  </a:lnTo>
                  <a:lnTo>
                    <a:pt x="607326" y="570687"/>
                  </a:lnTo>
                  <a:lnTo>
                    <a:pt x="636524" y="617499"/>
                  </a:lnTo>
                  <a:lnTo>
                    <a:pt x="659739" y="667169"/>
                  </a:lnTo>
                  <a:lnTo>
                    <a:pt x="677519" y="717854"/>
                  </a:lnTo>
                  <a:lnTo>
                    <a:pt x="690397" y="767727"/>
                  </a:lnTo>
                  <a:lnTo>
                    <a:pt x="698919" y="814959"/>
                  </a:lnTo>
                  <a:lnTo>
                    <a:pt x="703630" y="857681"/>
                  </a:lnTo>
                  <a:lnTo>
                    <a:pt x="705091" y="894080"/>
                  </a:lnTo>
                  <a:lnTo>
                    <a:pt x="705091" y="911479"/>
                  </a:lnTo>
                  <a:lnTo>
                    <a:pt x="704189" y="933386"/>
                  </a:lnTo>
                  <a:lnTo>
                    <a:pt x="703745" y="954976"/>
                  </a:lnTo>
                  <a:lnTo>
                    <a:pt x="705993" y="999375"/>
                  </a:lnTo>
                  <a:lnTo>
                    <a:pt x="715403" y="1049020"/>
                  </a:lnTo>
                  <a:lnTo>
                    <a:pt x="735558" y="1108265"/>
                  </a:lnTo>
                  <a:lnTo>
                    <a:pt x="770051" y="1181455"/>
                  </a:lnTo>
                  <a:lnTo>
                    <a:pt x="793800" y="1224635"/>
                  </a:lnTo>
                  <a:lnTo>
                    <a:pt x="822464" y="1272921"/>
                  </a:lnTo>
                  <a:lnTo>
                    <a:pt x="856500" y="1326883"/>
                  </a:lnTo>
                  <a:lnTo>
                    <a:pt x="896366" y="1387030"/>
                  </a:lnTo>
                  <a:lnTo>
                    <a:pt x="942505" y="1453934"/>
                  </a:lnTo>
                  <a:lnTo>
                    <a:pt x="995349" y="1528127"/>
                  </a:lnTo>
                  <a:lnTo>
                    <a:pt x="1055370" y="1610144"/>
                  </a:lnTo>
                  <a:lnTo>
                    <a:pt x="1123010" y="1700530"/>
                  </a:lnTo>
                  <a:lnTo>
                    <a:pt x="1160449" y="1752053"/>
                  </a:lnTo>
                  <a:lnTo>
                    <a:pt x="1192669" y="1802066"/>
                  </a:lnTo>
                  <a:lnTo>
                    <a:pt x="1219669" y="1850466"/>
                  </a:lnTo>
                  <a:lnTo>
                    <a:pt x="1241437" y="1897164"/>
                  </a:lnTo>
                  <a:lnTo>
                    <a:pt x="1257985" y="1942045"/>
                  </a:lnTo>
                  <a:lnTo>
                    <a:pt x="1269314" y="1985010"/>
                  </a:lnTo>
                  <a:lnTo>
                    <a:pt x="1275410" y="2025954"/>
                  </a:lnTo>
                  <a:lnTo>
                    <a:pt x="1276273" y="2064778"/>
                  </a:lnTo>
                  <a:lnTo>
                    <a:pt x="1271905" y="2101367"/>
                  </a:lnTo>
                  <a:lnTo>
                    <a:pt x="1242187" y="2177034"/>
                  </a:lnTo>
                  <a:lnTo>
                    <a:pt x="1214539" y="2214308"/>
                  </a:lnTo>
                  <a:lnTo>
                    <a:pt x="1180503" y="2247722"/>
                  </a:lnTo>
                  <a:lnTo>
                    <a:pt x="1141285" y="2277491"/>
                  </a:lnTo>
                  <a:lnTo>
                    <a:pt x="1098029" y="2303894"/>
                  </a:lnTo>
                  <a:lnTo>
                    <a:pt x="1051902" y="2327135"/>
                  </a:lnTo>
                  <a:lnTo>
                    <a:pt x="1004087" y="2347480"/>
                  </a:lnTo>
                  <a:lnTo>
                    <a:pt x="955751" y="2365171"/>
                  </a:lnTo>
                  <a:lnTo>
                    <a:pt x="908062" y="2380437"/>
                  </a:lnTo>
                  <a:lnTo>
                    <a:pt x="862190" y="2393531"/>
                  </a:lnTo>
                  <a:lnTo>
                    <a:pt x="819289" y="2404681"/>
                  </a:lnTo>
                  <a:lnTo>
                    <a:pt x="780554" y="2414143"/>
                  </a:lnTo>
                  <a:lnTo>
                    <a:pt x="763143" y="2419985"/>
                  </a:lnTo>
                  <a:lnTo>
                    <a:pt x="725043" y="2427681"/>
                  </a:lnTo>
                  <a:lnTo>
                    <a:pt x="689127" y="2433751"/>
                  </a:lnTo>
                  <a:lnTo>
                    <a:pt x="580720" y="2449271"/>
                  </a:lnTo>
                  <a:lnTo>
                    <a:pt x="539953" y="2456738"/>
                  </a:lnTo>
                  <a:lnTo>
                    <a:pt x="500862" y="2467076"/>
                  </a:lnTo>
                  <a:lnTo>
                    <a:pt x="462775" y="2481707"/>
                  </a:lnTo>
                  <a:lnTo>
                    <a:pt x="425005" y="2502065"/>
                  </a:lnTo>
                  <a:lnTo>
                    <a:pt x="386918" y="2529586"/>
                  </a:lnTo>
                  <a:lnTo>
                    <a:pt x="347827" y="2565692"/>
                  </a:lnTo>
                  <a:lnTo>
                    <a:pt x="307060" y="2611831"/>
                  </a:lnTo>
                  <a:lnTo>
                    <a:pt x="229971" y="2714904"/>
                  </a:lnTo>
                  <a:lnTo>
                    <a:pt x="193243" y="2756954"/>
                  </a:lnTo>
                  <a:lnTo>
                    <a:pt x="154597" y="2795651"/>
                  </a:lnTo>
                  <a:lnTo>
                    <a:pt x="114833" y="2831096"/>
                  </a:lnTo>
                  <a:lnTo>
                    <a:pt x="74752" y="2863405"/>
                  </a:lnTo>
                  <a:lnTo>
                    <a:pt x="35191" y="2892666"/>
                  </a:lnTo>
                  <a:lnTo>
                    <a:pt x="0" y="2916872"/>
                  </a:lnTo>
                  <a:lnTo>
                    <a:pt x="0" y="2986671"/>
                  </a:lnTo>
                  <a:lnTo>
                    <a:pt x="34937" y="2964929"/>
                  </a:lnTo>
                  <a:lnTo>
                    <a:pt x="74485" y="2937624"/>
                  </a:lnTo>
                  <a:lnTo>
                    <a:pt x="114998" y="2906776"/>
                  </a:lnTo>
                  <a:lnTo>
                    <a:pt x="155841" y="2872536"/>
                  </a:lnTo>
                  <a:lnTo>
                    <a:pt x="196418" y="2835033"/>
                  </a:lnTo>
                  <a:lnTo>
                    <a:pt x="236105" y="2794381"/>
                  </a:lnTo>
                  <a:lnTo>
                    <a:pt x="274294" y="2750731"/>
                  </a:lnTo>
                  <a:lnTo>
                    <a:pt x="310388" y="2704211"/>
                  </a:lnTo>
                  <a:lnTo>
                    <a:pt x="352196" y="2646489"/>
                  </a:lnTo>
                  <a:lnTo>
                    <a:pt x="391287" y="2602357"/>
                  </a:lnTo>
                  <a:lnTo>
                    <a:pt x="428739" y="2569641"/>
                  </a:lnTo>
                  <a:lnTo>
                    <a:pt x="465658" y="2546159"/>
                  </a:lnTo>
                  <a:lnTo>
                    <a:pt x="503110" y="2529763"/>
                  </a:lnTo>
                  <a:lnTo>
                    <a:pt x="542201" y="2518270"/>
                  </a:lnTo>
                  <a:lnTo>
                    <a:pt x="584009" y="2509494"/>
                  </a:lnTo>
                  <a:lnTo>
                    <a:pt x="629640" y="2501265"/>
                  </a:lnTo>
                  <a:lnTo>
                    <a:pt x="661289" y="2496705"/>
                  </a:lnTo>
                  <a:lnTo>
                    <a:pt x="695655" y="2491067"/>
                  </a:lnTo>
                  <a:lnTo>
                    <a:pt x="733298" y="2483256"/>
                  </a:lnTo>
                  <a:lnTo>
                    <a:pt x="774750" y="2472182"/>
                  </a:lnTo>
                  <a:lnTo>
                    <a:pt x="792162" y="2466340"/>
                  </a:lnTo>
                  <a:lnTo>
                    <a:pt x="830529" y="2457653"/>
                  </a:lnTo>
                  <a:lnTo>
                    <a:pt x="872693" y="2447429"/>
                  </a:lnTo>
                  <a:lnTo>
                    <a:pt x="917702" y="2435415"/>
                  </a:lnTo>
                  <a:lnTo>
                    <a:pt x="964590" y="2421293"/>
                  </a:lnTo>
                  <a:lnTo>
                    <a:pt x="1012418" y="2404808"/>
                  </a:lnTo>
                  <a:lnTo>
                    <a:pt x="1060221" y="2385657"/>
                  </a:lnTo>
                  <a:lnTo>
                    <a:pt x="1107071" y="2363546"/>
                  </a:lnTo>
                  <a:lnTo>
                    <a:pt x="1151991" y="2338209"/>
                  </a:lnTo>
                  <a:lnTo>
                    <a:pt x="1194054" y="2309355"/>
                  </a:lnTo>
                  <a:lnTo>
                    <a:pt x="1232293" y="2276703"/>
                  </a:lnTo>
                  <a:lnTo>
                    <a:pt x="1265758" y="2239949"/>
                  </a:lnTo>
                  <a:lnTo>
                    <a:pt x="1293495" y="2198827"/>
                  </a:lnTo>
                  <a:lnTo>
                    <a:pt x="1314577" y="2153031"/>
                  </a:lnTo>
                  <a:lnTo>
                    <a:pt x="1327607" y="2103031"/>
                  </a:lnTo>
                  <a:lnTo>
                    <a:pt x="1330871" y="2077212"/>
                  </a:lnTo>
                  <a:lnTo>
                    <a:pt x="1331976" y="2048637"/>
                  </a:lnTo>
                  <a:close/>
                </a:path>
                <a:path w="1576070" h="3616960">
                  <a:moveTo>
                    <a:pt x="1575816" y="1956308"/>
                  </a:moveTo>
                  <a:lnTo>
                    <a:pt x="1574711" y="1908314"/>
                  </a:lnTo>
                  <a:lnTo>
                    <a:pt x="1571447" y="1859762"/>
                  </a:lnTo>
                  <a:lnTo>
                    <a:pt x="1565998" y="1810118"/>
                  </a:lnTo>
                  <a:lnTo>
                    <a:pt x="1558417" y="1758823"/>
                  </a:lnTo>
                  <a:lnTo>
                    <a:pt x="1544510" y="1687677"/>
                  </a:lnTo>
                  <a:lnTo>
                    <a:pt x="1529041" y="1619986"/>
                  </a:lnTo>
                  <a:lnTo>
                    <a:pt x="1512214" y="1555699"/>
                  </a:lnTo>
                  <a:lnTo>
                    <a:pt x="1494218" y="1494739"/>
                  </a:lnTo>
                  <a:lnTo>
                    <a:pt x="1475282" y="1437043"/>
                  </a:lnTo>
                  <a:lnTo>
                    <a:pt x="1455597" y="1382547"/>
                  </a:lnTo>
                  <a:lnTo>
                    <a:pt x="1435354" y="1331188"/>
                  </a:lnTo>
                  <a:lnTo>
                    <a:pt x="1414780" y="1282877"/>
                  </a:lnTo>
                  <a:lnTo>
                    <a:pt x="1394066" y="1237564"/>
                  </a:lnTo>
                  <a:lnTo>
                    <a:pt x="1373416" y="1195184"/>
                  </a:lnTo>
                  <a:lnTo>
                    <a:pt x="1353045" y="1155649"/>
                  </a:lnTo>
                  <a:lnTo>
                    <a:pt x="1333144" y="1118908"/>
                  </a:lnTo>
                  <a:lnTo>
                    <a:pt x="1313929" y="1084884"/>
                  </a:lnTo>
                  <a:lnTo>
                    <a:pt x="1262418" y="998474"/>
                  </a:lnTo>
                  <a:lnTo>
                    <a:pt x="1242009" y="965809"/>
                  </a:lnTo>
                  <a:lnTo>
                    <a:pt x="1225423" y="937501"/>
                  </a:lnTo>
                  <a:lnTo>
                    <a:pt x="1214272" y="913561"/>
                  </a:lnTo>
                  <a:lnTo>
                    <a:pt x="1210195" y="893953"/>
                  </a:lnTo>
                  <a:lnTo>
                    <a:pt x="1206614" y="880770"/>
                  </a:lnTo>
                  <a:lnTo>
                    <a:pt x="1191818" y="836129"/>
                  </a:lnTo>
                  <a:lnTo>
                    <a:pt x="1167295" y="771334"/>
                  </a:lnTo>
                  <a:lnTo>
                    <a:pt x="1151534" y="732929"/>
                  </a:lnTo>
                  <a:lnTo>
                    <a:pt x="1133551" y="691362"/>
                  </a:lnTo>
                  <a:lnTo>
                    <a:pt x="1113383" y="647242"/>
                  </a:lnTo>
                  <a:lnTo>
                    <a:pt x="1091107" y="601218"/>
                  </a:lnTo>
                  <a:lnTo>
                    <a:pt x="1066800" y="553885"/>
                  </a:lnTo>
                  <a:lnTo>
                    <a:pt x="1040511" y="505879"/>
                  </a:lnTo>
                  <a:lnTo>
                    <a:pt x="1012317" y="457822"/>
                  </a:lnTo>
                  <a:lnTo>
                    <a:pt x="982281" y="410337"/>
                  </a:lnTo>
                  <a:lnTo>
                    <a:pt x="950468" y="364058"/>
                  </a:lnTo>
                  <a:lnTo>
                    <a:pt x="916940" y="319608"/>
                  </a:lnTo>
                  <a:lnTo>
                    <a:pt x="881761" y="277596"/>
                  </a:lnTo>
                  <a:lnTo>
                    <a:pt x="845007" y="238658"/>
                  </a:lnTo>
                  <a:lnTo>
                    <a:pt x="806742" y="203428"/>
                  </a:lnTo>
                  <a:lnTo>
                    <a:pt x="767029" y="172504"/>
                  </a:lnTo>
                  <a:lnTo>
                    <a:pt x="725932" y="146532"/>
                  </a:lnTo>
                  <a:lnTo>
                    <a:pt x="683514" y="126136"/>
                  </a:lnTo>
                  <a:lnTo>
                    <a:pt x="639851" y="111925"/>
                  </a:lnTo>
                  <a:lnTo>
                    <a:pt x="595007" y="104521"/>
                  </a:lnTo>
                  <a:lnTo>
                    <a:pt x="534377" y="99479"/>
                  </a:lnTo>
                  <a:lnTo>
                    <a:pt x="474637" y="93154"/>
                  </a:lnTo>
                  <a:lnTo>
                    <a:pt x="416179" y="85750"/>
                  </a:lnTo>
                  <a:lnTo>
                    <a:pt x="359422" y="77431"/>
                  </a:lnTo>
                  <a:lnTo>
                    <a:pt x="304761" y="68376"/>
                  </a:lnTo>
                  <a:lnTo>
                    <a:pt x="252603" y="58788"/>
                  </a:lnTo>
                  <a:lnTo>
                    <a:pt x="203339" y="48831"/>
                  </a:lnTo>
                  <a:lnTo>
                    <a:pt x="157378" y="38709"/>
                  </a:lnTo>
                  <a:lnTo>
                    <a:pt x="115125" y="28575"/>
                  </a:lnTo>
                  <a:lnTo>
                    <a:pt x="76987" y="18618"/>
                  </a:lnTo>
                  <a:lnTo>
                    <a:pt x="14643" y="0"/>
                  </a:lnTo>
                  <a:lnTo>
                    <a:pt x="14643" y="46482"/>
                  </a:lnTo>
                  <a:lnTo>
                    <a:pt x="3048" y="46482"/>
                  </a:lnTo>
                  <a:lnTo>
                    <a:pt x="43053" y="59283"/>
                  </a:lnTo>
                  <a:lnTo>
                    <a:pt x="87134" y="71539"/>
                  </a:lnTo>
                  <a:lnTo>
                    <a:pt x="134531" y="83197"/>
                  </a:lnTo>
                  <a:lnTo>
                    <a:pt x="184454" y="94183"/>
                  </a:lnTo>
                  <a:lnTo>
                    <a:pt x="236156" y="104444"/>
                  </a:lnTo>
                  <a:lnTo>
                    <a:pt x="288861" y="113919"/>
                  </a:lnTo>
                  <a:lnTo>
                    <a:pt x="341820" y="122555"/>
                  </a:lnTo>
                  <a:lnTo>
                    <a:pt x="394246" y="130276"/>
                  </a:lnTo>
                  <a:lnTo>
                    <a:pt x="445376" y="137033"/>
                  </a:lnTo>
                  <a:lnTo>
                    <a:pt x="494461" y="142760"/>
                  </a:lnTo>
                  <a:lnTo>
                    <a:pt x="540715" y="147396"/>
                  </a:lnTo>
                  <a:lnTo>
                    <a:pt x="583399" y="150876"/>
                  </a:lnTo>
                  <a:lnTo>
                    <a:pt x="624547" y="158153"/>
                  </a:lnTo>
                  <a:lnTo>
                    <a:pt x="665035" y="172821"/>
                  </a:lnTo>
                  <a:lnTo>
                    <a:pt x="704723" y="194183"/>
                  </a:lnTo>
                  <a:lnTo>
                    <a:pt x="743508" y="221500"/>
                  </a:lnTo>
                  <a:lnTo>
                    <a:pt x="781253" y="254050"/>
                  </a:lnTo>
                  <a:lnTo>
                    <a:pt x="817841" y="291096"/>
                  </a:lnTo>
                  <a:lnTo>
                    <a:pt x="853160" y="331927"/>
                  </a:lnTo>
                  <a:lnTo>
                    <a:pt x="887069" y="375818"/>
                  </a:lnTo>
                  <a:lnTo>
                    <a:pt x="919480" y="422033"/>
                  </a:lnTo>
                  <a:lnTo>
                    <a:pt x="950252" y="469849"/>
                  </a:lnTo>
                  <a:lnTo>
                    <a:pt x="979258" y="518541"/>
                  </a:lnTo>
                  <a:lnTo>
                    <a:pt x="1006398" y="567385"/>
                  </a:lnTo>
                  <a:lnTo>
                    <a:pt x="1031544" y="615657"/>
                  </a:lnTo>
                  <a:lnTo>
                    <a:pt x="1054557" y="662622"/>
                  </a:lnTo>
                  <a:lnTo>
                    <a:pt x="1075347" y="707555"/>
                  </a:lnTo>
                  <a:lnTo>
                    <a:pt x="1093774" y="749744"/>
                  </a:lnTo>
                  <a:lnTo>
                    <a:pt x="1109726" y="788441"/>
                  </a:lnTo>
                  <a:lnTo>
                    <a:pt x="1133716" y="852512"/>
                  </a:lnTo>
                  <a:lnTo>
                    <a:pt x="1146352" y="893953"/>
                  </a:lnTo>
                  <a:lnTo>
                    <a:pt x="1153871" y="917117"/>
                  </a:lnTo>
                  <a:lnTo>
                    <a:pt x="1167384" y="944054"/>
                  </a:lnTo>
                  <a:lnTo>
                    <a:pt x="1186345" y="976439"/>
                  </a:lnTo>
                  <a:lnTo>
                    <a:pt x="1226070" y="1042073"/>
                  </a:lnTo>
                  <a:lnTo>
                    <a:pt x="1243139" y="1070648"/>
                  </a:lnTo>
                  <a:lnTo>
                    <a:pt x="1280033" y="1135214"/>
                  </a:lnTo>
                  <a:lnTo>
                    <a:pt x="1299489" y="1171346"/>
                  </a:lnTo>
                  <a:lnTo>
                    <a:pt x="1319364" y="1210119"/>
                  </a:lnTo>
                  <a:lnTo>
                    <a:pt x="1339481" y="1251623"/>
                  </a:lnTo>
                  <a:lnTo>
                    <a:pt x="1359662" y="1295908"/>
                  </a:lnTo>
                  <a:lnTo>
                    <a:pt x="1379689" y="1343063"/>
                  </a:lnTo>
                  <a:lnTo>
                    <a:pt x="1399400" y="1393139"/>
                  </a:lnTo>
                  <a:lnTo>
                    <a:pt x="1418602" y="1446199"/>
                  </a:lnTo>
                  <a:lnTo>
                    <a:pt x="1437093" y="1502333"/>
                  </a:lnTo>
                  <a:lnTo>
                    <a:pt x="1454708" y="1561592"/>
                  </a:lnTo>
                  <a:lnTo>
                    <a:pt x="1471256" y="1624050"/>
                  </a:lnTo>
                  <a:lnTo>
                    <a:pt x="1486535" y="1689773"/>
                  </a:lnTo>
                  <a:lnTo>
                    <a:pt x="1500378" y="1758823"/>
                  </a:lnTo>
                  <a:lnTo>
                    <a:pt x="1510258" y="1820710"/>
                  </a:lnTo>
                  <a:lnTo>
                    <a:pt x="1516380" y="1880920"/>
                  </a:lnTo>
                  <a:lnTo>
                    <a:pt x="1518881" y="1939429"/>
                  </a:lnTo>
                  <a:lnTo>
                    <a:pt x="1517967" y="1996160"/>
                  </a:lnTo>
                  <a:lnTo>
                    <a:pt x="1513789" y="2051088"/>
                  </a:lnTo>
                  <a:lnTo>
                    <a:pt x="1506550" y="2104148"/>
                  </a:lnTo>
                  <a:lnTo>
                    <a:pt x="1496402" y="2155304"/>
                  </a:lnTo>
                  <a:lnTo>
                    <a:pt x="1483525" y="2204491"/>
                  </a:lnTo>
                  <a:lnTo>
                    <a:pt x="1468107" y="2251672"/>
                  </a:lnTo>
                  <a:lnTo>
                    <a:pt x="1450327" y="2296795"/>
                  </a:lnTo>
                  <a:lnTo>
                    <a:pt x="1430337" y="2339822"/>
                  </a:lnTo>
                  <a:lnTo>
                    <a:pt x="1408328" y="2380678"/>
                  </a:lnTo>
                  <a:lnTo>
                    <a:pt x="1384490" y="2419337"/>
                  </a:lnTo>
                  <a:lnTo>
                    <a:pt x="1358976" y="2455748"/>
                  </a:lnTo>
                  <a:lnTo>
                    <a:pt x="1331963" y="2489847"/>
                  </a:lnTo>
                  <a:lnTo>
                    <a:pt x="1303655" y="2521597"/>
                  </a:lnTo>
                  <a:lnTo>
                    <a:pt x="1274191" y="2550947"/>
                  </a:lnTo>
                  <a:lnTo>
                    <a:pt x="1243774" y="2577846"/>
                  </a:lnTo>
                  <a:lnTo>
                    <a:pt x="1212570" y="2602242"/>
                  </a:lnTo>
                  <a:lnTo>
                    <a:pt x="1180744" y="2624099"/>
                  </a:lnTo>
                  <a:lnTo>
                    <a:pt x="1115987" y="2659964"/>
                  </a:lnTo>
                  <a:lnTo>
                    <a:pt x="1050899" y="2685046"/>
                  </a:lnTo>
                  <a:lnTo>
                    <a:pt x="970699" y="2706014"/>
                  </a:lnTo>
                  <a:lnTo>
                    <a:pt x="923594" y="2722321"/>
                  </a:lnTo>
                  <a:lnTo>
                    <a:pt x="877455" y="2742082"/>
                  </a:lnTo>
                  <a:lnTo>
                    <a:pt x="832383" y="2765018"/>
                  </a:lnTo>
                  <a:lnTo>
                    <a:pt x="788492" y="2790888"/>
                  </a:lnTo>
                  <a:lnTo>
                    <a:pt x="745896" y="2819425"/>
                  </a:lnTo>
                  <a:lnTo>
                    <a:pt x="704697" y="2850362"/>
                  </a:lnTo>
                  <a:lnTo>
                    <a:pt x="665010" y="2883433"/>
                  </a:lnTo>
                  <a:lnTo>
                    <a:pt x="626922" y="2918383"/>
                  </a:lnTo>
                  <a:lnTo>
                    <a:pt x="590562" y="2954947"/>
                  </a:lnTo>
                  <a:lnTo>
                    <a:pt x="556031" y="2992856"/>
                  </a:lnTo>
                  <a:lnTo>
                    <a:pt x="523430" y="3031858"/>
                  </a:lnTo>
                  <a:lnTo>
                    <a:pt x="492874" y="3071672"/>
                  </a:lnTo>
                  <a:lnTo>
                    <a:pt x="464464" y="3112058"/>
                  </a:lnTo>
                  <a:lnTo>
                    <a:pt x="438302" y="3152737"/>
                  </a:lnTo>
                  <a:lnTo>
                    <a:pt x="414515" y="3193453"/>
                  </a:lnTo>
                  <a:lnTo>
                    <a:pt x="393204" y="3233940"/>
                  </a:lnTo>
                  <a:lnTo>
                    <a:pt x="374472" y="3273933"/>
                  </a:lnTo>
                  <a:lnTo>
                    <a:pt x="351853" y="3315766"/>
                  </a:lnTo>
                  <a:lnTo>
                    <a:pt x="323075" y="3354209"/>
                  </a:lnTo>
                  <a:lnTo>
                    <a:pt x="289280" y="3389376"/>
                  </a:lnTo>
                  <a:lnTo>
                    <a:pt x="251625" y="3421380"/>
                  </a:lnTo>
                  <a:lnTo>
                    <a:pt x="211251" y="3450310"/>
                  </a:lnTo>
                  <a:lnTo>
                    <a:pt x="169303" y="3476282"/>
                  </a:lnTo>
                  <a:lnTo>
                    <a:pt x="126949" y="3499383"/>
                  </a:lnTo>
                  <a:lnTo>
                    <a:pt x="85318" y="3519728"/>
                  </a:lnTo>
                  <a:lnTo>
                    <a:pt x="45567" y="3537432"/>
                  </a:lnTo>
                  <a:lnTo>
                    <a:pt x="8851" y="3552571"/>
                  </a:lnTo>
                  <a:lnTo>
                    <a:pt x="8851" y="3616452"/>
                  </a:lnTo>
                  <a:lnTo>
                    <a:pt x="83172" y="3587953"/>
                  </a:lnTo>
                  <a:lnTo>
                    <a:pt x="124688" y="3568954"/>
                  </a:lnTo>
                  <a:lnTo>
                    <a:pt x="167754" y="3546792"/>
                  </a:lnTo>
                  <a:lnTo>
                    <a:pt x="211328" y="3521456"/>
                  </a:lnTo>
                  <a:lnTo>
                    <a:pt x="254419" y="3492957"/>
                  </a:lnTo>
                  <a:lnTo>
                    <a:pt x="295998" y="3461296"/>
                  </a:lnTo>
                  <a:lnTo>
                    <a:pt x="335026" y="3426472"/>
                  </a:lnTo>
                  <a:lnTo>
                    <a:pt x="370497" y="3388487"/>
                  </a:lnTo>
                  <a:lnTo>
                    <a:pt x="401396" y="3347339"/>
                  </a:lnTo>
                  <a:lnTo>
                    <a:pt x="426707" y="3303016"/>
                  </a:lnTo>
                  <a:lnTo>
                    <a:pt x="446443" y="3263658"/>
                  </a:lnTo>
                  <a:lnTo>
                    <a:pt x="468718" y="3223653"/>
                  </a:lnTo>
                  <a:lnTo>
                    <a:pt x="493420" y="3183293"/>
                  </a:lnTo>
                  <a:lnTo>
                    <a:pt x="520446" y="3142919"/>
                  </a:lnTo>
                  <a:lnTo>
                    <a:pt x="549656" y="3102813"/>
                  </a:lnTo>
                  <a:lnTo>
                    <a:pt x="580948" y="3063316"/>
                  </a:lnTo>
                  <a:lnTo>
                    <a:pt x="614210" y="3024708"/>
                  </a:lnTo>
                  <a:lnTo>
                    <a:pt x="649325" y="2987332"/>
                  </a:lnTo>
                  <a:lnTo>
                    <a:pt x="686193" y="2951492"/>
                  </a:lnTo>
                  <a:lnTo>
                    <a:pt x="724687" y="2917494"/>
                  </a:lnTo>
                  <a:lnTo>
                    <a:pt x="764705" y="2885643"/>
                  </a:lnTo>
                  <a:lnTo>
                    <a:pt x="806119" y="2856268"/>
                  </a:lnTo>
                  <a:lnTo>
                    <a:pt x="848817" y="2829661"/>
                  </a:lnTo>
                  <a:lnTo>
                    <a:pt x="892708" y="2806154"/>
                  </a:lnTo>
                  <a:lnTo>
                    <a:pt x="937641" y="2786049"/>
                  </a:lnTo>
                  <a:lnTo>
                    <a:pt x="983538" y="2769666"/>
                  </a:lnTo>
                  <a:lnTo>
                    <a:pt x="1030274" y="2757297"/>
                  </a:lnTo>
                  <a:lnTo>
                    <a:pt x="1064552" y="2748648"/>
                  </a:lnTo>
                  <a:lnTo>
                    <a:pt x="1099210" y="2736951"/>
                  </a:lnTo>
                  <a:lnTo>
                    <a:pt x="1168920" y="2704693"/>
                  </a:lnTo>
                  <a:lnTo>
                    <a:pt x="1203579" y="2684246"/>
                  </a:lnTo>
                  <a:lnTo>
                    <a:pt x="1237843" y="2661005"/>
                  </a:lnTo>
                  <a:lnTo>
                    <a:pt x="1271524" y="2635021"/>
                  </a:lnTo>
                  <a:lnTo>
                    <a:pt x="1304442" y="2606344"/>
                  </a:lnTo>
                  <a:lnTo>
                    <a:pt x="1336382" y="2575052"/>
                  </a:lnTo>
                  <a:lnTo>
                    <a:pt x="1367167" y="2541193"/>
                  </a:lnTo>
                  <a:lnTo>
                    <a:pt x="1396606" y="2504833"/>
                  </a:lnTo>
                  <a:lnTo>
                    <a:pt x="1424482" y="2466009"/>
                  </a:lnTo>
                  <a:lnTo>
                    <a:pt x="1450632" y="2424811"/>
                  </a:lnTo>
                  <a:lnTo>
                    <a:pt x="1474851" y="2381288"/>
                  </a:lnTo>
                  <a:lnTo>
                    <a:pt x="1496936" y="2335492"/>
                  </a:lnTo>
                  <a:lnTo>
                    <a:pt x="1516697" y="2287486"/>
                  </a:lnTo>
                  <a:lnTo>
                    <a:pt x="1533956" y="2237321"/>
                  </a:lnTo>
                  <a:lnTo>
                    <a:pt x="1548511" y="2185073"/>
                  </a:lnTo>
                  <a:lnTo>
                    <a:pt x="1560169" y="2130780"/>
                  </a:lnTo>
                  <a:lnTo>
                    <a:pt x="1568729" y="2074519"/>
                  </a:lnTo>
                  <a:lnTo>
                    <a:pt x="1574012" y="2016353"/>
                  </a:lnTo>
                  <a:lnTo>
                    <a:pt x="1575816" y="1956308"/>
                  </a:lnTo>
                  <a:close/>
                </a:path>
              </a:pathLst>
            </a:custGeom>
            <a:solidFill>
              <a:srgbClr val="EB73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36691" y="1495043"/>
              <a:ext cx="1836419" cy="1863852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385316" y="3512819"/>
              <a:ext cx="2394585" cy="784860"/>
            </a:xfrm>
            <a:custGeom>
              <a:avLst/>
              <a:gdLst/>
              <a:ahLst/>
              <a:cxnLst/>
              <a:rect l="l" t="t" r="r" b="b"/>
              <a:pathLst>
                <a:path w="2394585" h="784860">
                  <a:moveTo>
                    <a:pt x="2394204" y="0"/>
                  </a:moveTo>
                  <a:lnTo>
                    <a:pt x="0" y="0"/>
                  </a:lnTo>
                  <a:lnTo>
                    <a:pt x="0" y="784859"/>
                  </a:lnTo>
                  <a:lnTo>
                    <a:pt x="2394204" y="784859"/>
                  </a:lnTo>
                  <a:lnTo>
                    <a:pt x="23942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1478407" y="3710431"/>
            <a:ext cx="11506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ECOTREE</a:t>
            </a:r>
          </a:p>
        </p:txBody>
      </p:sp>
      <p:grpSp>
        <p:nvGrpSpPr>
          <p:cNvPr id="31" name="object 31"/>
          <p:cNvGrpSpPr/>
          <p:nvPr/>
        </p:nvGrpSpPr>
        <p:grpSpPr>
          <a:xfrm>
            <a:off x="3620261" y="4946903"/>
            <a:ext cx="3940175" cy="611505"/>
            <a:chOff x="3620261" y="4946903"/>
            <a:chExt cx="3940175" cy="611505"/>
          </a:xfrm>
        </p:grpSpPr>
        <p:sp>
          <p:nvSpPr>
            <p:cNvPr id="32" name="object 32"/>
            <p:cNvSpPr/>
            <p:nvPr/>
          </p:nvSpPr>
          <p:spPr>
            <a:xfrm>
              <a:off x="3620261" y="5461253"/>
              <a:ext cx="3940175" cy="0"/>
            </a:xfrm>
            <a:custGeom>
              <a:avLst/>
              <a:gdLst/>
              <a:ahLst/>
              <a:cxnLst/>
              <a:rect l="l" t="t" r="r" b="b"/>
              <a:pathLst>
                <a:path w="3940175">
                  <a:moveTo>
                    <a:pt x="0" y="0"/>
                  </a:moveTo>
                  <a:lnTo>
                    <a:pt x="3940174" y="0"/>
                  </a:lnTo>
                </a:path>
              </a:pathLst>
            </a:custGeom>
            <a:ln w="19050">
              <a:solidFill>
                <a:srgbClr val="354F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624827" y="4946903"/>
              <a:ext cx="611124" cy="611124"/>
            </a:xfrm>
            <a:prstGeom prst="rect">
              <a:avLst/>
            </a:prstGeom>
          </p:spPr>
        </p:pic>
      </p:grpSp>
      <p:sp>
        <p:nvSpPr>
          <p:cNvPr id="34" name="object 3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85">
              <a:lnSpc>
                <a:spcPts val="760"/>
              </a:lnSpc>
            </a:pPr>
            <a:r>
              <a:rPr spc="-5" dirty="0"/>
              <a:t>19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10043" y="7951658"/>
            <a:ext cx="114300" cy="18942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760"/>
              </a:lnSpc>
            </a:pP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o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c</a:t>
            </a:r>
            <a:r>
              <a:rPr sz="700" spc="114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a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204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2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e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a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r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12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g</a:t>
            </a:r>
            <a:r>
              <a:rPr sz="700" spc="2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21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C</a:t>
            </a:r>
            <a:r>
              <a:rPr sz="700" spc="9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o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m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m</a:t>
            </a:r>
            <a:r>
              <a:rPr sz="700" spc="9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u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t</a:t>
            </a:r>
            <a:r>
              <a:rPr sz="700" spc="12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e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s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107681" y="9986987"/>
            <a:ext cx="311150" cy="179705"/>
            <a:chOff x="7107681" y="9986987"/>
            <a:chExt cx="311150" cy="17970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01197" y="10028970"/>
              <a:ext cx="131230" cy="13123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107681" y="9986987"/>
              <a:ext cx="311150" cy="179705"/>
            </a:xfrm>
            <a:custGeom>
              <a:avLst/>
              <a:gdLst/>
              <a:ahLst/>
              <a:cxnLst/>
              <a:rect l="l" t="t" r="r" b="b"/>
              <a:pathLst>
                <a:path w="311150" h="179704">
                  <a:moveTo>
                    <a:pt x="306704" y="0"/>
                  </a:moveTo>
                  <a:lnTo>
                    <a:pt x="302768" y="1054"/>
                  </a:lnTo>
                  <a:lnTo>
                    <a:pt x="302514" y="63"/>
                  </a:lnTo>
                  <a:lnTo>
                    <a:pt x="302385" y="12047"/>
                  </a:lnTo>
                  <a:lnTo>
                    <a:pt x="303291" y="25833"/>
                  </a:lnTo>
                  <a:lnTo>
                    <a:pt x="304889" y="39630"/>
                  </a:lnTo>
                  <a:lnTo>
                    <a:pt x="306832" y="51650"/>
                  </a:lnTo>
                  <a:lnTo>
                    <a:pt x="302011" y="71757"/>
                  </a:lnTo>
                  <a:lnTo>
                    <a:pt x="286369" y="91803"/>
                  </a:lnTo>
                  <a:lnTo>
                    <a:pt x="268416" y="107927"/>
                  </a:lnTo>
                  <a:lnTo>
                    <a:pt x="256667" y="116268"/>
                  </a:lnTo>
                  <a:lnTo>
                    <a:pt x="254253" y="117411"/>
                  </a:lnTo>
                  <a:lnTo>
                    <a:pt x="247776" y="124447"/>
                  </a:lnTo>
                  <a:lnTo>
                    <a:pt x="211665" y="154731"/>
                  </a:lnTo>
                  <a:lnTo>
                    <a:pt x="161101" y="174393"/>
                  </a:lnTo>
                  <a:lnTo>
                    <a:pt x="134635" y="171699"/>
                  </a:lnTo>
                  <a:lnTo>
                    <a:pt x="114004" y="161215"/>
                  </a:lnTo>
                  <a:lnTo>
                    <a:pt x="101219" y="146316"/>
                  </a:lnTo>
                  <a:lnTo>
                    <a:pt x="89308" y="130560"/>
                  </a:lnTo>
                  <a:lnTo>
                    <a:pt x="73183" y="118210"/>
                  </a:lnTo>
                  <a:lnTo>
                    <a:pt x="55106" y="109553"/>
                  </a:lnTo>
                  <a:lnTo>
                    <a:pt x="37338" y="104876"/>
                  </a:lnTo>
                  <a:lnTo>
                    <a:pt x="27481" y="101362"/>
                  </a:lnTo>
                  <a:lnTo>
                    <a:pt x="18684" y="95038"/>
                  </a:lnTo>
                  <a:lnTo>
                    <a:pt x="11245" y="87465"/>
                  </a:lnTo>
                  <a:lnTo>
                    <a:pt x="5461" y="80200"/>
                  </a:lnTo>
                  <a:lnTo>
                    <a:pt x="0" y="81648"/>
                  </a:lnTo>
                  <a:lnTo>
                    <a:pt x="36068" y="109969"/>
                  </a:lnTo>
                  <a:lnTo>
                    <a:pt x="52792" y="114654"/>
                  </a:lnTo>
                  <a:lnTo>
                    <a:pt x="69850" y="122807"/>
                  </a:lnTo>
                  <a:lnTo>
                    <a:pt x="85002" y="134234"/>
                  </a:lnTo>
                  <a:lnTo>
                    <a:pt x="96012" y="148742"/>
                  </a:lnTo>
                  <a:lnTo>
                    <a:pt x="107517" y="162982"/>
                  </a:lnTo>
                  <a:lnTo>
                    <a:pt x="125761" y="174072"/>
                  </a:lnTo>
                  <a:lnTo>
                    <a:pt x="149197" y="179514"/>
                  </a:lnTo>
                  <a:lnTo>
                    <a:pt x="176275" y="176809"/>
                  </a:lnTo>
                  <a:lnTo>
                    <a:pt x="213582" y="159407"/>
                  </a:lnTo>
                  <a:lnTo>
                    <a:pt x="253746" y="124968"/>
                  </a:lnTo>
                  <a:lnTo>
                    <a:pt x="256159" y="122199"/>
                  </a:lnTo>
                  <a:lnTo>
                    <a:pt x="258064" y="121678"/>
                  </a:lnTo>
                  <a:lnTo>
                    <a:pt x="269624" y="113625"/>
                  </a:lnTo>
                  <a:lnTo>
                    <a:pt x="288829" y="96753"/>
                  </a:lnTo>
                  <a:lnTo>
                    <a:pt x="305891" y="74821"/>
                  </a:lnTo>
                  <a:lnTo>
                    <a:pt x="311023" y="51587"/>
                  </a:lnTo>
                  <a:lnTo>
                    <a:pt x="308544" y="35995"/>
                  </a:lnTo>
                  <a:lnTo>
                    <a:pt x="307101" y="21512"/>
                  </a:lnTo>
                  <a:lnTo>
                    <a:pt x="306540" y="9169"/>
                  </a:lnTo>
                  <a:lnTo>
                    <a:pt x="3067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0513" y="9993781"/>
              <a:ext cx="230711" cy="152552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0" y="0"/>
            <a:ext cx="2161540" cy="10692765"/>
            <a:chOff x="0" y="0"/>
            <a:chExt cx="2161540" cy="10692765"/>
          </a:xfrm>
        </p:grpSpPr>
        <p:sp>
          <p:nvSpPr>
            <p:cNvPr id="8" name="object 8"/>
            <p:cNvSpPr/>
            <p:nvPr/>
          </p:nvSpPr>
          <p:spPr>
            <a:xfrm>
              <a:off x="0" y="0"/>
              <a:ext cx="346075" cy="10690860"/>
            </a:xfrm>
            <a:custGeom>
              <a:avLst/>
              <a:gdLst/>
              <a:ahLst/>
              <a:cxnLst/>
              <a:rect l="l" t="t" r="r" b="b"/>
              <a:pathLst>
                <a:path w="346075" h="10690860">
                  <a:moveTo>
                    <a:pt x="345948" y="0"/>
                  </a:moveTo>
                  <a:lnTo>
                    <a:pt x="0" y="0"/>
                  </a:lnTo>
                  <a:lnTo>
                    <a:pt x="0" y="10690859"/>
                  </a:lnTo>
                  <a:lnTo>
                    <a:pt x="345948" y="10690859"/>
                  </a:lnTo>
                  <a:lnTo>
                    <a:pt x="345948" y="0"/>
                  </a:lnTo>
                  <a:close/>
                </a:path>
              </a:pathLst>
            </a:custGeom>
            <a:solidFill>
              <a:srgbClr val="354F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3559314"/>
              <a:ext cx="1183005" cy="3337560"/>
            </a:xfrm>
            <a:custGeom>
              <a:avLst/>
              <a:gdLst/>
              <a:ahLst/>
              <a:cxnLst/>
              <a:rect l="l" t="t" r="r" b="b"/>
              <a:pathLst>
                <a:path w="1183005" h="3337559">
                  <a:moveTo>
                    <a:pt x="260604" y="1830438"/>
                  </a:moveTo>
                  <a:lnTo>
                    <a:pt x="257517" y="1787461"/>
                  </a:lnTo>
                  <a:lnTo>
                    <a:pt x="248285" y="1744992"/>
                  </a:lnTo>
                  <a:lnTo>
                    <a:pt x="232879" y="1703527"/>
                  </a:lnTo>
                  <a:lnTo>
                    <a:pt x="211328" y="1663598"/>
                  </a:lnTo>
                  <a:lnTo>
                    <a:pt x="183616" y="1625714"/>
                  </a:lnTo>
                  <a:lnTo>
                    <a:pt x="149745" y="1590408"/>
                  </a:lnTo>
                  <a:lnTo>
                    <a:pt x="104838" y="1541284"/>
                  </a:lnTo>
                  <a:lnTo>
                    <a:pt x="65913" y="1488160"/>
                  </a:lnTo>
                  <a:lnTo>
                    <a:pt x="32537" y="1432115"/>
                  </a:lnTo>
                  <a:lnTo>
                    <a:pt x="4279" y="1374228"/>
                  </a:lnTo>
                  <a:lnTo>
                    <a:pt x="0" y="1363535"/>
                  </a:lnTo>
                  <a:lnTo>
                    <a:pt x="0" y="1488757"/>
                  </a:lnTo>
                  <a:lnTo>
                    <a:pt x="25654" y="1529613"/>
                  </a:lnTo>
                  <a:lnTo>
                    <a:pt x="66255" y="1583131"/>
                  </a:lnTo>
                  <a:lnTo>
                    <a:pt x="112801" y="1633461"/>
                  </a:lnTo>
                  <a:lnTo>
                    <a:pt x="146100" y="1671447"/>
                  </a:lnTo>
                  <a:lnTo>
                    <a:pt x="171869" y="1711452"/>
                  </a:lnTo>
                  <a:lnTo>
                    <a:pt x="189776" y="1753514"/>
                  </a:lnTo>
                  <a:lnTo>
                    <a:pt x="199466" y="1797621"/>
                  </a:lnTo>
                  <a:lnTo>
                    <a:pt x="200609" y="1843798"/>
                  </a:lnTo>
                  <a:lnTo>
                    <a:pt x="192862" y="1892033"/>
                  </a:lnTo>
                  <a:lnTo>
                    <a:pt x="179539" y="1936978"/>
                  </a:lnTo>
                  <a:lnTo>
                    <a:pt x="160223" y="1980907"/>
                  </a:lnTo>
                  <a:lnTo>
                    <a:pt x="135636" y="2023452"/>
                  </a:lnTo>
                  <a:lnTo>
                    <a:pt x="106502" y="2064232"/>
                  </a:lnTo>
                  <a:lnTo>
                    <a:pt x="73533" y="2102840"/>
                  </a:lnTo>
                  <a:lnTo>
                    <a:pt x="37452" y="2138896"/>
                  </a:lnTo>
                  <a:lnTo>
                    <a:pt x="0" y="2171141"/>
                  </a:lnTo>
                  <a:lnTo>
                    <a:pt x="0" y="2246719"/>
                  </a:lnTo>
                  <a:lnTo>
                    <a:pt x="59728" y="2201583"/>
                  </a:lnTo>
                  <a:lnTo>
                    <a:pt x="98171" y="2166569"/>
                  </a:lnTo>
                  <a:lnTo>
                    <a:pt x="134175" y="2128596"/>
                  </a:lnTo>
                  <a:lnTo>
                    <a:pt x="167081" y="2087968"/>
                  </a:lnTo>
                  <a:lnTo>
                    <a:pt x="196227" y="2044928"/>
                  </a:lnTo>
                  <a:lnTo>
                    <a:pt x="220941" y="1999780"/>
                  </a:lnTo>
                  <a:lnTo>
                    <a:pt x="240563" y="1952790"/>
                  </a:lnTo>
                  <a:lnTo>
                    <a:pt x="254444" y="1904225"/>
                  </a:lnTo>
                  <a:lnTo>
                    <a:pt x="260502" y="1848916"/>
                  </a:lnTo>
                  <a:lnTo>
                    <a:pt x="260604" y="1830438"/>
                  </a:lnTo>
                  <a:close/>
                </a:path>
                <a:path w="1183005" h="3337559">
                  <a:moveTo>
                    <a:pt x="925068" y="2076437"/>
                  </a:moveTo>
                  <a:lnTo>
                    <a:pt x="922794" y="2036559"/>
                  </a:lnTo>
                  <a:lnTo>
                    <a:pt x="916012" y="1994966"/>
                  </a:lnTo>
                  <a:lnTo>
                    <a:pt x="904773" y="1951748"/>
                  </a:lnTo>
                  <a:lnTo>
                    <a:pt x="889127" y="1907019"/>
                  </a:lnTo>
                  <a:lnTo>
                    <a:pt x="869124" y="1860867"/>
                  </a:lnTo>
                  <a:lnTo>
                    <a:pt x="844816" y="1813407"/>
                  </a:lnTo>
                  <a:lnTo>
                    <a:pt x="816241" y="1764715"/>
                  </a:lnTo>
                  <a:lnTo>
                    <a:pt x="783475" y="1714906"/>
                  </a:lnTo>
                  <a:lnTo>
                    <a:pt x="746556" y="1664068"/>
                  </a:lnTo>
                  <a:lnTo>
                    <a:pt x="680237" y="1575854"/>
                  </a:lnTo>
                  <a:lnTo>
                    <a:pt x="621004" y="1495450"/>
                  </a:lnTo>
                  <a:lnTo>
                    <a:pt x="568452" y="1422387"/>
                  </a:lnTo>
                  <a:lnTo>
                    <a:pt x="522185" y="1356207"/>
                  </a:lnTo>
                  <a:lnTo>
                    <a:pt x="481812" y="1296441"/>
                  </a:lnTo>
                  <a:lnTo>
                    <a:pt x="446951" y="1242618"/>
                  </a:lnTo>
                  <a:lnTo>
                    <a:pt x="417195" y="1194257"/>
                  </a:lnTo>
                  <a:lnTo>
                    <a:pt x="392163" y="1150912"/>
                  </a:lnTo>
                  <a:lnTo>
                    <a:pt x="371449" y="1112088"/>
                  </a:lnTo>
                  <a:lnTo>
                    <a:pt x="354660" y="1077353"/>
                  </a:lnTo>
                  <a:lnTo>
                    <a:pt x="331317" y="1018184"/>
                  </a:lnTo>
                  <a:lnTo>
                    <a:pt x="318985" y="969683"/>
                  </a:lnTo>
                  <a:lnTo>
                    <a:pt x="314502" y="928090"/>
                  </a:lnTo>
                  <a:lnTo>
                    <a:pt x="314236" y="908710"/>
                  </a:lnTo>
                  <a:lnTo>
                    <a:pt x="314744" y="889647"/>
                  </a:lnTo>
                  <a:lnTo>
                    <a:pt x="315658" y="870445"/>
                  </a:lnTo>
                  <a:lnTo>
                    <a:pt x="315658" y="851903"/>
                  </a:lnTo>
                  <a:lnTo>
                    <a:pt x="314426" y="784707"/>
                  </a:lnTo>
                  <a:lnTo>
                    <a:pt x="309562" y="743813"/>
                  </a:lnTo>
                  <a:lnTo>
                    <a:pt x="301371" y="699477"/>
                  </a:lnTo>
                  <a:lnTo>
                    <a:pt x="289496" y="652767"/>
                  </a:lnTo>
                  <a:lnTo>
                    <a:pt x="273558" y="604774"/>
                  </a:lnTo>
                  <a:lnTo>
                    <a:pt x="253174" y="556552"/>
                  </a:lnTo>
                  <a:lnTo>
                    <a:pt x="228003" y="509181"/>
                  </a:lnTo>
                  <a:lnTo>
                    <a:pt x="197650" y="463715"/>
                  </a:lnTo>
                  <a:lnTo>
                    <a:pt x="161772" y="421246"/>
                  </a:lnTo>
                  <a:lnTo>
                    <a:pt x="123659" y="387007"/>
                  </a:lnTo>
                  <a:lnTo>
                    <a:pt x="83083" y="358127"/>
                  </a:lnTo>
                  <a:lnTo>
                    <a:pt x="39814" y="334746"/>
                  </a:lnTo>
                  <a:lnTo>
                    <a:pt x="0" y="319405"/>
                  </a:lnTo>
                  <a:lnTo>
                    <a:pt x="0" y="388327"/>
                  </a:lnTo>
                  <a:lnTo>
                    <a:pt x="41389" y="407123"/>
                  </a:lnTo>
                  <a:lnTo>
                    <a:pt x="82334" y="433057"/>
                  </a:lnTo>
                  <a:lnTo>
                    <a:pt x="118681" y="464299"/>
                  </a:lnTo>
                  <a:lnTo>
                    <a:pt x="152717" y="503732"/>
                  </a:lnTo>
                  <a:lnTo>
                    <a:pt x="181229" y="547255"/>
                  </a:lnTo>
                  <a:lnTo>
                    <a:pt x="204635" y="593521"/>
                  </a:lnTo>
                  <a:lnTo>
                    <a:pt x="223316" y="641159"/>
                  </a:lnTo>
                  <a:lnTo>
                    <a:pt x="237693" y="688784"/>
                  </a:lnTo>
                  <a:lnTo>
                    <a:pt x="248170" y="735050"/>
                  </a:lnTo>
                  <a:lnTo>
                    <a:pt x="255155" y="778573"/>
                  </a:lnTo>
                  <a:lnTo>
                    <a:pt x="259041" y="817981"/>
                  </a:lnTo>
                  <a:lnTo>
                    <a:pt x="260261" y="851903"/>
                  </a:lnTo>
                  <a:lnTo>
                    <a:pt x="260261" y="870445"/>
                  </a:lnTo>
                  <a:lnTo>
                    <a:pt x="259346" y="892467"/>
                  </a:lnTo>
                  <a:lnTo>
                    <a:pt x="258851" y="914146"/>
                  </a:lnTo>
                  <a:lnTo>
                    <a:pt x="260667" y="958494"/>
                  </a:lnTo>
                  <a:lnTo>
                    <a:pt x="268960" y="1007414"/>
                  </a:lnTo>
                  <a:lnTo>
                    <a:pt x="286931" y="1064806"/>
                  </a:lnTo>
                  <a:lnTo>
                    <a:pt x="317842" y="1134605"/>
                  </a:lnTo>
                  <a:lnTo>
                    <a:pt x="339140" y="1175385"/>
                  </a:lnTo>
                  <a:lnTo>
                    <a:pt x="364896" y="1220736"/>
                  </a:lnTo>
                  <a:lnTo>
                    <a:pt x="395490" y="1271143"/>
                  </a:lnTo>
                  <a:lnTo>
                    <a:pt x="431342" y="1327099"/>
                  </a:lnTo>
                  <a:lnTo>
                    <a:pt x="472833" y="1389087"/>
                  </a:lnTo>
                  <a:lnTo>
                    <a:pt x="520395" y="1457617"/>
                  </a:lnTo>
                  <a:lnTo>
                    <a:pt x="574421" y="1533156"/>
                  </a:lnTo>
                  <a:lnTo>
                    <a:pt x="635304" y="1616202"/>
                  </a:lnTo>
                  <a:lnTo>
                    <a:pt x="703465" y="1707248"/>
                  </a:lnTo>
                  <a:lnTo>
                    <a:pt x="743165" y="1761858"/>
                  </a:lnTo>
                  <a:lnTo>
                    <a:pt x="777328" y="1814880"/>
                  </a:lnTo>
                  <a:lnTo>
                    <a:pt x="805954" y="1866214"/>
                  </a:lnTo>
                  <a:lnTo>
                    <a:pt x="829030" y="1915731"/>
                  </a:lnTo>
                  <a:lnTo>
                    <a:pt x="846582" y="1963331"/>
                  </a:lnTo>
                  <a:lnTo>
                    <a:pt x="858583" y="2008911"/>
                  </a:lnTo>
                  <a:lnTo>
                    <a:pt x="865047" y="2052332"/>
                  </a:lnTo>
                  <a:lnTo>
                    <a:pt x="865974" y="2093506"/>
                  </a:lnTo>
                  <a:lnTo>
                    <a:pt x="861352" y="2132317"/>
                  </a:lnTo>
                  <a:lnTo>
                    <a:pt x="831799" y="2209330"/>
                  </a:lnTo>
                  <a:lnTo>
                    <a:pt x="805510" y="2246274"/>
                  </a:lnTo>
                  <a:lnTo>
                    <a:pt x="773303" y="2279688"/>
                  </a:lnTo>
                  <a:lnTo>
                    <a:pt x="736155" y="2309761"/>
                  </a:lnTo>
                  <a:lnTo>
                    <a:pt x="695032" y="2336723"/>
                  </a:lnTo>
                  <a:lnTo>
                    <a:pt x="650925" y="2360752"/>
                  </a:lnTo>
                  <a:lnTo>
                    <a:pt x="604799" y="2382062"/>
                  </a:lnTo>
                  <a:lnTo>
                    <a:pt x="557631" y="2400846"/>
                  </a:lnTo>
                  <a:lnTo>
                    <a:pt x="510387" y="2417318"/>
                  </a:lnTo>
                  <a:lnTo>
                    <a:pt x="464058" y="2431669"/>
                  </a:lnTo>
                  <a:lnTo>
                    <a:pt x="419620" y="2444102"/>
                  </a:lnTo>
                  <a:lnTo>
                    <a:pt x="378028" y="2454833"/>
                  </a:lnTo>
                  <a:lnTo>
                    <a:pt x="340283" y="2464041"/>
                  </a:lnTo>
                  <a:lnTo>
                    <a:pt x="321818" y="2470137"/>
                  </a:lnTo>
                  <a:lnTo>
                    <a:pt x="281406" y="2478316"/>
                  </a:lnTo>
                  <a:lnTo>
                    <a:pt x="243319" y="2484742"/>
                  </a:lnTo>
                  <a:lnTo>
                    <a:pt x="132803" y="2500490"/>
                  </a:lnTo>
                  <a:lnTo>
                    <a:pt x="93611" y="2507323"/>
                  </a:lnTo>
                  <a:lnTo>
                    <a:pt x="55956" y="2516365"/>
                  </a:lnTo>
                  <a:lnTo>
                    <a:pt x="19342" y="2528735"/>
                  </a:lnTo>
                  <a:lnTo>
                    <a:pt x="0" y="2537739"/>
                  </a:lnTo>
                  <a:lnTo>
                    <a:pt x="0" y="2608122"/>
                  </a:lnTo>
                  <a:lnTo>
                    <a:pt x="23850" y="2595461"/>
                  </a:lnTo>
                  <a:lnTo>
                    <a:pt x="59626" y="2582037"/>
                  </a:lnTo>
                  <a:lnTo>
                    <a:pt x="97078" y="2572105"/>
                  </a:lnTo>
                  <a:lnTo>
                    <a:pt x="137007" y="2564053"/>
                  </a:lnTo>
                  <a:lnTo>
                    <a:pt x="180238" y="2556243"/>
                  </a:lnTo>
                  <a:lnTo>
                    <a:pt x="213804" y="2551480"/>
                  </a:lnTo>
                  <a:lnTo>
                    <a:pt x="250253" y="2545550"/>
                  </a:lnTo>
                  <a:lnTo>
                    <a:pt x="290169" y="2537282"/>
                  </a:lnTo>
                  <a:lnTo>
                    <a:pt x="334124" y="2525509"/>
                  </a:lnTo>
                  <a:lnTo>
                    <a:pt x="352602" y="2519413"/>
                  </a:lnTo>
                  <a:lnTo>
                    <a:pt x="390245" y="2510891"/>
                  </a:lnTo>
                  <a:lnTo>
                    <a:pt x="431419" y="2500998"/>
                  </a:lnTo>
                  <a:lnTo>
                    <a:pt x="475310" y="2489492"/>
                  </a:lnTo>
                  <a:lnTo>
                    <a:pt x="521106" y="2476131"/>
                  </a:lnTo>
                  <a:lnTo>
                    <a:pt x="568020" y="2460675"/>
                  </a:lnTo>
                  <a:lnTo>
                    <a:pt x="615213" y="2442883"/>
                  </a:lnTo>
                  <a:lnTo>
                    <a:pt x="661911" y="2422499"/>
                  </a:lnTo>
                  <a:lnTo>
                    <a:pt x="707288" y="2399296"/>
                  </a:lnTo>
                  <a:lnTo>
                    <a:pt x="750531" y="2373033"/>
                  </a:lnTo>
                  <a:lnTo>
                    <a:pt x="790841" y="2343454"/>
                  </a:lnTo>
                  <a:lnTo>
                    <a:pt x="827417" y="2310320"/>
                  </a:lnTo>
                  <a:lnTo>
                    <a:pt x="859434" y="2273389"/>
                  </a:lnTo>
                  <a:lnTo>
                    <a:pt x="886091" y="2232431"/>
                  </a:lnTo>
                  <a:lnTo>
                    <a:pt x="906602" y="2187181"/>
                  </a:lnTo>
                  <a:lnTo>
                    <a:pt x="920445" y="2134095"/>
                  </a:lnTo>
                  <a:lnTo>
                    <a:pt x="923912" y="2106714"/>
                  </a:lnTo>
                  <a:lnTo>
                    <a:pt x="925068" y="2076437"/>
                  </a:lnTo>
                  <a:close/>
                </a:path>
                <a:path w="1183005" h="3337559">
                  <a:moveTo>
                    <a:pt x="1182636" y="1977377"/>
                  </a:moveTo>
                  <a:lnTo>
                    <a:pt x="1181481" y="1926513"/>
                  </a:lnTo>
                  <a:lnTo>
                    <a:pt x="1178013" y="1875066"/>
                  </a:lnTo>
                  <a:lnTo>
                    <a:pt x="1172235" y="1822450"/>
                  </a:lnTo>
                  <a:lnTo>
                    <a:pt x="1164170" y="1768081"/>
                  </a:lnTo>
                  <a:lnTo>
                    <a:pt x="1150340" y="1696974"/>
                  </a:lnTo>
                  <a:lnTo>
                    <a:pt x="1135024" y="1629105"/>
                  </a:lnTo>
                  <a:lnTo>
                    <a:pt x="1118425" y="1564449"/>
                  </a:lnTo>
                  <a:lnTo>
                    <a:pt x="1100696" y="1502943"/>
                  </a:lnTo>
                  <a:lnTo>
                    <a:pt x="1082027" y="1444510"/>
                  </a:lnTo>
                  <a:lnTo>
                    <a:pt x="1062596" y="1389100"/>
                  </a:lnTo>
                  <a:lnTo>
                    <a:pt x="1042593" y="1336649"/>
                  </a:lnTo>
                  <a:lnTo>
                    <a:pt x="1022184" y="1287094"/>
                  </a:lnTo>
                  <a:lnTo>
                    <a:pt x="1001572" y="1240383"/>
                  </a:lnTo>
                  <a:lnTo>
                    <a:pt x="980909" y="1196454"/>
                  </a:lnTo>
                  <a:lnTo>
                    <a:pt x="960399" y="1155255"/>
                  </a:lnTo>
                  <a:lnTo>
                    <a:pt x="940206" y="1116698"/>
                  </a:lnTo>
                  <a:lnTo>
                    <a:pt x="920508" y="1080757"/>
                  </a:lnTo>
                  <a:lnTo>
                    <a:pt x="901509" y="1047343"/>
                  </a:lnTo>
                  <a:lnTo>
                    <a:pt x="866267" y="987907"/>
                  </a:lnTo>
                  <a:lnTo>
                    <a:pt x="828763" y="927188"/>
                  </a:lnTo>
                  <a:lnTo>
                    <a:pt x="811174" y="897204"/>
                  </a:lnTo>
                  <a:lnTo>
                    <a:pt x="799350" y="871804"/>
                  </a:lnTo>
                  <a:lnTo>
                    <a:pt x="795032" y="851014"/>
                  </a:lnTo>
                  <a:lnTo>
                    <a:pt x="791451" y="837755"/>
                  </a:lnTo>
                  <a:lnTo>
                    <a:pt x="776846" y="793343"/>
                  </a:lnTo>
                  <a:lnTo>
                    <a:pt x="752729" y="729005"/>
                  </a:lnTo>
                  <a:lnTo>
                    <a:pt x="737260" y="690816"/>
                  </a:lnTo>
                  <a:lnTo>
                    <a:pt x="719582" y="649389"/>
                  </a:lnTo>
                  <a:lnTo>
                    <a:pt x="699782" y="605307"/>
                  </a:lnTo>
                  <a:lnTo>
                    <a:pt x="677900" y="559142"/>
                  </a:lnTo>
                  <a:lnTo>
                    <a:pt x="654024" y="511505"/>
                  </a:lnTo>
                  <a:lnTo>
                    <a:pt x="628180" y="462940"/>
                  </a:lnTo>
                  <a:lnTo>
                    <a:pt x="600468" y="414058"/>
                  </a:lnTo>
                  <a:lnTo>
                    <a:pt x="570915" y="365429"/>
                  </a:lnTo>
                  <a:lnTo>
                    <a:pt x="539597" y="317652"/>
                  </a:lnTo>
                  <a:lnTo>
                    <a:pt x="506577" y="271284"/>
                  </a:lnTo>
                  <a:lnTo>
                    <a:pt x="471919" y="226910"/>
                  </a:lnTo>
                  <a:lnTo>
                    <a:pt x="435673" y="185140"/>
                  </a:lnTo>
                  <a:lnTo>
                    <a:pt x="397916" y="146519"/>
                  </a:lnTo>
                  <a:lnTo>
                    <a:pt x="358698" y="111658"/>
                  </a:lnTo>
                  <a:lnTo>
                    <a:pt x="318084" y="81127"/>
                  </a:lnTo>
                  <a:lnTo>
                    <a:pt x="276136" y="55511"/>
                  </a:lnTo>
                  <a:lnTo>
                    <a:pt x="232918" y="35382"/>
                  </a:lnTo>
                  <a:lnTo>
                    <a:pt x="188480" y="21348"/>
                  </a:lnTo>
                  <a:lnTo>
                    <a:pt x="142900" y="13957"/>
                  </a:lnTo>
                  <a:lnTo>
                    <a:pt x="78625" y="8623"/>
                  </a:lnTo>
                  <a:lnTo>
                    <a:pt x="15290" y="1930"/>
                  </a:lnTo>
                  <a:lnTo>
                    <a:pt x="0" y="0"/>
                  </a:lnTo>
                  <a:lnTo>
                    <a:pt x="0" y="50355"/>
                  </a:lnTo>
                  <a:lnTo>
                    <a:pt x="36309" y="54610"/>
                  </a:lnTo>
                  <a:lnTo>
                    <a:pt x="85344" y="59524"/>
                  </a:lnTo>
                  <a:lnTo>
                    <a:pt x="130594" y="63233"/>
                  </a:lnTo>
                  <a:lnTo>
                    <a:pt x="172250" y="70421"/>
                  </a:lnTo>
                  <a:lnTo>
                    <a:pt x="213271" y="84785"/>
                  </a:lnTo>
                  <a:lnTo>
                    <a:pt x="253530" y="105664"/>
                  </a:lnTo>
                  <a:lnTo>
                    <a:pt x="292925" y="132397"/>
                  </a:lnTo>
                  <a:lnTo>
                    <a:pt x="331343" y="164312"/>
                  </a:lnTo>
                  <a:lnTo>
                    <a:pt x="368668" y="200748"/>
                  </a:lnTo>
                  <a:lnTo>
                    <a:pt x="404799" y="241007"/>
                  </a:lnTo>
                  <a:lnTo>
                    <a:pt x="439610" y="284454"/>
                  </a:lnTo>
                  <a:lnTo>
                    <a:pt x="473011" y="330403"/>
                  </a:lnTo>
                  <a:lnTo>
                    <a:pt x="504875" y="378180"/>
                  </a:lnTo>
                  <a:lnTo>
                    <a:pt x="535101" y="427126"/>
                  </a:lnTo>
                  <a:lnTo>
                    <a:pt x="563562" y="476567"/>
                  </a:lnTo>
                  <a:lnTo>
                    <a:pt x="590169" y="525830"/>
                  </a:lnTo>
                  <a:lnTo>
                    <a:pt x="614794" y="574255"/>
                  </a:lnTo>
                  <a:lnTo>
                    <a:pt x="637336" y="621169"/>
                  </a:lnTo>
                  <a:lnTo>
                    <a:pt x="657669" y="665911"/>
                  </a:lnTo>
                  <a:lnTo>
                    <a:pt x="675703" y="707783"/>
                  </a:lnTo>
                  <a:lnTo>
                    <a:pt x="691311" y="746150"/>
                  </a:lnTo>
                  <a:lnTo>
                    <a:pt x="714832" y="809637"/>
                  </a:lnTo>
                  <a:lnTo>
                    <a:pt x="727354" y="851014"/>
                  </a:lnTo>
                  <a:lnTo>
                    <a:pt x="735330" y="875525"/>
                  </a:lnTo>
                  <a:lnTo>
                    <a:pt x="749655" y="904087"/>
                  </a:lnTo>
                  <a:lnTo>
                    <a:pt x="769747" y="938441"/>
                  </a:lnTo>
                  <a:lnTo>
                    <a:pt x="810831" y="1006386"/>
                  </a:lnTo>
                  <a:lnTo>
                    <a:pt x="827760" y="1034707"/>
                  </a:lnTo>
                  <a:lnTo>
                    <a:pt x="864285" y="1098270"/>
                  </a:lnTo>
                  <a:lnTo>
                    <a:pt x="883551" y="1133640"/>
                  </a:lnTo>
                  <a:lnTo>
                    <a:pt x="903262" y="1171473"/>
                  </a:lnTo>
                  <a:lnTo>
                    <a:pt x="923277" y="1211846"/>
                  </a:lnTo>
                  <a:lnTo>
                    <a:pt x="943394" y="1254810"/>
                  </a:lnTo>
                  <a:lnTo>
                    <a:pt x="963472" y="1300429"/>
                  </a:lnTo>
                  <a:lnTo>
                    <a:pt x="983348" y="1348752"/>
                  </a:lnTo>
                  <a:lnTo>
                    <a:pt x="1002830" y="1399857"/>
                  </a:lnTo>
                  <a:lnTo>
                    <a:pt x="1021791" y="1453794"/>
                  </a:lnTo>
                  <a:lnTo>
                    <a:pt x="1040028" y="1510626"/>
                  </a:lnTo>
                  <a:lnTo>
                    <a:pt x="1057402" y="1570405"/>
                  </a:lnTo>
                  <a:lnTo>
                    <a:pt x="1073746" y="1633207"/>
                  </a:lnTo>
                  <a:lnTo>
                    <a:pt x="1088872" y="1699082"/>
                  </a:lnTo>
                  <a:lnTo>
                    <a:pt x="1102652" y="1768081"/>
                  </a:lnTo>
                  <a:lnTo>
                    <a:pt x="1112494" y="1828901"/>
                  </a:lnTo>
                  <a:lnTo>
                    <a:pt x="1118895" y="1888197"/>
                  </a:lnTo>
                  <a:lnTo>
                    <a:pt x="1121994" y="1945944"/>
                  </a:lnTo>
                  <a:lnTo>
                    <a:pt x="1121943" y="2002104"/>
                  </a:lnTo>
                  <a:lnTo>
                    <a:pt x="1118895" y="2056625"/>
                  </a:lnTo>
                  <a:lnTo>
                    <a:pt x="1112989" y="2109470"/>
                  </a:lnTo>
                  <a:lnTo>
                    <a:pt x="1104379" y="2160587"/>
                  </a:lnTo>
                  <a:lnTo>
                    <a:pt x="1093177" y="2210066"/>
                  </a:lnTo>
                  <a:lnTo>
                    <a:pt x="1079627" y="2257526"/>
                  </a:lnTo>
                  <a:lnTo>
                    <a:pt x="1063790" y="2303259"/>
                  </a:lnTo>
                  <a:lnTo>
                    <a:pt x="1045832" y="2347112"/>
                  </a:lnTo>
                  <a:lnTo>
                    <a:pt x="1025918" y="2389035"/>
                  </a:lnTo>
                  <a:lnTo>
                    <a:pt x="1004176" y="2428989"/>
                  </a:lnTo>
                  <a:lnTo>
                    <a:pt x="980770" y="2466949"/>
                  </a:lnTo>
                  <a:lnTo>
                    <a:pt x="955840" y="2502852"/>
                  </a:lnTo>
                  <a:lnTo>
                    <a:pt x="929538" y="2536672"/>
                  </a:lnTo>
                  <a:lnTo>
                    <a:pt x="902017" y="2568359"/>
                  </a:lnTo>
                  <a:lnTo>
                    <a:pt x="873417" y="2597874"/>
                  </a:lnTo>
                  <a:lnTo>
                    <a:pt x="843889" y="2625179"/>
                  </a:lnTo>
                  <a:lnTo>
                    <a:pt x="813574" y="2650236"/>
                  </a:lnTo>
                  <a:lnTo>
                    <a:pt x="782637" y="2672994"/>
                  </a:lnTo>
                  <a:lnTo>
                    <a:pt x="719442" y="2711475"/>
                  </a:lnTo>
                  <a:lnTo>
                    <a:pt x="655510" y="2740266"/>
                  </a:lnTo>
                  <a:lnTo>
                    <a:pt x="543814" y="2771610"/>
                  </a:lnTo>
                  <a:lnTo>
                    <a:pt x="496430" y="2787700"/>
                  </a:lnTo>
                  <a:lnTo>
                    <a:pt x="449948" y="2807093"/>
                  </a:lnTo>
                  <a:lnTo>
                    <a:pt x="404482" y="2829572"/>
                  </a:lnTo>
                  <a:lnTo>
                    <a:pt x="360121" y="2854883"/>
                  </a:lnTo>
                  <a:lnTo>
                    <a:pt x="316953" y="2882798"/>
                  </a:lnTo>
                  <a:lnTo>
                    <a:pt x="275094" y="2913075"/>
                  </a:lnTo>
                  <a:lnTo>
                    <a:pt x="234619" y="2945473"/>
                  </a:lnTo>
                  <a:lnTo>
                    <a:pt x="195630" y="2979763"/>
                  </a:lnTo>
                  <a:lnTo>
                    <a:pt x="158242" y="3015704"/>
                  </a:lnTo>
                  <a:lnTo>
                    <a:pt x="122529" y="3053067"/>
                  </a:lnTo>
                  <a:lnTo>
                    <a:pt x="88595" y="3091611"/>
                  </a:lnTo>
                  <a:lnTo>
                    <a:pt x="56540" y="3131096"/>
                  </a:lnTo>
                  <a:lnTo>
                    <a:pt x="26466" y="3171279"/>
                  </a:lnTo>
                  <a:lnTo>
                    <a:pt x="0" y="3209709"/>
                  </a:lnTo>
                  <a:lnTo>
                    <a:pt x="0" y="3337191"/>
                  </a:lnTo>
                  <a:lnTo>
                    <a:pt x="6273" y="3325812"/>
                  </a:lnTo>
                  <a:lnTo>
                    <a:pt x="30670" y="3285439"/>
                  </a:lnTo>
                  <a:lnTo>
                    <a:pt x="57277" y="3244977"/>
                  </a:lnTo>
                  <a:lnTo>
                    <a:pt x="85979" y="3204730"/>
                  </a:lnTo>
                  <a:lnTo>
                    <a:pt x="116687" y="3164954"/>
                  </a:lnTo>
                  <a:lnTo>
                    <a:pt x="149288" y="3125952"/>
                  </a:lnTo>
                  <a:lnTo>
                    <a:pt x="183692" y="3087979"/>
                  </a:lnTo>
                  <a:lnTo>
                    <a:pt x="219798" y="3051327"/>
                  </a:lnTo>
                  <a:lnTo>
                    <a:pt x="257492" y="3016275"/>
                  </a:lnTo>
                  <a:lnTo>
                    <a:pt x="296672" y="2983090"/>
                  </a:lnTo>
                  <a:lnTo>
                    <a:pt x="337261" y="2952077"/>
                  </a:lnTo>
                  <a:lnTo>
                    <a:pt x="379133" y="2923476"/>
                  </a:lnTo>
                  <a:lnTo>
                    <a:pt x="422186" y="2897594"/>
                  </a:lnTo>
                  <a:lnTo>
                    <a:pt x="466344" y="2874708"/>
                  </a:lnTo>
                  <a:lnTo>
                    <a:pt x="511479" y="2855087"/>
                  </a:lnTo>
                  <a:lnTo>
                    <a:pt x="557504" y="2839008"/>
                  </a:lnTo>
                  <a:lnTo>
                    <a:pt x="604316" y="2826753"/>
                  </a:lnTo>
                  <a:lnTo>
                    <a:pt x="639064" y="2818028"/>
                  </a:lnTo>
                  <a:lnTo>
                    <a:pt x="674204" y="2806357"/>
                  </a:lnTo>
                  <a:lnTo>
                    <a:pt x="709536" y="2791790"/>
                  </a:lnTo>
                  <a:lnTo>
                    <a:pt x="744893" y="2774378"/>
                  </a:lnTo>
                  <a:lnTo>
                    <a:pt x="780084" y="2754198"/>
                  </a:lnTo>
                  <a:lnTo>
                    <a:pt x="814946" y="2731287"/>
                  </a:lnTo>
                  <a:lnTo>
                    <a:pt x="849299" y="2705697"/>
                  </a:lnTo>
                  <a:lnTo>
                    <a:pt x="882942" y="2677490"/>
                  </a:lnTo>
                  <a:lnTo>
                    <a:pt x="915720" y="2646730"/>
                  </a:lnTo>
                  <a:lnTo>
                    <a:pt x="947445" y="2613444"/>
                  </a:lnTo>
                  <a:lnTo>
                    <a:pt x="977938" y="2577719"/>
                  </a:lnTo>
                  <a:lnTo>
                    <a:pt x="1007021" y="2539581"/>
                  </a:lnTo>
                  <a:lnTo>
                    <a:pt x="1034516" y="2499106"/>
                  </a:lnTo>
                  <a:lnTo>
                    <a:pt x="1060246" y="2456345"/>
                  </a:lnTo>
                  <a:lnTo>
                    <a:pt x="1084021" y="2411336"/>
                  </a:lnTo>
                  <a:lnTo>
                    <a:pt x="1105674" y="2364155"/>
                  </a:lnTo>
                  <a:lnTo>
                    <a:pt x="1125016" y="2314841"/>
                  </a:lnTo>
                  <a:lnTo>
                    <a:pt x="1141869" y="2263470"/>
                  </a:lnTo>
                  <a:lnTo>
                    <a:pt x="1156093" y="2209965"/>
                  </a:lnTo>
                  <a:lnTo>
                    <a:pt x="1167422" y="2154707"/>
                  </a:lnTo>
                  <a:lnTo>
                    <a:pt x="1175753" y="2097430"/>
                  </a:lnTo>
                  <a:lnTo>
                    <a:pt x="1180884" y="2038311"/>
                  </a:lnTo>
                  <a:lnTo>
                    <a:pt x="1182636" y="1977377"/>
                  </a:lnTo>
                  <a:close/>
                </a:path>
              </a:pathLst>
            </a:custGeom>
            <a:solidFill>
              <a:srgbClr val="EB73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38328" y="0"/>
              <a:ext cx="1823085" cy="10692765"/>
            </a:xfrm>
            <a:custGeom>
              <a:avLst/>
              <a:gdLst/>
              <a:ahLst/>
              <a:cxnLst/>
              <a:rect l="l" t="t" r="r" b="b"/>
              <a:pathLst>
                <a:path w="1823085" h="10692765">
                  <a:moveTo>
                    <a:pt x="0" y="10692383"/>
                  </a:moveTo>
                  <a:lnTo>
                    <a:pt x="1822704" y="10692383"/>
                  </a:lnTo>
                  <a:lnTo>
                    <a:pt x="1822704" y="0"/>
                  </a:lnTo>
                  <a:lnTo>
                    <a:pt x="0" y="0"/>
                  </a:lnTo>
                  <a:lnTo>
                    <a:pt x="0" y="106923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746251" y="1186941"/>
            <a:ext cx="2941955" cy="499109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 algn="just">
              <a:lnSpc>
                <a:spcPct val="91000"/>
              </a:lnSpc>
              <a:spcBef>
                <a:spcPts val="220"/>
              </a:spcBef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missão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da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EcoTree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é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reflorestar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a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Europa.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Especialistas</a:t>
            </a:r>
            <a:r>
              <a:rPr sz="1100" spc="16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em</a:t>
            </a:r>
            <a:r>
              <a:rPr sz="1100" spc="16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silvicultura</a:t>
            </a:r>
            <a:r>
              <a:rPr sz="1100" spc="16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sustentável</a:t>
            </a:r>
            <a:r>
              <a:rPr sz="1100" spc="17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protegem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conservam</a:t>
            </a:r>
            <a:r>
              <a:rPr sz="1100" spc="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sumidouros</a:t>
            </a:r>
            <a:r>
              <a:rPr sz="1100" spc="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spc="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carbono</a:t>
            </a:r>
            <a:r>
              <a:rPr sz="1100" spc="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vitais</a:t>
            </a:r>
            <a:r>
              <a:rPr sz="1100" spc="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46251" y="1644522"/>
            <a:ext cx="294195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46785" algn="l"/>
                <a:tab pos="1280795" algn="l"/>
                <a:tab pos="2339975" algn="l"/>
                <a:tab pos="2677160" algn="l"/>
              </a:tabLst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s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i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t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m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s	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	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b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i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i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versi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d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.	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s	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se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u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46251" y="1796922"/>
            <a:ext cx="2941320" cy="3460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1200"/>
              </a:lnSpc>
              <a:spcBef>
                <a:spcPts val="240"/>
              </a:spcBef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silvicultores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utilizam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um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conceito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próximo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da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natureza,</a:t>
            </a:r>
            <a:r>
              <a:rPr sz="1100" spc="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1100" spc="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que</a:t>
            </a:r>
            <a:r>
              <a:rPr sz="1100" spc="5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significa</a:t>
            </a:r>
            <a:r>
              <a:rPr sz="1100" spc="5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que</a:t>
            </a:r>
            <a:r>
              <a:rPr sz="1100" spc="5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nunca</a:t>
            </a:r>
            <a:r>
              <a:rPr sz="1100" spc="5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plantam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46251" y="2101722"/>
            <a:ext cx="2941955" cy="8032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240"/>
              </a:spcBef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monoculturas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ou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limpam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terra.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vez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disso,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plantam árvores de várias idades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espécies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para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promover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diversidade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biológica.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Cortam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árvores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seletivamente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quando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já não sequestram carbono,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para</a:t>
            </a:r>
            <a:r>
              <a:rPr sz="1100" spc="6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poderem</a:t>
            </a:r>
            <a:r>
              <a:rPr sz="1100" spc="6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replantar</a:t>
            </a:r>
            <a:r>
              <a:rPr sz="1100" spc="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ou</a:t>
            </a:r>
            <a:r>
              <a:rPr sz="1100" spc="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criar</a:t>
            </a:r>
            <a:r>
              <a:rPr sz="1100" spc="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espaço</a:t>
            </a:r>
            <a:r>
              <a:rPr sz="1100" spc="6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para</a:t>
            </a:r>
            <a:r>
              <a:rPr sz="1100" spc="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46251" y="2863722"/>
            <a:ext cx="12471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regeneração</a:t>
            </a:r>
            <a:r>
              <a:rPr sz="1100" spc="-6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natural..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46251" y="3168522"/>
            <a:ext cx="2941955" cy="95631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 algn="just">
              <a:lnSpc>
                <a:spcPct val="90900"/>
              </a:lnSpc>
              <a:spcBef>
                <a:spcPts val="225"/>
              </a:spcBef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madeira de alta qualidade dessas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árvores é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então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utilizada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para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mobiliário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materiais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construção.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carbono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armazenado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na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madeira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é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bloqueado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durante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várias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centenas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anos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pode</a:t>
            </a:r>
            <a:r>
              <a:rPr sz="1100" spc="2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ser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utilizado em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vez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 materiais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nocivos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para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clima,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como</a:t>
            </a:r>
            <a:r>
              <a:rPr sz="1100" spc="-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plástico,</a:t>
            </a:r>
            <a:r>
              <a:rPr sz="1100" spc="-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cimento</a:t>
            </a:r>
            <a:r>
              <a:rPr sz="1100" spc="-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ou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aço..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46251" y="4235576"/>
            <a:ext cx="2941955" cy="8032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240"/>
              </a:spcBef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EcoTree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quer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colocar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silvicultura</a:t>
            </a:r>
            <a:r>
              <a:rPr sz="1100" spc="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sustentável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nas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mãos de todos. Através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EcoTree, qualquer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pessoa pode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possuir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uma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verdadeira árvore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numa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verdadeira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floresta.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Não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praticam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a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chamada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“lavagem</a:t>
            </a:r>
            <a:r>
              <a:rPr sz="1100" spc="16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verde”,</a:t>
            </a:r>
            <a:r>
              <a:rPr sz="1100" spc="16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nem</a:t>
            </a:r>
            <a:r>
              <a:rPr sz="1100" spc="17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spc="15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tradicional</a:t>
            </a:r>
            <a:r>
              <a:rPr sz="1100" spc="1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compensação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46251" y="4997576"/>
            <a:ext cx="70739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spc="-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carbono.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46251" y="5302376"/>
            <a:ext cx="2940685" cy="3460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1200"/>
              </a:lnSpc>
              <a:spcBef>
                <a:spcPts val="240"/>
              </a:spcBef>
            </a:pPr>
            <a:r>
              <a:rPr sz="1100" b="1" dirty="0">
                <a:solidFill>
                  <a:srgbClr val="EB7339"/>
                </a:solidFill>
                <a:latin typeface="Calibri"/>
                <a:cs typeface="Calibri"/>
              </a:rPr>
              <a:t>O</a:t>
            </a:r>
            <a:r>
              <a:rPr sz="1100" b="1" spc="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modelo</a:t>
            </a:r>
            <a:r>
              <a:rPr sz="1100" b="1" spc="1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EcoTree</a:t>
            </a:r>
            <a:r>
              <a:rPr sz="1100" b="1" spc="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EB7339"/>
                </a:solidFill>
                <a:latin typeface="Calibri"/>
                <a:cs typeface="Calibri"/>
              </a:rPr>
              <a:t>é</a:t>
            </a:r>
            <a:r>
              <a:rPr sz="1100" b="1" spc="1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diferente</a:t>
            </a:r>
            <a:r>
              <a:rPr sz="1100" b="1" spc="1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de</a:t>
            </a:r>
            <a:r>
              <a:rPr sz="1100" b="1" spc="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outras</a:t>
            </a:r>
            <a:r>
              <a:rPr sz="1100" b="1" spc="1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empresas </a:t>
            </a:r>
            <a:r>
              <a:rPr sz="1100" b="1" spc="-23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de</a:t>
            </a:r>
            <a:r>
              <a:rPr sz="1100" b="1" spc="-1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plantação</a:t>
            </a:r>
            <a:r>
              <a:rPr sz="1100" b="1" spc="-2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de árvores.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46251" y="5607176"/>
            <a:ext cx="2942590" cy="218376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241300" marR="5080" indent="-228600">
              <a:lnSpc>
                <a:spcPct val="87000"/>
              </a:lnSpc>
              <a:spcBef>
                <a:spcPts val="20"/>
              </a:spcBef>
              <a:buClr>
                <a:srgbClr val="EB7339"/>
              </a:buClr>
              <a:buSzPct val="127272"/>
              <a:buAutoNum type="arabicPeriod"/>
              <a:tabLst>
                <a:tab pos="241300" algn="l"/>
              </a:tabLst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Oferece</a:t>
            </a:r>
            <a:r>
              <a:rPr sz="1100" spc="1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um</a:t>
            </a:r>
            <a:r>
              <a:rPr sz="1100" spc="1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incentivo</a:t>
            </a:r>
            <a:r>
              <a:rPr sz="1100" spc="1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financeiro</a:t>
            </a:r>
            <a:r>
              <a:rPr sz="1100" spc="1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que</a:t>
            </a:r>
            <a:r>
              <a:rPr sz="1100" spc="1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encoraja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pessoas</a:t>
            </a:r>
            <a:r>
              <a:rPr sz="1100" spc="2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spc="229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investir,</a:t>
            </a:r>
            <a:r>
              <a:rPr sz="1100" spc="2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literal</a:t>
            </a:r>
            <a:r>
              <a:rPr sz="1100" spc="2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2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metaforicamente,</a:t>
            </a:r>
            <a:endParaRPr sz="1100">
              <a:latin typeface="Calibri"/>
              <a:cs typeface="Calibri"/>
            </a:endParaRPr>
          </a:p>
          <a:p>
            <a:pPr marL="241300" marR="6350">
              <a:lnSpc>
                <a:spcPts val="1200"/>
              </a:lnSpc>
              <a:spcBef>
                <a:spcPts val="20"/>
              </a:spcBef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silvicultura sustentável,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no</a:t>
            </a:r>
            <a:r>
              <a:rPr sz="1100" spc="2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reflorestamento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no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combate</a:t>
            </a:r>
            <a:r>
              <a:rPr sz="1100" spc="-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às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alterações</a:t>
            </a:r>
            <a:r>
              <a:rPr sz="1100" spc="-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climáticas.</a:t>
            </a:r>
            <a:endParaRPr sz="1100">
              <a:latin typeface="Calibri"/>
              <a:cs typeface="Calibri"/>
            </a:endParaRPr>
          </a:p>
          <a:p>
            <a:pPr marL="241300" indent="-228600">
              <a:lnSpc>
                <a:spcPts val="1155"/>
              </a:lnSpc>
              <a:buClr>
                <a:srgbClr val="EB7339"/>
              </a:buClr>
              <a:buSzPct val="127272"/>
              <a:buAutoNum type="arabicPeriod" startAt="2"/>
              <a:tabLst>
                <a:tab pos="241300" algn="l"/>
              </a:tabLst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Remove</a:t>
            </a:r>
            <a:r>
              <a:rPr sz="1100" spc="27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1100" spc="28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carbono</a:t>
            </a:r>
            <a:r>
              <a:rPr sz="1100" spc="29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da</a:t>
            </a:r>
            <a:r>
              <a:rPr sz="1100" spc="28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atmosfera</a:t>
            </a:r>
            <a:r>
              <a:rPr sz="1100" spc="29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através</a:t>
            </a:r>
            <a:r>
              <a:rPr sz="1100" spc="28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da</a:t>
            </a:r>
            <a:endParaRPr sz="1100">
              <a:latin typeface="Calibri"/>
              <a:cs typeface="Calibri"/>
            </a:endParaRPr>
          </a:p>
          <a:p>
            <a:pPr marL="241300" marR="6350">
              <a:lnSpc>
                <a:spcPts val="1200"/>
              </a:lnSpc>
              <a:spcBef>
                <a:spcPts val="50"/>
              </a:spcBef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criação</a:t>
            </a:r>
            <a:r>
              <a:rPr sz="1100" spc="114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1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proteção</a:t>
            </a:r>
            <a:r>
              <a:rPr sz="1100" spc="1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spc="1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sumidouros</a:t>
            </a:r>
            <a:r>
              <a:rPr sz="1100" spc="1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spc="1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carbono </a:t>
            </a:r>
            <a:r>
              <a:rPr sz="1100" spc="-229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sob</a:t>
            </a:r>
            <a:r>
              <a:rPr sz="1100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 forma</a:t>
            </a:r>
            <a:r>
              <a:rPr sz="1100" spc="-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florestas</a:t>
            </a:r>
            <a:r>
              <a:rPr sz="1100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zonas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húmidas.</a:t>
            </a:r>
            <a:endParaRPr sz="1100">
              <a:latin typeface="Calibri"/>
              <a:cs typeface="Calibri"/>
            </a:endParaRPr>
          </a:p>
          <a:p>
            <a:pPr marL="241300" indent="-228600">
              <a:lnSpc>
                <a:spcPts val="1150"/>
              </a:lnSpc>
              <a:buClr>
                <a:srgbClr val="EB7339"/>
              </a:buClr>
              <a:buSzPct val="127272"/>
              <a:buAutoNum type="arabicPeriod" startAt="3"/>
              <a:tabLst>
                <a:tab pos="241300" algn="l"/>
              </a:tabLst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Não</a:t>
            </a:r>
            <a:r>
              <a:rPr sz="1100" spc="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planta</a:t>
            </a:r>
            <a:r>
              <a:rPr sz="1100" spc="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uma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árvore</a:t>
            </a:r>
            <a:r>
              <a:rPr sz="1100" spc="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com</a:t>
            </a:r>
            <a:r>
              <a:rPr sz="1100" spc="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1100" spc="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nome</a:t>
            </a:r>
            <a:r>
              <a:rPr sz="1100" spc="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do</a:t>
            </a:r>
            <a:r>
              <a:rPr sz="1100" spc="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cliente.</a:t>
            </a:r>
            <a:endParaRPr sz="1100">
              <a:latin typeface="Calibri"/>
              <a:cs typeface="Calibri"/>
            </a:endParaRPr>
          </a:p>
          <a:p>
            <a:pPr marL="241300">
              <a:lnSpc>
                <a:spcPts val="1019"/>
              </a:lnSpc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Ela</a:t>
            </a:r>
            <a:r>
              <a:rPr sz="1100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pertence-lhes</a:t>
            </a:r>
            <a:r>
              <a:rPr sz="1100" spc="-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realmente.</a:t>
            </a:r>
            <a:endParaRPr sz="1100">
              <a:latin typeface="Calibri"/>
              <a:cs typeface="Calibri"/>
            </a:endParaRPr>
          </a:p>
          <a:p>
            <a:pPr marL="241300" marR="6350" indent="-228600">
              <a:lnSpc>
                <a:spcPct val="87000"/>
              </a:lnSpc>
              <a:spcBef>
                <a:spcPts val="10"/>
              </a:spcBef>
              <a:buClr>
                <a:srgbClr val="EB7339"/>
              </a:buClr>
              <a:buSzPct val="127272"/>
              <a:buAutoNum type="arabicPeriod" startAt="4"/>
              <a:tabLst>
                <a:tab pos="241300" algn="l"/>
              </a:tabLst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É</a:t>
            </a:r>
            <a:r>
              <a:rPr sz="1100" spc="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uma</a:t>
            </a:r>
            <a:r>
              <a:rPr sz="1100" spc="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BCorp</a:t>
            </a:r>
            <a:r>
              <a:rPr sz="1100" spc="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certificada</a:t>
            </a:r>
            <a:r>
              <a:rPr sz="1100" spc="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os</a:t>
            </a:r>
            <a:r>
              <a:rPr sz="1100" spc="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seus</a:t>
            </a:r>
            <a:r>
              <a:rPr sz="1100" spc="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métodos</a:t>
            </a:r>
            <a:r>
              <a:rPr sz="1100" spc="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são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verificados</a:t>
            </a:r>
            <a:r>
              <a:rPr sz="1100" spc="-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por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terceiros.</a:t>
            </a:r>
            <a:endParaRPr sz="1100">
              <a:latin typeface="Calibri"/>
              <a:cs typeface="Calibri"/>
            </a:endParaRPr>
          </a:p>
          <a:p>
            <a:pPr marL="241300" indent="-228600">
              <a:lnSpc>
                <a:spcPts val="1170"/>
              </a:lnSpc>
              <a:buClr>
                <a:srgbClr val="EB7339"/>
              </a:buClr>
              <a:buSzPct val="127272"/>
              <a:buAutoNum type="arabicPeriod" startAt="4"/>
              <a:tabLst>
                <a:tab pos="241300" algn="l"/>
                <a:tab pos="600710" algn="l"/>
                <a:tab pos="1202690" algn="l"/>
                <a:tab pos="1734820" algn="l"/>
                <a:tab pos="2106930" algn="l"/>
              </a:tabLst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Não	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trabalha	apenas	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com	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árvores,</a:t>
            </a:r>
            <a:endParaRPr sz="1100">
              <a:latin typeface="Calibri"/>
              <a:cs typeface="Calibri"/>
            </a:endParaRPr>
          </a:p>
          <a:p>
            <a:pPr marL="241300">
              <a:lnSpc>
                <a:spcPts val="1019"/>
              </a:lnSpc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também</a:t>
            </a:r>
            <a:r>
              <a:rPr sz="1100" spc="-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com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biodiversidade.</a:t>
            </a:r>
            <a:endParaRPr sz="1100">
              <a:latin typeface="Calibri"/>
              <a:cs typeface="Calibri"/>
            </a:endParaRPr>
          </a:p>
          <a:p>
            <a:pPr marL="241300" indent="-228600">
              <a:lnSpc>
                <a:spcPts val="1470"/>
              </a:lnSpc>
              <a:buClr>
                <a:srgbClr val="EB7339"/>
              </a:buClr>
              <a:buSzPct val="127272"/>
              <a:buAutoNum type="arabicPeriod" startAt="6"/>
              <a:tabLst>
                <a:tab pos="241300" algn="l"/>
              </a:tabLst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Fornece</a:t>
            </a:r>
            <a:r>
              <a:rPr sz="1100" spc="26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aos</a:t>
            </a:r>
            <a:r>
              <a:rPr sz="1100" spc="50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proprietários</a:t>
            </a:r>
            <a:r>
              <a:rPr sz="1100" spc="509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spc="49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árvores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74852" y="7741157"/>
            <a:ext cx="271272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conta</a:t>
            </a:r>
            <a:r>
              <a:rPr sz="1100" spc="57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online  </a:t>
            </a:r>
            <a:r>
              <a:rPr sz="1100" spc="8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onde</a:t>
            </a:r>
            <a:r>
              <a:rPr sz="1100" spc="58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podem</a:t>
            </a:r>
            <a:r>
              <a:rPr sz="1100" spc="6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acompanhar</a:t>
            </a:r>
            <a:r>
              <a:rPr sz="1100" spc="58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74852" y="7893557"/>
            <a:ext cx="2712720" cy="6508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240"/>
              </a:spcBef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crescimento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sua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árvore,</a:t>
            </a:r>
            <a:r>
              <a:rPr sz="1100" spc="2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1100" spc="2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carbono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estimado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absorvido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seu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crescimento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em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valor. Também dão</a:t>
            </a:r>
            <a:r>
              <a:rPr sz="1100" spc="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acesso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mais dados sobre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a</a:t>
            </a:r>
            <a:r>
              <a:rPr sz="1100" spc="15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sua</a:t>
            </a:r>
            <a:r>
              <a:rPr sz="1100" spc="15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árvore</a:t>
            </a:r>
            <a:r>
              <a:rPr sz="1100" spc="16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16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quaisquer</a:t>
            </a:r>
            <a:r>
              <a:rPr sz="1100" spc="1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outros</a:t>
            </a:r>
            <a:r>
              <a:rPr sz="1100" spc="16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projetos</a:t>
            </a:r>
            <a:r>
              <a:rPr sz="1100" spc="16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que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877436" y="1186941"/>
            <a:ext cx="2941320" cy="354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>
              <a:lnSpc>
                <a:spcPts val="1110"/>
              </a:lnSpc>
              <a:spcBef>
                <a:spcPts val="100"/>
              </a:spcBef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apoiem.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ts val="1470"/>
              </a:lnSpc>
            </a:pPr>
            <a:r>
              <a:rPr sz="1400" spc="5" dirty="0">
                <a:solidFill>
                  <a:srgbClr val="EB7339"/>
                </a:solidFill>
                <a:latin typeface="Calibri"/>
                <a:cs typeface="Calibri"/>
              </a:rPr>
              <a:t>7. </a:t>
            </a:r>
            <a:r>
              <a:rPr sz="1400" spc="7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Oferece</a:t>
            </a:r>
            <a:r>
              <a:rPr sz="1100" spc="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spc="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remoção</a:t>
            </a:r>
            <a:r>
              <a:rPr sz="1100" spc="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spc="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carbono</a:t>
            </a:r>
            <a:r>
              <a:rPr sz="1100" spc="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para</a:t>
            </a:r>
            <a:r>
              <a:rPr sz="1100" spc="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empresas,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106036" y="1492122"/>
            <a:ext cx="271335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66445" algn="l"/>
                <a:tab pos="1212215" algn="l"/>
                <a:tab pos="1817370" algn="l"/>
                <a:tab pos="2448560" algn="l"/>
              </a:tabLst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verif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ca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	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p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l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	B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u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re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u	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Verit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s,	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u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ma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106036" y="1644522"/>
            <a:ext cx="267208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organização</a:t>
            </a:r>
            <a:r>
              <a:rPr sz="1100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certificação</a:t>
            </a:r>
            <a:r>
              <a:rPr sz="1100" spc="-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classe</a:t>
            </a:r>
            <a:r>
              <a:rPr sz="1100" spc="-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mundial..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877436" y="1949322"/>
            <a:ext cx="2941955" cy="11080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240"/>
              </a:spcBef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EcoTree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também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se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envolve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comunidades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e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projetos sociais, trabalhando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com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parceiros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locais,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como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serrações, silvicultores, peritos em ecologia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apicultores. Isto permite criar empregos em áreas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locais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apoiar iniciativas específicas, incluindo 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as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que ajudam as pessoas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com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deficiência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regressar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ao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mercado</a:t>
            </a:r>
            <a:r>
              <a:rPr sz="1100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trabalho..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877436" y="3168522"/>
            <a:ext cx="145288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Partilha</a:t>
            </a:r>
            <a:r>
              <a:rPr sz="1100" b="1" spc="-2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EB7339"/>
                </a:solidFill>
                <a:latin typeface="Calibri"/>
                <a:cs typeface="Calibri"/>
              </a:rPr>
              <a:t>e</a:t>
            </a:r>
            <a:r>
              <a:rPr sz="1100" b="1" spc="-1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Aprendizagem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877436" y="3473322"/>
            <a:ext cx="2941320" cy="65151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 algn="just">
              <a:lnSpc>
                <a:spcPct val="91000"/>
              </a:lnSpc>
              <a:spcBef>
                <a:spcPts val="220"/>
              </a:spcBef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Os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indivíduos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as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empresas precisam de deixar 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de 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procurar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solução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perfeita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milagrosa.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vez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disso,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devem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apenas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começar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por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se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envolver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e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apoiar</a:t>
            </a:r>
            <a:r>
              <a:rPr sz="1100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múltiplas</a:t>
            </a:r>
            <a:r>
              <a:rPr sz="1100" spc="-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iniciativas.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987165" y="4235576"/>
            <a:ext cx="2717800" cy="6508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065" marR="5080" algn="ctr">
              <a:lnSpc>
                <a:spcPts val="1200"/>
              </a:lnSpc>
              <a:spcBef>
                <a:spcPts val="240"/>
              </a:spcBef>
            </a:pPr>
            <a:r>
              <a:rPr sz="1100" b="1" i="1" spc="-5" dirty="0">
                <a:solidFill>
                  <a:srgbClr val="355092"/>
                </a:solidFill>
                <a:latin typeface="Calibri"/>
                <a:cs typeface="Calibri"/>
              </a:rPr>
              <a:t>"O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problema</a:t>
            </a:r>
            <a:r>
              <a:rPr sz="1100" b="1" i="1" spc="-60" dirty="0">
                <a:solidFill>
                  <a:srgbClr val="355092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é</a:t>
            </a:r>
            <a:r>
              <a:rPr sz="1100" b="1" i="1" spc="-5" dirty="0">
                <a:solidFill>
                  <a:srgbClr val="355092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a</a:t>
            </a:r>
            <a:r>
              <a:rPr sz="1100" b="1" i="1" spc="-10" dirty="0">
                <a:solidFill>
                  <a:srgbClr val="355092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inação</a:t>
            </a:r>
            <a:r>
              <a:rPr sz="1100" b="1" i="1" spc="-45" dirty="0">
                <a:solidFill>
                  <a:srgbClr val="355092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e</a:t>
            </a:r>
            <a:r>
              <a:rPr sz="1100" b="1" i="1" spc="-20" dirty="0">
                <a:solidFill>
                  <a:srgbClr val="355092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não</a:t>
            </a:r>
            <a:r>
              <a:rPr sz="1100" b="1" i="1" spc="-35" dirty="0">
                <a:solidFill>
                  <a:srgbClr val="355092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o</a:t>
            </a:r>
            <a:r>
              <a:rPr sz="1100" b="1" i="1" spc="-10" dirty="0">
                <a:solidFill>
                  <a:srgbClr val="355092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potencial</a:t>
            </a:r>
            <a:r>
              <a:rPr sz="1100" b="1" i="1" spc="-35" dirty="0">
                <a:solidFill>
                  <a:srgbClr val="355092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para </a:t>
            </a:r>
            <a:r>
              <a:rPr sz="1100" b="1" i="1" spc="-235" dirty="0">
                <a:solidFill>
                  <a:srgbClr val="355092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falhar ao longo do caminho. Não </a:t>
            </a:r>
            <a:r>
              <a:rPr sz="1100" b="1" i="1" spc="-5" dirty="0">
                <a:solidFill>
                  <a:srgbClr val="355092"/>
                </a:solidFill>
                <a:latin typeface="Calibri"/>
                <a:cs typeface="Calibri"/>
              </a:rPr>
              <a:t>fazer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nada à </a:t>
            </a:r>
            <a:r>
              <a:rPr sz="1100" b="1" i="1" spc="-235" dirty="0">
                <a:solidFill>
                  <a:srgbClr val="355092"/>
                </a:solidFill>
                <a:latin typeface="Calibri"/>
                <a:cs typeface="Calibri"/>
              </a:rPr>
              <a:t> </a:t>
            </a:r>
            <a:r>
              <a:rPr sz="1100" b="1" i="1" spc="-5" dirty="0">
                <a:solidFill>
                  <a:srgbClr val="355092"/>
                </a:solidFill>
                <a:latin typeface="Calibri"/>
                <a:cs typeface="Calibri"/>
              </a:rPr>
              <a:t>espera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da </a:t>
            </a:r>
            <a:r>
              <a:rPr sz="1100" b="1" i="1" spc="-5" dirty="0">
                <a:solidFill>
                  <a:srgbClr val="355092"/>
                </a:solidFill>
                <a:latin typeface="Calibri"/>
                <a:cs typeface="Calibri"/>
              </a:rPr>
              <a:t>perfeição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não </a:t>
            </a:r>
            <a:r>
              <a:rPr sz="1100" b="1" i="1" spc="-5" dirty="0">
                <a:solidFill>
                  <a:srgbClr val="355092"/>
                </a:solidFill>
                <a:latin typeface="Calibri"/>
                <a:cs typeface="Calibri"/>
              </a:rPr>
              <a:t>ajudará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o mundo a </a:t>
            </a:r>
            <a:r>
              <a:rPr sz="1100" b="1" i="1" spc="5" dirty="0">
                <a:solidFill>
                  <a:srgbClr val="355092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combater</a:t>
            </a:r>
            <a:r>
              <a:rPr sz="1100" b="1" i="1" spc="-40" dirty="0">
                <a:solidFill>
                  <a:srgbClr val="355092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as </a:t>
            </a:r>
            <a:r>
              <a:rPr sz="1100" b="1" i="1" spc="-5" dirty="0">
                <a:solidFill>
                  <a:srgbClr val="355092"/>
                </a:solidFill>
                <a:latin typeface="Calibri"/>
                <a:cs typeface="Calibri"/>
              </a:rPr>
              <a:t>alterações</a:t>
            </a:r>
            <a:r>
              <a:rPr sz="1100" b="1" i="1" spc="-40" dirty="0">
                <a:solidFill>
                  <a:srgbClr val="355092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climáticas.."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877436" y="4997576"/>
            <a:ext cx="2941955" cy="9556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240"/>
              </a:spcBef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Da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mesma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forma,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EcoTree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acredita</a:t>
            </a:r>
            <a:r>
              <a:rPr sz="1100" spc="2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que</a:t>
            </a:r>
            <a:r>
              <a:rPr sz="1100" spc="2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não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precisa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 reinventar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roda.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natureza deu-nos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um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dos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melhores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recursos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para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mantermos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um 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planeta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que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todos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podemos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viver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felizes: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árvores.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Estas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contêm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uma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imensa quantidade de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"tecnologia",</a:t>
            </a:r>
            <a:r>
              <a:rPr sz="1100" spc="15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que</a:t>
            </a:r>
            <a:r>
              <a:rPr sz="1100" spc="15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levou</a:t>
            </a:r>
            <a:r>
              <a:rPr sz="1100" spc="1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aproximadamente</a:t>
            </a:r>
            <a:r>
              <a:rPr sz="1100" spc="1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4,5</a:t>
            </a:r>
            <a:r>
              <a:rPr sz="1100" spc="1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mil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877436" y="5911976"/>
            <a:ext cx="294132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676910" algn="l"/>
                <a:tab pos="1038225" algn="l"/>
                <a:tab pos="1521460" algn="l"/>
                <a:tab pos="1882775" algn="l"/>
                <a:tab pos="2858135" algn="l"/>
              </a:tabLst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mi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l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h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õ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es	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	a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n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s	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	"i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v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ti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g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ç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ã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	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877436" y="6064376"/>
            <a:ext cx="2941320" cy="499109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 algn="just">
              <a:lnSpc>
                <a:spcPct val="91000"/>
              </a:lnSpc>
              <a:spcBef>
                <a:spcPts val="220"/>
              </a:spcBef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desenvolvimento"!</a:t>
            </a:r>
            <a:r>
              <a:rPr sz="1100" spc="9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Já</a:t>
            </a:r>
            <a:r>
              <a:rPr sz="1100" spc="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temos</a:t>
            </a:r>
            <a:r>
              <a:rPr sz="1100" spc="8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1100" spc="10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que</a:t>
            </a:r>
            <a:r>
              <a:rPr sz="1100" spc="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precisamos...</a:t>
            </a:r>
            <a:r>
              <a:rPr sz="1100" spc="9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-2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é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grátis.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Portanto,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comecemos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por</a:t>
            </a:r>
            <a:r>
              <a:rPr sz="1100" spc="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aproveitar</a:t>
            </a:r>
            <a:r>
              <a:rPr sz="1100" spc="2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que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temos</a:t>
            </a:r>
            <a:r>
              <a:rPr sz="1100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no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mundo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natural.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877436" y="6674357"/>
            <a:ext cx="162052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Transferibilidade</a:t>
            </a:r>
            <a:r>
              <a:rPr sz="1100" b="1" spc="-4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da</a:t>
            </a:r>
            <a:r>
              <a:rPr sz="1100" b="1" spc="-2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EB7339"/>
                </a:solidFill>
                <a:latin typeface="Calibri"/>
                <a:cs typeface="Calibri"/>
              </a:rPr>
              <a:t>Prática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410839" y="6979157"/>
            <a:ext cx="3408679" cy="9556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478790" marR="5715" algn="r">
              <a:lnSpc>
                <a:spcPts val="1200"/>
              </a:lnSpc>
              <a:spcBef>
                <a:spcPts val="240"/>
              </a:spcBef>
              <a:tabLst>
                <a:tab pos="1972945" algn="l"/>
                <a:tab pos="2583815" algn="l"/>
                <a:tab pos="3137535" algn="l"/>
              </a:tabLst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EcoTree</a:t>
            </a:r>
            <a:r>
              <a:rPr sz="1100" spc="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é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uma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organização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em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rápida</a:t>
            </a:r>
            <a:r>
              <a:rPr sz="1100" spc="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expansão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qu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   tra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ns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f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r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m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u    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u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m	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c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n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ce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i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t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	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i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m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l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es	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u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m</a:t>
            </a:r>
            <a:endParaRPr sz="1100">
              <a:latin typeface="Calibri"/>
              <a:cs typeface="Calibri"/>
            </a:endParaRPr>
          </a:p>
          <a:p>
            <a:pPr marL="478790" marR="5080" indent="-448309" algn="r">
              <a:lnSpc>
                <a:spcPts val="1200"/>
              </a:lnSpc>
              <a:spcBef>
                <a:spcPts val="5"/>
              </a:spcBef>
              <a:tabLst>
                <a:tab pos="478790" algn="l"/>
              </a:tabLst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mas	enorme</a:t>
            </a:r>
            <a:r>
              <a:rPr sz="1100" spc="9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sucesso.</a:t>
            </a:r>
            <a:r>
              <a:rPr sz="1100" spc="9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Estabeleceram</a:t>
            </a:r>
            <a:r>
              <a:rPr sz="1100" spc="10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spc="8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sua</a:t>
            </a:r>
            <a:r>
              <a:rPr sz="1100" spc="8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organização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em</a:t>
            </a:r>
            <a:r>
              <a:rPr sz="1100" spc="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várias</a:t>
            </a:r>
            <a:r>
              <a:rPr sz="1100" spc="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nações</a:t>
            </a:r>
            <a:r>
              <a:rPr sz="1100" spc="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planeiam</a:t>
            </a:r>
            <a:r>
              <a:rPr sz="1100" spc="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expandi-la</a:t>
            </a:r>
            <a:r>
              <a:rPr sz="1100" spc="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ainda</a:t>
            </a:r>
            <a:r>
              <a:rPr sz="1100" spc="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mais</a:t>
            </a:r>
            <a:endParaRPr sz="1100">
              <a:latin typeface="Calibri"/>
              <a:cs typeface="Calibri"/>
            </a:endParaRPr>
          </a:p>
          <a:p>
            <a:pPr marL="478790" marR="5080" indent="-466725" algn="r">
              <a:lnSpc>
                <a:spcPts val="1200"/>
              </a:lnSpc>
              <a:tabLst>
                <a:tab pos="478790" algn="l"/>
              </a:tabLst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uma	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por</a:t>
            </a:r>
            <a:r>
              <a:rPr sz="1100" spc="9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toda</a:t>
            </a:r>
            <a:r>
              <a:rPr sz="1100" spc="9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spc="1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Europa.</a:t>
            </a:r>
            <a:r>
              <a:rPr sz="1100" spc="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Trata-se</a:t>
            </a:r>
            <a:r>
              <a:rPr sz="1100" spc="1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spc="1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uma</a:t>
            </a:r>
            <a:r>
              <a:rPr sz="1100" spc="1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noção</a:t>
            </a:r>
            <a:r>
              <a:rPr sz="1100" spc="1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1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ideia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simples</a:t>
            </a:r>
            <a:r>
              <a:rPr sz="1100" spc="19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spc="19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reproduzir</a:t>
            </a:r>
            <a:r>
              <a:rPr sz="1100" spc="19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em</a:t>
            </a:r>
            <a:r>
              <a:rPr sz="1100" spc="18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pequena</a:t>
            </a:r>
            <a:r>
              <a:rPr sz="1100" spc="18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escala</a:t>
            </a:r>
            <a:r>
              <a:rPr sz="1100" spc="19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dentro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877436" y="7893557"/>
            <a:ext cx="294068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20040" algn="l"/>
                <a:tab pos="681355" algn="l"/>
                <a:tab pos="1586865" algn="l"/>
                <a:tab pos="2611120" algn="l"/>
              </a:tabLst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	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su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	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c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m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un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i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e,	i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nscrev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en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d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-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	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c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om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877436" y="8045957"/>
            <a:ext cx="2940685" cy="3460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1200"/>
              </a:lnSpc>
              <a:spcBef>
                <a:spcPts val="240"/>
              </a:spcBef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voluntário</a:t>
            </a:r>
            <a:r>
              <a:rPr sz="1100" spc="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ou</a:t>
            </a:r>
            <a:r>
              <a:rPr sz="1100" spc="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analisando</a:t>
            </a:r>
            <a:r>
              <a:rPr sz="1100" spc="6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investigando</a:t>
            </a:r>
            <a:r>
              <a:rPr sz="1100" spc="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1100" spc="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trabalho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que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fazem.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84961" y="385317"/>
            <a:ext cx="43033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EB7339"/>
                </a:solidFill>
                <a:latin typeface="Calibri"/>
                <a:cs typeface="Calibri"/>
              </a:rPr>
              <a:t>INFORMAÇÃO</a:t>
            </a:r>
            <a:r>
              <a:rPr sz="1800" b="1" spc="-1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solidFill>
                  <a:srgbClr val="EB7339"/>
                </a:solidFill>
                <a:latin typeface="Calibri"/>
                <a:cs typeface="Calibri"/>
              </a:rPr>
              <a:t>DETALHADA </a:t>
            </a: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SOBRE</a:t>
            </a:r>
            <a:r>
              <a:rPr sz="1800" b="1" spc="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A</a:t>
            </a:r>
            <a:r>
              <a:rPr sz="1800" b="1" spc="-1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-25" dirty="0">
                <a:solidFill>
                  <a:srgbClr val="EB7339"/>
                </a:solidFill>
                <a:latin typeface="Calibri"/>
                <a:cs typeface="Calibri"/>
              </a:rPr>
              <a:t>PRÁTICA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84961" y="8948419"/>
            <a:ext cx="5083175" cy="917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EB7339"/>
                </a:solidFill>
                <a:latin typeface="Calibri"/>
                <a:cs typeface="Calibri"/>
              </a:rPr>
              <a:t>PERÍODO</a:t>
            </a:r>
            <a:r>
              <a:rPr sz="1800" b="1" spc="-2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DE</a:t>
            </a:r>
            <a:r>
              <a:rPr sz="1800" b="1" spc="-15" dirty="0">
                <a:solidFill>
                  <a:srgbClr val="EB7339"/>
                </a:solidFill>
                <a:latin typeface="Calibri"/>
                <a:cs typeface="Calibri"/>
              </a:rPr>
              <a:t> IMPLEMENTAÇÃO</a:t>
            </a:r>
            <a:r>
              <a:rPr sz="1800" b="1" spc="-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-65" dirty="0">
                <a:solidFill>
                  <a:srgbClr val="EB7339"/>
                </a:solidFill>
                <a:latin typeface="Calibri"/>
                <a:cs typeface="Calibri"/>
              </a:rPr>
              <a:t>(DATA</a:t>
            </a:r>
            <a:r>
              <a:rPr sz="1800" b="1" spc="-1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5" dirty="0">
                <a:solidFill>
                  <a:srgbClr val="EB7339"/>
                </a:solidFill>
                <a:latin typeface="Calibri"/>
                <a:cs typeface="Calibri"/>
              </a:rPr>
              <a:t>DE</a:t>
            </a:r>
            <a:r>
              <a:rPr sz="1800" b="1" spc="-1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INÍCIO/FIM)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40"/>
              </a:spcBef>
            </a:pP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Data</a:t>
            </a:r>
            <a:r>
              <a:rPr sz="1100" b="1" spc="-2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de</a:t>
            </a:r>
            <a:r>
              <a:rPr sz="1100" b="1" spc="-1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EB7339"/>
                </a:solidFill>
                <a:latin typeface="Calibri"/>
                <a:cs typeface="Calibri"/>
              </a:rPr>
              <a:t>início</a:t>
            </a:r>
            <a:r>
              <a:rPr sz="1100" b="1" spc="-2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EB7339"/>
                </a:solidFill>
                <a:latin typeface="Calibri"/>
                <a:cs typeface="Calibri"/>
              </a:rPr>
              <a:t>:</a:t>
            </a:r>
            <a:r>
              <a:rPr sz="1100" b="1" spc="-2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1/1/2014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8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Data</a:t>
            </a:r>
            <a:r>
              <a:rPr sz="1100" b="1" spc="-2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de</a:t>
            </a:r>
            <a:r>
              <a:rPr sz="1100" b="1" spc="-1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EB7339"/>
                </a:solidFill>
                <a:latin typeface="Calibri"/>
                <a:cs typeface="Calibri"/>
              </a:rPr>
              <a:t>fim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: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Em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curso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578358" y="399287"/>
            <a:ext cx="6991984" cy="8521065"/>
            <a:chOff x="578358" y="399287"/>
            <a:chExt cx="6991984" cy="8521065"/>
          </a:xfrm>
        </p:grpSpPr>
        <p:pic>
          <p:nvPicPr>
            <p:cNvPr id="40" name="object 4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26352" y="399287"/>
              <a:ext cx="595883" cy="595884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592074" y="881633"/>
              <a:ext cx="6969125" cy="17780"/>
            </a:xfrm>
            <a:custGeom>
              <a:avLst/>
              <a:gdLst/>
              <a:ahLst/>
              <a:cxnLst/>
              <a:rect l="l" t="t" r="r" b="b"/>
              <a:pathLst>
                <a:path w="6969125" h="17780">
                  <a:moveTo>
                    <a:pt x="0" y="17525"/>
                  </a:moveTo>
                  <a:lnTo>
                    <a:pt x="6968617" y="0"/>
                  </a:lnTo>
                </a:path>
              </a:pathLst>
            </a:custGeom>
            <a:ln w="19050">
              <a:solidFill>
                <a:srgbClr val="354F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578358" y="8786621"/>
              <a:ext cx="5589270" cy="0"/>
            </a:xfrm>
            <a:custGeom>
              <a:avLst/>
              <a:gdLst/>
              <a:ahLst/>
              <a:cxnLst/>
              <a:rect l="l" t="t" r="r" b="b"/>
              <a:pathLst>
                <a:path w="5589270">
                  <a:moveTo>
                    <a:pt x="0" y="0"/>
                  </a:moveTo>
                  <a:lnTo>
                    <a:pt x="5588762" y="0"/>
                  </a:lnTo>
                </a:path>
              </a:pathLst>
            </a:custGeom>
            <a:ln w="19050">
              <a:solidFill>
                <a:srgbClr val="354F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833872" y="8325611"/>
              <a:ext cx="594360" cy="594360"/>
            </a:xfrm>
            <a:custGeom>
              <a:avLst/>
              <a:gdLst/>
              <a:ahLst/>
              <a:cxnLst/>
              <a:rect l="l" t="t" r="r" b="b"/>
              <a:pathLst>
                <a:path w="594360" h="594359">
                  <a:moveTo>
                    <a:pt x="297179" y="0"/>
                  </a:moveTo>
                  <a:lnTo>
                    <a:pt x="248986" y="3890"/>
                  </a:lnTo>
                  <a:lnTo>
                    <a:pt x="203265" y="15154"/>
                  </a:lnTo>
                  <a:lnTo>
                    <a:pt x="160628" y="33179"/>
                  </a:lnTo>
                  <a:lnTo>
                    <a:pt x="121688" y="57351"/>
                  </a:lnTo>
                  <a:lnTo>
                    <a:pt x="87058" y="87058"/>
                  </a:lnTo>
                  <a:lnTo>
                    <a:pt x="57351" y="121688"/>
                  </a:lnTo>
                  <a:lnTo>
                    <a:pt x="33179" y="160628"/>
                  </a:lnTo>
                  <a:lnTo>
                    <a:pt x="15154" y="203265"/>
                  </a:lnTo>
                  <a:lnTo>
                    <a:pt x="3890" y="248986"/>
                  </a:lnTo>
                  <a:lnTo>
                    <a:pt x="0" y="297180"/>
                  </a:lnTo>
                  <a:lnTo>
                    <a:pt x="3890" y="345373"/>
                  </a:lnTo>
                  <a:lnTo>
                    <a:pt x="15154" y="391094"/>
                  </a:lnTo>
                  <a:lnTo>
                    <a:pt x="33179" y="433731"/>
                  </a:lnTo>
                  <a:lnTo>
                    <a:pt x="57351" y="472671"/>
                  </a:lnTo>
                  <a:lnTo>
                    <a:pt x="87058" y="507301"/>
                  </a:lnTo>
                  <a:lnTo>
                    <a:pt x="121688" y="537008"/>
                  </a:lnTo>
                  <a:lnTo>
                    <a:pt x="160628" y="561180"/>
                  </a:lnTo>
                  <a:lnTo>
                    <a:pt x="203265" y="579205"/>
                  </a:lnTo>
                  <a:lnTo>
                    <a:pt x="248986" y="590469"/>
                  </a:lnTo>
                  <a:lnTo>
                    <a:pt x="297179" y="594360"/>
                  </a:lnTo>
                  <a:lnTo>
                    <a:pt x="345373" y="590469"/>
                  </a:lnTo>
                  <a:lnTo>
                    <a:pt x="391094" y="579205"/>
                  </a:lnTo>
                  <a:lnTo>
                    <a:pt x="433731" y="561180"/>
                  </a:lnTo>
                  <a:lnTo>
                    <a:pt x="472671" y="537008"/>
                  </a:lnTo>
                  <a:lnTo>
                    <a:pt x="507301" y="507301"/>
                  </a:lnTo>
                  <a:lnTo>
                    <a:pt x="537008" y="472671"/>
                  </a:lnTo>
                  <a:lnTo>
                    <a:pt x="561180" y="433731"/>
                  </a:lnTo>
                  <a:lnTo>
                    <a:pt x="579205" y="391094"/>
                  </a:lnTo>
                  <a:lnTo>
                    <a:pt x="590469" y="345373"/>
                  </a:lnTo>
                  <a:lnTo>
                    <a:pt x="594360" y="297180"/>
                  </a:lnTo>
                  <a:lnTo>
                    <a:pt x="590469" y="248986"/>
                  </a:lnTo>
                  <a:lnTo>
                    <a:pt x="579205" y="203265"/>
                  </a:lnTo>
                  <a:lnTo>
                    <a:pt x="561180" y="160628"/>
                  </a:lnTo>
                  <a:lnTo>
                    <a:pt x="537008" y="121688"/>
                  </a:lnTo>
                  <a:lnTo>
                    <a:pt x="507301" y="87058"/>
                  </a:lnTo>
                  <a:lnTo>
                    <a:pt x="472671" y="57351"/>
                  </a:lnTo>
                  <a:lnTo>
                    <a:pt x="433731" y="33179"/>
                  </a:lnTo>
                  <a:lnTo>
                    <a:pt x="391094" y="15154"/>
                  </a:lnTo>
                  <a:lnTo>
                    <a:pt x="345373" y="3890"/>
                  </a:lnTo>
                  <a:lnTo>
                    <a:pt x="297179" y="0"/>
                  </a:lnTo>
                  <a:close/>
                </a:path>
              </a:pathLst>
            </a:custGeom>
            <a:solidFill>
              <a:srgbClr val="354F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5978661" y="8487282"/>
              <a:ext cx="315595" cy="301625"/>
            </a:xfrm>
            <a:custGeom>
              <a:avLst/>
              <a:gdLst/>
              <a:ahLst/>
              <a:cxnLst/>
              <a:rect l="l" t="t" r="r" b="b"/>
              <a:pathLst>
                <a:path w="315595" h="301625">
                  <a:moveTo>
                    <a:pt x="155644" y="0"/>
                  </a:moveTo>
                  <a:lnTo>
                    <a:pt x="95240" y="10287"/>
                  </a:lnTo>
                  <a:lnTo>
                    <a:pt x="55239" y="33166"/>
                  </a:lnTo>
                  <a:lnTo>
                    <a:pt x="25465" y="65306"/>
                  </a:lnTo>
                  <a:lnTo>
                    <a:pt x="6769" y="103965"/>
                  </a:lnTo>
                  <a:lnTo>
                    <a:pt x="0" y="146402"/>
                  </a:lnTo>
                  <a:lnTo>
                    <a:pt x="6008" y="189877"/>
                  </a:lnTo>
                  <a:lnTo>
                    <a:pt x="25644" y="231648"/>
                  </a:lnTo>
                  <a:lnTo>
                    <a:pt x="53838" y="262636"/>
                  </a:lnTo>
                  <a:lnTo>
                    <a:pt x="62093" y="252856"/>
                  </a:lnTo>
                  <a:lnTo>
                    <a:pt x="49193" y="240579"/>
                  </a:lnTo>
                  <a:lnTo>
                    <a:pt x="38138" y="227123"/>
                  </a:lnTo>
                  <a:lnTo>
                    <a:pt x="28964" y="212405"/>
                  </a:lnTo>
                  <a:lnTo>
                    <a:pt x="21707" y="196342"/>
                  </a:lnTo>
                  <a:lnTo>
                    <a:pt x="41519" y="186436"/>
                  </a:lnTo>
                  <a:lnTo>
                    <a:pt x="35804" y="175006"/>
                  </a:lnTo>
                  <a:lnTo>
                    <a:pt x="17770" y="183895"/>
                  </a:lnTo>
                  <a:lnTo>
                    <a:pt x="15450" y="173543"/>
                  </a:lnTo>
                  <a:lnTo>
                    <a:pt x="13881" y="163179"/>
                  </a:lnTo>
                  <a:lnTo>
                    <a:pt x="13145" y="152695"/>
                  </a:lnTo>
                  <a:lnTo>
                    <a:pt x="13325" y="141986"/>
                  </a:lnTo>
                  <a:lnTo>
                    <a:pt x="64379" y="141986"/>
                  </a:lnTo>
                  <a:lnTo>
                    <a:pt x="64379" y="129031"/>
                  </a:lnTo>
                  <a:lnTo>
                    <a:pt x="14722" y="129031"/>
                  </a:lnTo>
                  <a:lnTo>
                    <a:pt x="16808" y="118016"/>
                  </a:lnTo>
                  <a:lnTo>
                    <a:pt x="19691" y="107394"/>
                  </a:lnTo>
                  <a:lnTo>
                    <a:pt x="23455" y="97081"/>
                  </a:lnTo>
                  <a:lnTo>
                    <a:pt x="28184" y="86994"/>
                  </a:lnTo>
                  <a:lnTo>
                    <a:pt x="41773" y="95884"/>
                  </a:lnTo>
                  <a:lnTo>
                    <a:pt x="48885" y="85089"/>
                  </a:lnTo>
                  <a:lnTo>
                    <a:pt x="34661" y="75564"/>
                  </a:lnTo>
                  <a:lnTo>
                    <a:pt x="43265" y="63656"/>
                  </a:lnTo>
                  <a:lnTo>
                    <a:pt x="52917" y="52879"/>
                  </a:lnTo>
                  <a:lnTo>
                    <a:pt x="63665" y="43221"/>
                  </a:lnTo>
                  <a:lnTo>
                    <a:pt x="75555" y="34670"/>
                  </a:lnTo>
                  <a:lnTo>
                    <a:pt x="85080" y="48894"/>
                  </a:lnTo>
                  <a:lnTo>
                    <a:pt x="95748" y="41782"/>
                  </a:lnTo>
                  <a:lnTo>
                    <a:pt x="127558" y="15051"/>
                  </a:lnTo>
                  <a:lnTo>
                    <a:pt x="141976" y="13715"/>
                  </a:lnTo>
                  <a:lnTo>
                    <a:pt x="141976" y="64515"/>
                  </a:lnTo>
                  <a:lnTo>
                    <a:pt x="154930" y="64515"/>
                  </a:lnTo>
                  <a:lnTo>
                    <a:pt x="154930" y="13334"/>
                  </a:lnTo>
                  <a:lnTo>
                    <a:pt x="167249" y="14398"/>
                  </a:lnTo>
                  <a:lnTo>
                    <a:pt x="179282" y="16319"/>
                  </a:lnTo>
                  <a:lnTo>
                    <a:pt x="191077" y="19192"/>
                  </a:lnTo>
                  <a:lnTo>
                    <a:pt x="202682" y="23113"/>
                  </a:lnTo>
                  <a:lnTo>
                    <a:pt x="194554" y="35432"/>
                  </a:lnTo>
                  <a:lnTo>
                    <a:pt x="205222" y="42418"/>
                  </a:lnTo>
                  <a:lnTo>
                    <a:pt x="214620" y="28448"/>
                  </a:lnTo>
                  <a:lnTo>
                    <a:pt x="226086" y="34113"/>
                  </a:lnTo>
                  <a:lnTo>
                    <a:pt x="239576" y="43100"/>
                  </a:lnTo>
                  <a:lnTo>
                    <a:pt x="252303" y="53397"/>
                  </a:lnTo>
                  <a:lnTo>
                    <a:pt x="261483" y="62992"/>
                  </a:lnTo>
                  <a:lnTo>
                    <a:pt x="247894" y="72262"/>
                  </a:lnTo>
                  <a:lnTo>
                    <a:pt x="255006" y="82931"/>
                  </a:lnTo>
                  <a:lnTo>
                    <a:pt x="293195" y="113920"/>
                  </a:lnTo>
                  <a:lnTo>
                    <a:pt x="297932" y="129158"/>
                  </a:lnTo>
                  <a:lnTo>
                    <a:pt x="251704" y="129158"/>
                  </a:lnTo>
                  <a:lnTo>
                    <a:pt x="251704" y="141858"/>
                  </a:lnTo>
                  <a:lnTo>
                    <a:pt x="300726" y="141858"/>
                  </a:lnTo>
                  <a:lnTo>
                    <a:pt x="302185" y="152657"/>
                  </a:lnTo>
                  <a:lnTo>
                    <a:pt x="302869" y="163385"/>
                  </a:lnTo>
                  <a:lnTo>
                    <a:pt x="302673" y="174113"/>
                  </a:lnTo>
                  <a:lnTo>
                    <a:pt x="301488" y="184912"/>
                  </a:lnTo>
                  <a:lnTo>
                    <a:pt x="284851" y="180975"/>
                  </a:lnTo>
                  <a:lnTo>
                    <a:pt x="281803" y="193167"/>
                  </a:lnTo>
                  <a:lnTo>
                    <a:pt x="299583" y="197738"/>
                  </a:lnTo>
                  <a:lnTo>
                    <a:pt x="295739" y="213177"/>
                  </a:lnTo>
                  <a:lnTo>
                    <a:pt x="290455" y="227901"/>
                  </a:lnTo>
                  <a:lnTo>
                    <a:pt x="283670" y="241958"/>
                  </a:lnTo>
                  <a:lnTo>
                    <a:pt x="275326" y="255396"/>
                  </a:lnTo>
                  <a:lnTo>
                    <a:pt x="261102" y="246125"/>
                  </a:lnTo>
                  <a:lnTo>
                    <a:pt x="254117" y="256794"/>
                  </a:lnTo>
                  <a:lnTo>
                    <a:pt x="267833" y="266064"/>
                  </a:lnTo>
                  <a:lnTo>
                    <a:pt x="259197" y="275208"/>
                  </a:lnTo>
                  <a:lnTo>
                    <a:pt x="250434" y="283590"/>
                  </a:lnTo>
                  <a:lnTo>
                    <a:pt x="241036" y="291592"/>
                  </a:lnTo>
                  <a:lnTo>
                    <a:pt x="248529" y="301625"/>
                  </a:lnTo>
                  <a:lnTo>
                    <a:pt x="249418" y="300863"/>
                  </a:lnTo>
                  <a:lnTo>
                    <a:pt x="250053" y="300608"/>
                  </a:lnTo>
                  <a:lnTo>
                    <a:pt x="284428" y="265009"/>
                  </a:lnTo>
                  <a:lnTo>
                    <a:pt x="306012" y="225520"/>
                  </a:lnTo>
                  <a:lnTo>
                    <a:pt x="315143" y="181602"/>
                  </a:lnTo>
                  <a:lnTo>
                    <a:pt x="311521" y="133350"/>
                  </a:lnTo>
                  <a:lnTo>
                    <a:pt x="299012" y="94470"/>
                  </a:lnTo>
                  <a:lnTo>
                    <a:pt x="278501" y="61674"/>
                  </a:lnTo>
                  <a:lnTo>
                    <a:pt x="250371" y="34998"/>
                  </a:lnTo>
                  <a:lnTo>
                    <a:pt x="215001" y="14477"/>
                  </a:lnTo>
                  <a:lnTo>
                    <a:pt x="185519" y="4286"/>
                  </a:lnTo>
                  <a:lnTo>
                    <a:pt x="1556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50279" y="8584723"/>
              <a:ext cx="153924" cy="230092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5941568" y="8430767"/>
              <a:ext cx="380365" cy="363220"/>
            </a:xfrm>
            <a:custGeom>
              <a:avLst/>
              <a:gdLst/>
              <a:ahLst/>
              <a:cxnLst/>
              <a:rect l="l" t="t" r="r" b="b"/>
              <a:pathLst>
                <a:path w="380364" h="363220">
                  <a:moveTo>
                    <a:pt x="178816" y="210312"/>
                  </a:moveTo>
                  <a:lnTo>
                    <a:pt x="171577" y="210312"/>
                  </a:lnTo>
                  <a:lnTo>
                    <a:pt x="167259" y="210439"/>
                  </a:lnTo>
                  <a:lnTo>
                    <a:pt x="166243" y="210947"/>
                  </a:lnTo>
                  <a:lnTo>
                    <a:pt x="165862" y="211709"/>
                  </a:lnTo>
                  <a:lnTo>
                    <a:pt x="163703" y="214503"/>
                  </a:lnTo>
                  <a:lnTo>
                    <a:pt x="161798" y="214503"/>
                  </a:lnTo>
                  <a:lnTo>
                    <a:pt x="159766" y="211582"/>
                  </a:lnTo>
                  <a:lnTo>
                    <a:pt x="159385" y="210820"/>
                  </a:lnTo>
                  <a:lnTo>
                    <a:pt x="158242" y="210439"/>
                  </a:lnTo>
                  <a:lnTo>
                    <a:pt x="154051" y="210312"/>
                  </a:lnTo>
                  <a:lnTo>
                    <a:pt x="150622" y="210439"/>
                  </a:lnTo>
                  <a:lnTo>
                    <a:pt x="146812" y="210439"/>
                  </a:lnTo>
                  <a:lnTo>
                    <a:pt x="147193" y="220218"/>
                  </a:lnTo>
                  <a:lnTo>
                    <a:pt x="154178" y="227203"/>
                  </a:lnTo>
                  <a:lnTo>
                    <a:pt x="171704" y="226949"/>
                  </a:lnTo>
                  <a:lnTo>
                    <a:pt x="178562" y="219964"/>
                  </a:lnTo>
                  <a:lnTo>
                    <a:pt x="178816" y="210312"/>
                  </a:lnTo>
                  <a:close/>
                </a:path>
                <a:path w="380364" h="363220">
                  <a:moveTo>
                    <a:pt x="224536" y="210439"/>
                  </a:moveTo>
                  <a:lnTo>
                    <a:pt x="222758" y="210439"/>
                  </a:lnTo>
                  <a:lnTo>
                    <a:pt x="221107" y="210312"/>
                  </a:lnTo>
                  <a:lnTo>
                    <a:pt x="216154" y="210693"/>
                  </a:lnTo>
                  <a:lnTo>
                    <a:pt x="212471" y="209042"/>
                  </a:lnTo>
                  <a:lnTo>
                    <a:pt x="210058" y="213106"/>
                  </a:lnTo>
                  <a:lnTo>
                    <a:pt x="209677" y="213487"/>
                  </a:lnTo>
                  <a:lnTo>
                    <a:pt x="207264" y="212725"/>
                  </a:lnTo>
                  <a:lnTo>
                    <a:pt x="204978" y="211836"/>
                  </a:lnTo>
                  <a:lnTo>
                    <a:pt x="204216" y="210693"/>
                  </a:lnTo>
                  <a:lnTo>
                    <a:pt x="203200" y="210566"/>
                  </a:lnTo>
                  <a:lnTo>
                    <a:pt x="199771" y="210312"/>
                  </a:lnTo>
                  <a:lnTo>
                    <a:pt x="196342" y="210439"/>
                  </a:lnTo>
                  <a:lnTo>
                    <a:pt x="192532" y="210439"/>
                  </a:lnTo>
                  <a:lnTo>
                    <a:pt x="192913" y="220218"/>
                  </a:lnTo>
                  <a:lnTo>
                    <a:pt x="199771" y="227076"/>
                  </a:lnTo>
                  <a:lnTo>
                    <a:pt x="208661" y="227076"/>
                  </a:lnTo>
                  <a:lnTo>
                    <a:pt x="217424" y="226949"/>
                  </a:lnTo>
                  <a:lnTo>
                    <a:pt x="224282" y="219964"/>
                  </a:lnTo>
                  <a:lnTo>
                    <a:pt x="224536" y="210439"/>
                  </a:lnTo>
                  <a:close/>
                </a:path>
                <a:path w="380364" h="363220">
                  <a:moveTo>
                    <a:pt x="379984" y="28575"/>
                  </a:moveTo>
                  <a:lnTo>
                    <a:pt x="339471" y="1397"/>
                  </a:lnTo>
                  <a:lnTo>
                    <a:pt x="336931" y="0"/>
                  </a:lnTo>
                  <a:lnTo>
                    <a:pt x="329946" y="10414"/>
                  </a:lnTo>
                  <a:lnTo>
                    <a:pt x="349504" y="23622"/>
                  </a:lnTo>
                  <a:lnTo>
                    <a:pt x="349377" y="24511"/>
                  </a:lnTo>
                  <a:lnTo>
                    <a:pt x="180975" y="24511"/>
                  </a:lnTo>
                  <a:lnTo>
                    <a:pt x="163588" y="25209"/>
                  </a:lnTo>
                  <a:lnTo>
                    <a:pt x="113157" y="37084"/>
                  </a:lnTo>
                  <a:lnTo>
                    <a:pt x="71755" y="60096"/>
                  </a:lnTo>
                  <a:lnTo>
                    <a:pt x="38392" y="92367"/>
                  </a:lnTo>
                  <a:lnTo>
                    <a:pt x="14401" y="131762"/>
                  </a:lnTo>
                  <a:lnTo>
                    <a:pt x="1155" y="176187"/>
                  </a:lnTo>
                  <a:lnTo>
                    <a:pt x="0" y="223520"/>
                  </a:lnTo>
                  <a:lnTo>
                    <a:pt x="8724" y="263677"/>
                  </a:lnTo>
                  <a:lnTo>
                    <a:pt x="25285" y="299148"/>
                  </a:lnTo>
                  <a:lnTo>
                    <a:pt x="49479" y="329971"/>
                  </a:lnTo>
                  <a:lnTo>
                    <a:pt x="81153" y="356108"/>
                  </a:lnTo>
                  <a:lnTo>
                    <a:pt x="88392" y="360299"/>
                  </a:lnTo>
                  <a:lnTo>
                    <a:pt x="92202" y="362712"/>
                  </a:lnTo>
                  <a:lnTo>
                    <a:pt x="98552" y="351409"/>
                  </a:lnTo>
                  <a:lnTo>
                    <a:pt x="94615" y="349123"/>
                  </a:lnTo>
                  <a:lnTo>
                    <a:pt x="58394" y="320624"/>
                  </a:lnTo>
                  <a:lnTo>
                    <a:pt x="31915" y="284086"/>
                  </a:lnTo>
                  <a:lnTo>
                    <a:pt x="16141" y="242049"/>
                  </a:lnTo>
                  <a:lnTo>
                    <a:pt x="12039" y="197091"/>
                  </a:lnTo>
                  <a:lnTo>
                    <a:pt x="20574" y="151765"/>
                  </a:lnTo>
                  <a:lnTo>
                    <a:pt x="45059" y="104813"/>
                  </a:lnTo>
                  <a:lnTo>
                    <a:pt x="81635" y="68745"/>
                  </a:lnTo>
                  <a:lnTo>
                    <a:pt x="127533" y="45580"/>
                  </a:lnTo>
                  <a:lnTo>
                    <a:pt x="179959" y="37338"/>
                  </a:lnTo>
                  <a:lnTo>
                    <a:pt x="349377" y="37338"/>
                  </a:lnTo>
                  <a:lnTo>
                    <a:pt x="349504" y="38100"/>
                  </a:lnTo>
                  <a:lnTo>
                    <a:pt x="329946" y="51308"/>
                  </a:lnTo>
                  <a:lnTo>
                    <a:pt x="336931" y="61976"/>
                  </a:lnTo>
                  <a:lnTo>
                    <a:pt x="379984" y="33274"/>
                  </a:lnTo>
                  <a:lnTo>
                    <a:pt x="379984" y="285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85">
              <a:lnSpc>
                <a:spcPts val="760"/>
              </a:lnSpc>
            </a:pPr>
            <a:r>
              <a:rPr spc="-5" dirty="0"/>
              <a:t>20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10043" y="7951658"/>
            <a:ext cx="114300" cy="18942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760"/>
              </a:lnSpc>
            </a:pP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o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c</a:t>
            </a:r>
            <a:r>
              <a:rPr sz="700" spc="114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a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204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2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e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a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r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12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g</a:t>
            </a:r>
            <a:r>
              <a:rPr sz="700" spc="2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21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C</a:t>
            </a:r>
            <a:r>
              <a:rPr sz="700" spc="9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o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m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m</a:t>
            </a:r>
            <a:r>
              <a:rPr sz="700" spc="9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u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t</a:t>
            </a:r>
            <a:r>
              <a:rPr sz="700" spc="12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e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s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2169160" cy="10690860"/>
            <a:chOff x="0" y="0"/>
            <a:chExt cx="2169160" cy="1069086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346075" cy="10690860"/>
            </a:xfrm>
            <a:custGeom>
              <a:avLst/>
              <a:gdLst/>
              <a:ahLst/>
              <a:cxnLst/>
              <a:rect l="l" t="t" r="r" b="b"/>
              <a:pathLst>
                <a:path w="346075" h="10690860">
                  <a:moveTo>
                    <a:pt x="345948" y="0"/>
                  </a:moveTo>
                  <a:lnTo>
                    <a:pt x="0" y="0"/>
                  </a:lnTo>
                  <a:lnTo>
                    <a:pt x="0" y="10690859"/>
                  </a:lnTo>
                  <a:lnTo>
                    <a:pt x="345948" y="10690859"/>
                  </a:lnTo>
                  <a:lnTo>
                    <a:pt x="345948" y="0"/>
                  </a:lnTo>
                  <a:close/>
                </a:path>
              </a:pathLst>
            </a:custGeom>
            <a:solidFill>
              <a:srgbClr val="354F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3559314"/>
              <a:ext cx="1183005" cy="3337560"/>
            </a:xfrm>
            <a:custGeom>
              <a:avLst/>
              <a:gdLst/>
              <a:ahLst/>
              <a:cxnLst/>
              <a:rect l="l" t="t" r="r" b="b"/>
              <a:pathLst>
                <a:path w="1183005" h="3337559">
                  <a:moveTo>
                    <a:pt x="260604" y="1830438"/>
                  </a:moveTo>
                  <a:lnTo>
                    <a:pt x="257517" y="1787461"/>
                  </a:lnTo>
                  <a:lnTo>
                    <a:pt x="248285" y="1744992"/>
                  </a:lnTo>
                  <a:lnTo>
                    <a:pt x="232879" y="1703527"/>
                  </a:lnTo>
                  <a:lnTo>
                    <a:pt x="211328" y="1663598"/>
                  </a:lnTo>
                  <a:lnTo>
                    <a:pt x="183616" y="1625714"/>
                  </a:lnTo>
                  <a:lnTo>
                    <a:pt x="149745" y="1590408"/>
                  </a:lnTo>
                  <a:lnTo>
                    <a:pt x="104838" y="1541284"/>
                  </a:lnTo>
                  <a:lnTo>
                    <a:pt x="65913" y="1488160"/>
                  </a:lnTo>
                  <a:lnTo>
                    <a:pt x="32537" y="1432115"/>
                  </a:lnTo>
                  <a:lnTo>
                    <a:pt x="4279" y="1374228"/>
                  </a:lnTo>
                  <a:lnTo>
                    <a:pt x="0" y="1363535"/>
                  </a:lnTo>
                  <a:lnTo>
                    <a:pt x="0" y="1488757"/>
                  </a:lnTo>
                  <a:lnTo>
                    <a:pt x="25654" y="1529613"/>
                  </a:lnTo>
                  <a:lnTo>
                    <a:pt x="66255" y="1583131"/>
                  </a:lnTo>
                  <a:lnTo>
                    <a:pt x="112801" y="1633461"/>
                  </a:lnTo>
                  <a:lnTo>
                    <a:pt x="146100" y="1671447"/>
                  </a:lnTo>
                  <a:lnTo>
                    <a:pt x="171869" y="1711452"/>
                  </a:lnTo>
                  <a:lnTo>
                    <a:pt x="189776" y="1753514"/>
                  </a:lnTo>
                  <a:lnTo>
                    <a:pt x="199466" y="1797621"/>
                  </a:lnTo>
                  <a:lnTo>
                    <a:pt x="200609" y="1843798"/>
                  </a:lnTo>
                  <a:lnTo>
                    <a:pt x="192862" y="1892033"/>
                  </a:lnTo>
                  <a:lnTo>
                    <a:pt x="179539" y="1936978"/>
                  </a:lnTo>
                  <a:lnTo>
                    <a:pt x="160223" y="1980907"/>
                  </a:lnTo>
                  <a:lnTo>
                    <a:pt x="135636" y="2023452"/>
                  </a:lnTo>
                  <a:lnTo>
                    <a:pt x="106502" y="2064232"/>
                  </a:lnTo>
                  <a:lnTo>
                    <a:pt x="73533" y="2102840"/>
                  </a:lnTo>
                  <a:lnTo>
                    <a:pt x="37452" y="2138896"/>
                  </a:lnTo>
                  <a:lnTo>
                    <a:pt x="0" y="2171141"/>
                  </a:lnTo>
                  <a:lnTo>
                    <a:pt x="0" y="2246719"/>
                  </a:lnTo>
                  <a:lnTo>
                    <a:pt x="59728" y="2201583"/>
                  </a:lnTo>
                  <a:lnTo>
                    <a:pt x="98171" y="2166569"/>
                  </a:lnTo>
                  <a:lnTo>
                    <a:pt x="134175" y="2128596"/>
                  </a:lnTo>
                  <a:lnTo>
                    <a:pt x="167081" y="2087968"/>
                  </a:lnTo>
                  <a:lnTo>
                    <a:pt x="196227" y="2044928"/>
                  </a:lnTo>
                  <a:lnTo>
                    <a:pt x="220941" y="1999780"/>
                  </a:lnTo>
                  <a:lnTo>
                    <a:pt x="240563" y="1952790"/>
                  </a:lnTo>
                  <a:lnTo>
                    <a:pt x="254444" y="1904225"/>
                  </a:lnTo>
                  <a:lnTo>
                    <a:pt x="260502" y="1848916"/>
                  </a:lnTo>
                  <a:lnTo>
                    <a:pt x="260604" y="1830438"/>
                  </a:lnTo>
                  <a:close/>
                </a:path>
                <a:path w="1183005" h="3337559">
                  <a:moveTo>
                    <a:pt x="925068" y="2076437"/>
                  </a:moveTo>
                  <a:lnTo>
                    <a:pt x="922794" y="2036559"/>
                  </a:lnTo>
                  <a:lnTo>
                    <a:pt x="916012" y="1994966"/>
                  </a:lnTo>
                  <a:lnTo>
                    <a:pt x="904773" y="1951748"/>
                  </a:lnTo>
                  <a:lnTo>
                    <a:pt x="889127" y="1907019"/>
                  </a:lnTo>
                  <a:lnTo>
                    <a:pt x="869124" y="1860867"/>
                  </a:lnTo>
                  <a:lnTo>
                    <a:pt x="844816" y="1813407"/>
                  </a:lnTo>
                  <a:lnTo>
                    <a:pt x="816241" y="1764715"/>
                  </a:lnTo>
                  <a:lnTo>
                    <a:pt x="783475" y="1714906"/>
                  </a:lnTo>
                  <a:lnTo>
                    <a:pt x="746556" y="1664068"/>
                  </a:lnTo>
                  <a:lnTo>
                    <a:pt x="680237" y="1575854"/>
                  </a:lnTo>
                  <a:lnTo>
                    <a:pt x="621004" y="1495450"/>
                  </a:lnTo>
                  <a:lnTo>
                    <a:pt x="568452" y="1422387"/>
                  </a:lnTo>
                  <a:lnTo>
                    <a:pt x="522185" y="1356207"/>
                  </a:lnTo>
                  <a:lnTo>
                    <a:pt x="481812" y="1296441"/>
                  </a:lnTo>
                  <a:lnTo>
                    <a:pt x="446951" y="1242618"/>
                  </a:lnTo>
                  <a:lnTo>
                    <a:pt x="417195" y="1194257"/>
                  </a:lnTo>
                  <a:lnTo>
                    <a:pt x="392163" y="1150912"/>
                  </a:lnTo>
                  <a:lnTo>
                    <a:pt x="371449" y="1112088"/>
                  </a:lnTo>
                  <a:lnTo>
                    <a:pt x="354660" y="1077353"/>
                  </a:lnTo>
                  <a:lnTo>
                    <a:pt x="331317" y="1018184"/>
                  </a:lnTo>
                  <a:lnTo>
                    <a:pt x="318985" y="969683"/>
                  </a:lnTo>
                  <a:lnTo>
                    <a:pt x="314502" y="928090"/>
                  </a:lnTo>
                  <a:lnTo>
                    <a:pt x="314236" y="908710"/>
                  </a:lnTo>
                  <a:lnTo>
                    <a:pt x="314744" y="889647"/>
                  </a:lnTo>
                  <a:lnTo>
                    <a:pt x="315658" y="870445"/>
                  </a:lnTo>
                  <a:lnTo>
                    <a:pt x="315658" y="851903"/>
                  </a:lnTo>
                  <a:lnTo>
                    <a:pt x="314426" y="784707"/>
                  </a:lnTo>
                  <a:lnTo>
                    <a:pt x="309562" y="743813"/>
                  </a:lnTo>
                  <a:lnTo>
                    <a:pt x="301371" y="699477"/>
                  </a:lnTo>
                  <a:lnTo>
                    <a:pt x="289496" y="652767"/>
                  </a:lnTo>
                  <a:lnTo>
                    <a:pt x="273558" y="604774"/>
                  </a:lnTo>
                  <a:lnTo>
                    <a:pt x="253174" y="556552"/>
                  </a:lnTo>
                  <a:lnTo>
                    <a:pt x="228003" y="509181"/>
                  </a:lnTo>
                  <a:lnTo>
                    <a:pt x="197650" y="463715"/>
                  </a:lnTo>
                  <a:lnTo>
                    <a:pt x="161772" y="421246"/>
                  </a:lnTo>
                  <a:lnTo>
                    <a:pt x="123659" y="387007"/>
                  </a:lnTo>
                  <a:lnTo>
                    <a:pt x="83083" y="358127"/>
                  </a:lnTo>
                  <a:lnTo>
                    <a:pt x="39814" y="334746"/>
                  </a:lnTo>
                  <a:lnTo>
                    <a:pt x="0" y="319405"/>
                  </a:lnTo>
                  <a:lnTo>
                    <a:pt x="0" y="388327"/>
                  </a:lnTo>
                  <a:lnTo>
                    <a:pt x="41389" y="407123"/>
                  </a:lnTo>
                  <a:lnTo>
                    <a:pt x="82334" y="433057"/>
                  </a:lnTo>
                  <a:lnTo>
                    <a:pt x="118681" y="464299"/>
                  </a:lnTo>
                  <a:lnTo>
                    <a:pt x="152717" y="503732"/>
                  </a:lnTo>
                  <a:lnTo>
                    <a:pt x="181229" y="547255"/>
                  </a:lnTo>
                  <a:lnTo>
                    <a:pt x="204635" y="593521"/>
                  </a:lnTo>
                  <a:lnTo>
                    <a:pt x="223316" y="641159"/>
                  </a:lnTo>
                  <a:lnTo>
                    <a:pt x="237693" y="688784"/>
                  </a:lnTo>
                  <a:lnTo>
                    <a:pt x="248170" y="735050"/>
                  </a:lnTo>
                  <a:lnTo>
                    <a:pt x="255155" y="778573"/>
                  </a:lnTo>
                  <a:lnTo>
                    <a:pt x="259041" y="817981"/>
                  </a:lnTo>
                  <a:lnTo>
                    <a:pt x="260261" y="851903"/>
                  </a:lnTo>
                  <a:lnTo>
                    <a:pt x="260261" y="870445"/>
                  </a:lnTo>
                  <a:lnTo>
                    <a:pt x="259346" y="892467"/>
                  </a:lnTo>
                  <a:lnTo>
                    <a:pt x="258851" y="914146"/>
                  </a:lnTo>
                  <a:lnTo>
                    <a:pt x="260667" y="958494"/>
                  </a:lnTo>
                  <a:lnTo>
                    <a:pt x="268960" y="1007414"/>
                  </a:lnTo>
                  <a:lnTo>
                    <a:pt x="286931" y="1064806"/>
                  </a:lnTo>
                  <a:lnTo>
                    <a:pt x="317842" y="1134605"/>
                  </a:lnTo>
                  <a:lnTo>
                    <a:pt x="339140" y="1175385"/>
                  </a:lnTo>
                  <a:lnTo>
                    <a:pt x="364896" y="1220736"/>
                  </a:lnTo>
                  <a:lnTo>
                    <a:pt x="395490" y="1271143"/>
                  </a:lnTo>
                  <a:lnTo>
                    <a:pt x="431342" y="1327099"/>
                  </a:lnTo>
                  <a:lnTo>
                    <a:pt x="472833" y="1389087"/>
                  </a:lnTo>
                  <a:lnTo>
                    <a:pt x="520395" y="1457617"/>
                  </a:lnTo>
                  <a:lnTo>
                    <a:pt x="574421" y="1533156"/>
                  </a:lnTo>
                  <a:lnTo>
                    <a:pt x="635304" y="1616202"/>
                  </a:lnTo>
                  <a:lnTo>
                    <a:pt x="703465" y="1707248"/>
                  </a:lnTo>
                  <a:lnTo>
                    <a:pt x="743165" y="1761858"/>
                  </a:lnTo>
                  <a:lnTo>
                    <a:pt x="777328" y="1814880"/>
                  </a:lnTo>
                  <a:lnTo>
                    <a:pt x="805954" y="1866214"/>
                  </a:lnTo>
                  <a:lnTo>
                    <a:pt x="829030" y="1915731"/>
                  </a:lnTo>
                  <a:lnTo>
                    <a:pt x="846582" y="1963331"/>
                  </a:lnTo>
                  <a:lnTo>
                    <a:pt x="858583" y="2008911"/>
                  </a:lnTo>
                  <a:lnTo>
                    <a:pt x="865047" y="2052332"/>
                  </a:lnTo>
                  <a:lnTo>
                    <a:pt x="865974" y="2093506"/>
                  </a:lnTo>
                  <a:lnTo>
                    <a:pt x="861352" y="2132317"/>
                  </a:lnTo>
                  <a:lnTo>
                    <a:pt x="831799" y="2209330"/>
                  </a:lnTo>
                  <a:lnTo>
                    <a:pt x="805510" y="2246274"/>
                  </a:lnTo>
                  <a:lnTo>
                    <a:pt x="773303" y="2279688"/>
                  </a:lnTo>
                  <a:lnTo>
                    <a:pt x="736155" y="2309761"/>
                  </a:lnTo>
                  <a:lnTo>
                    <a:pt x="695032" y="2336723"/>
                  </a:lnTo>
                  <a:lnTo>
                    <a:pt x="650925" y="2360752"/>
                  </a:lnTo>
                  <a:lnTo>
                    <a:pt x="604799" y="2382062"/>
                  </a:lnTo>
                  <a:lnTo>
                    <a:pt x="557631" y="2400846"/>
                  </a:lnTo>
                  <a:lnTo>
                    <a:pt x="510387" y="2417318"/>
                  </a:lnTo>
                  <a:lnTo>
                    <a:pt x="464058" y="2431669"/>
                  </a:lnTo>
                  <a:lnTo>
                    <a:pt x="419620" y="2444102"/>
                  </a:lnTo>
                  <a:lnTo>
                    <a:pt x="378028" y="2454833"/>
                  </a:lnTo>
                  <a:lnTo>
                    <a:pt x="340283" y="2464041"/>
                  </a:lnTo>
                  <a:lnTo>
                    <a:pt x="321818" y="2470137"/>
                  </a:lnTo>
                  <a:lnTo>
                    <a:pt x="281406" y="2478316"/>
                  </a:lnTo>
                  <a:lnTo>
                    <a:pt x="243319" y="2484742"/>
                  </a:lnTo>
                  <a:lnTo>
                    <a:pt x="132803" y="2500490"/>
                  </a:lnTo>
                  <a:lnTo>
                    <a:pt x="93611" y="2507323"/>
                  </a:lnTo>
                  <a:lnTo>
                    <a:pt x="55956" y="2516365"/>
                  </a:lnTo>
                  <a:lnTo>
                    <a:pt x="19342" y="2528735"/>
                  </a:lnTo>
                  <a:lnTo>
                    <a:pt x="0" y="2537739"/>
                  </a:lnTo>
                  <a:lnTo>
                    <a:pt x="0" y="2608122"/>
                  </a:lnTo>
                  <a:lnTo>
                    <a:pt x="23850" y="2595461"/>
                  </a:lnTo>
                  <a:lnTo>
                    <a:pt x="59626" y="2582037"/>
                  </a:lnTo>
                  <a:lnTo>
                    <a:pt x="97078" y="2572105"/>
                  </a:lnTo>
                  <a:lnTo>
                    <a:pt x="137007" y="2564053"/>
                  </a:lnTo>
                  <a:lnTo>
                    <a:pt x="180238" y="2556243"/>
                  </a:lnTo>
                  <a:lnTo>
                    <a:pt x="213804" y="2551480"/>
                  </a:lnTo>
                  <a:lnTo>
                    <a:pt x="250253" y="2545550"/>
                  </a:lnTo>
                  <a:lnTo>
                    <a:pt x="290169" y="2537282"/>
                  </a:lnTo>
                  <a:lnTo>
                    <a:pt x="334124" y="2525509"/>
                  </a:lnTo>
                  <a:lnTo>
                    <a:pt x="352602" y="2519413"/>
                  </a:lnTo>
                  <a:lnTo>
                    <a:pt x="390245" y="2510891"/>
                  </a:lnTo>
                  <a:lnTo>
                    <a:pt x="431419" y="2500998"/>
                  </a:lnTo>
                  <a:lnTo>
                    <a:pt x="475310" y="2489492"/>
                  </a:lnTo>
                  <a:lnTo>
                    <a:pt x="521106" y="2476131"/>
                  </a:lnTo>
                  <a:lnTo>
                    <a:pt x="568020" y="2460675"/>
                  </a:lnTo>
                  <a:lnTo>
                    <a:pt x="615213" y="2442883"/>
                  </a:lnTo>
                  <a:lnTo>
                    <a:pt x="661911" y="2422499"/>
                  </a:lnTo>
                  <a:lnTo>
                    <a:pt x="707288" y="2399296"/>
                  </a:lnTo>
                  <a:lnTo>
                    <a:pt x="750531" y="2373033"/>
                  </a:lnTo>
                  <a:lnTo>
                    <a:pt x="790841" y="2343454"/>
                  </a:lnTo>
                  <a:lnTo>
                    <a:pt x="827417" y="2310320"/>
                  </a:lnTo>
                  <a:lnTo>
                    <a:pt x="859434" y="2273389"/>
                  </a:lnTo>
                  <a:lnTo>
                    <a:pt x="886091" y="2232431"/>
                  </a:lnTo>
                  <a:lnTo>
                    <a:pt x="906602" y="2187181"/>
                  </a:lnTo>
                  <a:lnTo>
                    <a:pt x="920445" y="2134095"/>
                  </a:lnTo>
                  <a:lnTo>
                    <a:pt x="923912" y="2106714"/>
                  </a:lnTo>
                  <a:lnTo>
                    <a:pt x="925068" y="2076437"/>
                  </a:lnTo>
                  <a:close/>
                </a:path>
                <a:path w="1183005" h="3337559">
                  <a:moveTo>
                    <a:pt x="1182636" y="1977377"/>
                  </a:moveTo>
                  <a:lnTo>
                    <a:pt x="1181481" y="1926513"/>
                  </a:lnTo>
                  <a:lnTo>
                    <a:pt x="1178013" y="1875066"/>
                  </a:lnTo>
                  <a:lnTo>
                    <a:pt x="1172235" y="1822450"/>
                  </a:lnTo>
                  <a:lnTo>
                    <a:pt x="1164170" y="1768081"/>
                  </a:lnTo>
                  <a:lnTo>
                    <a:pt x="1150340" y="1696974"/>
                  </a:lnTo>
                  <a:lnTo>
                    <a:pt x="1135024" y="1629105"/>
                  </a:lnTo>
                  <a:lnTo>
                    <a:pt x="1118425" y="1564449"/>
                  </a:lnTo>
                  <a:lnTo>
                    <a:pt x="1100696" y="1502943"/>
                  </a:lnTo>
                  <a:lnTo>
                    <a:pt x="1082027" y="1444510"/>
                  </a:lnTo>
                  <a:lnTo>
                    <a:pt x="1062596" y="1389100"/>
                  </a:lnTo>
                  <a:lnTo>
                    <a:pt x="1042593" y="1336649"/>
                  </a:lnTo>
                  <a:lnTo>
                    <a:pt x="1022184" y="1287094"/>
                  </a:lnTo>
                  <a:lnTo>
                    <a:pt x="1001572" y="1240383"/>
                  </a:lnTo>
                  <a:lnTo>
                    <a:pt x="980909" y="1196454"/>
                  </a:lnTo>
                  <a:lnTo>
                    <a:pt x="960399" y="1155255"/>
                  </a:lnTo>
                  <a:lnTo>
                    <a:pt x="940206" y="1116698"/>
                  </a:lnTo>
                  <a:lnTo>
                    <a:pt x="920508" y="1080757"/>
                  </a:lnTo>
                  <a:lnTo>
                    <a:pt x="901509" y="1047343"/>
                  </a:lnTo>
                  <a:lnTo>
                    <a:pt x="866267" y="987907"/>
                  </a:lnTo>
                  <a:lnTo>
                    <a:pt x="828763" y="927188"/>
                  </a:lnTo>
                  <a:lnTo>
                    <a:pt x="811174" y="897204"/>
                  </a:lnTo>
                  <a:lnTo>
                    <a:pt x="799350" y="871804"/>
                  </a:lnTo>
                  <a:lnTo>
                    <a:pt x="795032" y="851014"/>
                  </a:lnTo>
                  <a:lnTo>
                    <a:pt x="791451" y="837755"/>
                  </a:lnTo>
                  <a:lnTo>
                    <a:pt x="776846" y="793343"/>
                  </a:lnTo>
                  <a:lnTo>
                    <a:pt x="752729" y="729005"/>
                  </a:lnTo>
                  <a:lnTo>
                    <a:pt x="737260" y="690816"/>
                  </a:lnTo>
                  <a:lnTo>
                    <a:pt x="719582" y="649389"/>
                  </a:lnTo>
                  <a:lnTo>
                    <a:pt x="699782" y="605307"/>
                  </a:lnTo>
                  <a:lnTo>
                    <a:pt x="677900" y="559142"/>
                  </a:lnTo>
                  <a:lnTo>
                    <a:pt x="654024" y="511505"/>
                  </a:lnTo>
                  <a:lnTo>
                    <a:pt x="628180" y="462940"/>
                  </a:lnTo>
                  <a:lnTo>
                    <a:pt x="600468" y="414058"/>
                  </a:lnTo>
                  <a:lnTo>
                    <a:pt x="570915" y="365429"/>
                  </a:lnTo>
                  <a:lnTo>
                    <a:pt x="539597" y="317652"/>
                  </a:lnTo>
                  <a:lnTo>
                    <a:pt x="506577" y="271284"/>
                  </a:lnTo>
                  <a:lnTo>
                    <a:pt x="471919" y="226910"/>
                  </a:lnTo>
                  <a:lnTo>
                    <a:pt x="435673" y="185140"/>
                  </a:lnTo>
                  <a:lnTo>
                    <a:pt x="397916" y="146519"/>
                  </a:lnTo>
                  <a:lnTo>
                    <a:pt x="358698" y="111658"/>
                  </a:lnTo>
                  <a:lnTo>
                    <a:pt x="318084" y="81127"/>
                  </a:lnTo>
                  <a:lnTo>
                    <a:pt x="276136" y="55511"/>
                  </a:lnTo>
                  <a:lnTo>
                    <a:pt x="232918" y="35382"/>
                  </a:lnTo>
                  <a:lnTo>
                    <a:pt x="188480" y="21348"/>
                  </a:lnTo>
                  <a:lnTo>
                    <a:pt x="142900" y="13957"/>
                  </a:lnTo>
                  <a:lnTo>
                    <a:pt x="78625" y="8623"/>
                  </a:lnTo>
                  <a:lnTo>
                    <a:pt x="15290" y="1930"/>
                  </a:lnTo>
                  <a:lnTo>
                    <a:pt x="0" y="0"/>
                  </a:lnTo>
                  <a:lnTo>
                    <a:pt x="0" y="50355"/>
                  </a:lnTo>
                  <a:lnTo>
                    <a:pt x="36309" y="54610"/>
                  </a:lnTo>
                  <a:lnTo>
                    <a:pt x="85344" y="59524"/>
                  </a:lnTo>
                  <a:lnTo>
                    <a:pt x="130594" y="63233"/>
                  </a:lnTo>
                  <a:lnTo>
                    <a:pt x="172250" y="70421"/>
                  </a:lnTo>
                  <a:lnTo>
                    <a:pt x="213271" y="84785"/>
                  </a:lnTo>
                  <a:lnTo>
                    <a:pt x="253530" y="105664"/>
                  </a:lnTo>
                  <a:lnTo>
                    <a:pt x="292925" y="132397"/>
                  </a:lnTo>
                  <a:lnTo>
                    <a:pt x="331343" y="164312"/>
                  </a:lnTo>
                  <a:lnTo>
                    <a:pt x="368668" y="200748"/>
                  </a:lnTo>
                  <a:lnTo>
                    <a:pt x="404799" y="241007"/>
                  </a:lnTo>
                  <a:lnTo>
                    <a:pt x="439610" y="284454"/>
                  </a:lnTo>
                  <a:lnTo>
                    <a:pt x="473011" y="330403"/>
                  </a:lnTo>
                  <a:lnTo>
                    <a:pt x="504875" y="378180"/>
                  </a:lnTo>
                  <a:lnTo>
                    <a:pt x="535101" y="427126"/>
                  </a:lnTo>
                  <a:lnTo>
                    <a:pt x="563562" y="476567"/>
                  </a:lnTo>
                  <a:lnTo>
                    <a:pt x="590169" y="525830"/>
                  </a:lnTo>
                  <a:lnTo>
                    <a:pt x="614794" y="574255"/>
                  </a:lnTo>
                  <a:lnTo>
                    <a:pt x="637336" y="621169"/>
                  </a:lnTo>
                  <a:lnTo>
                    <a:pt x="657669" y="665911"/>
                  </a:lnTo>
                  <a:lnTo>
                    <a:pt x="675703" y="707783"/>
                  </a:lnTo>
                  <a:lnTo>
                    <a:pt x="691311" y="746150"/>
                  </a:lnTo>
                  <a:lnTo>
                    <a:pt x="714832" y="809637"/>
                  </a:lnTo>
                  <a:lnTo>
                    <a:pt x="727354" y="851014"/>
                  </a:lnTo>
                  <a:lnTo>
                    <a:pt x="735330" y="875525"/>
                  </a:lnTo>
                  <a:lnTo>
                    <a:pt x="749655" y="904087"/>
                  </a:lnTo>
                  <a:lnTo>
                    <a:pt x="769747" y="938441"/>
                  </a:lnTo>
                  <a:lnTo>
                    <a:pt x="810831" y="1006386"/>
                  </a:lnTo>
                  <a:lnTo>
                    <a:pt x="827760" y="1034707"/>
                  </a:lnTo>
                  <a:lnTo>
                    <a:pt x="864285" y="1098270"/>
                  </a:lnTo>
                  <a:lnTo>
                    <a:pt x="883551" y="1133640"/>
                  </a:lnTo>
                  <a:lnTo>
                    <a:pt x="903262" y="1171473"/>
                  </a:lnTo>
                  <a:lnTo>
                    <a:pt x="923277" y="1211846"/>
                  </a:lnTo>
                  <a:lnTo>
                    <a:pt x="943394" y="1254810"/>
                  </a:lnTo>
                  <a:lnTo>
                    <a:pt x="963472" y="1300429"/>
                  </a:lnTo>
                  <a:lnTo>
                    <a:pt x="983348" y="1348752"/>
                  </a:lnTo>
                  <a:lnTo>
                    <a:pt x="1002830" y="1399857"/>
                  </a:lnTo>
                  <a:lnTo>
                    <a:pt x="1021791" y="1453794"/>
                  </a:lnTo>
                  <a:lnTo>
                    <a:pt x="1040028" y="1510626"/>
                  </a:lnTo>
                  <a:lnTo>
                    <a:pt x="1057402" y="1570405"/>
                  </a:lnTo>
                  <a:lnTo>
                    <a:pt x="1073746" y="1633207"/>
                  </a:lnTo>
                  <a:lnTo>
                    <a:pt x="1088872" y="1699082"/>
                  </a:lnTo>
                  <a:lnTo>
                    <a:pt x="1102652" y="1768081"/>
                  </a:lnTo>
                  <a:lnTo>
                    <a:pt x="1112494" y="1828901"/>
                  </a:lnTo>
                  <a:lnTo>
                    <a:pt x="1118895" y="1888197"/>
                  </a:lnTo>
                  <a:lnTo>
                    <a:pt x="1121994" y="1945944"/>
                  </a:lnTo>
                  <a:lnTo>
                    <a:pt x="1121943" y="2002104"/>
                  </a:lnTo>
                  <a:lnTo>
                    <a:pt x="1118895" y="2056625"/>
                  </a:lnTo>
                  <a:lnTo>
                    <a:pt x="1112989" y="2109470"/>
                  </a:lnTo>
                  <a:lnTo>
                    <a:pt x="1104379" y="2160587"/>
                  </a:lnTo>
                  <a:lnTo>
                    <a:pt x="1093177" y="2210066"/>
                  </a:lnTo>
                  <a:lnTo>
                    <a:pt x="1079627" y="2257526"/>
                  </a:lnTo>
                  <a:lnTo>
                    <a:pt x="1063790" y="2303259"/>
                  </a:lnTo>
                  <a:lnTo>
                    <a:pt x="1045832" y="2347112"/>
                  </a:lnTo>
                  <a:lnTo>
                    <a:pt x="1025918" y="2389035"/>
                  </a:lnTo>
                  <a:lnTo>
                    <a:pt x="1004176" y="2428989"/>
                  </a:lnTo>
                  <a:lnTo>
                    <a:pt x="980770" y="2466949"/>
                  </a:lnTo>
                  <a:lnTo>
                    <a:pt x="955840" y="2502852"/>
                  </a:lnTo>
                  <a:lnTo>
                    <a:pt x="929538" y="2536672"/>
                  </a:lnTo>
                  <a:lnTo>
                    <a:pt x="902017" y="2568359"/>
                  </a:lnTo>
                  <a:lnTo>
                    <a:pt x="873417" y="2597874"/>
                  </a:lnTo>
                  <a:lnTo>
                    <a:pt x="843889" y="2625179"/>
                  </a:lnTo>
                  <a:lnTo>
                    <a:pt x="813574" y="2650236"/>
                  </a:lnTo>
                  <a:lnTo>
                    <a:pt x="782637" y="2672994"/>
                  </a:lnTo>
                  <a:lnTo>
                    <a:pt x="719442" y="2711475"/>
                  </a:lnTo>
                  <a:lnTo>
                    <a:pt x="655510" y="2740266"/>
                  </a:lnTo>
                  <a:lnTo>
                    <a:pt x="543814" y="2771610"/>
                  </a:lnTo>
                  <a:lnTo>
                    <a:pt x="496430" y="2787700"/>
                  </a:lnTo>
                  <a:lnTo>
                    <a:pt x="449948" y="2807093"/>
                  </a:lnTo>
                  <a:lnTo>
                    <a:pt x="404482" y="2829572"/>
                  </a:lnTo>
                  <a:lnTo>
                    <a:pt x="360121" y="2854883"/>
                  </a:lnTo>
                  <a:lnTo>
                    <a:pt x="316953" y="2882798"/>
                  </a:lnTo>
                  <a:lnTo>
                    <a:pt x="275094" y="2913075"/>
                  </a:lnTo>
                  <a:lnTo>
                    <a:pt x="234619" y="2945473"/>
                  </a:lnTo>
                  <a:lnTo>
                    <a:pt x="195630" y="2979763"/>
                  </a:lnTo>
                  <a:lnTo>
                    <a:pt x="158242" y="3015704"/>
                  </a:lnTo>
                  <a:lnTo>
                    <a:pt x="122529" y="3053067"/>
                  </a:lnTo>
                  <a:lnTo>
                    <a:pt x="88595" y="3091611"/>
                  </a:lnTo>
                  <a:lnTo>
                    <a:pt x="56540" y="3131096"/>
                  </a:lnTo>
                  <a:lnTo>
                    <a:pt x="26466" y="3171279"/>
                  </a:lnTo>
                  <a:lnTo>
                    <a:pt x="0" y="3209709"/>
                  </a:lnTo>
                  <a:lnTo>
                    <a:pt x="0" y="3337191"/>
                  </a:lnTo>
                  <a:lnTo>
                    <a:pt x="6273" y="3325812"/>
                  </a:lnTo>
                  <a:lnTo>
                    <a:pt x="30670" y="3285439"/>
                  </a:lnTo>
                  <a:lnTo>
                    <a:pt x="57277" y="3244977"/>
                  </a:lnTo>
                  <a:lnTo>
                    <a:pt x="85979" y="3204730"/>
                  </a:lnTo>
                  <a:lnTo>
                    <a:pt x="116687" y="3164954"/>
                  </a:lnTo>
                  <a:lnTo>
                    <a:pt x="149288" y="3125952"/>
                  </a:lnTo>
                  <a:lnTo>
                    <a:pt x="183692" y="3087979"/>
                  </a:lnTo>
                  <a:lnTo>
                    <a:pt x="219798" y="3051327"/>
                  </a:lnTo>
                  <a:lnTo>
                    <a:pt x="257492" y="3016275"/>
                  </a:lnTo>
                  <a:lnTo>
                    <a:pt x="296672" y="2983090"/>
                  </a:lnTo>
                  <a:lnTo>
                    <a:pt x="337261" y="2952077"/>
                  </a:lnTo>
                  <a:lnTo>
                    <a:pt x="379133" y="2923476"/>
                  </a:lnTo>
                  <a:lnTo>
                    <a:pt x="422186" y="2897594"/>
                  </a:lnTo>
                  <a:lnTo>
                    <a:pt x="466344" y="2874708"/>
                  </a:lnTo>
                  <a:lnTo>
                    <a:pt x="511479" y="2855087"/>
                  </a:lnTo>
                  <a:lnTo>
                    <a:pt x="557504" y="2839008"/>
                  </a:lnTo>
                  <a:lnTo>
                    <a:pt x="604316" y="2826753"/>
                  </a:lnTo>
                  <a:lnTo>
                    <a:pt x="639064" y="2818028"/>
                  </a:lnTo>
                  <a:lnTo>
                    <a:pt x="674204" y="2806357"/>
                  </a:lnTo>
                  <a:lnTo>
                    <a:pt x="709536" y="2791790"/>
                  </a:lnTo>
                  <a:lnTo>
                    <a:pt x="744893" y="2774378"/>
                  </a:lnTo>
                  <a:lnTo>
                    <a:pt x="780084" y="2754198"/>
                  </a:lnTo>
                  <a:lnTo>
                    <a:pt x="814946" y="2731287"/>
                  </a:lnTo>
                  <a:lnTo>
                    <a:pt x="849299" y="2705697"/>
                  </a:lnTo>
                  <a:lnTo>
                    <a:pt x="882942" y="2677490"/>
                  </a:lnTo>
                  <a:lnTo>
                    <a:pt x="915720" y="2646730"/>
                  </a:lnTo>
                  <a:lnTo>
                    <a:pt x="947445" y="2613444"/>
                  </a:lnTo>
                  <a:lnTo>
                    <a:pt x="977938" y="2577719"/>
                  </a:lnTo>
                  <a:lnTo>
                    <a:pt x="1007021" y="2539581"/>
                  </a:lnTo>
                  <a:lnTo>
                    <a:pt x="1034516" y="2499106"/>
                  </a:lnTo>
                  <a:lnTo>
                    <a:pt x="1060246" y="2456345"/>
                  </a:lnTo>
                  <a:lnTo>
                    <a:pt x="1084021" y="2411336"/>
                  </a:lnTo>
                  <a:lnTo>
                    <a:pt x="1105674" y="2364155"/>
                  </a:lnTo>
                  <a:lnTo>
                    <a:pt x="1125016" y="2314841"/>
                  </a:lnTo>
                  <a:lnTo>
                    <a:pt x="1141869" y="2263470"/>
                  </a:lnTo>
                  <a:lnTo>
                    <a:pt x="1156093" y="2209965"/>
                  </a:lnTo>
                  <a:lnTo>
                    <a:pt x="1167422" y="2154707"/>
                  </a:lnTo>
                  <a:lnTo>
                    <a:pt x="1175753" y="2097430"/>
                  </a:lnTo>
                  <a:lnTo>
                    <a:pt x="1180884" y="2038311"/>
                  </a:lnTo>
                  <a:lnTo>
                    <a:pt x="1182636" y="1977377"/>
                  </a:lnTo>
                  <a:close/>
                </a:path>
              </a:pathLst>
            </a:custGeom>
            <a:solidFill>
              <a:srgbClr val="EB73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5947" y="0"/>
              <a:ext cx="1823085" cy="10690860"/>
            </a:xfrm>
            <a:custGeom>
              <a:avLst/>
              <a:gdLst/>
              <a:ahLst/>
              <a:cxnLst/>
              <a:rect l="l" t="t" r="r" b="b"/>
              <a:pathLst>
                <a:path w="1823085" h="10690860">
                  <a:moveTo>
                    <a:pt x="1822704" y="0"/>
                  </a:moveTo>
                  <a:lnTo>
                    <a:pt x="0" y="0"/>
                  </a:lnTo>
                  <a:lnTo>
                    <a:pt x="0" y="10690860"/>
                  </a:lnTo>
                  <a:lnTo>
                    <a:pt x="1822704" y="10690860"/>
                  </a:lnTo>
                  <a:lnTo>
                    <a:pt x="18227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76072" y="8250935"/>
              <a:ext cx="762000" cy="0"/>
            </a:xfrm>
            <a:custGeom>
              <a:avLst/>
              <a:gdLst/>
              <a:ahLst/>
              <a:cxnLst/>
              <a:rect l="l" t="t" r="r" b="b"/>
              <a:pathLst>
                <a:path w="762000">
                  <a:moveTo>
                    <a:pt x="0" y="0"/>
                  </a:moveTo>
                  <a:lnTo>
                    <a:pt x="761619" y="0"/>
                  </a:lnTo>
                </a:path>
              </a:pathLst>
            </a:custGeom>
            <a:ln w="12700">
              <a:solidFill>
                <a:srgbClr val="EB733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3927347" y="7040879"/>
            <a:ext cx="3491865" cy="3127375"/>
            <a:chOff x="3927347" y="7040879"/>
            <a:chExt cx="3491865" cy="3127375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01197" y="10028970"/>
              <a:ext cx="131230" cy="13123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107681" y="9986987"/>
              <a:ext cx="311150" cy="179705"/>
            </a:xfrm>
            <a:custGeom>
              <a:avLst/>
              <a:gdLst/>
              <a:ahLst/>
              <a:cxnLst/>
              <a:rect l="l" t="t" r="r" b="b"/>
              <a:pathLst>
                <a:path w="311150" h="179704">
                  <a:moveTo>
                    <a:pt x="306704" y="0"/>
                  </a:moveTo>
                  <a:lnTo>
                    <a:pt x="302768" y="1054"/>
                  </a:lnTo>
                  <a:lnTo>
                    <a:pt x="302514" y="63"/>
                  </a:lnTo>
                  <a:lnTo>
                    <a:pt x="302385" y="12047"/>
                  </a:lnTo>
                  <a:lnTo>
                    <a:pt x="303291" y="25833"/>
                  </a:lnTo>
                  <a:lnTo>
                    <a:pt x="304889" y="39630"/>
                  </a:lnTo>
                  <a:lnTo>
                    <a:pt x="306832" y="51650"/>
                  </a:lnTo>
                  <a:lnTo>
                    <a:pt x="302011" y="71757"/>
                  </a:lnTo>
                  <a:lnTo>
                    <a:pt x="286369" y="91803"/>
                  </a:lnTo>
                  <a:lnTo>
                    <a:pt x="268416" y="107927"/>
                  </a:lnTo>
                  <a:lnTo>
                    <a:pt x="256667" y="116268"/>
                  </a:lnTo>
                  <a:lnTo>
                    <a:pt x="254253" y="117411"/>
                  </a:lnTo>
                  <a:lnTo>
                    <a:pt x="247776" y="124447"/>
                  </a:lnTo>
                  <a:lnTo>
                    <a:pt x="211665" y="154731"/>
                  </a:lnTo>
                  <a:lnTo>
                    <a:pt x="161101" y="174393"/>
                  </a:lnTo>
                  <a:lnTo>
                    <a:pt x="134635" y="171699"/>
                  </a:lnTo>
                  <a:lnTo>
                    <a:pt x="114004" y="161215"/>
                  </a:lnTo>
                  <a:lnTo>
                    <a:pt x="101219" y="146316"/>
                  </a:lnTo>
                  <a:lnTo>
                    <a:pt x="89308" y="130560"/>
                  </a:lnTo>
                  <a:lnTo>
                    <a:pt x="73183" y="118210"/>
                  </a:lnTo>
                  <a:lnTo>
                    <a:pt x="55106" y="109553"/>
                  </a:lnTo>
                  <a:lnTo>
                    <a:pt x="37338" y="104876"/>
                  </a:lnTo>
                  <a:lnTo>
                    <a:pt x="27481" y="101362"/>
                  </a:lnTo>
                  <a:lnTo>
                    <a:pt x="18684" y="95038"/>
                  </a:lnTo>
                  <a:lnTo>
                    <a:pt x="11245" y="87465"/>
                  </a:lnTo>
                  <a:lnTo>
                    <a:pt x="5461" y="80200"/>
                  </a:lnTo>
                  <a:lnTo>
                    <a:pt x="0" y="81648"/>
                  </a:lnTo>
                  <a:lnTo>
                    <a:pt x="36068" y="109969"/>
                  </a:lnTo>
                  <a:lnTo>
                    <a:pt x="52792" y="114654"/>
                  </a:lnTo>
                  <a:lnTo>
                    <a:pt x="69850" y="122807"/>
                  </a:lnTo>
                  <a:lnTo>
                    <a:pt x="85002" y="134234"/>
                  </a:lnTo>
                  <a:lnTo>
                    <a:pt x="96012" y="148742"/>
                  </a:lnTo>
                  <a:lnTo>
                    <a:pt x="107517" y="162982"/>
                  </a:lnTo>
                  <a:lnTo>
                    <a:pt x="125761" y="174072"/>
                  </a:lnTo>
                  <a:lnTo>
                    <a:pt x="149197" y="179514"/>
                  </a:lnTo>
                  <a:lnTo>
                    <a:pt x="176275" y="176809"/>
                  </a:lnTo>
                  <a:lnTo>
                    <a:pt x="213582" y="159407"/>
                  </a:lnTo>
                  <a:lnTo>
                    <a:pt x="253746" y="124968"/>
                  </a:lnTo>
                  <a:lnTo>
                    <a:pt x="256159" y="122199"/>
                  </a:lnTo>
                  <a:lnTo>
                    <a:pt x="258064" y="121678"/>
                  </a:lnTo>
                  <a:lnTo>
                    <a:pt x="269624" y="113625"/>
                  </a:lnTo>
                  <a:lnTo>
                    <a:pt x="288829" y="96753"/>
                  </a:lnTo>
                  <a:lnTo>
                    <a:pt x="305891" y="74821"/>
                  </a:lnTo>
                  <a:lnTo>
                    <a:pt x="311023" y="51587"/>
                  </a:lnTo>
                  <a:lnTo>
                    <a:pt x="308544" y="35995"/>
                  </a:lnTo>
                  <a:lnTo>
                    <a:pt x="307101" y="21512"/>
                  </a:lnTo>
                  <a:lnTo>
                    <a:pt x="306540" y="9169"/>
                  </a:lnTo>
                  <a:lnTo>
                    <a:pt x="3067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0513" y="9993781"/>
              <a:ext cx="230711" cy="15255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27347" y="7040879"/>
              <a:ext cx="3180588" cy="3127247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799287" y="1122044"/>
            <a:ext cx="6072505" cy="12604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240"/>
              </a:spcBef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solução de muitos dos problemas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humanidade encontra-se na conservação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plantação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florestas.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Muito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que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se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faz tem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um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efeito de arrastamento.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trabalho da Ecotree tem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um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impacto positivo 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no 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reflorestamento, alterações climáticas, biodiversidade, abastecimento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alimentos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água, empregos,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materiais</a:t>
            </a:r>
            <a:r>
              <a:rPr sz="1100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construção</a:t>
            </a:r>
            <a:r>
              <a:rPr sz="1100" spc="-5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sustentáveis</a:t>
            </a:r>
            <a:r>
              <a:rPr sz="1100" spc="-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espécies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ameaçadas.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950">
              <a:latin typeface="Calibri"/>
              <a:cs typeface="Calibri"/>
            </a:endParaRPr>
          </a:p>
          <a:p>
            <a:pPr marL="12700" marR="5080" algn="just">
              <a:lnSpc>
                <a:spcPts val="1200"/>
              </a:lnSpc>
              <a:spcBef>
                <a:spcPts val="5"/>
              </a:spcBef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plantar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árvores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criam-se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sumidouros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carbono,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habitats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seguros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para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flora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fauna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locais,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protegem-se polinizadores, garantem-se fontes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água limpa, fornece-se madeira de alta qualidade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muito</a:t>
            </a:r>
            <a:r>
              <a:rPr sz="1100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mais.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99896" y="387222"/>
            <a:ext cx="51523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EVIDÊNCIAS</a:t>
            </a:r>
            <a:r>
              <a:rPr sz="1800" b="1" spc="-3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DE</a:t>
            </a:r>
            <a:r>
              <a:rPr sz="1800" b="1" spc="-5" dirty="0">
                <a:solidFill>
                  <a:srgbClr val="EB7339"/>
                </a:solidFill>
                <a:latin typeface="Calibri"/>
                <a:cs typeface="Calibri"/>
              </a:rPr>
              <a:t> SUCESSO </a:t>
            </a:r>
            <a:r>
              <a:rPr sz="1800" b="1" spc="-30" dirty="0">
                <a:solidFill>
                  <a:srgbClr val="EB7339"/>
                </a:solidFill>
                <a:latin typeface="Calibri"/>
                <a:cs typeface="Calibri"/>
              </a:rPr>
              <a:t>(RESULTADOS</a:t>
            </a:r>
            <a:r>
              <a:rPr sz="1800" b="1" spc="-10" dirty="0">
                <a:solidFill>
                  <a:srgbClr val="EB7339"/>
                </a:solidFill>
                <a:latin typeface="Calibri"/>
                <a:cs typeface="Calibri"/>
              </a:rPr>
              <a:t> ALCANÇADOS)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567308" y="399287"/>
            <a:ext cx="7002780" cy="7947025"/>
            <a:chOff x="567308" y="399287"/>
            <a:chExt cx="7002780" cy="7947025"/>
          </a:xfrm>
        </p:grpSpPr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1123" y="2401823"/>
              <a:ext cx="6947916" cy="4501895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576833" y="881633"/>
              <a:ext cx="6983730" cy="15240"/>
            </a:xfrm>
            <a:custGeom>
              <a:avLst/>
              <a:gdLst/>
              <a:ahLst/>
              <a:cxnLst/>
              <a:rect l="l" t="t" r="r" b="b"/>
              <a:pathLst>
                <a:path w="6983730" h="15240">
                  <a:moveTo>
                    <a:pt x="0" y="14858"/>
                  </a:moveTo>
                  <a:lnTo>
                    <a:pt x="6983349" y="0"/>
                  </a:lnTo>
                </a:path>
              </a:pathLst>
            </a:custGeom>
            <a:ln w="19050">
              <a:solidFill>
                <a:srgbClr val="354F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640068" y="399287"/>
              <a:ext cx="594360" cy="594360"/>
            </a:xfrm>
            <a:custGeom>
              <a:avLst/>
              <a:gdLst/>
              <a:ahLst/>
              <a:cxnLst/>
              <a:rect l="l" t="t" r="r" b="b"/>
              <a:pathLst>
                <a:path w="594359" h="594360">
                  <a:moveTo>
                    <a:pt x="297179" y="0"/>
                  </a:moveTo>
                  <a:lnTo>
                    <a:pt x="248986" y="3890"/>
                  </a:lnTo>
                  <a:lnTo>
                    <a:pt x="203265" y="15154"/>
                  </a:lnTo>
                  <a:lnTo>
                    <a:pt x="160628" y="33179"/>
                  </a:lnTo>
                  <a:lnTo>
                    <a:pt x="121688" y="57351"/>
                  </a:lnTo>
                  <a:lnTo>
                    <a:pt x="87058" y="87058"/>
                  </a:lnTo>
                  <a:lnTo>
                    <a:pt x="57351" y="121688"/>
                  </a:lnTo>
                  <a:lnTo>
                    <a:pt x="33179" y="160628"/>
                  </a:lnTo>
                  <a:lnTo>
                    <a:pt x="15154" y="203265"/>
                  </a:lnTo>
                  <a:lnTo>
                    <a:pt x="3890" y="248986"/>
                  </a:lnTo>
                  <a:lnTo>
                    <a:pt x="0" y="297179"/>
                  </a:lnTo>
                  <a:lnTo>
                    <a:pt x="3890" y="345373"/>
                  </a:lnTo>
                  <a:lnTo>
                    <a:pt x="15154" y="391094"/>
                  </a:lnTo>
                  <a:lnTo>
                    <a:pt x="33179" y="433731"/>
                  </a:lnTo>
                  <a:lnTo>
                    <a:pt x="57351" y="472671"/>
                  </a:lnTo>
                  <a:lnTo>
                    <a:pt x="87058" y="507301"/>
                  </a:lnTo>
                  <a:lnTo>
                    <a:pt x="121688" y="537008"/>
                  </a:lnTo>
                  <a:lnTo>
                    <a:pt x="160628" y="561180"/>
                  </a:lnTo>
                  <a:lnTo>
                    <a:pt x="203265" y="579205"/>
                  </a:lnTo>
                  <a:lnTo>
                    <a:pt x="248986" y="590469"/>
                  </a:lnTo>
                  <a:lnTo>
                    <a:pt x="297179" y="594360"/>
                  </a:lnTo>
                  <a:lnTo>
                    <a:pt x="345373" y="590469"/>
                  </a:lnTo>
                  <a:lnTo>
                    <a:pt x="391094" y="579205"/>
                  </a:lnTo>
                  <a:lnTo>
                    <a:pt x="433731" y="561180"/>
                  </a:lnTo>
                  <a:lnTo>
                    <a:pt x="472671" y="537008"/>
                  </a:lnTo>
                  <a:lnTo>
                    <a:pt x="507301" y="507301"/>
                  </a:lnTo>
                  <a:lnTo>
                    <a:pt x="537008" y="472671"/>
                  </a:lnTo>
                  <a:lnTo>
                    <a:pt x="561180" y="433731"/>
                  </a:lnTo>
                  <a:lnTo>
                    <a:pt x="579205" y="391094"/>
                  </a:lnTo>
                  <a:lnTo>
                    <a:pt x="590469" y="345373"/>
                  </a:lnTo>
                  <a:lnTo>
                    <a:pt x="594359" y="297179"/>
                  </a:lnTo>
                  <a:lnTo>
                    <a:pt x="590469" y="248986"/>
                  </a:lnTo>
                  <a:lnTo>
                    <a:pt x="579205" y="203265"/>
                  </a:lnTo>
                  <a:lnTo>
                    <a:pt x="561180" y="160628"/>
                  </a:lnTo>
                  <a:lnTo>
                    <a:pt x="537008" y="121688"/>
                  </a:lnTo>
                  <a:lnTo>
                    <a:pt x="507301" y="87058"/>
                  </a:lnTo>
                  <a:lnTo>
                    <a:pt x="472671" y="57351"/>
                  </a:lnTo>
                  <a:lnTo>
                    <a:pt x="433731" y="33179"/>
                  </a:lnTo>
                  <a:lnTo>
                    <a:pt x="391094" y="15154"/>
                  </a:lnTo>
                  <a:lnTo>
                    <a:pt x="345373" y="3890"/>
                  </a:lnTo>
                  <a:lnTo>
                    <a:pt x="297179" y="0"/>
                  </a:lnTo>
                  <a:close/>
                </a:path>
              </a:pathLst>
            </a:custGeom>
            <a:solidFill>
              <a:srgbClr val="354F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755892" y="498347"/>
              <a:ext cx="399415" cy="398145"/>
            </a:xfrm>
            <a:custGeom>
              <a:avLst/>
              <a:gdLst/>
              <a:ahLst/>
              <a:cxnLst/>
              <a:rect l="l" t="t" r="r" b="b"/>
              <a:pathLst>
                <a:path w="399415" h="398144">
                  <a:moveTo>
                    <a:pt x="322072" y="0"/>
                  </a:moveTo>
                  <a:lnTo>
                    <a:pt x="67817" y="0"/>
                  </a:lnTo>
                  <a:lnTo>
                    <a:pt x="65024" y="3175"/>
                  </a:lnTo>
                  <a:lnTo>
                    <a:pt x="2793" y="65277"/>
                  </a:lnTo>
                  <a:lnTo>
                    <a:pt x="888" y="67055"/>
                  </a:lnTo>
                  <a:lnTo>
                    <a:pt x="0" y="68833"/>
                  </a:lnTo>
                  <a:lnTo>
                    <a:pt x="126" y="397763"/>
                  </a:lnTo>
                  <a:lnTo>
                    <a:pt x="322072" y="397763"/>
                  </a:lnTo>
                  <a:lnTo>
                    <a:pt x="322072" y="384682"/>
                  </a:lnTo>
                  <a:lnTo>
                    <a:pt x="13207" y="384682"/>
                  </a:lnTo>
                  <a:lnTo>
                    <a:pt x="13207" y="77088"/>
                  </a:lnTo>
                  <a:lnTo>
                    <a:pt x="77088" y="77088"/>
                  </a:lnTo>
                  <a:lnTo>
                    <a:pt x="77088" y="64388"/>
                  </a:lnTo>
                  <a:lnTo>
                    <a:pt x="60705" y="64388"/>
                  </a:lnTo>
                  <a:lnTo>
                    <a:pt x="24002" y="64261"/>
                  </a:lnTo>
                  <a:lnTo>
                    <a:pt x="22859" y="64134"/>
                  </a:lnTo>
                  <a:lnTo>
                    <a:pt x="64007" y="23113"/>
                  </a:lnTo>
                  <a:lnTo>
                    <a:pt x="77088" y="23113"/>
                  </a:lnTo>
                  <a:lnTo>
                    <a:pt x="77088" y="13207"/>
                  </a:lnTo>
                  <a:lnTo>
                    <a:pt x="322072" y="13207"/>
                  </a:lnTo>
                  <a:lnTo>
                    <a:pt x="322072" y="0"/>
                  </a:lnTo>
                  <a:close/>
                </a:path>
                <a:path w="399415" h="398144">
                  <a:moveTo>
                    <a:pt x="322072" y="323850"/>
                  </a:moveTo>
                  <a:lnTo>
                    <a:pt x="308736" y="323850"/>
                  </a:lnTo>
                  <a:lnTo>
                    <a:pt x="308736" y="384682"/>
                  </a:lnTo>
                  <a:lnTo>
                    <a:pt x="322072" y="384682"/>
                  </a:lnTo>
                  <a:lnTo>
                    <a:pt x="322072" y="323850"/>
                  </a:lnTo>
                  <a:close/>
                </a:path>
                <a:path w="399415" h="398144">
                  <a:moveTo>
                    <a:pt x="322072" y="13207"/>
                  </a:moveTo>
                  <a:lnTo>
                    <a:pt x="308990" y="13207"/>
                  </a:lnTo>
                  <a:lnTo>
                    <a:pt x="308990" y="239902"/>
                  </a:lnTo>
                  <a:lnTo>
                    <a:pt x="308101" y="242061"/>
                  </a:lnTo>
                  <a:lnTo>
                    <a:pt x="235203" y="314832"/>
                  </a:lnTo>
                  <a:lnTo>
                    <a:pt x="233425" y="316483"/>
                  </a:lnTo>
                  <a:lnTo>
                    <a:pt x="232155" y="318769"/>
                  </a:lnTo>
                  <a:lnTo>
                    <a:pt x="231521" y="321055"/>
                  </a:lnTo>
                  <a:lnTo>
                    <a:pt x="227804" y="333755"/>
                  </a:lnTo>
                  <a:lnTo>
                    <a:pt x="220633" y="358901"/>
                  </a:lnTo>
                  <a:lnTo>
                    <a:pt x="217169" y="370966"/>
                  </a:lnTo>
                  <a:lnTo>
                    <a:pt x="216915" y="372236"/>
                  </a:lnTo>
                  <a:lnTo>
                    <a:pt x="216560" y="373760"/>
                  </a:lnTo>
                  <a:lnTo>
                    <a:pt x="216153" y="375284"/>
                  </a:lnTo>
                  <a:lnTo>
                    <a:pt x="221487" y="373760"/>
                  </a:lnTo>
                  <a:lnTo>
                    <a:pt x="226313" y="372236"/>
                  </a:lnTo>
                  <a:lnTo>
                    <a:pt x="231139" y="370966"/>
                  </a:lnTo>
                  <a:lnTo>
                    <a:pt x="270001" y="359536"/>
                  </a:lnTo>
                  <a:lnTo>
                    <a:pt x="272414" y="358901"/>
                  </a:lnTo>
                  <a:lnTo>
                    <a:pt x="274827" y="357377"/>
                  </a:lnTo>
                  <a:lnTo>
                    <a:pt x="275844" y="356361"/>
                  </a:lnTo>
                  <a:lnTo>
                    <a:pt x="234823" y="356361"/>
                  </a:lnTo>
                  <a:lnTo>
                    <a:pt x="237108" y="348360"/>
                  </a:lnTo>
                  <a:lnTo>
                    <a:pt x="241173" y="333755"/>
                  </a:lnTo>
                  <a:lnTo>
                    <a:pt x="267598" y="333755"/>
                  </a:lnTo>
                  <a:lnTo>
                    <a:pt x="274475" y="326897"/>
                  </a:lnTo>
                  <a:lnTo>
                    <a:pt x="253873" y="326897"/>
                  </a:lnTo>
                  <a:lnTo>
                    <a:pt x="252222" y="324992"/>
                  </a:lnTo>
                  <a:lnTo>
                    <a:pt x="250062" y="322833"/>
                  </a:lnTo>
                  <a:lnTo>
                    <a:pt x="248284" y="320801"/>
                  </a:lnTo>
                  <a:lnTo>
                    <a:pt x="339851" y="229615"/>
                  </a:lnTo>
                  <a:lnTo>
                    <a:pt x="358989" y="229615"/>
                  </a:lnTo>
                  <a:lnTo>
                    <a:pt x="356950" y="227583"/>
                  </a:lnTo>
                  <a:lnTo>
                    <a:pt x="322452" y="227583"/>
                  </a:lnTo>
                  <a:lnTo>
                    <a:pt x="322325" y="226440"/>
                  </a:lnTo>
                  <a:lnTo>
                    <a:pt x="322072" y="225805"/>
                  </a:lnTo>
                  <a:lnTo>
                    <a:pt x="322072" y="13207"/>
                  </a:lnTo>
                  <a:close/>
                </a:path>
                <a:path w="399415" h="398144">
                  <a:moveTo>
                    <a:pt x="267598" y="333755"/>
                  </a:moveTo>
                  <a:lnTo>
                    <a:pt x="241173" y="333755"/>
                  </a:lnTo>
                  <a:lnTo>
                    <a:pt x="246760" y="339216"/>
                  </a:lnTo>
                  <a:lnTo>
                    <a:pt x="251967" y="344424"/>
                  </a:lnTo>
                  <a:lnTo>
                    <a:pt x="257301" y="349884"/>
                  </a:lnTo>
                  <a:lnTo>
                    <a:pt x="242950" y="354075"/>
                  </a:lnTo>
                  <a:lnTo>
                    <a:pt x="234823" y="356361"/>
                  </a:lnTo>
                  <a:lnTo>
                    <a:pt x="275844" y="356361"/>
                  </a:lnTo>
                  <a:lnTo>
                    <a:pt x="283751" y="348636"/>
                  </a:lnTo>
                  <a:lnTo>
                    <a:pt x="289264" y="343153"/>
                  </a:lnTo>
                  <a:lnTo>
                    <a:pt x="270001" y="343153"/>
                  </a:lnTo>
                  <a:lnTo>
                    <a:pt x="265937" y="339089"/>
                  </a:lnTo>
                  <a:lnTo>
                    <a:pt x="264159" y="337184"/>
                  </a:lnTo>
                  <a:lnTo>
                    <a:pt x="267598" y="333755"/>
                  </a:lnTo>
                  <a:close/>
                </a:path>
                <a:path w="399415" h="398144">
                  <a:moveTo>
                    <a:pt x="386877" y="245999"/>
                  </a:moveTo>
                  <a:lnTo>
                    <a:pt x="355600" y="245999"/>
                  </a:lnTo>
                  <a:lnTo>
                    <a:pt x="357377" y="247650"/>
                  </a:lnTo>
                  <a:lnTo>
                    <a:pt x="359536" y="249935"/>
                  </a:lnTo>
                  <a:lnTo>
                    <a:pt x="361441" y="251840"/>
                  </a:lnTo>
                  <a:lnTo>
                    <a:pt x="270001" y="343153"/>
                  </a:lnTo>
                  <a:lnTo>
                    <a:pt x="289264" y="343153"/>
                  </a:lnTo>
                  <a:lnTo>
                    <a:pt x="307212" y="325246"/>
                  </a:lnTo>
                  <a:lnTo>
                    <a:pt x="308736" y="323850"/>
                  </a:lnTo>
                  <a:lnTo>
                    <a:pt x="322072" y="323850"/>
                  </a:lnTo>
                  <a:lnTo>
                    <a:pt x="322072" y="311403"/>
                  </a:lnTo>
                  <a:lnTo>
                    <a:pt x="322833" y="309625"/>
                  </a:lnTo>
                  <a:lnTo>
                    <a:pt x="384809" y="248157"/>
                  </a:lnTo>
                  <a:lnTo>
                    <a:pt x="386877" y="245999"/>
                  </a:lnTo>
                  <a:close/>
                </a:path>
                <a:path w="399415" h="398144">
                  <a:moveTo>
                    <a:pt x="358989" y="229615"/>
                  </a:moveTo>
                  <a:lnTo>
                    <a:pt x="339851" y="229615"/>
                  </a:lnTo>
                  <a:lnTo>
                    <a:pt x="343915" y="233679"/>
                  </a:lnTo>
                  <a:lnTo>
                    <a:pt x="345693" y="235330"/>
                  </a:lnTo>
                  <a:lnTo>
                    <a:pt x="253873" y="326897"/>
                  </a:lnTo>
                  <a:lnTo>
                    <a:pt x="274475" y="326897"/>
                  </a:lnTo>
                  <a:lnTo>
                    <a:pt x="355600" y="245999"/>
                  </a:lnTo>
                  <a:lnTo>
                    <a:pt x="386877" y="245999"/>
                  </a:lnTo>
                  <a:lnTo>
                    <a:pt x="389447" y="243314"/>
                  </a:lnTo>
                  <a:lnTo>
                    <a:pt x="390360" y="242188"/>
                  </a:lnTo>
                  <a:lnTo>
                    <a:pt x="371601" y="242188"/>
                  </a:lnTo>
                  <a:lnTo>
                    <a:pt x="358989" y="229615"/>
                  </a:lnTo>
                  <a:close/>
                </a:path>
                <a:path w="399415" h="398144">
                  <a:moveTo>
                    <a:pt x="392118" y="203326"/>
                  </a:moveTo>
                  <a:lnTo>
                    <a:pt x="366394" y="203326"/>
                  </a:lnTo>
                  <a:lnTo>
                    <a:pt x="375792" y="204088"/>
                  </a:lnTo>
                  <a:lnTo>
                    <a:pt x="381634" y="210057"/>
                  </a:lnTo>
                  <a:lnTo>
                    <a:pt x="387350" y="215772"/>
                  </a:lnTo>
                  <a:lnTo>
                    <a:pt x="387984" y="225425"/>
                  </a:lnTo>
                  <a:lnTo>
                    <a:pt x="379222" y="235457"/>
                  </a:lnTo>
                  <a:lnTo>
                    <a:pt x="375157" y="238759"/>
                  </a:lnTo>
                  <a:lnTo>
                    <a:pt x="371601" y="242188"/>
                  </a:lnTo>
                  <a:lnTo>
                    <a:pt x="390360" y="242188"/>
                  </a:lnTo>
                  <a:lnTo>
                    <a:pt x="393620" y="238172"/>
                  </a:lnTo>
                  <a:lnTo>
                    <a:pt x="397007" y="232531"/>
                  </a:lnTo>
                  <a:lnTo>
                    <a:pt x="399196" y="226440"/>
                  </a:lnTo>
                  <a:lnTo>
                    <a:pt x="399287" y="216788"/>
                  </a:lnTo>
                  <a:lnTo>
                    <a:pt x="398906" y="216153"/>
                  </a:lnTo>
                  <a:lnTo>
                    <a:pt x="398652" y="215518"/>
                  </a:lnTo>
                  <a:lnTo>
                    <a:pt x="398525" y="214756"/>
                  </a:lnTo>
                  <a:lnTo>
                    <a:pt x="392118" y="203326"/>
                  </a:lnTo>
                  <a:close/>
                </a:path>
                <a:path w="399415" h="398144">
                  <a:moveTo>
                    <a:pt x="363378" y="193147"/>
                  </a:moveTo>
                  <a:lnTo>
                    <a:pt x="349503" y="200786"/>
                  </a:lnTo>
                  <a:lnTo>
                    <a:pt x="343334" y="206829"/>
                  </a:lnTo>
                  <a:lnTo>
                    <a:pt x="324888" y="225258"/>
                  </a:lnTo>
                  <a:lnTo>
                    <a:pt x="324230" y="225805"/>
                  </a:lnTo>
                  <a:lnTo>
                    <a:pt x="322452" y="227583"/>
                  </a:lnTo>
                  <a:lnTo>
                    <a:pt x="356950" y="227583"/>
                  </a:lnTo>
                  <a:lnTo>
                    <a:pt x="348996" y="219709"/>
                  </a:lnTo>
                  <a:lnTo>
                    <a:pt x="352551" y="216153"/>
                  </a:lnTo>
                  <a:lnTo>
                    <a:pt x="355980" y="211962"/>
                  </a:lnTo>
                  <a:lnTo>
                    <a:pt x="360044" y="208660"/>
                  </a:lnTo>
                  <a:lnTo>
                    <a:pt x="366394" y="203326"/>
                  </a:lnTo>
                  <a:lnTo>
                    <a:pt x="392118" y="203326"/>
                  </a:lnTo>
                  <a:lnTo>
                    <a:pt x="390794" y="200965"/>
                  </a:lnTo>
                  <a:lnTo>
                    <a:pt x="378110" y="193484"/>
                  </a:lnTo>
                  <a:lnTo>
                    <a:pt x="363378" y="193147"/>
                  </a:lnTo>
                  <a:close/>
                </a:path>
                <a:path w="399415" h="398144">
                  <a:moveTo>
                    <a:pt x="77088" y="23113"/>
                  </a:moveTo>
                  <a:lnTo>
                    <a:pt x="64007" y="23113"/>
                  </a:lnTo>
                  <a:lnTo>
                    <a:pt x="64134" y="24002"/>
                  </a:lnTo>
                  <a:lnTo>
                    <a:pt x="64388" y="24891"/>
                  </a:lnTo>
                  <a:lnTo>
                    <a:pt x="64388" y="60705"/>
                  </a:lnTo>
                  <a:lnTo>
                    <a:pt x="64515" y="63500"/>
                  </a:lnTo>
                  <a:lnTo>
                    <a:pt x="63626" y="64388"/>
                  </a:lnTo>
                  <a:lnTo>
                    <a:pt x="77088" y="64388"/>
                  </a:lnTo>
                  <a:lnTo>
                    <a:pt x="77088" y="231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81926" y="522731"/>
              <a:ext cx="269621" cy="34885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576071" y="7388351"/>
              <a:ext cx="1618615" cy="0"/>
            </a:xfrm>
            <a:custGeom>
              <a:avLst/>
              <a:gdLst/>
              <a:ahLst/>
              <a:cxnLst/>
              <a:rect l="l" t="t" r="r" b="b"/>
              <a:pathLst>
                <a:path w="1618614">
                  <a:moveTo>
                    <a:pt x="0" y="0"/>
                  </a:moveTo>
                  <a:lnTo>
                    <a:pt x="1618234" y="0"/>
                  </a:lnTo>
                </a:path>
              </a:pathLst>
            </a:custGeom>
            <a:ln w="12700">
              <a:solidFill>
                <a:srgbClr val="EB733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11898" y="7295641"/>
              <a:ext cx="1903730" cy="1050290"/>
            </a:xfrm>
            <a:custGeom>
              <a:avLst/>
              <a:gdLst/>
              <a:ahLst/>
              <a:cxnLst/>
              <a:rect l="l" t="t" r="r" b="b"/>
              <a:pathLst>
                <a:path w="1903730" h="1050290">
                  <a:moveTo>
                    <a:pt x="600214" y="832231"/>
                  </a:moveTo>
                  <a:lnTo>
                    <a:pt x="552983" y="832231"/>
                  </a:lnTo>
                  <a:lnTo>
                    <a:pt x="80543" y="832231"/>
                  </a:lnTo>
                  <a:lnTo>
                    <a:pt x="40919" y="832231"/>
                  </a:lnTo>
                  <a:lnTo>
                    <a:pt x="40919" y="1050163"/>
                  </a:lnTo>
                  <a:lnTo>
                    <a:pt x="80543" y="1050163"/>
                  </a:lnTo>
                  <a:lnTo>
                    <a:pt x="552970" y="1050163"/>
                  </a:lnTo>
                  <a:lnTo>
                    <a:pt x="600214" y="1050163"/>
                  </a:lnTo>
                  <a:lnTo>
                    <a:pt x="600214" y="832231"/>
                  </a:lnTo>
                  <a:close/>
                </a:path>
                <a:path w="1903730" h="1050290">
                  <a:moveTo>
                    <a:pt x="1903476" y="0"/>
                  </a:moveTo>
                  <a:lnTo>
                    <a:pt x="0" y="0"/>
                  </a:lnTo>
                  <a:lnTo>
                    <a:pt x="0" y="217932"/>
                  </a:lnTo>
                  <a:lnTo>
                    <a:pt x="1903476" y="217932"/>
                  </a:lnTo>
                  <a:lnTo>
                    <a:pt x="1903476" y="0"/>
                  </a:lnTo>
                  <a:close/>
                </a:path>
              </a:pathLst>
            </a:custGeom>
            <a:solidFill>
              <a:srgbClr val="EB73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811898" y="7276338"/>
            <a:ext cx="1904364" cy="1418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solidFill>
                  <a:srgbClr val="F1F1F1"/>
                </a:solidFill>
                <a:latin typeface="Calibri"/>
                <a:cs typeface="Calibri"/>
              </a:rPr>
              <a:t>LIGAÇÕES</a:t>
            </a:r>
            <a:r>
              <a:rPr sz="1400" b="1" spc="-40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F1F1F1"/>
                </a:solidFill>
                <a:latin typeface="Calibri"/>
                <a:cs typeface="Calibri"/>
              </a:rPr>
              <a:t>INFORMATIVAS</a:t>
            </a:r>
            <a:endParaRPr sz="1400">
              <a:latin typeface="Calibri"/>
              <a:cs typeface="Calibri"/>
            </a:endParaRPr>
          </a:p>
          <a:p>
            <a:pPr marL="20320">
              <a:lnSpc>
                <a:spcPct val="100000"/>
              </a:lnSpc>
              <a:spcBef>
                <a:spcPts val="1220"/>
              </a:spcBef>
            </a:pPr>
            <a:r>
              <a:rPr sz="1100" u="sng" spc="-5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7"/>
              </a:rPr>
              <a:t>https://ecotree.green/en/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800">
              <a:latin typeface="Calibri"/>
              <a:cs typeface="Calibri"/>
            </a:endParaRPr>
          </a:p>
          <a:p>
            <a:pPr marL="80645">
              <a:lnSpc>
                <a:spcPct val="100000"/>
              </a:lnSpc>
            </a:pPr>
            <a:r>
              <a:rPr sz="1400" b="1" dirty="0">
                <a:solidFill>
                  <a:srgbClr val="F1F1F1"/>
                </a:solidFill>
                <a:latin typeface="Calibri"/>
                <a:cs typeface="Calibri"/>
              </a:rPr>
              <a:t>EMAIL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150">
              <a:latin typeface="Calibri"/>
              <a:cs typeface="Calibri"/>
            </a:endParaRPr>
          </a:p>
          <a:p>
            <a:pPr marL="36195">
              <a:lnSpc>
                <a:spcPct val="100000"/>
              </a:lnSpc>
            </a:pPr>
            <a:r>
              <a:rPr sz="1100" u="sng" spc="-5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8"/>
              </a:rPr>
              <a:t>mathilde.a@ecotree.green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85">
              <a:lnSpc>
                <a:spcPts val="760"/>
              </a:lnSpc>
            </a:pPr>
            <a:r>
              <a:rPr spc="-5" dirty="0"/>
              <a:t>21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10043" y="7951658"/>
            <a:ext cx="114300" cy="18942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760"/>
              </a:lnSpc>
            </a:pP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o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c</a:t>
            </a:r>
            <a:r>
              <a:rPr sz="700" spc="114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a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204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2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e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a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r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12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g</a:t>
            </a:r>
            <a:r>
              <a:rPr sz="700" spc="2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21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C</a:t>
            </a:r>
            <a:r>
              <a:rPr sz="700" spc="9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o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m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m</a:t>
            </a:r>
            <a:r>
              <a:rPr sz="700" spc="9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u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t</a:t>
            </a:r>
            <a:r>
              <a:rPr sz="700" spc="12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e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s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107681" y="9986987"/>
            <a:ext cx="311150" cy="179705"/>
            <a:chOff x="7107681" y="9986987"/>
            <a:chExt cx="311150" cy="17970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01197" y="10028970"/>
              <a:ext cx="131230" cy="13123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107681" y="9986987"/>
              <a:ext cx="311150" cy="179705"/>
            </a:xfrm>
            <a:custGeom>
              <a:avLst/>
              <a:gdLst/>
              <a:ahLst/>
              <a:cxnLst/>
              <a:rect l="l" t="t" r="r" b="b"/>
              <a:pathLst>
                <a:path w="311150" h="179704">
                  <a:moveTo>
                    <a:pt x="306704" y="0"/>
                  </a:moveTo>
                  <a:lnTo>
                    <a:pt x="302768" y="1054"/>
                  </a:lnTo>
                  <a:lnTo>
                    <a:pt x="302514" y="63"/>
                  </a:lnTo>
                  <a:lnTo>
                    <a:pt x="302385" y="12047"/>
                  </a:lnTo>
                  <a:lnTo>
                    <a:pt x="303291" y="25833"/>
                  </a:lnTo>
                  <a:lnTo>
                    <a:pt x="304889" y="39630"/>
                  </a:lnTo>
                  <a:lnTo>
                    <a:pt x="306832" y="51650"/>
                  </a:lnTo>
                  <a:lnTo>
                    <a:pt x="302011" y="71757"/>
                  </a:lnTo>
                  <a:lnTo>
                    <a:pt x="286369" y="91803"/>
                  </a:lnTo>
                  <a:lnTo>
                    <a:pt x="268416" y="107927"/>
                  </a:lnTo>
                  <a:lnTo>
                    <a:pt x="256667" y="116268"/>
                  </a:lnTo>
                  <a:lnTo>
                    <a:pt x="254253" y="117411"/>
                  </a:lnTo>
                  <a:lnTo>
                    <a:pt x="247776" y="124447"/>
                  </a:lnTo>
                  <a:lnTo>
                    <a:pt x="211665" y="154731"/>
                  </a:lnTo>
                  <a:lnTo>
                    <a:pt x="161101" y="174393"/>
                  </a:lnTo>
                  <a:lnTo>
                    <a:pt x="134635" y="171699"/>
                  </a:lnTo>
                  <a:lnTo>
                    <a:pt x="114004" y="161215"/>
                  </a:lnTo>
                  <a:lnTo>
                    <a:pt x="101219" y="146316"/>
                  </a:lnTo>
                  <a:lnTo>
                    <a:pt x="89308" y="130560"/>
                  </a:lnTo>
                  <a:lnTo>
                    <a:pt x="73183" y="118210"/>
                  </a:lnTo>
                  <a:lnTo>
                    <a:pt x="55106" y="109553"/>
                  </a:lnTo>
                  <a:lnTo>
                    <a:pt x="37338" y="104876"/>
                  </a:lnTo>
                  <a:lnTo>
                    <a:pt x="27481" y="101362"/>
                  </a:lnTo>
                  <a:lnTo>
                    <a:pt x="18684" y="95038"/>
                  </a:lnTo>
                  <a:lnTo>
                    <a:pt x="11245" y="87465"/>
                  </a:lnTo>
                  <a:lnTo>
                    <a:pt x="5461" y="80200"/>
                  </a:lnTo>
                  <a:lnTo>
                    <a:pt x="0" y="81648"/>
                  </a:lnTo>
                  <a:lnTo>
                    <a:pt x="36068" y="109969"/>
                  </a:lnTo>
                  <a:lnTo>
                    <a:pt x="52792" y="114654"/>
                  </a:lnTo>
                  <a:lnTo>
                    <a:pt x="69850" y="122807"/>
                  </a:lnTo>
                  <a:lnTo>
                    <a:pt x="85002" y="134234"/>
                  </a:lnTo>
                  <a:lnTo>
                    <a:pt x="96012" y="148742"/>
                  </a:lnTo>
                  <a:lnTo>
                    <a:pt x="107517" y="162982"/>
                  </a:lnTo>
                  <a:lnTo>
                    <a:pt x="125761" y="174072"/>
                  </a:lnTo>
                  <a:lnTo>
                    <a:pt x="149197" y="179514"/>
                  </a:lnTo>
                  <a:lnTo>
                    <a:pt x="176275" y="176809"/>
                  </a:lnTo>
                  <a:lnTo>
                    <a:pt x="213582" y="159407"/>
                  </a:lnTo>
                  <a:lnTo>
                    <a:pt x="253746" y="124968"/>
                  </a:lnTo>
                  <a:lnTo>
                    <a:pt x="256159" y="122199"/>
                  </a:lnTo>
                  <a:lnTo>
                    <a:pt x="258064" y="121678"/>
                  </a:lnTo>
                  <a:lnTo>
                    <a:pt x="269624" y="113625"/>
                  </a:lnTo>
                  <a:lnTo>
                    <a:pt x="288829" y="96753"/>
                  </a:lnTo>
                  <a:lnTo>
                    <a:pt x="305891" y="74821"/>
                  </a:lnTo>
                  <a:lnTo>
                    <a:pt x="311023" y="51587"/>
                  </a:lnTo>
                  <a:lnTo>
                    <a:pt x="308544" y="35995"/>
                  </a:lnTo>
                  <a:lnTo>
                    <a:pt x="307101" y="21512"/>
                  </a:lnTo>
                  <a:lnTo>
                    <a:pt x="306540" y="9169"/>
                  </a:lnTo>
                  <a:lnTo>
                    <a:pt x="3067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0513" y="9993781"/>
              <a:ext cx="230711" cy="152552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432816" y="10045114"/>
            <a:ext cx="484505" cy="327025"/>
            <a:chOff x="432816" y="10045114"/>
            <a:chExt cx="484505" cy="327025"/>
          </a:xfrm>
        </p:grpSpPr>
        <p:sp>
          <p:nvSpPr>
            <p:cNvPr id="8" name="object 8"/>
            <p:cNvSpPr/>
            <p:nvPr/>
          </p:nvSpPr>
          <p:spPr>
            <a:xfrm>
              <a:off x="432816" y="10045114"/>
              <a:ext cx="484505" cy="327025"/>
            </a:xfrm>
            <a:custGeom>
              <a:avLst/>
              <a:gdLst/>
              <a:ahLst/>
              <a:cxnLst/>
              <a:rect l="l" t="t" r="r" b="b"/>
              <a:pathLst>
                <a:path w="484505" h="327025">
                  <a:moveTo>
                    <a:pt x="484491" y="0"/>
                  </a:moveTo>
                  <a:lnTo>
                    <a:pt x="0" y="0"/>
                  </a:lnTo>
                  <a:lnTo>
                    <a:pt x="0" y="326620"/>
                  </a:lnTo>
                  <a:lnTo>
                    <a:pt x="484491" y="326620"/>
                  </a:lnTo>
                  <a:lnTo>
                    <a:pt x="484491" y="0"/>
                  </a:lnTo>
                  <a:close/>
                </a:path>
              </a:pathLst>
            </a:custGeom>
            <a:solidFill>
              <a:srgbClr val="2C48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63489" y="10191998"/>
              <a:ext cx="33020" cy="29845"/>
            </a:xfrm>
            <a:custGeom>
              <a:avLst/>
              <a:gdLst/>
              <a:ahLst/>
              <a:cxnLst/>
              <a:rect l="l" t="t" r="r" b="b"/>
              <a:pathLst>
                <a:path w="33020" h="29845">
                  <a:moveTo>
                    <a:pt x="16393" y="0"/>
                  </a:moveTo>
                  <a:lnTo>
                    <a:pt x="14928" y="4266"/>
                  </a:lnTo>
                  <a:lnTo>
                    <a:pt x="12466" y="10842"/>
                  </a:lnTo>
                  <a:lnTo>
                    <a:pt x="4943" y="10986"/>
                  </a:lnTo>
                  <a:lnTo>
                    <a:pt x="0" y="11130"/>
                  </a:lnTo>
                  <a:lnTo>
                    <a:pt x="9945" y="18337"/>
                  </a:lnTo>
                  <a:lnTo>
                    <a:pt x="6311" y="29655"/>
                  </a:lnTo>
                  <a:lnTo>
                    <a:pt x="16393" y="22884"/>
                  </a:lnTo>
                  <a:lnTo>
                    <a:pt x="26535" y="29655"/>
                  </a:lnTo>
                  <a:lnTo>
                    <a:pt x="22998" y="18337"/>
                  </a:lnTo>
                  <a:lnTo>
                    <a:pt x="32983" y="11130"/>
                  </a:lnTo>
                  <a:lnTo>
                    <a:pt x="27981" y="10986"/>
                  </a:lnTo>
                  <a:lnTo>
                    <a:pt x="20516" y="10842"/>
                  </a:lnTo>
                  <a:lnTo>
                    <a:pt x="16393" y="0"/>
                  </a:lnTo>
                  <a:close/>
                </a:path>
              </a:pathLst>
            </a:custGeom>
            <a:solidFill>
              <a:srgbClr val="F1EE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63489" y="10191998"/>
              <a:ext cx="33020" cy="29845"/>
            </a:xfrm>
            <a:custGeom>
              <a:avLst/>
              <a:gdLst/>
              <a:ahLst/>
              <a:cxnLst/>
              <a:rect l="l" t="t" r="r" b="b"/>
              <a:pathLst>
                <a:path w="33020" h="29845">
                  <a:moveTo>
                    <a:pt x="32983" y="11130"/>
                  </a:moveTo>
                  <a:lnTo>
                    <a:pt x="27981" y="10986"/>
                  </a:lnTo>
                  <a:lnTo>
                    <a:pt x="20516" y="10842"/>
                  </a:lnTo>
                  <a:lnTo>
                    <a:pt x="17996" y="4266"/>
                  </a:lnTo>
                  <a:lnTo>
                    <a:pt x="16393" y="0"/>
                  </a:lnTo>
                  <a:lnTo>
                    <a:pt x="14928" y="4266"/>
                  </a:lnTo>
                  <a:lnTo>
                    <a:pt x="12466" y="10842"/>
                  </a:lnTo>
                  <a:lnTo>
                    <a:pt x="4943" y="10986"/>
                  </a:lnTo>
                  <a:lnTo>
                    <a:pt x="0" y="11130"/>
                  </a:lnTo>
                  <a:lnTo>
                    <a:pt x="4064" y="14082"/>
                  </a:lnTo>
                  <a:lnTo>
                    <a:pt x="9945" y="18337"/>
                  </a:lnTo>
                  <a:lnTo>
                    <a:pt x="7757" y="25109"/>
                  </a:lnTo>
                  <a:lnTo>
                    <a:pt x="6311" y="29655"/>
                  </a:lnTo>
                  <a:lnTo>
                    <a:pt x="10238" y="26995"/>
                  </a:lnTo>
                  <a:lnTo>
                    <a:pt x="16393" y="22884"/>
                  </a:lnTo>
                  <a:lnTo>
                    <a:pt x="22549" y="26995"/>
                  </a:lnTo>
                  <a:lnTo>
                    <a:pt x="26535" y="29655"/>
                  </a:lnTo>
                  <a:lnTo>
                    <a:pt x="22998" y="18337"/>
                  </a:lnTo>
                  <a:lnTo>
                    <a:pt x="32983" y="11130"/>
                  </a:lnTo>
                  <a:close/>
                </a:path>
              </a:pathLst>
            </a:custGeom>
            <a:ln w="3175">
              <a:solidFill>
                <a:srgbClr val="F1E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5823" y="10085947"/>
              <a:ext cx="217734" cy="8405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52482" y="10191862"/>
              <a:ext cx="33655" cy="29845"/>
            </a:xfrm>
            <a:custGeom>
              <a:avLst/>
              <a:gdLst/>
              <a:ahLst/>
              <a:cxnLst/>
              <a:rect l="l" t="t" r="r" b="b"/>
              <a:pathLst>
                <a:path w="33654" h="29845">
                  <a:moveTo>
                    <a:pt x="16540" y="0"/>
                  </a:moveTo>
                  <a:lnTo>
                    <a:pt x="14940" y="4247"/>
                  </a:lnTo>
                  <a:lnTo>
                    <a:pt x="12611" y="10978"/>
                  </a:lnTo>
                  <a:lnTo>
                    <a:pt x="5094" y="11122"/>
                  </a:lnTo>
                  <a:lnTo>
                    <a:pt x="0" y="11122"/>
                  </a:lnTo>
                  <a:lnTo>
                    <a:pt x="4074" y="14218"/>
                  </a:lnTo>
                  <a:lnTo>
                    <a:pt x="9943" y="18473"/>
                  </a:lnTo>
                  <a:lnTo>
                    <a:pt x="7905" y="25100"/>
                  </a:lnTo>
                  <a:lnTo>
                    <a:pt x="6452" y="29647"/>
                  </a:lnTo>
                  <a:lnTo>
                    <a:pt x="10379" y="26986"/>
                  </a:lnTo>
                  <a:lnTo>
                    <a:pt x="16540" y="22875"/>
                  </a:lnTo>
                  <a:lnTo>
                    <a:pt x="22701" y="26986"/>
                  </a:lnTo>
                  <a:lnTo>
                    <a:pt x="26677" y="29647"/>
                  </a:lnTo>
                  <a:lnTo>
                    <a:pt x="23137" y="18473"/>
                  </a:lnTo>
                  <a:lnTo>
                    <a:pt x="29006" y="14218"/>
                  </a:lnTo>
                  <a:lnTo>
                    <a:pt x="33129" y="11122"/>
                  </a:lnTo>
                  <a:lnTo>
                    <a:pt x="27988" y="11122"/>
                  </a:lnTo>
                  <a:lnTo>
                    <a:pt x="20518" y="10978"/>
                  </a:lnTo>
                  <a:lnTo>
                    <a:pt x="18189" y="4247"/>
                  </a:lnTo>
                  <a:lnTo>
                    <a:pt x="16540" y="0"/>
                  </a:lnTo>
                  <a:close/>
                </a:path>
              </a:pathLst>
            </a:custGeom>
            <a:solidFill>
              <a:srgbClr val="F1EE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52482" y="10191862"/>
              <a:ext cx="33655" cy="29845"/>
            </a:xfrm>
            <a:custGeom>
              <a:avLst/>
              <a:gdLst/>
              <a:ahLst/>
              <a:cxnLst/>
              <a:rect l="l" t="t" r="r" b="b"/>
              <a:pathLst>
                <a:path w="33654" h="29845">
                  <a:moveTo>
                    <a:pt x="22701" y="26986"/>
                  </a:moveTo>
                  <a:lnTo>
                    <a:pt x="26677" y="29647"/>
                  </a:lnTo>
                  <a:lnTo>
                    <a:pt x="25224" y="25100"/>
                  </a:lnTo>
                  <a:lnTo>
                    <a:pt x="23137" y="18473"/>
                  </a:lnTo>
                  <a:lnTo>
                    <a:pt x="29006" y="14218"/>
                  </a:lnTo>
                  <a:lnTo>
                    <a:pt x="33129" y="11122"/>
                  </a:lnTo>
                  <a:lnTo>
                    <a:pt x="27988" y="11122"/>
                  </a:lnTo>
                  <a:lnTo>
                    <a:pt x="20518" y="10978"/>
                  </a:lnTo>
                  <a:lnTo>
                    <a:pt x="18189" y="4247"/>
                  </a:lnTo>
                  <a:lnTo>
                    <a:pt x="16540" y="0"/>
                  </a:lnTo>
                  <a:lnTo>
                    <a:pt x="14940" y="4247"/>
                  </a:lnTo>
                  <a:lnTo>
                    <a:pt x="12611" y="10978"/>
                  </a:lnTo>
                  <a:lnTo>
                    <a:pt x="5094" y="11122"/>
                  </a:lnTo>
                  <a:lnTo>
                    <a:pt x="0" y="11122"/>
                  </a:lnTo>
                  <a:lnTo>
                    <a:pt x="4074" y="14218"/>
                  </a:lnTo>
                  <a:lnTo>
                    <a:pt x="9943" y="18473"/>
                  </a:lnTo>
                  <a:lnTo>
                    <a:pt x="7905" y="25100"/>
                  </a:lnTo>
                  <a:lnTo>
                    <a:pt x="6452" y="29647"/>
                  </a:lnTo>
                  <a:lnTo>
                    <a:pt x="10379" y="26986"/>
                  </a:lnTo>
                  <a:lnTo>
                    <a:pt x="16540" y="22875"/>
                  </a:lnTo>
                  <a:lnTo>
                    <a:pt x="22701" y="26986"/>
                  </a:lnTo>
                  <a:close/>
                </a:path>
              </a:pathLst>
            </a:custGeom>
            <a:ln w="3175">
              <a:solidFill>
                <a:srgbClr val="F1E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5678" y="10243079"/>
              <a:ext cx="217605" cy="84062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951073" y="10024689"/>
            <a:ext cx="1005205" cy="36195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860"/>
              </a:lnSpc>
              <a:spcBef>
                <a:spcPts val="180"/>
              </a:spcBef>
            </a:pPr>
            <a:r>
              <a:rPr sz="750" spc="5" dirty="0">
                <a:solidFill>
                  <a:srgbClr val="2C48A2"/>
                </a:solidFill>
                <a:latin typeface="Arial MT"/>
                <a:cs typeface="Arial MT"/>
              </a:rPr>
              <a:t>Co-funded </a:t>
            </a:r>
            <a:r>
              <a:rPr sz="750" spc="10" dirty="0">
                <a:solidFill>
                  <a:srgbClr val="2C48A2"/>
                </a:solidFill>
                <a:latin typeface="Arial MT"/>
                <a:cs typeface="Arial MT"/>
              </a:rPr>
              <a:t>by </a:t>
            </a:r>
            <a:r>
              <a:rPr sz="750" spc="5" dirty="0">
                <a:solidFill>
                  <a:srgbClr val="2C48A2"/>
                </a:solidFill>
                <a:latin typeface="Arial MT"/>
                <a:cs typeface="Arial MT"/>
              </a:rPr>
              <a:t>the </a:t>
            </a:r>
            <a:r>
              <a:rPr sz="750" spc="10" dirty="0">
                <a:solidFill>
                  <a:srgbClr val="2C48A2"/>
                </a:solidFill>
                <a:latin typeface="Arial MT"/>
                <a:cs typeface="Arial MT"/>
              </a:rPr>
              <a:t> E</a:t>
            </a:r>
            <a:r>
              <a:rPr sz="750" dirty="0">
                <a:solidFill>
                  <a:srgbClr val="2C48A2"/>
                </a:solidFill>
                <a:latin typeface="Arial MT"/>
                <a:cs typeface="Arial MT"/>
              </a:rPr>
              <a:t>r</a:t>
            </a:r>
            <a:r>
              <a:rPr sz="750" spc="10" dirty="0">
                <a:solidFill>
                  <a:srgbClr val="2C48A2"/>
                </a:solidFill>
                <a:latin typeface="Arial MT"/>
                <a:cs typeface="Arial MT"/>
              </a:rPr>
              <a:t>a</a:t>
            </a:r>
            <a:r>
              <a:rPr sz="750" spc="5" dirty="0">
                <a:solidFill>
                  <a:srgbClr val="2C48A2"/>
                </a:solidFill>
                <a:latin typeface="Arial MT"/>
                <a:cs typeface="Arial MT"/>
              </a:rPr>
              <a:t>s</a:t>
            </a:r>
            <a:r>
              <a:rPr sz="750" spc="15" dirty="0">
                <a:solidFill>
                  <a:srgbClr val="2C48A2"/>
                </a:solidFill>
                <a:latin typeface="Arial MT"/>
                <a:cs typeface="Arial MT"/>
              </a:rPr>
              <a:t>m</a:t>
            </a:r>
            <a:r>
              <a:rPr sz="750" spc="5" dirty="0">
                <a:solidFill>
                  <a:srgbClr val="2C48A2"/>
                </a:solidFill>
                <a:latin typeface="Arial MT"/>
                <a:cs typeface="Arial MT"/>
              </a:rPr>
              <a:t>u</a:t>
            </a:r>
            <a:r>
              <a:rPr sz="750" spc="10" dirty="0">
                <a:solidFill>
                  <a:srgbClr val="2C48A2"/>
                </a:solidFill>
                <a:latin typeface="Arial MT"/>
                <a:cs typeface="Arial MT"/>
              </a:rPr>
              <a:t>s+</a:t>
            </a:r>
            <a:r>
              <a:rPr sz="750" dirty="0">
                <a:solidFill>
                  <a:srgbClr val="2C48A2"/>
                </a:solidFill>
                <a:latin typeface="Arial MT"/>
                <a:cs typeface="Arial MT"/>
              </a:rPr>
              <a:t> </a:t>
            </a:r>
            <a:r>
              <a:rPr sz="750" spc="5" dirty="0">
                <a:solidFill>
                  <a:srgbClr val="2C48A2"/>
                </a:solidFill>
                <a:latin typeface="Arial MT"/>
                <a:cs typeface="Arial MT"/>
              </a:rPr>
              <a:t>Pro</a:t>
            </a:r>
            <a:r>
              <a:rPr sz="750" spc="10" dirty="0">
                <a:solidFill>
                  <a:srgbClr val="2C48A2"/>
                </a:solidFill>
                <a:latin typeface="Arial MT"/>
                <a:cs typeface="Arial MT"/>
              </a:rPr>
              <a:t>g</a:t>
            </a:r>
            <a:r>
              <a:rPr sz="750" dirty="0">
                <a:solidFill>
                  <a:srgbClr val="2C48A2"/>
                </a:solidFill>
                <a:latin typeface="Arial MT"/>
                <a:cs typeface="Arial MT"/>
              </a:rPr>
              <a:t>r</a:t>
            </a:r>
            <a:r>
              <a:rPr sz="750" spc="10" dirty="0">
                <a:solidFill>
                  <a:srgbClr val="2C48A2"/>
                </a:solidFill>
                <a:latin typeface="Arial MT"/>
                <a:cs typeface="Arial MT"/>
              </a:rPr>
              <a:t>amme  </a:t>
            </a:r>
            <a:r>
              <a:rPr sz="750" spc="5" dirty="0">
                <a:solidFill>
                  <a:srgbClr val="2C48A2"/>
                </a:solidFill>
                <a:latin typeface="Arial MT"/>
                <a:cs typeface="Arial MT"/>
              </a:rPr>
              <a:t>of</a:t>
            </a:r>
            <a:r>
              <a:rPr sz="750" spc="-10" dirty="0">
                <a:solidFill>
                  <a:srgbClr val="2C48A2"/>
                </a:solidFill>
                <a:latin typeface="Arial MT"/>
                <a:cs typeface="Arial MT"/>
              </a:rPr>
              <a:t> </a:t>
            </a:r>
            <a:r>
              <a:rPr sz="750" spc="5" dirty="0">
                <a:solidFill>
                  <a:srgbClr val="2C48A2"/>
                </a:solidFill>
                <a:latin typeface="Arial MT"/>
                <a:cs typeface="Arial MT"/>
              </a:rPr>
              <a:t>the</a:t>
            </a:r>
            <a:r>
              <a:rPr sz="750" spc="-5" dirty="0">
                <a:solidFill>
                  <a:srgbClr val="2C48A2"/>
                </a:solidFill>
                <a:latin typeface="Arial MT"/>
                <a:cs typeface="Arial MT"/>
              </a:rPr>
              <a:t> </a:t>
            </a:r>
            <a:r>
              <a:rPr sz="750" spc="5" dirty="0">
                <a:solidFill>
                  <a:srgbClr val="2C48A2"/>
                </a:solidFill>
                <a:latin typeface="Arial MT"/>
                <a:cs typeface="Arial MT"/>
              </a:rPr>
              <a:t>European</a:t>
            </a:r>
            <a:r>
              <a:rPr sz="750" spc="-10" dirty="0">
                <a:solidFill>
                  <a:srgbClr val="2C48A2"/>
                </a:solidFill>
                <a:latin typeface="Arial MT"/>
                <a:cs typeface="Arial MT"/>
              </a:rPr>
              <a:t> </a:t>
            </a:r>
            <a:r>
              <a:rPr sz="750" spc="5" dirty="0">
                <a:solidFill>
                  <a:srgbClr val="2C48A2"/>
                </a:solidFill>
                <a:latin typeface="Arial MT"/>
                <a:cs typeface="Arial MT"/>
              </a:rPr>
              <a:t>Union</a:t>
            </a:r>
            <a:endParaRPr sz="750">
              <a:latin typeface="Arial MT"/>
              <a:cs typeface="Arial MT"/>
            </a:endParaRPr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552034" y="164763"/>
            <a:ext cx="1644190" cy="939964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0" y="2808731"/>
            <a:ext cx="3502660" cy="6992620"/>
            <a:chOff x="0" y="2808731"/>
            <a:chExt cx="3502660" cy="6992620"/>
          </a:xfrm>
        </p:grpSpPr>
        <p:sp>
          <p:nvSpPr>
            <p:cNvPr id="18" name="object 18"/>
            <p:cNvSpPr/>
            <p:nvPr/>
          </p:nvSpPr>
          <p:spPr>
            <a:xfrm>
              <a:off x="0" y="2808731"/>
              <a:ext cx="3502660" cy="6992620"/>
            </a:xfrm>
            <a:custGeom>
              <a:avLst/>
              <a:gdLst/>
              <a:ahLst/>
              <a:cxnLst/>
              <a:rect l="l" t="t" r="r" b="b"/>
              <a:pathLst>
                <a:path w="3502660" h="6992620">
                  <a:moveTo>
                    <a:pt x="3502152" y="0"/>
                  </a:moveTo>
                  <a:lnTo>
                    <a:pt x="0" y="0"/>
                  </a:lnTo>
                  <a:lnTo>
                    <a:pt x="0" y="6992111"/>
                  </a:lnTo>
                  <a:lnTo>
                    <a:pt x="3502152" y="6992111"/>
                  </a:lnTo>
                  <a:lnTo>
                    <a:pt x="3502152" y="0"/>
                  </a:lnTo>
                  <a:close/>
                </a:path>
              </a:pathLst>
            </a:custGeom>
            <a:solidFill>
              <a:srgbClr val="354F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0" y="5559297"/>
              <a:ext cx="3492500" cy="12700"/>
            </a:xfrm>
            <a:custGeom>
              <a:avLst/>
              <a:gdLst/>
              <a:ahLst/>
              <a:cxnLst/>
              <a:rect l="l" t="t" r="r" b="b"/>
              <a:pathLst>
                <a:path w="3492500" h="12700">
                  <a:moveTo>
                    <a:pt x="0" y="12700"/>
                  </a:moveTo>
                  <a:lnTo>
                    <a:pt x="3491991" y="12700"/>
                  </a:lnTo>
                  <a:lnTo>
                    <a:pt x="3491991" y="0"/>
                  </a:lnTo>
                  <a:lnTo>
                    <a:pt x="0" y="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EB73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0" y="6271005"/>
              <a:ext cx="3489325" cy="12700"/>
            </a:xfrm>
            <a:custGeom>
              <a:avLst/>
              <a:gdLst/>
              <a:ahLst/>
              <a:cxnLst/>
              <a:rect l="l" t="t" r="r" b="b"/>
              <a:pathLst>
                <a:path w="3489325" h="12700">
                  <a:moveTo>
                    <a:pt x="3488944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3488944" y="12700"/>
                  </a:lnTo>
                  <a:lnTo>
                    <a:pt x="3488944" y="0"/>
                  </a:lnTo>
                  <a:close/>
                </a:path>
              </a:pathLst>
            </a:custGeom>
            <a:solidFill>
              <a:srgbClr val="EB73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81317" y="4751577"/>
              <a:ext cx="1004569" cy="233679"/>
            </a:xfrm>
            <a:custGeom>
              <a:avLst/>
              <a:gdLst/>
              <a:ahLst/>
              <a:cxnLst/>
              <a:rect l="l" t="t" r="r" b="b"/>
              <a:pathLst>
                <a:path w="1004569" h="233679">
                  <a:moveTo>
                    <a:pt x="954024" y="0"/>
                  </a:moveTo>
                  <a:lnTo>
                    <a:pt x="42672" y="0"/>
                  </a:lnTo>
                  <a:lnTo>
                    <a:pt x="0" y="0"/>
                  </a:lnTo>
                  <a:lnTo>
                    <a:pt x="0" y="233172"/>
                  </a:lnTo>
                  <a:lnTo>
                    <a:pt x="42672" y="233172"/>
                  </a:lnTo>
                  <a:lnTo>
                    <a:pt x="954024" y="233172"/>
                  </a:lnTo>
                  <a:lnTo>
                    <a:pt x="954024" y="0"/>
                  </a:lnTo>
                  <a:close/>
                </a:path>
                <a:path w="1004569" h="233679">
                  <a:moveTo>
                    <a:pt x="1004316" y="0"/>
                  </a:moveTo>
                  <a:lnTo>
                    <a:pt x="954036" y="0"/>
                  </a:lnTo>
                  <a:lnTo>
                    <a:pt x="954036" y="233172"/>
                  </a:lnTo>
                  <a:lnTo>
                    <a:pt x="1004316" y="233172"/>
                  </a:lnTo>
                  <a:lnTo>
                    <a:pt x="1004316" y="0"/>
                  </a:lnTo>
                  <a:close/>
                </a:path>
              </a:pathLst>
            </a:custGeom>
            <a:solidFill>
              <a:srgbClr val="EB73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-12700" y="4731765"/>
            <a:ext cx="351790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36575" algn="l"/>
                <a:tab pos="3504565" algn="l"/>
              </a:tabLst>
            </a:pPr>
            <a:r>
              <a:rPr sz="1500" b="1" strike="sngStrike" dirty="0">
                <a:solidFill>
                  <a:srgbClr val="F1F1F1"/>
                </a:solidFill>
                <a:latin typeface="Calibri"/>
                <a:cs typeface="Calibri"/>
              </a:rPr>
              <a:t> 	</a:t>
            </a:r>
            <a:r>
              <a:rPr sz="1500" b="1" strike="sngStrike" spc="-15" dirty="0">
                <a:solidFill>
                  <a:srgbClr val="F1F1F1"/>
                </a:solidFill>
                <a:latin typeface="Calibri"/>
                <a:cs typeface="Calibri"/>
              </a:rPr>
              <a:t>CATEGORIA</a:t>
            </a:r>
            <a:r>
              <a:rPr sz="1500" b="1" strike="sngStrike" spc="-15" dirty="0">
                <a:solidFill>
                  <a:srgbClr val="EB7339"/>
                </a:solidFill>
                <a:latin typeface="Calibri"/>
                <a:cs typeface="Calibri"/>
              </a:rPr>
              <a:t>.	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68883" y="5036057"/>
            <a:ext cx="269557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Conservação</a:t>
            </a:r>
            <a:r>
              <a:rPr sz="11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da</a:t>
            </a:r>
            <a:r>
              <a:rPr sz="11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biodiversidade</a:t>
            </a:r>
            <a:r>
              <a:rPr sz="11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na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comunidade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81317" y="5418073"/>
            <a:ext cx="2185670" cy="233679"/>
          </a:xfrm>
          <a:custGeom>
            <a:avLst/>
            <a:gdLst/>
            <a:ahLst/>
            <a:cxnLst/>
            <a:rect l="l" t="t" r="r" b="b"/>
            <a:pathLst>
              <a:path w="2185670" h="233679">
                <a:moveTo>
                  <a:pt x="1144524" y="0"/>
                </a:moveTo>
                <a:lnTo>
                  <a:pt x="466344" y="0"/>
                </a:lnTo>
                <a:lnTo>
                  <a:pt x="42672" y="0"/>
                </a:lnTo>
                <a:lnTo>
                  <a:pt x="0" y="0"/>
                </a:lnTo>
                <a:lnTo>
                  <a:pt x="0" y="233172"/>
                </a:lnTo>
                <a:lnTo>
                  <a:pt x="42672" y="233172"/>
                </a:lnTo>
                <a:lnTo>
                  <a:pt x="466344" y="233172"/>
                </a:lnTo>
                <a:lnTo>
                  <a:pt x="1144524" y="233172"/>
                </a:lnTo>
                <a:lnTo>
                  <a:pt x="1144524" y="0"/>
                </a:lnTo>
                <a:close/>
              </a:path>
              <a:path w="2185670" h="233679">
                <a:moveTo>
                  <a:pt x="1772412" y="0"/>
                </a:moveTo>
                <a:lnTo>
                  <a:pt x="1772412" y="0"/>
                </a:lnTo>
                <a:lnTo>
                  <a:pt x="1144536" y="0"/>
                </a:lnTo>
                <a:lnTo>
                  <a:pt x="1144536" y="233172"/>
                </a:lnTo>
                <a:lnTo>
                  <a:pt x="1772412" y="233172"/>
                </a:lnTo>
                <a:lnTo>
                  <a:pt x="1772412" y="0"/>
                </a:lnTo>
                <a:close/>
              </a:path>
              <a:path w="2185670" h="233679">
                <a:moveTo>
                  <a:pt x="2185428" y="0"/>
                </a:moveTo>
                <a:lnTo>
                  <a:pt x="2135136" y="0"/>
                </a:lnTo>
                <a:lnTo>
                  <a:pt x="2017788" y="0"/>
                </a:lnTo>
                <a:lnTo>
                  <a:pt x="1772424" y="0"/>
                </a:lnTo>
                <a:lnTo>
                  <a:pt x="1772424" y="233172"/>
                </a:lnTo>
                <a:lnTo>
                  <a:pt x="2017788" y="233172"/>
                </a:lnTo>
                <a:lnTo>
                  <a:pt x="2135136" y="233172"/>
                </a:lnTo>
                <a:lnTo>
                  <a:pt x="2185428" y="233172"/>
                </a:lnTo>
                <a:lnTo>
                  <a:pt x="2185428" y="0"/>
                </a:lnTo>
                <a:close/>
              </a:path>
            </a:pathLst>
          </a:custGeom>
          <a:solidFill>
            <a:srgbClr val="EB73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511555" y="5398388"/>
            <a:ext cx="216916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10" dirty="0">
                <a:solidFill>
                  <a:srgbClr val="F1F1F1"/>
                </a:solidFill>
                <a:latin typeface="Calibri"/>
                <a:cs typeface="Calibri"/>
              </a:rPr>
              <a:t>LOCALIZAÇÃO</a:t>
            </a:r>
            <a:r>
              <a:rPr sz="1500" b="1" spc="-30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1500" b="1" spc="-20" dirty="0">
                <a:solidFill>
                  <a:srgbClr val="F1F1F1"/>
                </a:solidFill>
                <a:latin typeface="Calibri"/>
                <a:cs typeface="Calibri"/>
              </a:rPr>
              <a:t>DA </a:t>
            </a:r>
            <a:r>
              <a:rPr sz="1500" b="1" spc="-15" dirty="0">
                <a:solidFill>
                  <a:srgbClr val="F1F1F1"/>
                </a:solidFill>
                <a:latin typeface="Calibri"/>
                <a:cs typeface="Calibri"/>
              </a:rPr>
              <a:t>PRÁTICA</a:t>
            </a:r>
            <a:r>
              <a:rPr sz="1500" b="1" spc="-15" dirty="0">
                <a:solidFill>
                  <a:srgbClr val="EB7339"/>
                </a:solidFill>
                <a:latin typeface="Calibri"/>
                <a:cs typeface="Calibri"/>
              </a:rPr>
              <a:t>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68883" y="5702553"/>
            <a:ext cx="64008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Di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amarca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81317" y="6137528"/>
            <a:ext cx="1649095" cy="233679"/>
          </a:xfrm>
          <a:custGeom>
            <a:avLst/>
            <a:gdLst/>
            <a:ahLst/>
            <a:cxnLst/>
            <a:rect l="l" t="t" r="r" b="b"/>
            <a:pathLst>
              <a:path w="1649095" h="233679">
                <a:moveTo>
                  <a:pt x="1598676" y="0"/>
                </a:moveTo>
                <a:lnTo>
                  <a:pt x="42672" y="0"/>
                </a:lnTo>
                <a:lnTo>
                  <a:pt x="0" y="0"/>
                </a:lnTo>
                <a:lnTo>
                  <a:pt x="0" y="233172"/>
                </a:lnTo>
                <a:lnTo>
                  <a:pt x="42672" y="233172"/>
                </a:lnTo>
                <a:lnTo>
                  <a:pt x="1598676" y="233172"/>
                </a:lnTo>
                <a:lnTo>
                  <a:pt x="1598676" y="0"/>
                </a:lnTo>
                <a:close/>
              </a:path>
              <a:path w="1649095" h="233679">
                <a:moveTo>
                  <a:pt x="1648980" y="0"/>
                </a:moveTo>
                <a:lnTo>
                  <a:pt x="1598688" y="0"/>
                </a:lnTo>
                <a:lnTo>
                  <a:pt x="1598688" y="233172"/>
                </a:lnTo>
                <a:lnTo>
                  <a:pt x="1648980" y="233172"/>
                </a:lnTo>
                <a:lnTo>
                  <a:pt x="1648980" y="0"/>
                </a:lnTo>
                <a:close/>
              </a:path>
            </a:pathLst>
          </a:custGeom>
          <a:solidFill>
            <a:srgbClr val="EB73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511555" y="6118097"/>
            <a:ext cx="158369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5" dirty="0">
                <a:solidFill>
                  <a:srgbClr val="F1F1F1"/>
                </a:solidFill>
                <a:latin typeface="Calibri"/>
                <a:cs typeface="Calibri"/>
              </a:rPr>
              <a:t>PROBLEMA</a:t>
            </a:r>
            <a:r>
              <a:rPr sz="1500" b="1" spc="-40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1500" b="1" spc="-10" dirty="0">
                <a:solidFill>
                  <a:srgbClr val="F1F1F1"/>
                </a:solidFill>
                <a:latin typeface="Calibri"/>
                <a:cs typeface="Calibri"/>
              </a:rPr>
              <a:t>VISADO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859529" y="5765672"/>
            <a:ext cx="1983739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Lersøgrøftens</a:t>
            </a:r>
            <a:r>
              <a:rPr sz="1100" spc="-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Integrationsbyhaver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859529" y="4683378"/>
            <a:ext cx="2129790" cy="655320"/>
          </a:xfrm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marL="12700" marR="5080">
              <a:lnSpc>
                <a:spcPct val="64700"/>
              </a:lnSpc>
              <a:spcBef>
                <a:spcPts val="860"/>
              </a:spcBef>
            </a:pPr>
            <a:r>
              <a:rPr sz="1800" b="1" spc="-10" dirty="0">
                <a:solidFill>
                  <a:srgbClr val="EB7339"/>
                </a:solidFill>
                <a:latin typeface="Calibri"/>
                <a:cs typeface="Calibri"/>
              </a:rPr>
              <a:t>ASSOCIAÇÃO </a:t>
            </a: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DE </a:t>
            </a:r>
            <a:r>
              <a:rPr sz="1800" b="1" spc="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-25" dirty="0">
                <a:solidFill>
                  <a:srgbClr val="EB7339"/>
                </a:solidFill>
                <a:latin typeface="Calibri"/>
                <a:cs typeface="Calibri"/>
              </a:rPr>
              <a:t>VOLUNTARIADO</a:t>
            </a:r>
            <a:r>
              <a:rPr sz="1800" b="1" spc="-1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EB7339"/>
                </a:solidFill>
                <a:latin typeface="Calibri"/>
                <a:cs typeface="Calibri"/>
              </a:rPr>
              <a:t>OU </a:t>
            </a: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EB7339"/>
                </a:solidFill>
                <a:latin typeface="Calibri"/>
                <a:cs typeface="Calibri"/>
              </a:rPr>
              <a:t>PESSOAS</a:t>
            </a:r>
            <a:r>
              <a:rPr sz="1800" b="1" spc="-7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-25" dirty="0">
                <a:solidFill>
                  <a:srgbClr val="EB7339"/>
                </a:solidFill>
                <a:latin typeface="Calibri"/>
                <a:cs typeface="Calibri"/>
              </a:rPr>
              <a:t>ENVOLVIDAS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625469" y="6751446"/>
            <a:ext cx="3986529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973195" algn="l"/>
              </a:tabLst>
            </a:pPr>
            <a:r>
              <a:rPr sz="1100" u="heavy" dirty="0">
                <a:solidFill>
                  <a:srgbClr val="FFFFFF"/>
                </a:solidFill>
                <a:uFill>
                  <a:solidFill>
                    <a:srgbClr val="354F92"/>
                  </a:solidFill>
                </a:uFill>
                <a:latin typeface="Calibri"/>
                <a:cs typeface="Calibri"/>
              </a:rPr>
              <a:t> 	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68883" y="6472554"/>
            <a:ext cx="2847975" cy="61277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 marR="5080" algn="just">
              <a:lnSpc>
                <a:spcPct val="83300"/>
              </a:lnSpc>
              <a:spcBef>
                <a:spcPts val="325"/>
              </a:spcBef>
            </a:pP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Esperam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trazer a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natureza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para a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comunidade,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acolhendo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membros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da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comunidade</a:t>
            </a:r>
            <a:r>
              <a:rPr sz="1100" spc="2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que</a:t>
            </a:r>
            <a:r>
              <a:rPr sz="1100" spc="22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não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 têm acesso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um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espaço 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jardim na sua própria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casa.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915536" y="7272273"/>
            <a:ext cx="3071495" cy="8032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240"/>
              </a:spcBef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Somos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uma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comunidade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jardins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com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150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jardins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localizados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ao longo do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caminho entre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estação de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Bispebjerg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Lersø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Parkallé.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Cada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jardim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tem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12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metros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quadrados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todos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são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cultivados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por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residentes</a:t>
            </a:r>
            <a:r>
              <a:rPr sz="1100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locais.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0" y="1220723"/>
            <a:ext cx="7559040" cy="3253740"/>
            <a:chOff x="0" y="1220723"/>
            <a:chExt cx="7559040" cy="3253740"/>
          </a:xfrm>
        </p:grpSpPr>
        <p:sp>
          <p:nvSpPr>
            <p:cNvPr id="35" name="object 35"/>
            <p:cNvSpPr/>
            <p:nvPr/>
          </p:nvSpPr>
          <p:spPr>
            <a:xfrm>
              <a:off x="3501771" y="2809493"/>
              <a:ext cx="4057650" cy="1664970"/>
            </a:xfrm>
            <a:custGeom>
              <a:avLst/>
              <a:gdLst/>
              <a:ahLst/>
              <a:cxnLst/>
              <a:rect l="l" t="t" r="r" b="b"/>
              <a:pathLst>
                <a:path w="4057650" h="1664970">
                  <a:moveTo>
                    <a:pt x="0" y="1664970"/>
                  </a:moveTo>
                  <a:lnTo>
                    <a:pt x="4057269" y="1664970"/>
                  </a:lnTo>
                  <a:lnTo>
                    <a:pt x="4057269" y="0"/>
                  </a:lnTo>
                  <a:lnTo>
                    <a:pt x="0" y="0"/>
                  </a:lnTo>
                  <a:lnTo>
                    <a:pt x="0" y="166497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1220723"/>
              <a:ext cx="7559040" cy="3253740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1377696" y="3529583"/>
              <a:ext cx="4349750" cy="762000"/>
            </a:xfrm>
            <a:custGeom>
              <a:avLst/>
              <a:gdLst/>
              <a:ahLst/>
              <a:cxnLst/>
              <a:rect l="l" t="t" r="r" b="b"/>
              <a:pathLst>
                <a:path w="4349750" h="762000">
                  <a:moveTo>
                    <a:pt x="4349496" y="0"/>
                  </a:moveTo>
                  <a:lnTo>
                    <a:pt x="0" y="0"/>
                  </a:lnTo>
                  <a:lnTo>
                    <a:pt x="0" y="762000"/>
                  </a:lnTo>
                  <a:lnTo>
                    <a:pt x="4349496" y="762000"/>
                  </a:lnTo>
                  <a:lnTo>
                    <a:pt x="43494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>
            <a:spLocks noGrp="1"/>
          </p:cNvSpPr>
          <p:nvPr>
            <p:ph type="title"/>
          </p:nvPr>
        </p:nvSpPr>
        <p:spPr>
          <a:xfrm>
            <a:off x="1502410" y="3490721"/>
            <a:ext cx="38887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LERSØGRØFTENS</a:t>
            </a:r>
            <a:r>
              <a:rPr spc="-25" dirty="0"/>
              <a:t> </a:t>
            </a:r>
            <a:r>
              <a:rPr dirty="0"/>
              <a:t>-</a:t>
            </a:r>
            <a:r>
              <a:rPr spc="-20" dirty="0"/>
              <a:t> </a:t>
            </a:r>
            <a:r>
              <a:rPr spc="-10" dirty="0"/>
              <a:t>JARDINS</a:t>
            </a:r>
            <a:r>
              <a:rPr spc="-35" dirty="0"/>
              <a:t> </a:t>
            </a:r>
            <a:r>
              <a:rPr spc="-5" dirty="0"/>
              <a:t>DE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1502410" y="3821429"/>
            <a:ext cx="34353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EB7339"/>
                </a:solidFill>
                <a:latin typeface="Calibri"/>
                <a:cs typeface="Calibri"/>
              </a:rPr>
              <a:t>ALDEIA</a:t>
            </a:r>
            <a:r>
              <a:rPr sz="2400" b="1" spc="-5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2400" b="1" spc="-45" dirty="0">
                <a:solidFill>
                  <a:srgbClr val="EB7339"/>
                </a:solidFill>
                <a:latin typeface="Calibri"/>
                <a:cs typeface="Calibri"/>
              </a:rPr>
              <a:t>PARA</a:t>
            </a:r>
            <a:r>
              <a:rPr sz="2400" b="1" spc="-3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EB7339"/>
                </a:solidFill>
                <a:latin typeface="Calibri"/>
                <a:cs typeface="Calibri"/>
              </a:rPr>
              <a:t>INTEGRAÇÃO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0" y="624839"/>
            <a:ext cx="7560945" cy="6384290"/>
            <a:chOff x="0" y="624839"/>
            <a:chExt cx="7560945" cy="6384290"/>
          </a:xfrm>
        </p:grpSpPr>
        <p:sp>
          <p:nvSpPr>
            <p:cNvPr id="41" name="object 41"/>
            <p:cNvSpPr/>
            <p:nvPr/>
          </p:nvSpPr>
          <p:spPr>
            <a:xfrm>
              <a:off x="0" y="624839"/>
              <a:ext cx="1576070" cy="3616960"/>
            </a:xfrm>
            <a:custGeom>
              <a:avLst/>
              <a:gdLst/>
              <a:ahLst/>
              <a:cxnLst/>
              <a:rect l="l" t="t" r="r" b="b"/>
              <a:pathLst>
                <a:path w="1576070" h="3616960">
                  <a:moveTo>
                    <a:pt x="705612" y="1816735"/>
                  </a:moveTo>
                  <a:lnTo>
                    <a:pt x="701421" y="1768106"/>
                  </a:lnTo>
                  <a:lnTo>
                    <a:pt x="688873" y="1720316"/>
                  </a:lnTo>
                  <a:lnTo>
                    <a:pt x="667969" y="1674190"/>
                  </a:lnTo>
                  <a:lnTo>
                    <a:pt x="638695" y="1630578"/>
                  </a:lnTo>
                  <a:lnTo>
                    <a:pt x="601052" y="1590294"/>
                  </a:lnTo>
                  <a:lnTo>
                    <a:pt x="555891" y="1540459"/>
                  </a:lnTo>
                  <a:lnTo>
                    <a:pt x="517169" y="1486357"/>
                  </a:lnTo>
                  <a:lnTo>
                    <a:pt x="484390" y="1429258"/>
                  </a:lnTo>
                  <a:lnTo>
                    <a:pt x="457073" y="1370418"/>
                  </a:lnTo>
                  <a:lnTo>
                    <a:pt x="434695" y="1311097"/>
                  </a:lnTo>
                  <a:lnTo>
                    <a:pt x="416788" y="1252550"/>
                  </a:lnTo>
                  <a:lnTo>
                    <a:pt x="402831" y="1196047"/>
                  </a:lnTo>
                  <a:lnTo>
                    <a:pt x="392353" y="1142822"/>
                  </a:lnTo>
                  <a:lnTo>
                    <a:pt x="384835" y="1094155"/>
                  </a:lnTo>
                  <a:lnTo>
                    <a:pt x="379806" y="1051293"/>
                  </a:lnTo>
                  <a:lnTo>
                    <a:pt x="375183" y="988009"/>
                  </a:lnTo>
                  <a:lnTo>
                    <a:pt x="374523" y="963041"/>
                  </a:lnTo>
                  <a:lnTo>
                    <a:pt x="374192" y="957046"/>
                  </a:lnTo>
                  <a:lnTo>
                    <a:pt x="364629" y="890828"/>
                  </a:lnTo>
                  <a:lnTo>
                    <a:pt x="345325" y="818680"/>
                  </a:lnTo>
                  <a:lnTo>
                    <a:pt x="330073" y="777862"/>
                  </a:lnTo>
                  <a:lnTo>
                    <a:pt x="310299" y="735507"/>
                  </a:lnTo>
                  <a:lnTo>
                    <a:pt x="285432" y="692835"/>
                  </a:lnTo>
                  <a:lnTo>
                    <a:pt x="254889" y="651065"/>
                  </a:lnTo>
                  <a:lnTo>
                    <a:pt x="218109" y="611403"/>
                  </a:lnTo>
                  <a:lnTo>
                    <a:pt x="174510" y="575094"/>
                  </a:lnTo>
                  <a:lnTo>
                    <a:pt x="123494" y="543331"/>
                  </a:lnTo>
                  <a:lnTo>
                    <a:pt x="64503" y="517347"/>
                  </a:lnTo>
                  <a:lnTo>
                    <a:pt x="0" y="499211"/>
                  </a:lnTo>
                  <a:lnTo>
                    <a:pt x="0" y="556387"/>
                  </a:lnTo>
                  <a:lnTo>
                    <a:pt x="2755" y="556387"/>
                  </a:lnTo>
                  <a:lnTo>
                    <a:pt x="67525" y="577811"/>
                  </a:lnTo>
                  <a:lnTo>
                    <a:pt x="122923" y="606221"/>
                  </a:lnTo>
                  <a:lnTo>
                    <a:pt x="169684" y="640168"/>
                  </a:lnTo>
                  <a:lnTo>
                    <a:pt x="208521" y="678180"/>
                  </a:lnTo>
                  <a:lnTo>
                    <a:pt x="240169" y="718820"/>
                  </a:lnTo>
                  <a:lnTo>
                    <a:pt x="265353" y="760615"/>
                  </a:lnTo>
                  <a:lnTo>
                    <a:pt x="284822" y="802106"/>
                  </a:lnTo>
                  <a:lnTo>
                    <a:pt x="299300" y="841832"/>
                  </a:lnTo>
                  <a:lnTo>
                    <a:pt x="316166" y="910183"/>
                  </a:lnTo>
                  <a:lnTo>
                    <a:pt x="321805" y="953985"/>
                  </a:lnTo>
                  <a:lnTo>
                    <a:pt x="322237" y="963041"/>
                  </a:lnTo>
                  <a:lnTo>
                    <a:pt x="322237" y="971550"/>
                  </a:lnTo>
                  <a:lnTo>
                    <a:pt x="322541" y="989457"/>
                  </a:lnTo>
                  <a:lnTo>
                    <a:pt x="325945" y="1049515"/>
                  </a:lnTo>
                  <a:lnTo>
                    <a:pt x="329971" y="1089723"/>
                  </a:lnTo>
                  <a:lnTo>
                    <a:pt x="336169" y="1135405"/>
                  </a:lnTo>
                  <a:lnTo>
                    <a:pt x="345008" y="1185570"/>
                  </a:lnTo>
                  <a:lnTo>
                    <a:pt x="356933" y="1239253"/>
                  </a:lnTo>
                  <a:lnTo>
                    <a:pt x="372414" y="1295463"/>
                  </a:lnTo>
                  <a:lnTo>
                    <a:pt x="391934" y="1353223"/>
                  </a:lnTo>
                  <a:lnTo>
                    <a:pt x="415950" y="1411554"/>
                  </a:lnTo>
                  <a:lnTo>
                    <a:pt x="444919" y="1469466"/>
                  </a:lnTo>
                  <a:lnTo>
                    <a:pt x="479298" y="1525993"/>
                  </a:lnTo>
                  <a:lnTo>
                    <a:pt x="519569" y="1580146"/>
                  </a:lnTo>
                  <a:lnTo>
                    <a:pt x="566204" y="1630934"/>
                  </a:lnTo>
                  <a:lnTo>
                    <a:pt x="597611" y="1666760"/>
                  </a:lnTo>
                  <a:lnTo>
                    <a:pt x="621919" y="1704517"/>
                  </a:lnTo>
                  <a:lnTo>
                    <a:pt x="638810" y="1744205"/>
                  </a:lnTo>
                  <a:lnTo>
                    <a:pt x="647954" y="1785835"/>
                  </a:lnTo>
                  <a:lnTo>
                    <a:pt x="649033" y="1829396"/>
                  </a:lnTo>
                  <a:lnTo>
                    <a:pt x="641718" y="1874901"/>
                  </a:lnTo>
                  <a:lnTo>
                    <a:pt x="627570" y="1921497"/>
                  </a:lnTo>
                  <a:lnTo>
                    <a:pt x="606679" y="1966912"/>
                  </a:lnTo>
                  <a:lnTo>
                    <a:pt x="579920" y="2010664"/>
                  </a:lnTo>
                  <a:lnTo>
                    <a:pt x="548220" y="2052256"/>
                  </a:lnTo>
                  <a:lnTo>
                    <a:pt x="512470" y="2091207"/>
                  </a:lnTo>
                  <a:lnTo>
                    <a:pt x="473583" y="2127021"/>
                  </a:lnTo>
                  <a:lnTo>
                    <a:pt x="432473" y="2159203"/>
                  </a:lnTo>
                  <a:lnTo>
                    <a:pt x="390029" y="2187270"/>
                  </a:lnTo>
                  <a:lnTo>
                    <a:pt x="347179" y="2210739"/>
                  </a:lnTo>
                  <a:lnTo>
                    <a:pt x="304812" y="2229104"/>
                  </a:lnTo>
                  <a:lnTo>
                    <a:pt x="253631" y="2250694"/>
                  </a:lnTo>
                  <a:lnTo>
                    <a:pt x="204787" y="2275128"/>
                  </a:lnTo>
                  <a:lnTo>
                    <a:pt x="158483" y="2301684"/>
                  </a:lnTo>
                  <a:lnTo>
                    <a:pt x="114935" y="2329675"/>
                  </a:lnTo>
                  <a:lnTo>
                    <a:pt x="74320" y="2358377"/>
                  </a:lnTo>
                  <a:lnTo>
                    <a:pt x="36868" y="2387066"/>
                  </a:lnTo>
                  <a:lnTo>
                    <a:pt x="2755" y="2415032"/>
                  </a:lnTo>
                  <a:lnTo>
                    <a:pt x="2755" y="2496312"/>
                  </a:lnTo>
                  <a:lnTo>
                    <a:pt x="30784" y="2469210"/>
                  </a:lnTo>
                  <a:lnTo>
                    <a:pt x="62471" y="2440673"/>
                  </a:lnTo>
                  <a:lnTo>
                    <a:pt x="97713" y="2411450"/>
                  </a:lnTo>
                  <a:lnTo>
                    <a:pt x="136359" y="2382304"/>
                  </a:lnTo>
                  <a:lnTo>
                    <a:pt x="178257" y="2353983"/>
                  </a:lnTo>
                  <a:lnTo>
                    <a:pt x="223304" y="2327224"/>
                  </a:lnTo>
                  <a:lnTo>
                    <a:pt x="271335" y="2302789"/>
                  </a:lnTo>
                  <a:lnTo>
                    <a:pt x="322237" y="2281428"/>
                  </a:lnTo>
                  <a:lnTo>
                    <a:pt x="360603" y="2266226"/>
                  </a:lnTo>
                  <a:lnTo>
                    <a:pt x="399821" y="2246922"/>
                  </a:lnTo>
                  <a:lnTo>
                    <a:pt x="439216" y="2223795"/>
                  </a:lnTo>
                  <a:lnTo>
                    <a:pt x="478205" y="2197100"/>
                  </a:lnTo>
                  <a:lnTo>
                    <a:pt x="516140" y="2167090"/>
                  </a:lnTo>
                  <a:lnTo>
                    <a:pt x="552399" y="2134044"/>
                  </a:lnTo>
                  <a:lnTo>
                    <a:pt x="586359" y="2098217"/>
                  </a:lnTo>
                  <a:lnTo>
                    <a:pt x="617397" y="2059876"/>
                  </a:lnTo>
                  <a:lnTo>
                    <a:pt x="644893" y="2019261"/>
                  </a:lnTo>
                  <a:lnTo>
                    <a:pt x="668197" y="1976640"/>
                  </a:lnTo>
                  <a:lnTo>
                    <a:pt x="686714" y="1932292"/>
                  </a:lnTo>
                  <a:lnTo>
                    <a:pt x="699808" y="1886458"/>
                  </a:lnTo>
                  <a:lnTo>
                    <a:pt x="705510" y="1834172"/>
                  </a:lnTo>
                  <a:lnTo>
                    <a:pt x="705612" y="1816735"/>
                  </a:lnTo>
                  <a:close/>
                </a:path>
                <a:path w="1576070" h="3616960">
                  <a:moveTo>
                    <a:pt x="1331976" y="2048637"/>
                  </a:moveTo>
                  <a:lnTo>
                    <a:pt x="1323428" y="1971840"/>
                  </a:lnTo>
                  <a:lnTo>
                    <a:pt x="1312837" y="1931098"/>
                  </a:lnTo>
                  <a:lnTo>
                    <a:pt x="1298079" y="1888909"/>
                  </a:lnTo>
                  <a:lnTo>
                    <a:pt x="1279220" y="1845398"/>
                  </a:lnTo>
                  <a:lnTo>
                    <a:pt x="1256296" y="1800644"/>
                  </a:lnTo>
                  <a:lnTo>
                    <a:pt x="1229360" y="1754746"/>
                  </a:lnTo>
                  <a:lnTo>
                    <a:pt x="1198460" y="1707794"/>
                  </a:lnTo>
                  <a:lnTo>
                    <a:pt x="1163650" y="1659890"/>
                  </a:lnTo>
                  <a:lnTo>
                    <a:pt x="1097838" y="1572298"/>
                  </a:lnTo>
                  <a:lnTo>
                    <a:pt x="1039444" y="1492885"/>
                  </a:lnTo>
                  <a:lnTo>
                    <a:pt x="988034" y="1421142"/>
                  </a:lnTo>
                  <a:lnTo>
                    <a:pt x="943152" y="1356537"/>
                  </a:lnTo>
                  <a:lnTo>
                    <a:pt x="904379" y="1298562"/>
                  </a:lnTo>
                  <a:lnTo>
                    <a:pt x="871270" y="1246695"/>
                  </a:lnTo>
                  <a:lnTo>
                    <a:pt x="843394" y="1200404"/>
                  </a:lnTo>
                  <a:lnTo>
                    <a:pt x="820318" y="1159192"/>
                  </a:lnTo>
                  <a:lnTo>
                    <a:pt x="801598" y="1122527"/>
                  </a:lnTo>
                  <a:lnTo>
                    <a:pt x="775487" y="1060767"/>
                  </a:lnTo>
                  <a:lnTo>
                    <a:pt x="761580" y="1010958"/>
                  </a:lnTo>
                  <a:lnTo>
                    <a:pt x="756386" y="968946"/>
                  </a:lnTo>
                  <a:lnTo>
                    <a:pt x="755980" y="949579"/>
                  </a:lnTo>
                  <a:lnTo>
                    <a:pt x="756437" y="930592"/>
                  </a:lnTo>
                  <a:lnTo>
                    <a:pt x="757339" y="911479"/>
                  </a:lnTo>
                  <a:lnTo>
                    <a:pt x="757339" y="894080"/>
                  </a:lnTo>
                  <a:lnTo>
                    <a:pt x="755408" y="822452"/>
                  </a:lnTo>
                  <a:lnTo>
                    <a:pt x="749376" y="778484"/>
                  </a:lnTo>
                  <a:lnTo>
                    <a:pt x="739343" y="730935"/>
                  </a:lnTo>
                  <a:lnTo>
                    <a:pt x="724801" y="681189"/>
                  </a:lnTo>
                  <a:lnTo>
                    <a:pt x="705307" y="630631"/>
                  </a:lnTo>
                  <a:lnTo>
                    <a:pt x="680364" y="580644"/>
                  </a:lnTo>
                  <a:lnTo>
                    <a:pt x="649490" y="532625"/>
                  </a:lnTo>
                  <a:lnTo>
                    <a:pt x="612228" y="487934"/>
                  </a:lnTo>
                  <a:lnTo>
                    <a:pt x="576287" y="455612"/>
                  </a:lnTo>
                  <a:lnTo>
                    <a:pt x="538035" y="428383"/>
                  </a:lnTo>
                  <a:lnTo>
                    <a:pt x="497230" y="406336"/>
                  </a:lnTo>
                  <a:lnTo>
                    <a:pt x="453682" y="389559"/>
                  </a:lnTo>
                  <a:lnTo>
                    <a:pt x="407200" y="378155"/>
                  </a:lnTo>
                  <a:lnTo>
                    <a:pt x="363651" y="372948"/>
                  </a:lnTo>
                  <a:lnTo>
                    <a:pt x="304584" y="371856"/>
                  </a:lnTo>
                  <a:lnTo>
                    <a:pt x="235864" y="372948"/>
                  </a:lnTo>
                  <a:lnTo>
                    <a:pt x="174726" y="370814"/>
                  </a:lnTo>
                  <a:lnTo>
                    <a:pt x="121018" y="366102"/>
                  </a:lnTo>
                  <a:lnTo>
                    <a:pt x="74549" y="359448"/>
                  </a:lnTo>
                  <a:lnTo>
                    <a:pt x="35191" y="351497"/>
                  </a:lnTo>
                  <a:lnTo>
                    <a:pt x="2755" y="342900"/>
                  </a:lnTo>
                  <a:lnTo>
                    <a:pt x="2755" y="400939"/>
                  </a:lnTo>
                  <a:lnTo>
                    <a:pt x="40055" y="409130"/>
                  </a:lnTo>
                  <a:lnTo>
                    <a:pt x="82511" y="416191"/>
                  </a:lnTo>
                  <a:lnTo>
                    <a:pt x="130441" y="421944"/>
                  </a:lnTo>
                  <a:lnTo>
                    <a:pt x="184188" y="426262"/>
                  </a:lnTo>
                  <a:lnTo>
                    <a:pt x="244055" y="428967"/>
                  </a:lnTo>
                  <a:lnTo>
                    <a:pt x="310388" y="429895"/>
                  </a:lnTo>
                  <a:lnTo>
                    <a:pt x="361569" y="432777"/>
                  </a:lnTo>
                  <a:lnTo>
                    <a:pt x="410349" y="441286"/>
                  </a:lnTo>
                  <a:lnTo>
                    <a:pt x="456222" y="455282"/>
                  </a:lnTo>
                  <a:lnTo>
                    <a:pt x="498716" y="474611"/>
                  </a:lnTo>
                  <a:lnTo>
                    <a:pt x="537324" y="499084"/>
                  </a:lnTo>
                  <a:lnTo>
                    <a:pt x="571601" y="528574"/>
                  </a:lnTo>
                  <a:lnTo>
                    <a:pt x="607326" y="570687"/>
                  </a:lnTo>
                  <a:lnTo>
                    <a:pt x="636524" y="617499"/>
                  </a:lnTo>
                  <a:lnTo>
                    <a:pt x="659739" y="667169"/>
                  </a:lnTo>
                  <a:lnTo>
                    <a:pt x="677519" y="717854"/>
                  </a:lnTo>
                  <a:lnTo>
                    <a:pt x="690397" y="767727"/>
                  </a:lnTo>
                  <a:lnTo>
                    <a:pt x="698919" y="814959"/>
                  </a:lnTo>
                  <a:lnTo>
                    <a:pt x="703630" y="857681"/>
                  </a:lnTo>
                  <a:lnTo>
                    <a:pt x="705091" y="894080"/>
                  </a:lnTo>
                  <a:lnTo>
                    <a:pt x="705091" y="911479"/>
                  </a:lnTo>
                  <a:lnTo>
                    <a:pt x="704189" y="933386"/>
                  </a:lnTo>
                  <a:lnTo>
                    <a:pt x="703745" y="954976"/>
                  </a:lnTo>
                  <a:lnTo>
                    <a:pt x="705993" y="999375"/>
                  </a:lnTo>
                  <a:lnTo>
                    <a:pt x="715403" y="1049020"/>
                  </a:lnTo>
                  <a:lnTo>
                    <a:pt x="735558" y="1108265"/>
                  </a:lnTo>
                  <a:lnTo>
                    <a:pt x="770051" y="1181455"/>
                  </a:lnTo>
                  <a:lnTo>
                    <a:pt x="793800" y="1224635"/>
                  </a:lnTo>
                  <a:lnTo>
                    <a:pt x="822464" y="1272921"/>
                  </a:lnTo>
                  <a:lnTo>
                    <a:pt x="856500" y="1326883"/>
                  </a:lnTo>
                  <a:lnTo>
                    <a:pt x="896366" y="1387030"/>
                  </a:lnTo>
                  <a:lnTo>
                    <a:pt x="942505" y="1453934"/>
                  </a:lnTo>
                  <a:lnTo>
                    <a:pt x="995349" y="1528127"/>
                  </a:lnTo>
                  <a:lnTo>
                    <a:pt x="1055370" y="1610144"/>
                  </a:lnTo>
                  <a:lnTo>
                    <a:pt x="1123010" y="1700530"/>
                  </a:lnTo>
                  <a:lnTo>
                    <a:pt x="1160449" y="1752053"/>
                  </a:lnTo>
                  <a:lnTo>
                    <a:pt x="1192669" y="1802066"/>
                  </a:lnTo>
                  <a:lnTo>
                    <a:pt x="1219669" y="1850466"/>
                  </a:lnTo>
                  <a:lnTo>
                    <a:pt x="1241437" y="1897164"/>
                  </a:lnTo>
                  <a:lnTo>
                    <a:pt x="1257985" y="1942045"/>
                  </a:lnTo>
                  <a:lnTo>
                    <a:pt x="1269314" y="1985010"/>
                  </a:lnTo>
                  <a:lnTo>
                    <a:pt x="1275410" y="2025954"/>
                  </a:lnTo>
                  <a:lnTo>
                    <a:pt x="1276273" y="2064778"/>
                  </a:lnTo>
                  <a:lnTo>
                    <a:pt x="1271905" y="2101367"/>
                  </a:lnTo>
                  <a:lnTo>
                    <a:pt x="1242187" y="2177034"/>
                  </a:lnTo>
                  <a:lnTo>
                    <a:pt x="1214539" y="2214308"/>
                  </a:lnTo>
                  <a:lnTo>
                    <a:pt x="1180503" y="2247722"/>
                  </a:lnTo>
                  <a:lnTo>
                    <a:pt x="1141285" y="2277491"/>
                  </a:lnTo>
                  <a:lnTo>
                    <a:pt x="1098029" y="2303894"/>
                  </a:lnTo>
                  <a:lnTo>
                    <a:pt x="1051902" y="2327135"/>
                  </a:lnTo>
                  <a:lnTo>
                    <a:pt x="1004087" y="2347480"/>
                  </a:lnTo>
                  <a:lnTo>
                    <a:pt x="955751" y="2365171"/>
                  </a:lnTo>
                  <a:lnTo>
                    <a:pt x="908062" y="2380437"/>
                  </a:lnTo>
                  <a:lnTo>
                    <a:pt x="862190" y="2393531"/>
                  </a:lnTo>
                  <a:lnTo>
                    <a:pt x="819289" y="2404681"/>
                  </a:lnTo>
                  <a:lnTo>
                    <a:pt x="780554" y="2414143"/>
                  </a:lnTo>
                  <a:lnTo>
                    <a:pt x="763143" y="2419985"/>
                  </a:lnTo>
                  <a:lnTo>
                    <a:pt x="725043" y="2427681"/>
                  </a:lnTo>
                  <a:lnTo>
                    <a:pt x="689127" y="2433751"/>
                  </a:lnTo>
                  <a:lnTo>
                    <a:pt x="580720" y="2449271"/>
                  </a:lnTo>
                  <a:lnTo>
                    <a:pt x="539953" y="2456738"/>
                  </a:lnTo>
                  <a:lnTo>
                    <a:pt x="500862" y="2467076"/>
                  </a:lnTo>
                  <a:lnTo>
                    <a:pt x="462775" y="2481707"/>
                  </a:lnTo>
                  <a:lnTo>
                    <a:pt x="425005" y="2502065"/>
                  </a:lnTo>
                  <a:lnTo>
                    <a:pt x="386918" y="2529586"/>
                  </a:lnTo>
                  <a:lnTo>
                    <a:pt x="347827" y="2565692"/>
                  </a:lnTo>
                  <a:lnTo>
                    <a:pt x="307060" y="2611831"/>
                  </a:lnTo>
                  <a:lnTo>
                    <a:pt x="229971" y="2714904"/>
                  </a:lnTo>
                  <a:lnTo>
                    <a:pt x="193243" y="2756954"/>
                  </a:lnTo>
                  <a:lnTo>
                    <a:pt x="154597" y="2795651"/>
                  </a:lnTo>
                  <a:lnTo>
                    <a:pt x="114833" y="2831096"/>
                  </a:lnTo>
                  <a:lnTo>
                    <a:pt x="74752" y="2863405"/>
                  </a:lnTo>
                  <a:lnTo>
                    <a:pt x="35191" y="2892666"/>
                  </a:lnTo>
                  <a:lnTo>
                    <a:pt x="0" y="2916872"/>
                  </a:lnTo>
                  <a:lnTo>
                    <a:pt x="0" y="2986671"/>
                  </a:lnTo>
                  <a:lnTo>
                    <a:pt x="34937" y="2964929"/>
                  </a:lnTo>
                  <a:lnTo>
                    <a:pt x="74485" y="2937624"/>
                  </a:lnTo>
                  <a:lnTo>
                    <a:pt x="114998" y="2906776"/>
                  </a:lnTo>
                  <a:lnTo>
                    <a:pt x="155841" y="2872536"/>
                  </a:lnTo>
                  <a:lnTo>
                    <a:pt x="196418" y="2835033"/>
                  </a:lnTo>
                  <a:lnTo>
                    <a:pt x="236105" y="2794381"/>
                  </a:lnTo>
                  <a:lnTo>
                    <a:pt x="274294" y="2750731"/>
                  </a:lnTo>
                  <a:lnTo>
                    <a:pt x="310388" y="2704211"/>
                  </a:lnTo>
                  <a:lnTo>
                    <a:pt x="352196" y="2646489"/>
                  </a:lnTo>
                  <a:lnTo>
                    <a:pt x="391287" y="2602357"/>
                  </a:lnTo>
                  <a:lnTo>
                    <a:pt x="428739" y="2569641"/>
                  </a:lnTo>
                  <a:lnTo>
                    <a:pt x="465658" y="2546159"/>
                  </a:lnTo>
                  <a:lnTo>
                    <a:pt x="503110" y="2529763"/>
                  </a:lnTo>
                  <a:lnTo>
                    <a:pt x="542201" y="2518270"/>
                  </a:lnTo>
                  <a:lnTo>
                    <a:pt x="584009" y="2509494"/>
                  </a:lnTo>
                  <a:lnTo>
                    <a:pt x="629640" y="2501265"/>
                  </a:lnTo>
                  <a:lnTo>
                    <a:pt x="661289" y="2496705"/>
                  </a:lnTo>
                  <a:lnTo>
                    <a:pt x="695655" y="2491067"/>
                  </a:lnTo>
                  <a:lnTo>
                    <a:pt x="733298" y="2483256"/>
                  </a:lnTo>
                  <a:lnTo>
                    <a:pt x="774750" y="2472182"/>
                  </a:lnTo>
                  <a:lnTo>
                    <a:pt x="792162" y="2466340"/>
                  </a:lnTo>
                  <a:lnTo>
                    <a:pt x="830529" y="2457653"/>
                  </a:lnTo>
                  <a:lnTo>
                    <a:pt x="872693" y="2447429"/>
                  </a:lnTo>
                  <a:lnTo>
                    <a:pt x="917702" y="2435415"/>
                  </a:lnTo>
                  <a:lnTo>
                    <a:pt x="964590" y="2421293"/>
                  </a:lnTo>
                  <a:lnTo>
                    <a:pt x="1012418" y="2404808"/>
                  </a:lnTo>
                  <a:lnTo>
                    <a:pt x="1060221" y="2385657"/>
                  </a:lnTo>
                  <a:lnTo>
                    <a:pt x="1107071" y="2363546"/>
                  </a:lnTo>
                  <a:lnTo>
                    <a:pt x="1151991" y="2338209"/>
                  </a:lnTo>
                  <a:lnTo>
                    <a:pt x="1194054" y="2309355"/>
                  </a:lnTo>
                  <a:lnTo>
                    <a:pt x="1232293" y="2276703"/>
                  </a:lnTo>
                  <a:lnTo>
                    <a:pt x="1265758" y="2239949"/>
                  </a:lnTo>
                  <a:lnTo>
                    <a:pt x="1293495" y="2198827"/>
                  </a:lnTo>
                  <a:lnTo>
                    <a:pt x="1314577" y="2153031"/>
                  </a:lnTo>
                  <a:lnTo>
                    <a:pt x="1327607" y="2103031"/>
                  </a:lnTo>
                  <a:lnTo>
                    <a:pt x="1330871" y="2077212"/>
                  </a:lnTo>
                  <a:lnTo>
                    <a:pt x="1331976" y="2048637"/>
                  </a:lnTo>
                  <a:close/>
                </a:path>
                <a:path w="1576070" h="3616960">
                  <a:moveTo>
                    <a:pt x="1575816" y="1956308"/>
                  </a:moveTo>
                  <a:lnTo>
                    <a:pt x="1574711" y="1908314"/>
                  </a:lnTo>
                  <a:lnTo>
                    <a:pt x="1571447" y="1859762"/>
                  </a:lnTo>
                  <a:lnTo>
                    <a:pt x="1565998" y="1810118"/>
                  </a:lnTo>
                  <a:lnTo>
                    <a:pt x="1558417" y="1758823"/>
                  </a:lnTo>
                  <a:lnTo>
                    <a:pt x="1544510" y="1687677"/>
                  </a:lnTo>
                  <a:lnTo>
                    <a:pt x="1529041" y="1619986"/>
                  </a:lnTo>
                  <a:lnTo>
                    <a:pt x="1512214" y="1555699"/>
                  </a:lnTo>
                  <a:lnTo>
                    <a:pt x="1494218" y="1494739"/>
                  </a:lnTo>
                  <a:lnTo>
                    <a:pt x="1475282" y="1437043"/>
                  </a:lnTo>
                  <a:lnTo>
                    <a:pt x="1455597" y="1382547"/>
                  </a:lnTo>
                  <a:lnTo>
                    <a:pt x="1435354" y="1331188"/>
                  </a:lnTo>
                  <a:lnTo>
                    <a:pt x="1414780" y="1282877"/>
                  </a:lnTo>
                  <a:lnTo>
                    <a:pt x="1394066" y="1237564"/>
                  </a:lnTo>
                  <a:lnTo>
                    <a:pt x="1373416" y="1195184"/>
                  </a:lnTo>
                  <a:lnTo>
                    <a:pt x="1353045" y="1155649"/>
                  </a:lnTo>
                  <a:lnTo>
                    <a:pt x="1333144" y="1118908"/>
                  </a:lnTo>
                  <a:lnTo>
                    <a:pt x="1313929" y="1084884"/>
                  </a:lnTo>
                  <a:lnTo>
                    <a:pt x="1262418" y="998474"/>
                  </a:lnTo>
                  <a:lnTo>
                    <a:pt x="1242009" y="965809"/>
                  </a:lnTo>
                  <a:lnTo>
                    <a:pt x="1225423" y="937501"/>
                  </a:lnTo>
                  <a:lnTo>
                    <a:pt x="1214272" y="913561"/>
                  </a:lnTo>
                  <a:lnTo>
                    <a:pt x="1210195" y="893953"/>
                  </a:lnTo>
                  <a:lnTo>
                    <a:pt x="1206614" y="880770"/>
                  </a:lnTo>
                  <a:lnTo>
                    <a:pt x="1191818" y="836129"/>
                  </a:lnTo>
                  <a:lnTo>
                    <a:pt x="1167295" y="771334"/>
                  </a:lnTo>
                  <a:lnTo>
                    <a:pt x="1151534" y="732929"/>
                  </a:lnTo>
                  <a:lnTo>
                    <a:pt x="1133551" y="691362"/>
                  </a:lnTo>
                  <a:lnTo>
                    <a:pt x="1113383" y="647242"/>
                  </a:lnTo>
                  <a:lnTo>
                    <a:pt x="1091107" y="601218"/>
                  </a:lnTo>
                  <a:lnTo>
                    <a:pt x="1066800" y="553885"/>
                  </a:lnTo>
                  <a:lnTo>
                    <a:pt x="1040511" y="505879"/>
                  </a:lnTo>
                  <a:lnTo>
                    <a:pt x="1012317" y="457822"/>
                  </a:lnTo>
                  <a:lnTo>
                    <a:pt x="982281" y="410337"/>
                  </a:lnTo>
                  <a:lnTo>
                    <a:pt x="950468" y="364058"/>
                  </a:lnTo>
                  <a:lnTo>
                    <a:pt x="916940" y="319608"/>
                  </a:lnTo>
                  <a:lnTo>
                    <a:pt x="881761" y="277596"/>
                  </a:lnTo>
                  <a:lnTo>
                    <a:pt x="845007" y="238658"/>
                  </a:lnTo>
                  <a:lnTo>
                    <a:pt x="806742" y="203428"/>
                  </a:lnTo>
                  <a:lnTo>
                    <a:pt x="767029" y="172504"/>
                  </a:lnTo>
                  <a:lnTo>
                    <a:pt x="725932" y="146532"/>
                  </a:lnTo>
                  <a:lnTo>
                    <a:pt x="683514" y="126136"/>
                  </a:lnTo>
                  <a:lnTo>
                    <a:pt x="639851" y="111925"/>
                  </a:lnTo>
                  <a:lnTo>
                    <a:pt x="595007" y="104521"/>
                  </a:lnTo>
                  <a:lnTo>
                    <a:pt x="534377" y="99479"/>
                  </a:lnTo>
                  <a:lnTo>
                    <a:pt x="474637" y="93154"/>
                  </a:lnTo>
                  <a:lnTo>
                    <a:pt x="416179" y="85750"/>
                  </a:lnTo>
                  <a:lnTo>
                    <a:pt x="359422" y="77431"/>
                  </a:lnTo>
                  <a:lnTo>
                    <a:pt x="304761" y="68376"/>
                  </a:lnTo>
                  <a:lnTo>
                    <a:pt x="252603" y="58788"/>
                  </a:lnTo>
                  <a:lnTo>
                    <a:pt x="203339" y="48831"/>
                  </a:lnTo>
                  <a:lnTo>
                    <a:pt x="157378" y="38709"/>
                  </a:lnTo>
                  <a:lnTo>
                    <a:pt x="115125" y="28575"/>
                  </a:lnTo>
                  <a:lnTo>
                    <a:pt x="76987" y="18618"/>
                  </a:lnTo>
                  <a:lnTo>
                    <a:pt x="14643" y="0"/>
                  </a:lnTo>
                  <a:lnTo>
                    <a:pt x="14643" y="46482"/>
                  </a:lnTo>
                  <a:lnTo>
                    <a:pt x="3048" y="46482"/>
                  </a:lnTo>
                  <a:lnTo>
                    <a:pt x="43053" y="59283"/>
                  </a:lnTo>
                  <a:lnTo>
                    <a:pt x="87134" y="71539"/>
                  </a:lnTo>
                  <a:lnTo>
                    <a:pt x="134531" y="83197"/>
                  </a:lnTo>
                  <a:lnTo>
                    <a:pt x="184454" y="94183"/>
                  </a:lnTo>
                  <a:lnTo>
                    <a:pt x="236156" y="104444"/>
                  </a:lnTo>
                  <a:lnTo>
                    <a:pt x="288861" y="113919"/>
                  </a:lnTo>
                  <a:lnTo>
                    <a:pt x="341820" y="122555"/>
                  </a:lnTo>
                  <a:lnTo>
                    <a:pt x="394246" y="130276"/>
                  </a:lnTo>
                  <a:lnTo>
                    <a:pt x="445376" y="137033"/>
                  </a:lnTo>
                  <a:lnTo>
                    <a:pt x="494461" y="142760"/>
                  </a:lnTo>
                  <a:lnTo>
                    <a:pt x="540715" y="147396"/>
                  </a:lnTo>
                  <a:lnTo>
                    <a:pt x="583399" y="150876"/>
                  </a:lnTo>
                  <a:lnTo>
                    <a:pt x="624547" y="158153"/>
                  </a:lnTo>
                  <a:lnTo>
                    <a:pt x="665035" y="172821"/>
                  </a:lnTo>
                  <a:lnTo>
                    <a:pt x="704723" y="194183"/>
                  </a:lnTo>
                  <a:lnTo>
                    <a:pt x="743508" y="221500"/>
                  </a:lnTo>
                  <a:lnTo>
                    <a:pt x="781253" y="254050"/>
                  </a:lnTo>
                  <a:lnTo>
                    <a:pt x="817841" y="291096"/>
                  </a:lnTo>
                  <a:lnTo>
                    <a:pt x="853160" y="331927"/>
                  </a:lnTo>
                  <a:lnTo>
                    <a:pt x="887069" y="375818"/>
                  </a:lnTo>
                  <a:lnTo>
                    <a:pt x="919480" y="422033"/>
                  </a:lnTo>
                  <a:lnTo>
                    <a:pt x="950252" y="469849"/>
                  </a:lnTo>
                  <a:lnTo>
                    <a:pt x="979258" y="518541"/>
                  </a:lnTo>
                  <a:lnTo>
                    <a:pt x="1006398" y="567385"/>
                  </a:lnTo>
                  <a:lnTo>
                    <a:pt x="1031544" y="615657"/>
                  </a:lnTo>
                  <a:lnTo>
                    <a:pt x="1054557" y="662622"/>
                  </a:lnTo>
                  <a:lnTo>
                    <a:pt x="1075347" y="707555"/>
                  </a:lnTo>
                  <a:lnTo>
                    <a:pt x="1093774" y="749744"/>
                  </a:lnTo>
                  <a:lnTo>
                    <a:pt x="1109726" y="788441"/>
                  </a:lnTo>
                  <a:lnTo>
                    <a:pt x="1133716" y="852512"/>
                  </a:lnTo>
                  <a:lnTo>
                    <a:pt x="1146352" y="893953"/>
                  </a:lnTo>
                  <a:lnTo>
                    <a:pt x="1153871" y="917117"/>
                  </a:lnTo>
                  <a:lnTo>
                    <a:pt x="1167384" y="944054"/>
                  </a:lnTo>
                  <a:lnTo>
                    <a:pt x="1186345" y="976439"/>
                  </a:lnTo>
                  <a:lnTo>
                    <a:pt x="1226070" y="1042073"/>
                  </a:lnTo>
                  <a:lnTo>
                    <a:pt x="1243139" y="1070648"/>
                  </a:lnTo>
                  <a:lnTo>
                    <a:pt x="1280033" y="1135214"/>
                  </a:lnTo>
                  <a:lnTo>
                    <a:pt x="1299489" y="1171346"/>
                  </a:lnTo>
                  <a:lnTo>
                    <a:pt x="1319364" y="1210119"/>
                  </a:lnTo>
                  <a:lnTo>
                    <a:pt x="1339481" y="1251623"/>
                  </a:lnTo>
                  <a:lnTo>
                    <a:pt x="1359662" y="1295908"/>
                  </a:lnTo>
                  <a:lnTo>
                    <a:pt x="1379689" y="1343063"/>
                  </a:lnTo>
                  <a:lnTo>
                    <a:pt x="1399400" y="1393139"/>
                  </a:lnTo>
                  <a:lnTo>
                    <a:pt x="1418602" y="1446199"/>
                  </a:lnTo>
                  <a:lnTo>
                    <a:pt x="1437093" y="1502333"/>
                  </a:lnTo>
                  <a:lnTo>
                    <a:pt x="1454708" y="1561592"/>
                  </a:lnTo>
                  <a:lnTo>
                    <a:pt x="1471256" y="1624050"/>
                  </a:lnTo>
                  <a:lnTo>
                    <a:pt x="1486535" y="1689773"/>
                  </a:lnTo>
                  <a:lnTo>
                    <a:pt x="1500378" y="1758823"/>
                  </a:lnTo>
                  <a:lnTo>
                    <a:pt x="1510258" y="1820710"/>
                  </a:lnTo>
                  <a:lnTo>
                    <a:pt x="1516380" y="1880920"/>
                  </a:lnTo>
                  <a:lnTo>
                    <a:pt x="1518881" y="1939429"/>
                  </a:lnTo>
                  <a:lnTo>
                    <a:pt x="1517967" y="1996160"/>
                  </a:lnTo>
                  <a:lnTo>
                    <a:pt x="1513789" y="2051088"/>
                  </a:lnTo>
                  <a:lnTo>
                    <a:pt x="1506550" y="2104148"/>
                  </a:lnTo>
                  <a:lnTo>
                    <a:pt x="1496402" y="2155304"/>
                  </a:lnTo>
                  <a:lnTo>
                    <a:pt x="1483525" y="2204491"/>
                  </a:lnTo>
                  <a:lnTo>
                    <a:pt x="1468107" y="2251672"/>
                  </a:lnTo>
                  <a:lnTo>
                    <a:pt x="1450327" y="2296795"/>
                  </a:lnTo>
                  <a:lnTo>
                    <a:pt x="1430337" y="2339822"/>
                  </a:lnTo>
                  <a:lnTo>
                    <a:pt x="1408328" y="2380678"/>
                  </a:lnTo>
                  <a:lnTo>
                    <a:pt x="1384490" y="2419337"/>
                  </a:lnTo>
                  <a:lnTo>
                    <a:pt x="1358976" y="2455748"/>
                  </a:lnTo>
                  <a:lnTo>
                    <a:pt x="1331963" y="2489847"/>
                  </a:lnTo>
                  <a:lnTo>
                    <a:pt x="1303655" y="2521597"/>
                  </a:lnTo>
                  <a:lnTo>
                    <a:pt x="1274191" y="2550947"/>
                  </a:lnTo>
                  <a:lnTo>
                    <a:pt x="1243774" y="2577846"/>
                  </a:lnTo>
                  <a:lnTo>
                    <a:pt x="1212570" y="2602242"/>
                  </a:lnTo>
                  <a:lnTo>
                    <a:pt x="1180744" y="2624099"/>
                  </a:lnTo>
                  <a:lnTo>
                    <a:pt x="1115987" y="2659964"/>
                  </a:lnTo>
                  <a:lnTo>
                    <a:pt x="1050899" y="2685046"/>
                  </a:lnTo>
                  <a:lnTo>
                    <a:pt x="970699" y="2706014"/>
                  </a:lnTo>
                  <a:lnTo>
                    <a:pt x="923594" y="2722321"/>
                  </a:lnTo>
                  <a:lnTo>
                    <a:pt x="877455" y="2742082"/>
                  </a:lnTo>
                  <a:lnTo>
                    <a:pt x="832383" y="2765018"/>
                  </a:lnTo>
                  <a:lnTo>
                    <a:pt x="788492" y="2790888"/>
                  </a:lnTo>
                  <a:lnTo>
                    <a:pt x="745896" y="2819425"/>
                  </a:lnTo>
                  <a:lnTo>
                    <a:pt x="704697" y="2850362"/>
                  </a:lnTo>
                  <a:lnTo>
                    <a:pt x="665010" y="2883433"/>
                  </a:lnTo>
                  <a:lnTo>
                    <a:pt x="626922" y="2918383"/>
                  </a:lnTo>
                  <a:lnTo>
                    <a:pt x="590562" y="2954947"/>
                  </a:lnTo>
                  <a:lnTo>
                    <a:pt x="556031" y="2992856"/>
                  </a:lnTo>
                  <a:lnTo>
                    <a:pt x="523430" y="3031858"/>
                  </a:lnTo>
                  <a:lnTo>
                    <a:pt x="492874" y="3071672"/>
                  </a:lnTo>
                  <a:lnTo>
                    <a:pt x="464464" y="3112058"/>
                  </a:lnTo>
                  <a:lnTo>
                    <a:pt x="438302" y="3152737"/>
                  </a:lnTo>
                  <a:lnTo>
                    <a:pt x="414515" y="3193453"/>
                  </a:lnTo>
                  <a:lnTo>
                    <a:pt x="393204" y="3233940"/>
                  </a:lnTo>
                  <a:lnTo>
                    <a:pt x="374472" y="3273933"/>
                  </a:lnTo>
                  <a:lnTo>
                    <a:pt x="351853" y="3315766"/>
                  </a:lnTo>
                  <a:lnTo>
                    <a:pt x="323075" y="3354209"/>
                  </a:lnTo>
                  <a:lnTo>
                    <a:pt x="289280" y="3389376"/>
                  </a:lnTo>
                  <a:lnTo>
                    <a:pt x="251625" y="3421380"/>
                  </a:lnTo>
                  <a:lnTo>
                    <a:pt x="211251" y="3450310"/>
                  </a:lnTo>
                  <a:lnTo>
                    <a:pt x="169303" y="3476282"/>
                  </a:lnTo>
                  <a:lnTo>
                    <a:pt x="126949" y="3499383"/>
                  </a:lnTo>
                  <a:lnTo>
                    <a:pt x="85318" y="3519728"/>
                  </a:lnTo>
                  <a:lnTo>
                    <a:pt x="45567" y="3537432"/>
                  </a:lnTo>
                  <a:lnTo>
                    <a:pt x="8851" y="3552571"/>
                  </a:lnTo>
                  <a:lnTo>
                    <a:pt x="8851" y="3616452"/>
                  </a:lnTo>
                  <a:lnTo>
                    <a:pt x="83172" y="3587953"/>
                  </a:lnTo>
                  <a:lnTo>
                    <a:pt x="124688" y="3568954"/>
                  </a:lnTo>
                  <a:lnTo>
                    <a:pt x="167754" y="3546792"/>
                  </a:lnTo>
                  <a:lnTo>
                    <a:pt x="211328" y="3521456"/>
                  </a:lnTo>
                  <a:lnTo>
                    <a:pt x="254419" y="3492957"/>
                  </a:lnTo>
                  <a:lnTo>
                    <a:pt x="295998" y="3461296"/>
                  </a:lnTo>
                  <a:lnTo>
                    <a:pt x="335026" y="3426472"/>
                  </a:lnTo>
                  <a:lnTo>
                    <a:pt x="370497" y="3388487"/>
                  </a:lnTo>
                  <a:lnTo>
                    <a:pt x="401396" y="3347339"/>
                  </a:lnTo>
                  <a:lnTo>
                    <a:pt x="426707" y="3303016"/>
                  </a:lnTo>
                  <a:lnTo>
                    <a:pt x="446443" y="3263658"/>
                  </a:lnTo>
                  <a:lnTo>
                    <a:pt x="468718" y="3223653"/>
                  </a:lnTo>
                  <a:lnTo>
                    <a:pt x="493420" y="3183293"/>
                  </a:lnTo>
                  <a:lnTo>
                    <a:pt x="520446" y="3142919"/>
                  </a:lnTo>
                  <a:lnTo>
                    <a:pt x="549656" y="3102813"/>
                  </a:lnTo>
                  <a:lnTo>
                    <a:pt x="580948" y="3063316"/>
                  </a:lnTo>
                  <a:lnTo>
                    <a:pt x="614210" y="3024708"/>
                  </a:lnTo>
                  <a:lnTo>
                    <a:pt x="649325" y="2987332"/>
                  </a:lnTo>
                  <a:lnTo>
                    <a:pt x="686193" y="2951492"/>
                  </a:lnTo>
                  <a:lnTo>
                    <a:pt x="724687" y="2917494"/>
                  </a:lnTo>
                  <a:lnTo>
                    <a:pt x="764705" y="2885643"/>
                  </a:lnTo>
                  <a:lnTo>
                    <a:pt x="806119" y="2856268"/>
                  </a:lnTo>
                  <a:lnTo>
                    <a:pt x="848817" y="2829661"/>
                  </a:lnTo>
                  <a:lnTo>
                    <a:pt x="892708" y="2806154"/>
                  </a:lnTo>
                  <a:lnTo>
                    <a:pt x="937641" y="2786049"/>
                  </a:lnTo>
                  <a:lnTo>
                    <a:pt x="983538" y="2769666"/>
                  </a:lnTo>
                  <a:lnTo>
                    <a:pt x="1030274" y="2757297"/>
                  </a:lnTo>
                  <a:lnTo>
                    <a:pt x="1064552" y="2748648"/>
                  </a:lnTo>
                  <a:lnTo>
                    <a:pt x="1099210" y="2736951"/>
                  </a:lnTo>
                  <a:lnTo>
                    <a:pt x="1168920" y="2704693"/>
                  </a:lnTo>
                  <a:lnTo>
                    <a:pt x="1203579" y="2684246"/>
                  </a:lnTo>
                  <a:lnTo>
                    <a:pt x="1237843" y="2661005"/>
                  </a:lnTo>
                  <a:lnTo>
                    <a:pt x="1271524" y="2635021"/>
                  </a:lnTo>
                  <a:lnTo>
                    <a:pt x="1304442" y="2606344"/>
                  </a:lnTo>
                  <a:lnTo>
                    <a:pt x="1336382" y="2575052"/>
                  </a:lnTo>
                  <a:lnTo>
                    <a:pt x="1367167" y="2541193"/>
                  </a:lnTo>
                  <a:lnTo>
                    <a:pt x="1396606" y="2504833"/>
                  </a:lnTo>
                  <a:lnTo>
                    <a:pt x="1424482" y="2466009"/>
                  </a:lnTo>
                  <a:lnTo>
                    <a:pt x="1450632" y="2424811"/>
                  </a:lnTo>
                  <a:lnTo>
                    <a:pt x="1474851" y="2381288"/>
                  </a:lnTo>
                  <a:lnTo>
                    <a:pt x="1496936" y="2335492"/>
                  </a:lnTo>
                  <a:lnTo>
                    <a:pt x="1516697" y="2287486"/>
                  </a:lnTo>
                  <a:lnTo>
                    <a:pt x="1533956" y="2237321"/>
                  </a:lnTo>
                  <a:lnTo>
                    <a:pt x="1548511" y="2185073"/>
                  </a:lnTo>
                  <a:lnTo>
                    <a:pt x="1560169" y="2130780"/>
                  </a:lnTo>
                  <a:lnTo>
                    <a:pt x="1568729" y="2074519"/>
                  </a:lnTo>
                  <a:lnTo>
                    <a:pt x="1574012" y="2016353"/>
                  </a:lnTo>
                  <a:lnTo>
                    <a:pt x="1575816" y="1956308"/>
                  </a:lnTo>
                  <a:close/>
                </a:path>
              </a:pathLst>
            </a:custGeom>
            <a:solidFill>
              <a:srgbClr val="EB73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3620261" y="5461253"/>
              <a:ext cx="3940175" cy="0"/>
            </a:xfrm>
            <a:custGeom>
              <a:avLst/>
              <a:gdLst/>
              <a:ahLst/>
              <a:cxnLst/>
              <a:rect l="l" t="t" r="r" b="b"/>
              <a:pathLst>
                <a:path w="3940175">
                  <a:moveTo>
                    <a:pt x="0" y="0"/>
                  </a:moveTo>
                  <a:lnTo>
                    <a:pt x="3940174" y="0"/>
                  </a:lnTo>
                </a:path>
              </a:pathLst>
            </a:custGeom>
            <a:ln w="19050">
              <a:solidFill>
                <a:srgbClr val="354F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24828" y="4946903"/>
              <a:ext cx="611124" cy="611124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632447" y="6411467"/>
              <a:ext cx="595883" cy="597407"/>
            </a:xfrm>
            <a:prstGeom prst="rect">
              <a:avLst/>
            </a:prstGeom>
          </p:spPr>
        </p:pic>
      </p:grpSp>
      <p:sp>
        <p:nvSpPr>
          <p:cNvPr id="45" name="object 45"/>
          <p:cNvSpPr txBox="1"/>
          <p:nvPr/>
        </p:nvSpPr>
        <p:spPr>
          <a:xfrm>
            <a:off x="3853941" y="6327139"/>
            <a:ext cx="25673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EB7339"/>
                </a:solidFill>
                <a:latin typeface="Calibri"/>
                <a:cs typeface="Calibri"/>
              </a:rPr>
              <a:t>INFORMAÇÃO</a:t>
            </a:r>
            <a:r>
              <a:rPr sz="1800" b="1" spc="-5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-25" dirty="0">
                <a:solidFill>
                  <a:srgbClr val="EB7339"/>
                </a:solidFill>
                <a:latin typeface="Calibri"/>
                <a:cs typeface="Calibri"/>
              </a:rPr>
              <a:t>DETALHADA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7" name="object 4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85">
              <a:lnSpc>
                <a:spcPts val="760"/>
              </a:lnSpc>
            </a:pPr>
            <a:r>
              <a:rPr spc="-5" dirty="0"/>
              <a:t>22</a:t>
            </a:r>
          </a:p>
        </p:txBody>
      </p:sp>
      <p:sp>
        <p:nvSpPr>
          <p:cNvPr id="46" name="object 46"/>
          <p:cNvSpPr txBox="1"/>
          <p:nvPr/>
        </p:nvSpPr>
        <p:spPr>
          <a:xfrm>
            <a:off x="3853941" y="6504178"/>
            <a:ext cx="1701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EB7339"/>
                </a:solidFill>
                <a:latin typeface="Calibri"/>
                <a:cs typeface="Calibri"/>
              </a:rPr>
              <a:t>SOBRE</a:t>
            </a:r>
            <a:r>
              <a:rPr sz="1800" b="1" spc="-3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A</a:t>
            </a:r>
            <a:r>
              <a:rPr sz="1800" b="1" spc="-4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-25" dirty="0">
                <a:solidFill>
                  <a:srgbClr val="EB7339"/>
                </a:solidFill>
                <a:latin typeface="Calibri"/>
                <a:cs typeface="Calibri"/>
              </a:rPr>
              <a:t>PRÁTICA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10043" y="7951658"/>
            <a:ext cx="114300" cy="18942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760"/>
              </a:lnSpc>
            </a:pP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o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c</a:t>
            </a:r>
            <a:r>
              <a:rPr sz="700" spc="114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a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204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2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e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a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r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12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g</a:t>
            </a:r>
            <a:r>
              <a:rPr sz="700" spc="2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21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C</a:t>
            </a:r>
            <a:r>
              <a:rPr sz="700" spc="9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o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m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m</a:t>
            </a:r>
            <a:r>
              <a:rPr sz="700" spc="9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u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t</a:t>
            </a:r>
            <a:r>
              <a:rPr sz="700" spc="12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e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s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107681" y="9986987"/>
            <a:ext cx="311150" cy="179705"/>
            <a:chOff x="7107681" y="9986987"/>
            <a:chExt cx="311150" cy="17970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01197" y="10028970"/>
              <a:ext cx="131230" cy="13123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107681" y="9986987"/>
              <a:ext cx="311150" cy="179705"/>
            </a:xfrm>
            <a:custGeom>
              <a:avLst/>
              <a:gdLst/>
              <a:ahLst/>
              <a:cxnLst/>
              <a:rect l="l" t="t" r="r" b="b"/>
              <a:pathLst>
                <a:path w="311150" h="179704">
                  <a:moveTo>
                    <a:pt x="306704" y="0"/>
                  </a:moveTo>
                  <a:lnTo>
                    <a:pt x="302768" y="1054"/>
                  </a:lnTo>
                  <a:lnTo>
                    <a:pt x="302514" y="63"/>
                  </a:lnTo>
                  <a:lnTo>
                    <a:pt x="302385" y="12047"/>
                  </a:lnTo>
                  <a:lnTo>
                    <a:pt x="303291" y="25833"/>
                  </a:lnTo>
                  <a:lnTo>
                    <a:pt x="304889" y="39630"/>
                  </a:lnTo>
                  <a:lnTo>
                    <a:pt x="306832" y="51650"/>
                  </a:lnTo>
                  <a:lnTo>
                    <a:pt x="302011" y="71757"/>
                  </a:lnTo>
                  <a:lnTo>
                    <a:pt x="286369" y="91803"/>
                  </a:lnTo>
                  <a:lnTo>
                    <a:pt x="268416" y="107927"/>
                  </a:lnTo>
                  <a:lnTo>
                    <a:pt x="256667" y="116268"/>
                  </a:lnTo>
                  <a:lnTo>
                    <a:pt x="254253" y="117411"/>
                  </a:lnTo>
                  <a:lnTo>
                    <a:pt x="247776" y="124447"/>
                  </a:lnTo>
                  <a:lnTo>
                    <a:pt x="211665" y="154731"/>
                  </a:lnTo>
                  <a:lnTo>
                    <a:pt x="161101" y="174393"/>
                  </a:lnTo>
                  <a:lnTo>
                    <a:pt x="134635" y="171699"/>
                  </a:lnTo>
                  <a:lnTo>
                    <a:pt x="114004" y="161215"/>
                  </a:lnTo>
                  <a:lnTo>
                    <a:pt x="101219" y="146316"/>
                  </a:lnTo>
                  <a:lnTo>
                    <a:pt x="89308" y="130560"/>
                  </a:lnTo>
                  <a:lnTo>
                    <a:pt x="73183" y="118210"/>
                  </a:lnTo>
                  <a:lnTo>
                    <a:pt x="55106" y="109553"/>
                  </a:lnTo>
                  <a:lnTo>
                    <a:pt x="37338" y="104876"/>
                  </a:lnTo>
                  <a:lnTo>
                    <a:pt x="27481" y="101362"/>
                  </a:lnTo>
                  <a:lnTo>
                    <a:pt x="18684" y="95038"/>
                  </a:lnTo>
                  <a:lnTo>
                    <a:pt x="11245" y="87465"/>
                  </a:lnTo>
                  <a:lnTo>
                    <a:pt x="5461" y="80200"/>
                  </a:lnTo>
                  <a:lnTo>
                    <a:pt x="0" y="81648"/>
                  </a:lnTo>
                  <a:lnTo>
                    <a:pt x="36068" y="109969"/>
                  </a:lnTo>
                  <a:lnTo>
                    <a:pt x="52792" y="114654"/>
                  </a:lnTo>
                  <a:lnTo>
                    <a:pt x="69850" y="122807"/>
                  </a:lnTo>
                  <a:lnTo>
                    <a:pt x="85002" y="134234"/>
                  </a:lnTo>
                  <a:lnTo>
                    <a:pt x="96012" y="148742"/>
                  </a:lnTo>
                  <a:lnTo>
                    <a:pt x="107517" y="162982"/>
                  </a:lnTo>
                  <a:lnTo>
                    <a:pt x="125761" y="174072"/>
                  </a:lnTo>
                  <a:lnTo>
                    <a:pt x="149197" y="179514"/>
                  </a:lnTo>
                  <a:lnTo>
                    <a:pt x="176275" y="176809"/>
                  </a:lnTo>
                  <a:lnTo>
                    <a:pt x="213582" y="159407"/>
                  </a:lnTo>
                  <a:lnTo>
                    <a:pt x="253746" y="124968"/>
                  </a:lnTo>
                  <a:lnTo>
                    <a:pt x="256159" y="122199"/>
                  </a:lnTo>
                  <a:lnTo>
                    <a:pt x="258064" y="121678"/>
                  </a:lnTo>
                  <a:lnTo>
                    <a:pt x="269624" y="113625"/>
                  </a:lnTo>
                  <a:lnTo>
                    <a:pt x="288829" y="96753"/>
                  </a:lnTo>
                  <a:lnTo>
                    <a:pt x="305891" y="74821"/>
                  </a:lnTo>
                  <a:lnTo>
                    <a:pt x="311023" y="51587"/>
                  </a:lnTo>
                  <a:lnTo>
                    <a:pt x="308544" y="35995"/>
                  </a:lnTo>
                  <a:lnTo>
                    <a:pt x="307101" y="21512"/>
                  </a:lnTo>
                  <a:lnTo>
                    <a:pt x="306540" y="9169"/>
                  </a:lnTo>
                  <a:lnTo>
                    <a:pt x="3067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0513" y="9993781"/>
              <a:ext cx="230711" cy="152552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0" y="0"/>
            <a:ext cx="2161540" cy="10692765"/>
            <a:chOff x="0" y="0"/>
            <a:chExt cx="2161540" cy="10692765"/>
          </a:xfrm>
        </p:grpSpPr>
        <p:sp>
          <p:nvSpPr>
            <p:cNvPr id="8" name="object 8"/>
            <p:cNvSpPr/>
            <p:nvPr/>
          </p:nvSpPr>
          <p:spPr>
            <a:xfrm>
              <a:off x="0" y="0"/>
              <a:ext cx="346075" cy="10690860"/>
            </a:xfrm>
            <a:custGeom>
              <a:avLst/>
              <a:gdLst/>
              <a:ahLst/>
              <a:cxnLst/>
              <a:rect l="l" t="t" r="r" b="b"/>
              <a:pathLst>
                <a:path w="346075" h="10690860">
                  <a:moveTo>
                    <a:pt x="345948" y="0"/>
                  </a:moveTo>
                  <a:lnTo>
                    <a:pt x="0" y="0"/>
                  </a:lnTo>
                  <a:lnTo>
                    <a:pt x="0" y="10690859"/>
                  </a:lnTo>
                  <a:lnTo>
                    <a:pt x="345948" y="10690859"/>
                  </a:lnTo>
                  <a:lnTo>
                    <a:pt x="345948" y="0"/>
                  </a:lnTo>
                  <a:close/>
                </a:path>
              </a:pathLst>
            </a:custGeom>
            <a:solidFill>
              <a:srgbClr val="354F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3559314"/>
              <a:ext cx="1183005" cy="3337560"/>
            </a:xfrm>
            <a:custGeom>
              <a:avLst/>
              <a:gdLst/>
              <a:ahLst/>
              <a:cxnLst/>
              <a:rect l="l" t="t" r="r" b="b"/>
              <a:pathLst>
                <a:path w="1183005" h="3337559">
                  <a:moveTo>
                    <a:pt x="260604" y="1830438"/>
                  </a:moveTo>
                  <a:lnTo>
                    <a:pt x="257517" y="1787461"/>
                  </a:lnTo>
                  <a:lnTo>
                    <a:pt x="248285" y="1744992"/>
                  </a:lnTo>
                  <a:lnTo>
                    <a:pt x="232879" y="1703527"/>
                  </a:lnTo>
                  <a:lnTo>
                    <a:pt x="211328" y="1663598"/>
                  </a:lnTo>
                  <a:lnTo>
                    <a:pt x="183616" y="1625714"/>
                  </a:lnTo>
                  <a:lnTo>
                    <a:pt x="149745" y="1590408"/>
                  </a:lnTo>
                  <a:lnTo>
                    <a:pt x="104838" y="1541284"/>
                  </a:lnTo>
                  <a:lnTo>
                    <a:pt x="65913" y="1488160"/>
                  </a:lnTo>
                  <a:lnTo>
                    <a:pt x="32537" y="1432115"/>
                  </a:lnTo>
                  <a:lnTo>
                    <a:pt x="4279" y="1374228"/>
                  </a:lnTo>
                  <a:lnTo>
                    <a:pt x="0" y="1363535"/>
                  </a:lnTo>
                  <a:lnTo>
                    <a:pt x="0" y="1488757"/>
                  </a:lnTo>
                  <a:lnTo>
                    <a:pt x="25654" y="1529613"/>
                  </a:lnTo>
                  <a:lnTo>
                    <a:pt x="66255" y="1583131"/>
                  </a:lnTo>
                  <a:lnTo>
                    <a:pt x="112801" y="1633461"/>
                  </a:lnTo>
                  <a:lnTo>
                    <a:pt x="146100" y="1671447"/>
                  </a:lnTo>
                  <a:lnTo>
                    <a:pt x="171869" y="1711452"/>
                  </a:lnTo>
                  <a:lnTo>
                    <a:pt x="189776" y="1753514"/>
                  </a:lnTo>
                  <a:lnTo>
                    <a:pt x="199466" y="1797621"/>
                  </a:lnTo>
                  <a:lnTo>
                    <a:pt x="200609" y="1843798"/>
                  </a:lnTo>
                  <a:lnTo>
                    <a:pt x="192862" y="1892033"/>
                  </a:lnTo>
                  <a:lnTo>
                    <a:pt x="179539" y="1936978"/>
                  </a:lnTo>
                  <a:lnTo>
                    <a:pt x="160223" y="1980907"/>
                  </a:lnTo>
                  <a:lnTo>
                    <a:pt x="135636" y="2023452"/>
                  </a:lnTo>
                  <a:lnTo>
                    <a:pt x="106502" y="2064232"/>
                  </a:lnTo>
                  <a:lnTo>
                    <a:pt x="73533" y="2102840"/>
                  </a:lnTo>
                  <a:lnTo>
                    <a:pt x="37452" y="2138896"/>
                  </a:lnTo>
                  <a:lnTo>
                    <a:pt x="0" y="2171141"/>
                  </a:lnTo>
                  <a:lnTo>
                    <a:pt x="0" y="2246719"/>
                  </a:lnTo>
                  <a:lnTo>
                    <a:pt x="59728" y="2201583"/>
                  </a:lnTo>
                  <a:lnTo>
                    <a:pt x="98171" y="2166569"/>
                  </a:lnTo>
                  <a:lnTo>
                    <a:pt x="134175" y="2128596"/>
                  </a:lnTo>
                  <a:lnTo>
                    <a:pt x="167081" y="2087968"/>
                  </a:lnTo>
                  <a:lnTo>
                    <a:pt x="196227" y="2044928"/>
                  </a:lnTo>
                  <a:lnTo>
                    <a:pt x="220941" y="1999780"/>
                  </a:lnTo>
                  <a:lnTo>
                    <a:pt x="240563" y="1952790"/>
                  </a:lnTo>
                  <a:lnTo>
                    <a:pt x="254444" y="1904225"/>
                  </a:lnTo>
                  <a:lnTo>
                    <a:pt x="260502" y="1848916"/>
                  </a:lnTo>
                  <a:lnTo>
                    <a:pt x="260604" y="1830438"/>
                  </a:lnTo>
                  <a:close/>
                </a:path>
                <a:path w="1183005" h="3337559">
                  <a:moveTo>
                    <a:pt x="925068" y="2076437"/>
                  </a:moveTo>
                  <a:lnTo>
                    <a:pt x="922794" y="2036559"/>
                  </a:lnTo>
                  <a:lnTo>
                    <a:pt x="916012" y="1994966"/>
                  </a:lnTo>
                  <a:lnTo>
                    <a:pt x="904773" y="1951748"/>
                  </a:lnTo>
                  <a:lnTo>
                    <a:pt x="889127" y="1907019"/>
                  </a:lnTo>
                  <a:lnTo>
                    <a:pt x="869124" y="1860867"/>
                  </a:lnTo>
                  <a:lnTo>
                    <a:pt x="844816" y="1813407"/>
                  </a:lnTo>
                  <a:lnTo>
                    <a:pt x="816241" y="1764715"/>
                  </a:lnTo>
                  <a:lnTo>
                    <a:pt x="783475" y="1714906"/>
                  </a:lnTo>
                  <a:lnTo>
                    <a:pt x="746556" y="1664068"/>
                  </a:lnTo>
                  <a:lnTo>
                    <a:pt x="680237" y="1575854"/>
                  </a:lnTo>
                  <a:lnTo>
                    <a:pt x="621004" y="1495450"/>
                  </a:lnTo>
                  <a:lnTo>
                    <a:pt x="568452" y="1422387"/>
                  </a:lnTo>
                  <a:lnTo>
                    <a:pt x="522185" y="1356207"/>
                  </a:lnTo>
                  <a:lnTo>
                    <a:pt x="481812" y="1296441"/>
                  </a:lnTo>
                  <a:lnTo>
                    <a:pt x="446951" y="1242618"/>
                  </a:lnTo>
                  <a:lnTo>
                    <a:pt x="417195" y="1194257"/>
                  </a:lnTo>
                  <a:lnTo>
                    <a:pt x="392163" y="1150912"/>
                  </a:lnTo>
                  <a:lnTo>
                    <a:pt x="371449" y="1112088"/>
                  </a:lnTo>
                  <a:lnTo>
                    <a:pt x="354660" y="1077353"/>
                  </a:lnTo>
                  <a:lnTo>
                    <a:pt x="331317" y="1018184"/>
                  </a:lnTo>
                  <a:lnTo>
                    <a:pt x="318985" y="969683"/>
                  </a:lnTo>
                  <a:lnTo>
                    <a:pt x="314502" y="928090"/>
                  </a:lnTo>
                  <a:lnTo>
                    <a:pt x="314236" y="908710"/>
                  </a:lnTo>
                  <a:lnTo>
                    <a:pt x="314744" y="889647"/>
                  </a:lnTo>
                  <a:lnTo>
                    <a:pt x="315658" y="870445"/>
                  </a:lnTo>
                  <a:lnTo>
                    <a:pt x="315658" y="851903"/>
                  </a:lnTo>
                  <a:lnTo>
                    <a:pt x="314426" y="784707"/>
                  </a:lnTo>
                  <a:lnTo>
                    <a:pt x="309562" y="743813"/>
                  </a:lnTo>
                  <a:lnTo>
                    <a:pt x="301371" y="699477"/>
                  </a:lnTo>
                  <a:lnTo>
                    <a:pt x="289496" y="652767"/>
                  </a:lnTo>
                  <a:lnTo>
                    <a:pt x="273558" y="604774"/>
                  </a:lnTo>
                  <a:lnTo>
                    <a:pt x="253174" y="556552"/>
                  </a:lnTo>
                  <a:lnTo>
                    <a:pt x="228003" y="509181"/>
                  </a:lnTo>
                  <a:lnTo>
                    <a:pt x="197650" y="463715"/>
                  </a:lnTo>
                  <a:lnTo>
                    <a:pt x="161772" y="421246"/>
                  </a:lnTo>
                  <a:lnTo>
                    <a:pt x="123659" y="387007"/>
                  </a:lnTo>
                  <a:lnTo>
                    <a:pt x="83083" y="358127"/>
                  </a:lnTo>
                  <a:lnTo>
                    <a:pt x="39814" y="334746"/>
                  </a:lnTo>
                  <a:lnTo>
                    <a:pt x="0" y="319405"/>
                  </a:lnTo>
                  <a:lnTo>
                    <a:pt x="0" y="388327"/>
                  </a:lnTo>
                  <a:lnTo>
                    <a:pt x="41389" y="407123"/>
                  </a:lnTo>
                  <a:lnTo>
                    <a:pt x="82334" y="433057"/>
                  </a:lnTo>
                  <a:lnTo>
                    <a:pt x="118681" y="464299"/>
                  </a:lnTo>
                  <a:lnTo>
                    <a:pt x="152717" y="503732"/>
                  </a:lnTo>
                  <a:lnTo>
                    <a:pt x="181229" y="547255"/>
                  </a:lnTo>
                  <a:lnTo>
                    <a:pt x="204635" y="593521"/>
                  </a:lnTo>
                  <a:lnTo>
                    <a:pt x="223316" y="641159"/>
                  </a:lnTo>
                  <a:lnTo>
                    <a:pt x="237693" y="688784"/>
                  </a:lnTo>
                  <a:lnTo>
                    <a:pt x="248170" y="735050"/>
                  </a:lnTo>
                  <a:lnTo>
                    <a:pt x="255155" y="778573"/>
                  </a:lnTo>
                  <a:lnTo>
                    <a:pt x="259041" y="817981"/>
                  </a:lnTo>
                  <a:lnTo>
                    <a:pt x="260261" y="851903"/>
                  </a:lnTo>
                  <a:lnTo>
                    <a:pt x="260261" y="870445"/>
                  </a:lnTo>
                  <a:lnTo>
                    <a:pt x="259346" y="892467"/>
                  </a:lnTo>
                  <a:lnTo>
                    <a:pt x="258851" y="914146"/>
                  </a:lnTo>
                  <a:lnTo>
                    <a:pt x="260667" y="958494"/>
                  </a:lnTo>
                  <a:lnTo>
                    <a:pt x="268960" y="1007414"/>
                  </a:lnTo>
                  <a:lnTo>
                    <a:pt x="286931" y="1064806"/>
                  </a:lnTo>
                  <a:lnTo>
                    <a:pt x="317842" y="1134605"/>
                  </a:lnTo>
                  <a:lnTo>
                    <a:pt x="339140" y="1175385"/>
                  </a:lnTo>
                  <a:lnTo>
                    <a:pt x="364896" y="1220736"/>
                  </a:lnTo>
                  <a:lnTo>
                    <a:pt x="395490" y="1271143"/>
                  </a:lnTo>
                  <a:lnTo>
                    <a:pt x="431342" y="1327099"/>
                  </a:lnTo>
                  <a:lnTo>
                    <a:pt x="472833" y="1389087"/>
                  </a:lnTo>
                  <a:lnTo>
                    <a:pt x="520395" y="1457617"/>
                  </a:lnTo>
                  <a:lnTo>
                    <a:pt x="574421" y="1533156"/>
                  </a:lnTo>
                  <a:lnTo>
                    <a:pt x="635304" y="1616202"/>
                  </a:lnTo>
                  <a:lnTo>
                    <a:pt x="703465" y="1707248"/>
                  </a:lnTo>
                  <a:lnTo>
                    <a:pt x="743165" y="1761858"/>
                  </a:lnTo>
                  <a:lnTo>
                    <a:pt x="777328" y="1814880"/>
                  </a:lnTo>
                  <a:lnTo>
                    <a:pt x="805954" y="1866214"/>
                  </a:lnTo>
                  <a:lnTo>
                    <a:pt x="829030" y="1915731"/>
                  </a:lnTo>
                  <a:lnTo>
                    <a:pt x="846582" y="1963331"/>
                  </a:lnTo>
                  <a:lnTo>
                    <a:pt x="858583" y="2008911"/>
                  </a:lnTo>
                  <a:lnTo>
                    <a:pt x="865047" y="2052332"/>
                  </a:lnTo>
                  <a:lnTo>
                    <a:pt x="865974" y="2093506"/>
                  </a:lnTo>
                  <a:lnTo>
                    <a:pt x="861352" y="2132317"/>
                  </a:lnTo>
                  <a:lnTo>
                    <a:pt x="831799" y="2209330"/>
                  </a:lnTo>
                  <a:lnTo>
                    <a:pt x="805510" y="2246274"/>
                  </a:lnTo>
                  <a:lnTo>
                    <a:pt x="773303" y="2279688"/>
                  </a:lnTo>
                  <a:lnTo>
                    <a:pt x="736155" y="2309761"/>
                  </a:lnTo>
                  <a:lnTo>
                    <a:pt x="695032" y="2336723"/>
                  </a:lnTo>
                  <a:lnTo>
                    <a:pt x="650925" y="2360752"/>
                  </a:lnTo>
                  <a:lnTo>
                    <a:pt x="604799" y="2382062"/>
                  </a:lnTo>
                  <a:lnTo>
                    <a:pt x="557631" y="2400846"/>
                  </a:lnTo>
                  <a:lnTo>
                    <a:pt x="510387" y="2417318"/>
                  </a:lnTo>
                  <a:lnTo>
                    <a:pt x="464058" y="2431669"/>
                  </a:lnTo>
                  <a:lnTo>
                    <a:pt x="419620" y="2444102"/>
                  </a:lnTo>
                  <a:lnTo>
                    <a:pt x="378028" y="2454833"/>
                  </a:lnTo>
                  <a:lnTo>
                    <a:pt x="340283" y="2464041"/>
                  </a:lnTo>
                  <a:lnTo>
                    <a:pt x="321818" y="2470137"/>
                  </a:lnTo>
                  <a:lnTo>
                    <a:pt x="281406" y="2478316"/>
                  </a:lnTo>
                  <a:lnTo>
                    <a:pt x="243319" y="2484742"/>
                  </a:lnTo>
                  <a:lnTo>
                    <a:pt x="132803" y="2500490"/>
                  </a:lnTo>
                  <a:lnTo>
                    <a:pt x="93611" y="2507323"/>
                  </a:lnTo>
                  <a:lnTo>
                    <a:pt x="55956" y="2516365"/>
                  </a:lnTo>
                  <a:lnTo>
                    <a:pt x="19342" y="2528735"/>
                  </a:lnTo>
                  <a:lnTo>
                    <a:pt x="0" y="2537739"/>
                  </a:lnTo>
                  <a:lnTo>
                    <a:pt x="0" y="2608122"/>
                  </a:lnTo>
                  <a:lnTo>
                    <a:pt x="23850" y="2595461"/>
                  </a:lnTo>
                  <a:lnTo>
                    <a:pt x="59626" y="2582037"/>
                  </a:lnTo>
                  <a:lnTo>
                    <a:pt x="97078" y="2572105"/>
                  </a:lnTo>
                  <a:lnTo>
                    <a:pt x="137007" y="2564053"/>
                  </a:lnTo>
                  <a:lnTo>
                    <a:pt x="180238" y="2556243"/>
                  </a:lnTo>
                  <a:lnTo>
                    <a:pt x="213804" y="2551480"/>
                  </a:lnTo>
                  <a:lnTo>
                    <a:pt x="250253" y="2545550"/>
                  </a:lnTo>
                  <a:lnTo>
                    <a:pt x="290169" y="2537282"/>
                  </a:lnTo>
                  <a:lnTo>
                    <a:pt x="334124" y="2525509"/>
                  </a:lnTo>
                  <a:lnTo>
                    <a:pt x="352602" y="2519413"/>
                  </a:lnTo>
                  <a:lnTo>
                    <a:pt x="390245" y="2510891"/>
                  </a:lnTo>
                  <a:lnTo>
                    <a:pt x="431419" y="2500998"/>
                  </a:lnTo>
                  <a:lnTo>
                    <a:pt x="475310" y="2489492"/>
                  </a:lnTo>
                  <a:lnTo>
                    <a:pt x="521106" y="2476131"/>
                  </a:lnTo>
                  <a:lnTo>
                    <a:pt x="568020" y="2460675"/>
                  </a:lnTo>
                  <a:lnTo>
                    <a:pt x="615213" y="2442883"/>
                  </a:lnTo>
                  <a:lnTo>
                    <a:pt x="661911" y="2422499"/>
                  </a:lnTo>
                  <a:lnTo>
                    <a:pt x="707288" y="2399296"/>
                  </a:lnTo>
                  <a:lnTo>
                    <a:pt x="750531" y="2373033"/>
                  </a:lnTo>
                  <a:lnTo>
                    <a:pt x="790841" y="2343454"/>
                  </a:lnTo>
                  <a:lnTo>
                    <a:pt x="827417" y="2310320"/>
                  </a:lnTo>
                  <a:lnTo>
                    <a:pt x="859434" y="2273389"/>
                  </a:lnTo>
                  <a:lnTo>
                    <a:pt x="886091" y="2232431"/>
                  </a:lnTo>
                  <a:lnTo>
                    <a:pt x="906602" y="2187181"/>
                  </a:lnTo>
                  <a:lnTo>
                    <a:pt x="920445" y="2134095"/>
                  </a:lnTo>
                  <a:lnTo>
                    <a:pt x="923912" y="2106714"/>
                  </a:lnTo>
                  <a:lnTo>
                    <a:pt x="925068" y="2076437"/>
                  </a:lnTo>
                  <a:close/>
                </a:path>
                <a:path w="1183005" h="3337559">
                  <a:moveTo>
                    <a:pt x="1182636" y="1977377"/>
                  </a:moveTo>
                  <a:lnTo>
                    <a:pt x="1181481" y="1926513"/>
                  </a:lnTo>
                  <a:lnTo>
                    <a:pt x="1178013" y="1875066"/>
                  </a:lnTo>
                  <a:lnTo>
                    <a:pt x="1172235" y="1822450"/>
                  </a:lnTo>
                  <a:lnTo>
                    <a:pt x="1164170" y="1768081"/>
                  </a:lnTo>
                  <a:lnTo>
                    <a:pt x="1150340" y="1696974"/>
                  </a:lnTo>
                  <a:lnTo>
                    <a:pt x="1135024" y="1629105"/>
                  </a:lnTo>
                  <a:lnTo>
                    <a:pt x="1118425" y="1564449"/>
                  </a:lnTo>
                  <a:lnTo>
                    <a:pt x="1100696" y="1502943"/>
                  </a:lnTo>
                  <a:lnTo>
                    <a:pt x="1082027" y="1444510"/>
                  </a:lnTo>
                  <a:lnTo>
                    <a:pt x="1062596" y="1389100"/>
                  </a:lnTo>
                  <a:lnTo>
                    <a:pt x="1042593" y="1336649"/>
                  </a:lnTo>
                  <a:lnTo>
                    <a:pt x="1022184" y="1287094"/>
                  </a:lnTo>
                  <a:lnTo>
                    <a:pt x="1001572" y="1240383"/>
                  </a:lnTo>
                  <a:lnTo>
                    <a:pt x="980909" y="1196454"/>
                  </a:lnTo>
                  <a:lnTo>
                    <a:pt x="960399" y="1155255"/>
                  </a:lnTo>
                  <a:lnTo>
                    <a:pt x="940206" y="1116698"/>
                  </a:lnTo>
                  <a:lnTo>
                    <a:pt x="920508" y="1080757"/>
                  </a:lnTo>
                  <a:lnTo>
                    <a:pt x="901509" y="1047343"/>
                  </a:lnTo>
                  <a:lnTo>
                    <a:pt x="866267" y="987907"/>
                  </a:lnTo>
                  <a:lnTo>
                    <a:pt x="828763" y="927188"/>
                  </a:lnTo>
                  <a:lnTo>
                    <a:pt x="811174" y="897204"/>
                  </a:lnTo>
                  <a:lnTo>
                    <a:pt x="799350" y="871804"/>
                  </a:lnTo>
                  <a:lnTo>
                    <a:pt x="795032" y="851014"/>
                  </a:lnTo>
                  <a:lnTo>
                    <a:pt x="791451" y="837755"/>
                  </a:lnTo>
                  <a:lnTo>
                    <a:pt x="776846" y="793343"/>
                  </a:lnTo>
                  <a:lnTo>
                    <a:pt x="752729" y="729005"/>
                  </a:lnTo>
                  <a:lnTo>
                    <a:pt x="737260" y="690816"/>
                  </a:lnTo>
                  <a:lnTo>
                    <a:pt x="719582" y="649389"/>
                  </a:lnTo>
                  <a:lnTo>
                    <a:pt x="699782" y="605307"/>
                  </a:lnTo>
                  <a:lnTo>
                    <a:pt x="677900" y="559142"/>
                  </a:lnTo>
                  <a:lnTo>
                    <a:pt x="654024" y="511505"/>
                  </a:lnTo>
                  <a:lnTo>
                    <a:pt x="628180" y="462940"/>
                  </a:lnTo>
                  <a:lnTo>
                    <a:pt x="600468" y="414058"/>
                  </a:lnTo>
                  <a:lnTo>
                    <a:pt x="570915" y="365429"/>
                  </a:lnTo>
                  <a:lnTo>
                    <a:pt x="539597" y="317652"/>
                  </a:lnTo>
                  <a:lnTo>
                    <a:pt x="506577" y="271284"/>
                  </a:lnTo>
                  <a:lnTo>
                    <a:pt x="471919" y="226910"/>
                  </a:lnTo>
                  <a:lnTo>
                    <a:pt x="435673" y="185140"/>
                  </a:lnTo>
                  <a:lnTo>
                    <a:pt x="397916" y="146519"/>
                  </a:lnTo>
                  <a:lnTo>
                    <a:pt x="358698" y="111658"/>
                  </a:lnTo>
                  <a:lnTo>
                    <a:pt x="318084" y="81127"/>
                  </a:lnTo>
                  <a:lnTo>
                    <a:pt x="276136" y="55511"/>
                  </a:lnTo>
                  <a:lnTo>
                    <a:pt x="232918" y="35382"/>
                  </a:lnTo>
                  <a:lnTo>
                    <a:pt x="188480" y="21348"/>
                  </a:lnTo>
                  <a:lnTo>
                    <a:pt x="142900" y="13957"/>
                  </a:lnTo>
                  <a:lnTo>
                    <a:pt x="78625" y="8623"/>
                  </a:lnTo>
                  <a:lnTo>
                    <a:pt x="15290" y="1930"/>
                  </a:lnTo>
                  <a:lnTo>
                    <a:pt x="0" y="0"/>
                  </a:lnTo>
                  <a:lnTo>
                    <a:pt x="0" y="50355"/>
                  </a:lnTo>
                  <a:lnTo>
                    <a:pt x="36309" y="54610"/>
                  </a:lnTo>
                  <a:lnTo>
                    <a:pt x="85344" y="59524"/>
                  </a:lnTo>
                  <a:lnTo>
                    <a:pt x="130594" y="63233"/>
                  </a:lnTo>
                  <a:lnTo>
                    <a:pt x="172250" y="70421"/>
                  </a:lnTo>
                  <a:lnTo>
                    <a:pt x="213271" y="84785"/>
                  </a:lnTo>
                  <a:lnTo>
                    <a:pt x="253530" y="105664"/>
                  </a:lnTo>
                  <a:lnTo>
                    <a:pt x="292925" y="132397"/>
                  </a:lnTo>
                  <a:lnTo>
                    <a:pt x="331343" y="164312"/>
                  </a:lnTo>
                  <a:lnTo>
                    <a:pt x="368668" y="200748"/>
                  </a:lnTo>
                  <a:lnTo>
                    <a:pt x="404799" y="241007"/>
                  </a:lnTo>
                  <a:lnTo>
                    <a:pt x="439610" y="284454"/>
                  </a:lnTo>
                  <a:lnTo>
                    <a:pt x="473011" y="330403"/>
                  </a:lnTo>
                  <a:lnTo>
                    <a:pt x="504875" y="378180"/>
                  </a:lnTo>
                  <a:lnTo>
                    <a:pt x="535101" y="427126"/>
                  </a:lnTo>
                  <a:lnTo>
                    <a:pt x="563562" y="476567"/>
                  </a:lnTo>
                  <a:lnTo>
                    <a:pt x="590169" y="525830"/>
                  </a:lnTo>
                  <a:lnTo>
                    <a:pt x="614794" y="574255"/>
                  </a:lnTo>
                  <a:lnTo>
                    <a:pt x="637336" y="621169"/>
                  </a:lnTo>
                  <a:lnTo>
                    <a:pt x="657669" y="665911"/>
                  </a:lnTo>
                  <a:lnTo>
                    <a:pt x="675703" y="707783"/>
                  </a:lnTo>
                  <a:lnTo>
                    <a:pt x="691311" y="746150"/>
                  </a:lnTo>
                  <a:lnTo>
                    <a:pt x="714832" y="809637"/>
                  </a:lnTo>
                  <a:lnTo>
                    <a:pt x="727354" y="851014"/>
                  </a:lnTo>
                  <a:lnTo>
                    <a:pt x="735330" y="875525"/>
                  </a:lnTo>
                  <a:lnTo>
                    <a:pt x="749655" y="904087"/>
                  </a:lnTo>
                  <a:lnTo>
                    <a:pt x="769747" y="938441"/>
                  </a:lnTo>
                  <a:lnTo>
                    <a:pt x="810831" y="1006386"/>
                  </a:lnTo>
                  <a:lnTo>
                    <a:pt x="827760" y="1034707"/>
                  </a:lnTo>
                  <a:lnTo>
                    <a:pt x="864285" y="1098270"/>
                  </a:lnTo>
                  <a:lnTo>
                    <a:pt x="883551" y="1133640"/>
                  </a:lnTo>
                  <a:lnTo>
                    <a:pt x="903262" y="1171473"/>
                  </a:lnTo>
                  <a:lnTo>
                    <a:pt x="923277" y="1211846"/>
                  </a:lnTo>
                  <a:lnTo>
                    <a:pt x="943394" y="1254810"/>
                  </a:lnTo>
                  <a:lnTo>
                    <a:pt x="963472" y="1300429"/>
                  </a:lnTo>
                  <a:lnTo>
                    <a:pt x="983348" y="1348752"/>
                  </a:lnTo>
                  <a:lnTo>
                    <a:pt x="1002830" y="1399857"/>
                  </a:lnTo>
                  <a:lnTo>
                    <a:pt x="1021791" y="1453794"/>
                  </a:lnTo>
                  <a:lnTo>
                    <a:pt x="1040028" y="1510626"/>
                  </a:lnTo>
                  <a:lnTo>
                    <a:pt x="1057402" y="1570405"/>
                  </a:lnTo>
                  <a:lnTo>
                    <a:pt x="1073746" y="1633207"/>
                  </a:lnTo>
                  <a:lnTo>
                    <a:pt x="1088872" y="1699082"/>
                  </a:lnTo>
                  <a:lnTo>
                    <a:pt x="1102652" y="1768081"/>
                  </a:lnTo>
                  <a:lnTo>
                    <a:pt x="1112494" y="1828901"/>
                  </a:lnTo>
                  <a:lnTo>
                    <a:pt x="1118895" y="1888197"/>
                  </a:lnTo>
                  <a:lnTo>
                    <a:pt x="1121994" y="1945944"/>
                  </a:lnTo>
                  <a:lnTo>
                    <a:pt x="1121943" y="2002104"/>
                  </a:lnTo>
                  <a:lnTo>
                    <a:pt x="1118895" y="2056625"/>
                  </a:lnTo>
                  <a:lnTo>
                    <a:pt x="1112989" y="2109470"/>
                  </a:lnTo>
                  <a:lnTo>
                    <a:pt x="1104379" y="2160587"/>
                  </a:lnTo>
                  <a:lnTo>
                    <a:pt x="1093177" y="2210066"/>
                  </a:lnTo>
                  <a:lnTo>
                    <a:pt x="1079627" y="2257526"/>
                  </a:lnTo>
                  <a:lnTo>
                    <a:pt x="1063790" y="2303259"/>
                  </a:lnTo>
                  <a:lnTo>
                    <a:pt x="1045832" y="2347112"/>
                  </a:lnTo>
                  <a:lnTo>
                    <a:pt x="1025918" y="2389035"/>
                  </a:lnTo>
                  <a:lnTo>
                    <a:pt x="1004176" y="2428989"/>
                  </a:lnTo>
                  <a:lnTo>
                    <a:pt x="980770" y="2466949"/>
                  </a:lnTo>
                  <a:lnTo>
                    <a:pt x="955840" y="2502852"/>
                  </a:lnTo>
                  <a:lnTo>
                    <a:pt x="929538" y="2536672"/>
                  </a:lnTo>
                  <a:lnTo>
                    <a:pt x="902017" y="2568359"/>
                  </a:lnTo>
                  <a:lnTo>
                    <a:pt x="873417" y="2597874"/>
                  </a:lnTo>
                  <a:lnTo>
                    <a:pt x="843889" y="2625179"/>
                  </a:lnTo>
                  <a:lnTo>
                    <a:pt x="813574" y="2650236"/>
                  </a:lnTo>
                  <a:lnTo>
                    <a:pt x="782637" y="2672994"/>
                  </a:lnTo>
                  <a:lnTo>
                    <a:pt x="719442" y="2711475"/>
                  </a:lnTo>
                  <a:lnTo>
                    <a:pt x="655510" y="2740266"/>
                  </a:lnTo>
                  <a:lnTo>
                    <a:pt x="543814" y="2771610"/>
                  </a:lnTo>
                  <a:lnTo>
                    <a:pt x="496430" y="2787700"/>
                  </a:lnTo>
                  <a:lnTo>
                    <a:pt x="449948" y="2807093"/>
                  </a:lnTo>
                  <a:lnTo>
                    <a:pt x="404482" y="2829572"/>
                  </a:lnTo>
                  <a:lnTo>
                    <a:pt x="360121" y="2854883"/>
                  </a:lnTo>
                  <a:lnTo>
                    <a:pt x="316953" y="2882798"/>
                  </a:lnTo>
                  <a:lnTo>
                    <a:pt x="275094" y="2913075"/>
                  </a:lnTo>
                  <a:lnTo>
                    <a:pt x="234619" y="2945473"/>
                  </a:lnTo>
                  <a:lnTo>
                    <a:pt x="195630" y="2979763"/>
                  </a:lnTo>
                  <a:lnTo>
                    <a:pt x="158242" y="3015704"/>
                  </a:lnTo>
                  <a:lnTo>
                    <a:pt x="122529" y="3053067"/>
                  </a:lnTo>
                  <a:lnTo>
                    <a:pt x="88595" y="3091611"/>
                  </a:lnTo>
                  <a:lnTo>
                    <a:pt x="56540" y="3131096"/>
                  </a:lnTo>
                  <a:lnTo>
                    <a:pt x="26466" y="3171279"/>
                  </a:lnTo>
                  <a:lnTo>
                    <a:pt x="0" y="3209709"/>
                  </a:lnTo>
                  <a:lnTo>
                    <a:pt x="0" y="3337191"/>
                  </a:lnTo>
                  <a:lnTo>
                    <a:pt x="6273" y="3325812"/>
                  </a:lnTo>
                  <a:lnTo>
                    <a:pt x="30670" y="3285439"/>
                  </a:lnTo>
                  <a:lnTo>
                    <a:pt x="57277" y="3244977"/>
                  </a:lnTo>
                  <a:lnTo>
                    <a:pt x="85979" y="3204730"/>
                  </a:lnTo>
                  <a:lnTo>
                    <a:pt x="116687" y="3164954"/>
                  </a:lnTo>
                  <a:lnTo>
                    <a:pt x="149288" y="3125952"/>
                  </a:lnTo>
                  <a:lnTo>
                    <a:pt x="183692" y="3087979"/>
                  </a:lnTo>
                  <a:lnTo>
                    <a:pt x="219798" y="3051327"/>
                  </a:lnTo>
                  <a:lnTo>
                    <a:pt x="257492" y="3016275"/>
                  </a:lnTo>
                  <a:lnTo>
                    <a:pt x="296672" y="2983090"/>
                  </a:lnTo>
                  <a:lnTo>
                    <a:pt x="337261" y="2952077"/>
                  </a:lnTo>
                  <a:lnTo>
                    <a:pt x="379133" y="2923476"/>
                  </a:lnTo>
                  <a:lnTo>
                    <a:pt x="422186" y="2897594"/>
                  </a:lnTo>
                  <a:lnTo>
                    <a:pt x="466344" y="2874708"/>
                  </a:lnTo>
                  <a:lnTo>
                    <a:pt x="511479" y="2855087"/>
                  </a:lnTo>
                  <a:lnTo>
                    <a:pt x="557504" y="2839008"/>
                  </a:lnTo>
                  <a:lnTo>
                    <a:pt x="604316" y="2826753"/>
                  </a:lnTo>
                  <a:lnTo>
                    <a:pt x="639064" y="2818028"/>
                  </a:lnTo>
                  <a:lnTo>
                    <a:pt x="674204" y="2806357"/>
                  </a:lnTo>
                  <a:lnTo>
                    <a:pt x="709536" y="2791790"/>
                  </a:lnTo>
                  <a:lnTo>
                    <a:pt x="744893" y="2774378"/>
                  </a:lnTo>
                  <a:lnTo>
                    <a:pt x="780084" y="2754198"/>
                  </a:lnTo>
                  <a:lnTo>
                    <a:pt x="814946" y="2731287"/>
                  </a:lnTo>
                  <a:lnTo>
                    <a:pt x="849299" y="2705697"/>
                  </a:lnTo>
                  <a:lnTo>
                    <a:pt x="882942" y="2677490"/>
                  </a:lnTo>
                  <a:lnTo>
                    <a:pt x="915720" y="2646730"/>
                  </a:lnTo>
                  <a:lnTo>
                    <a:pt x="947445" y="2613444"/>
                  </a:lnTo>
                  <a:lnTo>
                    <a:pt x="977938" y="2577719"/>
                  </a:lnTo>
                  <a:lnTo>
                    <a:pt x="1007021" y="2539581"/>
                  </a:lnTo>
                  <a:lnTo>
                    <a:pt x="1034516" y="2499106"/>
                  </a:lnTo>
                  <a:lnTo>
                    <a:pt x="1060246" y="2456345"/>
                  </a:lnTo>
                  <a:lnTo>
                    <a:pt x="1084021" y="2411336"/>
                  </a:lnTo>
                  <a:lnTo>
                    <a:pt x="1105674" y="2364155"/>
                  </a:lnTo>
                  <a:lnTo>
                    <a:pt x="1125016" y="2314841"/>
                  </a:lnTo>
                  <a:lnTo>
                    <a:pt x="1141869" y="2263470"/>
                  </a:lnTo>
                  <a:lnTo>
                    <a:pt x="1156093" y="2209965"/>
                  </a:lnTo>
                  <a:lnTo>
                    <a:pt x="1167422" y="2154707"/>
                  </a:lnTo>
                  <a:lnTo>
                    <a:pt x="1175753" y="2097430"/>
                  </a:lnTo>
                  <a:lnTo>
                    <a:pt x="1180884" y="2038311"/>
                  </a:lnTo>
                  <a:lnTo>
                    <a:pt x="1182636" y="1977377"/>
                  </a:lnTo>
                  <a:close/>
                </a:path>
              </a:pathLst>
            </a:custGeom>
            <a:solidFill>
              <a:srgbClr val="EB73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38328" y="0"/>
              <a:ext cx="1823085" cy="10692765"/>
            </a:xfrm>
            <a:custGeom>
              <a:avLst/>
              <a:gdLst/>
              <a:ahLst/>
              <a:cxnLst/>
              <a:rect l="l" t="t" r="r" b="b"/>
              <a:pathLst>
                <a:path w="1823085" h="10692765">
                  <a:moveTo>
                    <a:pt x="0" y="10692383"/>
                  </a:moveTo>
                  <a:lnTo>
                    <a:pt x="1822704" y="10692383"/>
                  </a:lnTo>
                  <a:lnTo>
                    <a:pt x="1822704" y="0"/>
                  </a:lnTo>
                  <a:lnTo>
                    <a:pt x="0" y="0"/>
                  </a:lnTo>
                  <a:lnTo>
                    <a:pt x="0" y="106923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27347" y="2606039"/>
            <a:ext cx="3180588" cy="4450080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784961" y="385317"/>
            <a:ext cx="43033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EB7339"/>
                </a:solidFill>
                <a:latin typeface="Calibri"/>
                <a:cs typeface="Calibri"/>
              </a:rPr>
              <a:t>INFORMAÇÃO</a:t>
            </a:r>
            <a:r>
              <a:rPr sz="1800" b="1" spc="-1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solidFill>
                  <a:srgbClr val="EB7339"/>
                </a:solidFill>
                <a:latin typeface="Calibri"/>
                <a:cs typeface="Calibri"/>
              </a:rPr>
              <a:t>DETALHADA </a:t>
            </a: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SOBRE</a:t>
            </a:r>
            <a:r>
              <a:rPr sz="1800" b="1" spc="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A</a:t>
            </a:r>
            <a:r>
              <a:rPr sz="1800" b="1" spc="-1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-25" dirty="0">
                <a:solidFill>
                  <a:srgbClr val="EB7339"/>
                </a:solidFill>
                <a:latin typeface="Calibri"/>
                <a:cs typeface="Calibri"/>
              </a:rPr>
              <a:t>PRÁTICA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84961" y="8948419"/>
            <a:ext cx="5083175" cy="917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EB7339"/>
                </a:solidFill>
                <a:latin typeface="Calibri"/>
                <a:cs typeface="Calibri"/>
              </a:rPr>
              <a:t>PERÍODO</a:t>
            </a:r>
            <a:r>
              <a:rPr sz="1800" b="1" spc="-2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DE</a:t>
            </a:r>
            <a:r>
              <a:rPr sz="1800" b="1" spc="-15" dirty="0">
                <a:solidFill>
                  <a:srgbClr val="EB7339"/>
                </a:solidFill>
                <a:latin typeface="Calibri"/>
                <a:cs typeface="Calibri"/>
              </a:rPr>
              <a:t> IMPLEMENTAÇÃO</a:t>
            </a:r>
            <a:r>
              <a:rPr sz="1800" b="1" spc="-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-65" dirty="0">
                <a:solidFill>
                  <a:srgbClr val="EB7339"/>
                </a:solidFill>
                <a:latin typeface="Calibri"/>
                <a:cs typeface="Calibri"/>
              </a:rPr>
              <a:t>(DATA</a:t>
            </a:r>
            <a:r>
              <a:rPr sz="1800" b="1" spc="-1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5" dirty="0">
                <a:solidFill>
                  <a:srgbClr val="EB7339"/>
                </a:solidFill>
                <a:latin typeface="Calibri"/>
                <a:cs typeface="Calibri"/>
              </a:rPr>
              <a:t>DE</a:t>
            </a:r>
            <a:r>
              <a:rPr sz="1800" b="1" spc="-1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INÍCIO/FIM)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40"/>
              </a:spcBef>
            </a:pP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Data</a:t>
            </a:r>
            <a:r>
              <a:rPr sz="1100" b="1" spc="-2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de</a:t>
            </a:r>
            <a:r>
              <a:rPr sz="1100" b="1" spc="-1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EB7339"/>
                </a:solidFill>
                <a:latin typeface="Calibri"/>
                <a:cs typeface="Calibri"/>
              </a:rPr>
              <a:t>início</a:t>
            </a:r>
            <a:r>
              <a:rPr sz="1100" b="1" spc="-2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EB7339"/>
                </a:solidFill>
                <a:latin typeface="Calibri"/>
                <a:cs typeface="Calibri"/>
              </a:rPr>
              <a:t>:</a:t>
            </a:r>
            <a:r>
              <a:rPr sz="1100" b="1" spc="-2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1/1/2020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8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Data</a:t>
            </a:r>
            <a:r>
              <a:rPr sz="1100" b="1" spc="-2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de</a:t>
            </a:r>
            <a:r>
              <a:rPr sz="1100" b="1" spc="-1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EB7339"/>
                </a:solidFill>
                <a:latin typeface="Calibri"/>
                <a:cs typeface="Calibri"/>
              </a:rPr>
              <a:t>fim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: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Em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curso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43204" y="1186941"/>
            <a:ext cx="6076315" cy="426720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5240" marR="5080" algn="just">
              <a:lnSpc>
                <a:spcPct val="91000"/>
              </a:lnSpc>
              <a:spcBef>
                <a:spcPts val="220"/>
              </a:spcBef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comunidade trabalha para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reforçar 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unidade local entre os grupos de residentes.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Para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isso, metade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dos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jardins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estão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reservados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pessoas nascidas fora da Dinamarca, enquanto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outra metade está reservada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pessoas</a:t>
            </a:r>
            <a:r>
              <a:rPr sz="1100" spc="-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nascidas</a:t>
            </a:r>
            <a:r>
              <a:rPr sz="1100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na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Dinamarca.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000">
              <a:latin typeface="Calibri"/>
              <a:cs typeface="Calibri"/>
            </a:endParaRPr>
          </a:p>
          <a:p>
            <a:pPr marL="15240" marR="5715" algn="just">
              <a:lnSpc>
                <a:spcPts val="1200"/>
              </a:lnSpc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Além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disso,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a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comunidade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concentra-se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partilha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conhecimentos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sobre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jardinagem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princípios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sustentáveis.</a:t>
            </a:r>
            <a:r>
              <a:rPr sz="1100" spc="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Ao</a:t>
            </a:r>
            <a:r>
              <a:rPr sz="1100" spc="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mesmo</a:t>
            </a:r>
            <a:r>
              <a:rPr sz="1100" spc="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tempo,</a:t>
            </a:r>
            <a:r>
              <a:rPr sz="1100" spc="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spc="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ambição</a:t>
            </a:r>
            <a:r>
              <a:rPr sz="1100" spc="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é</a:t>
            </a:r>
            <a:r>
              <a:rPr sz="1100" spc="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entrar</a:t>
            </a:r>
            <a:r>
              <a:rPr sz="1100" spc="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ativamente</a:t>
            </a:r>
            <a:r>
              <a:rPr sz="1100" spc="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em</a:t>
            </a:r>
            <a:r>
              <a:rPr sz="1100" spc="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rede</a:t>
            </a:r>
            <a:r>
              <a:rPr sz="1100" spc="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com</a:t>
            </a:r>
            <a:r>
              <a:rPr sz="1100" spc="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as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muitas</a:t>
            </a:r>
            <a:r>
              <a:rPr sz="1100" spc="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outras</a:t>
            </a:r>
            <a:r>
              <a:rPr sz="1100" spc="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associações </a:t>
            </a:r>
            <a:r>
              <a:rPr sz="1100" spc="-2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organizações</a:t>
            </a:r>
            <a:r>
              <a:rPr sz="1100" spc="-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que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trabalham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em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iniciativas</a:t>
            </a:r>
            <a:r>
              <a:rPr sz="1100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verdes</a:t>
            </a:r>
            <a:r>
              <a:rPr sz="1100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em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Copenhaga</a:t>
            </a:r>
            <a:r>
              <a:rPr sz="1100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 nível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nacional.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55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Partilha</a:t>
            </a:r>
            <a:r>
              <a:rPr sz="1100" b="1" spc="-2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EB7339"/>
                </a:solidFill>
                <a:latin typeface="Calibri"/>
                <a:cs typeface="Calibri"/>
              </a:rPr>
              <a:t>e</a:t>
            </a:r>
            <a:r>
              <a:rPr sz="1100" b="1" spc="-1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Aprendizagem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000">
              <a:latin typeface="Calibri"/>
              <a:cs typeface="Calibri"/>
            </a:endParaRPr>
          </a:p>
          <a:p>
            <a:pPr marL="12700" marR="3096260" algn="just">
              <a:lnSpc>
                <a:spcPts val="1200"/>
              </a:lnSpc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Através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Lersgrftens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Integrationsbyhaver,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foi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possível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criar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uma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comunidade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levar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natureza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àqueles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que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outra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forma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nunca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teriam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tido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a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oportunidade</a:t>
            </a:r>
            <a:r>
              <a:rPr sz="1100" spc="-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ter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um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jardim.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85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Transferibilidade</a:t>
            </a:r>
            <a:r>
              <a:rPr sz="1100" b="1" spc="-4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da</a:t>
            </a:r>
            <a:r>
              <a:rPr sz="1100" b="1" spc="-2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EB7339"/>
                </a:solidFill>
                <a:latin typeface="Calibri"/>
                <a:cs typeface="Calibri"/>
              </a:rPr>
              <a:t>Prática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000">
              <a:latin typeface="Calibri"/>
              <a:cs typeface="Calibri"/>
            </a:endParaRPr>
          </a:p>
          <a:p>
            <a:pPr marL="12700" marR="3096260" algn="just">
              <a:lnSpc>
                <a:spcPts val="1200"/>
              </a:lnSpc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Um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jardim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comunitário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não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é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uma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ideia</a:t>
            </a:r>
            <a:r>
              <a:rPr sz="1100" spc="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nova;</a:t>
            </a:r>
            <a:r>
              <a:rPr sz="1100" spc="2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é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uma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ideia popular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com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muitos benefícios potenciais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para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as pessoas que não têm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espaço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suficiente na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sua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própria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casa.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Lersgrftens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Integrationsbyhaver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emprega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um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conjunto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princípios</a:t>
            </a:r>
            <a:r>
              <a:rPr sz="1100" spc="2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procedimentos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que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podem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ajudar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outros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que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queiram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desenvolver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suas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próprias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hortas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comunitárias. Aqui está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uma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ligação às suas “Regras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da Casa”,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como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orientação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para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potenciais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futuros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jardineiros</a:t>
            </a:r>
            <a:r>
              <a:rPr sz="1100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comunitários: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516636" y="399287"/>
            <a:ext cx="7053580" cy="8521065"/>
            <a:chOff x="516636" y="399287"/>
            <a:chExt cx="7053580" cy="8521065"/>
          </a:xfrm>
        </p:grpSpPr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26351" y="399287"/>
              <a:ext cx="595883" cy="59588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592074" y="881633"/>
              <a:ext cx="6969125" cy="17780"/>
            </a:xfrm>
            <a:custGeom>
              <a:avLst/>
              <a:gdLst/>
              <a:ahLst/>
              <a:cxnLst/>
              <a:rect l="l" t="t" r="r" b="b"/>
              <a:pathLst>
                <a:path w="6969125" h="17780">
                  <a:moveTo>
                    <a:pt x="0" y="17525"/>
                  </a:moveTo>
                  <a:lnTo>
                    <a:pt x="6968617" y="0"/>
                  </a:lnTo>
                </a:path>
              </a:pathLst>
            </a:custGeom>
            <a:ln w="19050">
              <a:solidFill>
                <a:srgbClr val="354F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78358" y="8786621"/>
              <a:ext cx="5589270" cy="0"/>
            </a:xfrm>
            <a:custGeom>
              <a:avLst/>
              <a:gdLst/>
              <a:ahLst/>
              <a:cxnLst/>
              <a:rect l="l" t="t" r="r" b="b"/>
              <a:pathLst>
                <a:path w="5589270">
                  <a:moveTo>
                    <a:pt x="0" y="0"/>
                  </a:moveTo>
                  <a:lnTo>
                    <a:pt x="5588762" y="0"/>
                  </a:lnTo>
                </a:path>
              </a:pathLst>
            </a:custGeom>
            <a:ln w="19050">
              <a:solidFill>
                <a:srgbClr val="354F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833871" y="8325611"/>
              <a:ext cx="594360" cy="594360"/>
            </a:xfrm>
            <a:custGeom>
              <a:avLst/>
              <a:gdLst/>
              <a:ahLst/>
              <a:cxnLst/>
              <a:rect l="l" t="t" r="r" b="b"/>
              <a:pathLst>
                <a:path w="594360" h="594359">
                  <a:moveTo>
                    <a:pt x="297179" y="0"/>
                  </a:moveTo>
                  <a:lnTo>
                    <a:pt x="248986" y="3890"/>
                  </a:lnTo>
                  <a:lnTo>
                    <a:pt x="203265" y="15154"/>
                  </a:lnTo>
                  <a:lnTo>
                    <a:pt x="160628" y="33179"/>
                  </a:lnTo>
                  <a:lnTo>
                    <a:pt x="121688" y="57351"/>
                  </a:lnTo>
                  <a:lnTo>
                    <a:pt x="87058" y="87058"/>
                  </a:lnTo>
                  <a:lnTo>
                    <a:pt x="57351" y="121688"/>
                  </a:lnTo>
                  <a:lnTo>
                    <a:pt x="33179" y="160628"/>
                  </a:lnTo>
                  <a:lnTo>
                    <a:pt x="15154" y="203265"/>
                  </a:lnTo>
                  <a:lnTo>
                    <a:pt x="3890" y="248986"/>
                  </a:lnTo>
                  <a:lnTo>
                    <a:pt x="0" y="297180"/>
                  </a:lnTo>
                  <a:lnTo>
                    <a:pt x="3890" y="345373"/>
                  </a:lnTo>
                  <a:lnTo>
                    <a:pt x="15154" y="391094"/>
                  </a:lnTo>
                  <a:lnTo>
                    <a:pt x="33179" y="433731"/>
                  </a:lnTo>
                  <a:lnTo>
                    <a:pt x="57351" y="472671"/>
                  </a:lnTo>
                  <a:lnTo>
                    <a:pt x="87058" y="507301"/>
                  </a:lnTo>
                  <a:lnTo>
                    <a:pt x="121688" y="537008"/>
                  </a:lnTo>
                  <a:lnTo>
                    <a:pt x="160628" y="561180"/>
                  </a:lnTo>
                  <a:lnTo>
                    <a:pt x="203265" y="579205"/>
                  </a:lnTo>
                  <a:lnTo>
                    <a:pt x="248986" y="590469"/>
                  </a:lnTo>
                  <a:lnTo>
                    <a:pt x="297179" y="594360"/>
                  </a:lnTo>
                  <a:lnTo>
                    <a:pt x="345373" y="590469"/>
                  </a:lnTo>
                  <a:lnTo>
                    <a:pt x="391094" y="579205"/>
                  </a:lnTo>
                  <a:lnTo>
                    <a:pt x="433731" y="561180"/>
                  </a:lnTo>
                  <a:lnTo>
                    <a:pt x="472671" y="537008"/>
                  </a:lnTo>
                  <a:lnTo>
                    <a:pt x="507301" y="507301"/>
                  </a:lnTo>
                  <a:lnTo>
                    <a:pt x="537008" y="472671"/>
                  </a:lnTo>
                  <a:lnTo>
                    <a:pt x="561180" y="433731"/>
                  </a:lnTo>
                  <a:lnTo>
                    <a:pt x="579205" y="391094"/>
                  </a:lnTo>
                  <a:lnTo>
                    <a:pt x="590469" y="345373"/>
                  </a:lnTo>
                  <a:lnTo>
                    <a:pt x="594360" y="297180"/>
                  </a:lnTo>
                  <a:lnTo>
                    <a:pt x="590469" y="248986"/>
                  </a:lnTo>
                  <a:lnTo>
                    <a:pt x="579205" y="203265"/>
                  </a:lnTo>
                  <a:lnTo>
                    <a:pt x="561180" y="160628"/>
                  </a:lnTo>
                  <a:lnTo>
                    <a:pt x="537008" y="121688"/>
                  </a:lnTo>
                  <a:lnTo>
                    <a:pt x="507301" y="87058"/>
                  </a:lnTo>
                  <a:lnTo>
                    <a:pt x="472671" y="57351"/>
                  </a:lnTo>
                  <a:lnTo>
                    <a:pt x="433731" y="33179"/>
                  </a:lnTo>
                  <a:lnTo>
                    <a:pt x="391094" y="15154"/>
                  </a:lnTo>
                  <a:lnTo>
                    <a:pt x="345373" y="3890"/>
                  </a:lnTo>
                  <a:lnTo>
                    <a:pt x="297179" y="0"/>
                  </a:lnTo>
                  <a:close/>
                </a:path>
              </a:pathLst>
            </a:custGeom>
            <a:solidFill>
              <a:srgbClr val="354F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978661" y="8487282"/>
              <a:ext cx="315595" cy="301625"/>
            </a:xfrm>
            <a:custGeom>
              <a:avLst/>
              <a:gdLst/>
              <a:ahLst/>
              <a:cxnLst/>
              <a:rect l="l" t="t" r="r" b="b"/>
              <a:pathLst>
                <a:path w="315595" h="301625">
                  <a:moveTo>
                    <a:pt x="155644" y="0"/>
                  </a:moveTo>
                  <a:lnTo>
                    <a:pt x="95240" y="10287"/>
                  </a:lnTo>
                  <a:lnTo>
                    <a:pt x="55239" y="33166"/>
                  </a:lnTo>
                  <a:lnTo>
                    <a:pt x="25465" y="65306"/>
                  </a:lnTo>
                  <a:lnTo>
                    <a:pt x="6769" y="103965"/>
                  </a:lnTo>
                  <a:lnTo>
                    <a:pt x="0" y="146402"/>
                  </a:lnTo>
                  <a:lnTo>
                    <a:pt x="6008" y="189877"/>
                  </a:lnTo>
                  <a:lnTo>
                    <a:pt x="25644" y="231648"/>
                  </a:lnTo>
                  <a:lnTo>
                    <a:pt x="53838" y="262636"/>
                  </a:lnTo>
                  <a:lnTo>
                    <a:pt x="62093" y="252856"/>
                  </a:lnTo>
                  <a:lnTo>
                    <a:pt x="49193" y="240579"/>
                  </a:lnTo>
                  <a:lnTo>
                    <a:pt x="38138" y="227123"/>
                  </a:lnTo>
                  <a:lnTo>
                    <a:pt x="28964" y="212405"/>
                  </a:lnTo>
                  <a:lnTo>
                    <a:pt x="21707" y="196342"/>
                  </a:lnTo>
                  <a:lnTo>
                    <a:pt x="41519" y="186436"/>
                  </a:lnTo>
                  <a:lnTo>
                    <a:pt x="35804" y="175006"/>
                  </a:lnTo>
                  <a:lnTo>
                    <a:pt x="17770" y="183895"/>
                  </a:lnTo>
                  <a:lnTo>
                    <a:pt x="15450" y="173543"/>
                  </a:lnTo>
                  <a:lnTo>
                    <a:pt x="13881" y="163179"/>
                  </a:lnTo>
                  <a:lnTo>
                    <a:pt x="13145" y="152695"/>
                  </a:lnTo>
                  <a:lnTo>
                    <a:pt x="13325" y="141986"/>
                  </a:lnTo>
                  <a:lnTo>
                    <a:pt x="64379" y="141986"/>
                  </a:lnTo>
                  <a:lnTo>
                    <a:pt x="64379" y="129031"/>
                  </a:lnTo>
                  <a:lnTo>
                    <a:pt x="14722" y="129031"/>
                  </a:lnTo>
                  <a:lnTo>
                    <a:pt x="16808" y="118016"/>
                  </a:lnTo>
                  <a:lnTo>
                    <a:pt x="19691" y="107394"/>
                  </a:lnTo>
                  <a:lnTo>
                    <a:pt x="23455" y="97081"/>
                  </a:lnTo>
                  <a:lnTo>
                    <a:pt x="28184" y="86994"/>
                  </a:lnTo>
                  <a:lnTo>
                    <a:pt x="41773" y="95884"/>
                  </a:lnTo>
                  <a:lnTo>
                    <a:pt x="48885" y="85089"/>
                  </a:lnTo>
                  <a:lnTo>
                    <a:pt x="34661" y="75564"/>
                  </a:lnTo>
                  <a:lnTo>
                    <a:pt x="43265" y="63656"/>
                  </a:lnTo>
                  <a:lnTo>
                    <a:pt x="52917" y="52879"/>
                  </a:lnTo>
                  <a:lnTo>
                    <a:pt x="63665" y="43221"/>
                  </a:lnTo>
                  <a:lnTo>
                    <a:pt x="75555" y="34670"/>
                  </a:lnTo>
                  <a:lnTo>
                    <a:pt x="85080" y="48894"/>
                  </a:lnTo>
                  <a:lnTo>
                    <a:pt x="95748" y="41782"/>
                  </a:lnTo>
                  <a:lnTo>
                    <a:pt x="127558" y="15051"/>
                  </a:lnTo>
                  <a:lnTo>
                    <a:pt x="141976" y="13715"/>
                  </a:lnTo>
                  <a:lnTo>
                    <a:pt x="141976" y="64515"/>
                  </a:lnTo>
                  <a:lnTo>
                    <a:pt x="154930" y="64515"/>
                  </a:lnTo>
                  <a:lnTo>
                    <a:pt x="154930" y="13334"/>
                  </a:lnTo>
                  <a:lnTo>
                    <a:pt x="167249" y="14398"/>
                  </a:lnTo>
                  <a:lnTo>
                    <a:pt x="179282" y="16319"/>
                  </a:lnTo>
                  <a:lnTo>
                    <a:pt x="191077" y="19192"/>
                  </a:lnTo>
                  <a:lnTo>
                    <a:pt x="202682" y="23113"/>
                  </a:lnTo>
                  <a:lnTo>
                    <a:pt x="194554" y="35432"/>
                  </a:lnTo>
                  <a:lnTo>
                    <a:pt x="205222" y="42418"/>
                  </a:lnTo>
                  <a:lnTo>
                    <a:pt x="214620" y="28448"/>
                  </a:lnTo>
                  <a:lnTo>
                    <a:pt x="226086" y="34113"/>
                  </a:lnTo>
                  <a:lnTo>
                    <a:pt x="239576" y="43100"/>
                  </a:lnTo>
                  <a:lnTo>
                    <a:pt x="252303" y="53397"/>
                  </a:lnTo>
                  <a:lnTo>
                    <a:pt x="261483" y="62992"/>
                  </a:lnTo>
                  <a:lnTo>
                    <a:pt x="247894" y="72262"/>
                  </a:lnTo>
                  <a:lnTo>
                    <a:pt x="255006" y="82931"/>
                  </a:lnTo>
                  <a:lnTo>
                    <a:pt x="293195" y="113920"/>
                  </a:lnTo>
                  <a:lnTo>
                    <a:pt x="297932" y="129158"/>
                  </a:lnTo>
                  <a:lnTo>
                    <a:pt x="251704" y="129158"/>
                  </a:lnTo>
                  <a:lnTo>
                    <a:pt x="251704" y="141858"/>
                  </a:lnTo>
                  <a:lnTo>
                    <a:pt x="300726" y="141858"/>
                  </a:lnTo>
                  <a:lnTo>
                    <a:pt x="302185" y="152657"/>
                  </a:lnTo>
                  <a:lnTo>
                    <a:pt x="302869" y="163385"/>
                  </a:lnTo>
                  <a:lnTo>
                    <a:pt x="302673" y="174113"/>
                  </a:lnTo>
                  <a:lnTo>
                    <a:pt x="301488" y="184912"/>
                  </a:lnTo>
                  <a:lnTo>
                    <a:pt x="284851" y="180975"/>
                  </a:lnTo>
                  <a:lnTo>
                    <a:pt x="281803" y="193167"/>
                  </a:lnTo>
                  <a:lnTo>
                    <a:pt x="299583" y="197738"/>
                  </a:lnTo>
                  <a:lnTo>
                    <a:pt x="295739" y="213177"/>
                  </a:lnTo>
                  <a:lnTo>
                    <a:pt x="290455" y="227901"/>
                  </a:lnTo>
                  <a:lnTo>
                    <a:pt x="283670" y="241958"/>
                  </a:lnTo>
                  <a:lnTo>
                    <a:pt x="275326" y="255396"/>
                  </a:lnTo>
                  <a:lnTo>
                    <a:pt x="261102" y="246125"/>
                  </a:lnTo>
                  <a:lnTo>
                    <a:pt x="254117" y="256794"/>
                  </a:lnTo>
                  <a:lnTo>
                    <a:pt x="267833" y="266064"/>
                  </a:lnTo>
                  <a:lnTo>
                    <a:pt x="259197" y="275208"/>
                  </a:lnTo>
                  <a:lnTo>
                    <a:pt x="250434" y="283590"/>
                  </a:lnTo>
                  <a:lnTo>
                    <a:pt x="241036" y="291592"/>
                  </a:lnTo>
                  <a:lnTo>
                    <a:pt x="248529" y="301625"/>
                  </a:lnTo>
                  <a:lnTo>
                    <a:pt x="249418" y="300863"/>
                  </a:lnTo>
                  <a:lnTo>
                    <a:pt x="250053" y="300608"/>
                  </a:lnTo>
                  <a:lnTo>
                    <a:pt x="284428" y="265009"/>
                  </a:lnTo>
                  <a:lnTo>
                    <a:pt x="306012" y="225520"/>
                  </a:lnTo>
                  <a:lnTo>
                    <a:pt x="315143" y="181602"/>
                  </a:lnTo>
                  <a:lnTo>
                    <a:pt x="311521" y="133350"/>
                  </a:lnTo>
                  <a:lnTo>
                    <a:pt x="299012" y="94470"/>
                  </a:lnTo>
                  <a:lnTo>
                    <a:pt x="278501" y="61674"/>
                  </a:lnTo>
                  <a:lnTo>
                    <a:pt x="250371" y="34998"/>
                  </a:lnTo>
                  <a:lnTo>
                    <a:pt x="215001" y="14477"/>
                  </a:lnTo>
                  <a:lnTo>
                    <a:pt x="185519" y="4286"/>
                  </a:lnTo>
                  <a:lnTo>
                    <a:pt x="1556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50280" y="8584723"/>
              <a:ext cx="153924" cy="230092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5941568" y="8430767"/>
              <a:ext cx="380365" cy="363220"/>
            </a:xfrm>
            <a:custGeom>
              <a:avLst/>
              <a:gdLst/>
              <a:ahLst/>
              <a:cxnLst/>
              <a:rect l="l" t="t" r="r" b="b"/>
              <a:pathLst>
                <a:path w="380364" h="363220">
                  <a:moveTo>
                    <a:pt x="178816" y="210312"/>
                  </a:moveTo>
                  <a:lnTo>
                    <a:pt x="171577" y="210312"/>
                  </a:lnTo>
                  <a:lnTo>
                    <a:pt x="167259" y="210439"/>
                  </a:lnTo>
                  <a:lnTo>
                    <a:pt x="166243" y="210947"/>
                  </a:lnTo>
                  <a:lnTo>
                    <a:pt x="165862" y="211709"/>
                  </a:lnTo>
                  <a:lnTo>
                    <a:pt x="163703" y="214503"/>
                  </a:lnTo>
                  <a:lnTo>
                    <a:pt x="161798" y="214503"/>
                  </a:lnTo>
                  <a:lnTo>
                    <a:pt x="159766" y="211582"/>
                  </a:lnTo>
                  <a:lnTo>
                    <a:pt x="159385" y="210820"/>
                  </a:lnTo>
                  <a:lnTo>
                    <a:pt x="158242" y="210439"/>
                  </a:lnTo>
                  <a:lnTo>
                    <a:pt x="154051" y="210312"/>
                  </a:lnTo>
                  <a:lnTo>
                    <a:pt x="150622" y="210439"/>
                  </a:lnTo>
                  <a:lnTo>
                    <a:pt x="146812" y="210439"/>
                  </a:lnTo>
                  <a:lnTo>
                    <a:pt x="147193" y="220218"/>
                  </a:lnTo>
                  <a:lnTo>
                    <a:pt x="154178" y="227203"/>
                  </a:lnTo>
                  <a:lnTo>
                    <a:pt x="171704" y="226949"/>
                  </a:lnTo>
                  <a:lnTo>
                    <a:pt x="178562" y="219964"/>
                  </a:lnTo>
                  <a:lnTo>
                    <a:pt x="178816" y="210312"/>
                  </a:lnTo>
                  <a:close/>
                </a:path>
                <a:path w="380364" h="363220">
                  <a:moveTo>
                    <a:pt x="224536" y="210439"/>
                  </a:moveTo>
                  <a:lnTo>
                    <a:pt x="222758" y="210439"/>
                  </a:lnTo>
                  <a:lnTo>
                    <a:pt x="221107" y="210312"/>
                  </a:lnTo>
                  <a:lnTo>
                    <a:pt x="216154" y="210693"/>
                  </a:lnTo>
                  <a:lnTo>
                    <a:pt x="212471" y="209042"/>
                  </a:lnTo>
                  <a:lnTo>
                    <a:pt x="210058" y="213106"/>
                  </a:lnTo>
                  <a:lnTo>
                    <a:pt x="209677" y="213487"/>
                  </a:lnTo>
                  <a:lnTo>
                    <a:pt x="207264" y="212725"/>
                  </a:lnTo>
                  <a:lnTo>
                    <a:pt x="204978" y="211836"/>
                  </a:lnTo>
                  <a:lnTo>
                    <a:pt x="204216" y="210693"/>
                  </a:lnTo>
                  <a:lnTo>
                    <a:pt x="203200" y="210566"/>
                  </a:lnTo>
                  <a:lnTo>
                    <a:pt x="199771" y="210312"/>
                  </a:lnTo>
                  <a:lnTo>
                    <a:pt x="196342" y="210439"/>
                  </a:lnTo>
                  <a:lnTo>
                    <a:pt x="192532" y="210439"/>
                  </a:lnTo>
                  <a:lnTo>
                    <a:pt x="192913" y="220218"/>
                  </a:lnTo>
                  <a:lnTo>
                    <a:pt x="199771" y="227076"/>
                  </a:lnTo>
                  <a:lnTo>
                    <a:pt x="208661" y="227076"/>
                  </a:lnTo>
                  <a:lnTo>
                    <a:pt x="217424" y="226949"/>
                  </a:lnTo>
                  <a:lnTo>
                    <a:pt x="224282" y="219964"/>
                  </a:lnTo>
                  <a:lnTo>
                    <a:pt x="224536" y="210439"/>
                  </a:lnTo>
                  <a:close/>
                </a:path>
                <a:path w="380364" h="363220">
                  <a:moveTo>
                    <a:pt x="379984" y="28575"/>
                  </a:moveTo>
                  <a:lnTo>
                    <a:pt x="339471" y="1397"/>
                  </a:lnTo>
                  <a:lnTo>
                    <a:pt x="336931" y="0"/>
                  </a:lnTo>
                  <a:lnTo>
                    <a:pt x="329946" y="10414"/>
                  </a:lnTo>
                  <a:lnTo>
                    <a:pt x="349504" y="23622"/>
                  </a:lnTo>
                  <a:lnTo>
                    <a:pt x="349377" y="24511"/>
                  </a:lnTo>
                  <a:lnTo>
                    <a:pt x="180975" y="24511"/>
                  </a:lnTo>
                  <a:lnTo>
                    <a:pt x="163588" y="25209"/>
                  </a:lnTo>
                  <a:lnTo>
                    <a:pt x="113157" y="37084"/>
                  </a:lnTo>
                  <a:lnTo>
                    <a:pt x="71755" y="60096"/>
                  </a:lnTo>
                  <a:lnTo>
                    <a:pt x="38392" y="92367"/>
                  </a:lnTo>
                  <a:lnTo>
                    <a:pt x="14401" y="131762"/>
                  </a:lnTo>
                  <a:lnTo>
                    <a:pt x="1155" y="176187"/>
                  </a:lnTo>
                  <a:lnTo>
                    <a:pt x="0" y="223520"/>
                  </a:lnTo>
                  <a:lnTo>
                    <a:pt x="8724" y="263677"/>
                  </a:lnTo>
                  <a:lnTo>
                    <a:pt x="25285" y="299148"/>
                  </a:lnTo>
                  <a:lnTo>
                    <a:pt x="49479" y="329971"/>
                  </a:lnTo>
                  <a:lnTo>
                    <a:pt x="81153" y="356108"/>
                  </a:lnTo>
                  <a:lnTo>
                    <a:pt x="88392" y="360299"/>
                  </a:lnTo>
                  <a:lnTo>
                    <a:pt x="92202" y="362712"/>
                  </a:lnTo>
                  <a:lnTo>
                    <a:pt x="98552" y="351409"/>
                  </a:lnTo>
                  <a:lnTo>
                    <a:pt x="94615" y="349123"/>
                  </a:lnTo>
                  <a:lnTo>
                    <a:pt x="58394" y="320624"/>
                  </a:lnTo>
                  <a:lnTo>
                    <a:pt x="31915" y="284086"/>
                  </a:lnTo>
                  <a:lnTo>
                    <a:pt x="16141" y="242049"/>
                  </a:lnTo>
                  <a:lnTo>
                    <a:pt x="12039" y="197091"/>
                  </a:lnTo>
                  <a:lnTo>
                    <a:pt x="20574" y="151765"/>
                  </a:lnTo>
                  <a:lnTo>
                    <a:pt x="45059" y="104813"/>
                  </a:lnTo>
                  <a:lnTo>
                    <a:pt x="81635" y="68745"/>
                  </a:lnTo>
                  <a:lnTo>
                    <a:pt x="127533" y="45580"/>
                  </a:lnTo>
                  <a:lnTo>
                    <a:pt x="179959" y="37338"/>
                  </a:lnTo>
                  <a:lnTo>
                    <a:pt x="349377" y="37338"/>
                  </a:lnTo>
                  <a:lnTo>
                    <a:pt x="349504" y="38100"/>
                  </a:lnTo>
                  <a:lnTo>
                    <a:pt x="329946" y="51308"/>
                  </a:lnTo>
                  <a:lnTo>
                    <a:pt x="336931" y="61976"/>
                  </a:lnTo>
                  <a:lnTo>
                    <a:pt x="379984" y="33274"/>
                  </a:lnTo>
                  <a:lnTo>
                    <a:pt x="379984" y="285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6863" y="5682995"/>
              <a:ext cx="2470404" cy="1636776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816851" y="5695187"/>
              <a:ext cx="2470150" cy="1629410"/>
            </a:xfrm>
            <a:custGeom>
              <a:avLst/>
              <a:gdLst/>
              <a:ahLst/>
              <a:cxnLst/>
              <a:rect l="l" t="t" r="r" b="b"/>
              <a:pathLst>
                <a:path w="2470150" h="1629409">
                  <a:moveTo>
                    <a:pt x="2458986" y="63754"/>
                  </a:moveTo>
                  <a:lnTo>
                    <a:pt x="2453906" y="38989"/>
                  </a:lnTo>
                  <a:lnTo>
                    <a:pt x="2440063" y="18669"/>
                  </a:lnTo>
                  <a:lnTo>
                    <a:pt x="2419616" y="5080"/>
                  </a:lnTo>
                  <a:lnTo>
                    <a:pt x="2394597" y="0"/>
                  </a:lnTo>
                  <a:lnTo>
                    <a:pt x="75133" y="0"/>
                  </a:lnTo>
                  <a:lnTo>
                    <a:pt x="50101" y="5080"/>
                  </a:lnTo>
                  <a:lnTo>
                    <a:pt x="29641" y="18669"/>
                  </a:lnTo>
                  <a:lnTo>
                    <a:pt x="15836" y="38989"/>
                  </a:lnTo>
                  <a:lnTo>
                    <a:pt x="10769" y="63754"/>
                  </a:lnTo>
                  <a:lnTo>
                    <a:pt x="10769" y="1581277"/>
                  </a:lnTo>
                  <a:lnTo>
                    <a:pt x="2458986" y="1581277"/>
                  </a:lnTo>
                  <a:lnTo>
                    <a:pt x="2458986" y="63754"/>
                  </a:lnTo>
                  <a:close/>
                </a:path>
                <a:path w="2470150" h="1629409">
                  <a:moveTo>
                    <a:pt x="2469908" y="1625346"/>
                  </a:moveTo>
                  <a:lnTo>
                    <a:pt x="0" y="1625346"/>
                  </a:lnTo>
                  <a:lnTo>
                    <a:pt x="0" y="1629156"/>
                  </a:lnTo>
                  <a:lnTo>
                    <a:pt x="2469908" y="1629156"/>
                  </a:lnTo>
                  <a:lnTo>
                    <a:pt x="2469908" y="1625346"/>
                  </a:lnTo>
                  <a:close/>
                </a:path>
              </a:pathLst>
            </a:custGeom>
            <a:solidFill>
              <a:srgbClr val="0103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6636" y="7276083"/>
              <a:ext cx="3046476" cy="13665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94588" y="5781293"/>
              <a:ext cx="2319528" cy="148666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951987" y="6463296"/>
              <a:ext cx="856475" cy="85799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002244" y="6500713"/>
              <a:ext cx="734131" cy="734131"/>
            </a:xfrm>
            <a:prstGeom prst="rect">
              <a:avLst/>
            </a:prstGeom>
          </p:spPr>
        </p:pic>
      </p:grpSp>
      <p:sp>
        <p:nvSpPr>
          <p:cNvPr id="29" name="object 2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85">
              <a:lnSpc>
                <a:spcPts val="760"/>
              </a:lnSpc>
            </a:pPr>
            <a:r>
              <a:rPr spc="-5" dirty="0"/>
              <a:t>23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10043" y="7951658"/>
            <a:ext cx="114300" cy="18942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760"/>
              </a:lnSpc>
            </a:pP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o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c</a:t>
            </a:r>
            <a:r>
              <a:rPr sz="700" spc="114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a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204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2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e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a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r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12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g</a:t>
            </a:r>
            <a:r>
              <a:rPr sz="700" spc="2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21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C</a:t>
            </a:r>
            <a:r>
              <a:rPr sz="700" spc="9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o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m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m</a:t>
            </a:r>
            <a:r>
              <a:rPr sz="700" spc="9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u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t</a:t>
            </a:r>
            <a:r>
              <a:rPr sz="700" spc="12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e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s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7418705" cy="10690860"/>
            <a:chOff x="0" y="0"/>
            <a:chExt cx="7418705" cy="106908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01197" y="10028970"/>
              <a:ext cx="131230" cy="13123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107681" y="9986987"/>
              <a:ext cx="311150" cy="179705"/>
            </a:xfrm>
            <a:custGeom>
              <a:avLst/>
              <a:gdLst/>
              <a:ahLst/>
              <a:cxnLst/>
              <a:rect l="l" t="t" r="r" b="b"/>
              <a:pathLst>
                <a:path w="311150" h="179704">
                  <a:moveTo>
                    <a:pt x="306704" y="0"/>
                  </a:moveTo>
                  <a:lnTo>
                    <a:pt x="302768" y="1054"/>
                  </a:lnTo>
                  <a:lnTo>
                    <a:pt x="302514" y="63"/>
                  </a:lnTo>
                  <a:lnTo>
                    <a:pt x="302385" y="12047"/>
                  </a:lnTo>
                  <a:lnTo>
                    <a:pt x="303291" y="25833"/>
                  </a:lnTo>
                  <a:lnTo>
                    <a:pt x="304889" y="39630"/>
                  </a:lnTo>
                  <a:lnTo>
                    <a:pt x="306832" y="51650"/>
                  </a:lnTo>
                  <a:lnTo>
                    <a:pt x="302011" y="71757"/>
                  </a:lnTo>
                  <a:lnTo>
                    <a:pt x="286369" y="91803"/>
                  </a:lnTo>
                  <a:lnTo>
                    <a:pt x="268416" y="107927"/>
                  </a:lnTo>
                  <a:lnTo>
                    <a:pt x="256667" y="116268"/>
                  </a:lnTo>
                  <a:lnTo>
                    <a:pt x="254253" y="117411"/>
                  </a:lnTo>
                  <a:lnTo>
                    <a:pt x="247776" y="124447"/>
                  </a:lnTo>
                  <a:lnTo>
                    <a:pt x="211665" y="154731"/>
                  </a:lnTo>
                  <a:lnTo>
                    <a:pt x="161101" y="174393"/>
                  </a:lnTo>
                  <a:lnTo>
                    <a:pt x="134635" y="171699"/>
                  </a:lnTo>
                  <a:lnTo>
                    <a:pt x="114004" y="161215"/>
                  </a:lnTo>
                  <a:lnTo>
                    <a:pt x="101219" y="146316"/>
                  </a:lnTo>
                  <a:lnTo>
                    <a:pt x="89308" y="130560"/>
                  </a:lnTo>
                  <a:lnTo>
                    <a:pt x="73183" y="118210"/>
                  </a:lnTo>
                  <a:lnTo>
                    <a:pt x="55106" y="109553"/>
                  </a:lnTo>
                  <a:lnTo>
                    <a:pt x="37338" y="104876"/>
                  </a:lnTo>
                  <a:lnTo>
                    <a:pt x="27481" y="101362"/>
                  </a:lnTo>
                  <a:lnTo>
                    <a:pt x="18684" y="95038"/>
                  </a:lnTo>
                  <a:lnTo>
                    <a:pt x="11245" y="87465"/>
                  </a:lnTo>
                  <a:lnTo>
                    <a:pt x="5461" y="80200"/>
                  </a:lnTo>
                  <a:lnTo>
                    <a:pt x="0" y="81648"/>
                  </a:lnTo>
                  <a:lnTo>
                    <a:pt x="36068" y="109969"/>
                  </a:lnTo>
                  <a:lnTo>
                    <a:pt x="52792" y="114654"/>
                  </a:lnTo>
                  <a:lnTo>
                    <a:pt x="69850" y="122807"/>
                  </a:lnTo>
                  <a:lnTo>
                    <a:pt x="85002" y="134234"/>
                  </a:lnTo>
                  <a:lnTo>
                    <a:pt x="96012" y="148742"/>
                  </a:lnTo>
                  <a:lnTo>
                    <a:pt x="107517" y="162982"/>
                  </a:lnTo>
                  <a:lnTo>
                    <a:pt x="125761" y="174072"/>
                  </a:lnTo>
                  <a:lnTo>
                    <a:pt x="149197" y="179514"/>
                  </a:lnTo>
                  <a:lnTo>
                    <a:pt x="176275" y="176809"/>
                  </a:lnTo>
                  <a:lnTo>
                    <a:pt x="213582" y="159407"/>
                  </a:lnTo>
                  <a:lnTo>
                    <a:pt x="253746" y="124968"/>
                  </a:lnTo>
                  <a:lnTo>
                    <a:pt x="256159" y="122199"/>
                  </a:lnTo>
                  <a:lnTo>
                    <a:pt x="258064" y="121678"/>
                  </a:lnTo>
                  <a:lnTo>
                    <a:pt x="269624" y="113625"/>
                  </a:lnTo>
                  <a:lnTo>
                    <a:pt x="288829" y="96753"/>
                  </a:lnTo>
                  <a:lnTo>
                    <a:pt x="305891" y="74821"/>
                  </a:lnTo>
                  <a:lnTo>
                    <a:pt x="311023" y="51587"/>
                  </a:lnTo>
                  <a:lnTo>
                    <a:pt x="308544" y="35995"/>
                  </a:lnTo>
                  <a:lnTo>
                    <a:pt x="307101" y="21512"/>
                  </a:lnTo>
                  <a:lnTo>
                    <a:pt x="306540" y="9169"/>
                  </a:lnTo>
                  <a:lnTo>
                    <a:pt x="3067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0514" y="9993782"/>
              <a:ext cx="230711" cy="15255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0"/>
              <a:ext cx="346075" cy="10690860"/>
            </a:xfrm>
            <a:custGeom>
              <a:avLst/>
              <a:gdLst/>
              <a:ahLst/>
              <a:cxnLst/>
              <a:rect l="l" t="t" r="r" b="b"/>
              <a:pathLst>
                <a:path w="346075" h="10690860">
                  <a:moveTo>
                    <a:pt x="345948" y="0"/>
                  </a:moveTo>
                  <a:lnTo>
                    <a:pt x="0" y="0"/>
                  </a:lnTo>
                  <a:lnTo>
                    <a:pt x="0" y="10690859"/>
                  </a:lnTo>
                  <a:lnTo>
                    <a:pt x="345948" y="10690859"/>
                  </a:lnTo>
                  <a:lnTo>
                    <a:pt x="345948" y="0"/>
                  </a:lnTo>
                  <a:close/>
                </a:path>
              </a:pathLst>
            </a:custGeom>
            <a:solidFill>
              <a:srgbClr val="354F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3559314"/>
              <a:ext cx="1183005" cy="3337560"/>
            </a:xfrm>
            <a:custGeom>
              <a:avLst/>
              <a:gdLst/>
              <a:ahLst/>
              <a:cxnLst/>
              <a:rect l="l" t="t" r="r" b="b"/>
              <a:pathLst>
                <a:path w="1183005" h="3337559">
                  <a:moveTo>
                    <a:pt x="260604" y="1830438"/>
                  </a:moveTo>
                  <a:lnTo>
                    <a:pt x="257517" y="1787461"/>
                  </a:lnTo>
                  <a:lnTo>
                    <a:pt x="248285" y="1744992"/>
                  </a:lnTo>
                  <a:lnTo>
                    <a:pt x="232879" y="1703527"/>
                  </a:lnTo>
                  <a:lnTo>
                    <a:pt x="211328" y="1663598"/>
                  </a:lnTo>
                  <a:lnTo>
                    <a:pt x="183616" y="1625714"/>
                  </a:lnTo>
                  <a:lnTo>
                    <a:pt x="149745" y="1590408"/>
                  </a:lnTo>
                  <a:lnTo>
                    <a:pt x="104838" y="1541284"/>
                  </a:lnTo>
                  <a:lnTo>
                    <a:pt x="65913" y="1488160"/>
                  </a:lnTo>
                  <a:lnTo>
                    <a:pt x="32537" y="1432115"/>
                  </a:lnTo>
                  <a:lnTo>
                    <a:pt x="4279" y="1374228"/>
                  </a:lnTo>
                  <a:lnTo>
                    <a:pt x="0" y="1363535"/>
                  </a:lnTo>
                  <a:lnTo>
                    <a:pt x="0" y="1488757"/>
                  </a:lnTo>
                  <a:lnTo>
                    <a:pt x="25654" y="1529613"/>
                  </a:lnTo>
                  <a:lnTo>
                    <a:pt x="66255" y="1583131"/>
                  </a:lnTo>
                  <a:lnTo>
                    <a:pt x="112801" y="1633461"/>
                  </a:lnTo>
                  <a:lnTo>
                    <a:pt x="146100" y="1671447"/>
                  </a:lnTo>
                  <a:lnTo>
                    <a:pt x="171869" y="1711452"/>
                  </a:lnTo>
                  <a:lnTo>
                    <a:pt x="189776" y="1753514"/>
                  </a:lnTo>
                  <a:lnTo>
                    <a:pt x="199466" y="1797621"/>
                  </a:lnTo>
                  <a:lnTo>
                    <a:pt x="200609" y="1843798"/>
                  </a:lnTo>
                  <a:lnTo>
                    <a:pt x="192862" y="1892033"/>
                  </a:lnTo>
                  <a:lnTo>
                    <a:pt x="179539" y="1936978"/>
                  </a:lnTo>
                  <a:lnTo>
                    <a:pt x="160223" y="1980907"/>
                  </a:lnTo>
                  <a:lnTo>
                    <a:pt x="135636" y="2023452"/>
                  </a:lnTo>
                  <a:lnTo>
                    <a:pt x="106502" y="2064232"/>
                  </a:lnTo>
                  <a:lnTo>
                    <a:pt x="73533" y="2102840"/>
                  </a:lnTo>
                  <a:lnTo>
                    <a:pt x="37452" y="2138896"/>
                  </a:lnTo>
                  <a:lnTo>
                    <a:pt x="0" y="2171141"/>
                  </a:lnTo>
                  <a:lnTo>
                    <a:pt x="0" y="2246719"/>
                  </a:lnTo>
                  <a:lnTo>
                    <a:pt x="59728" y="2201583"/>
                  </a:lnTo>
                  <a:lnTo>
                    <a:pt x="98171" y="2166569"/>
                  </a:lnTo>
                  <a:lnTo>
                    <a:pt x="134175" y="2128596"/>
                  </a:lnTo>
                  <a:lnTo>
                    <a:pt x="167081" y="2087968"/>
                  </a:lnTo>
                  <a:lnTo>
                    <a:pt x="196227" y="2044928"/>
                  </a:lnTo>
                  <a:lnTo>
                    <a:pt x="220941" y="1999780"/>
                  </a:lnTo>
                  <a:lnTo>
                    <a:pt x="240563" y="1952790"/>
                  </a:lnTo>
                  <a:lnTo>
                    <a:pt x="254444" y="1904225"/>
                  </a:lnTo>
                  <a:lnTo>
                    <a:pt x="260502" y="1848916"/>
                  </a:lnTo>
                  <a:lnTo>
                    <a:pt x="260604" y="1830438"/>
                  </a:lnTo>
                  <a:close/>
                </a:path>
                <a:path w="1183005" h="3337559">
                  <a:moveTo>
                    <a:pt x="925068" y="2076437"/>
                  </a:moveTo>
                  <a:lnTo>
                    <a:pt x="922794" y="2036559"/>
                  </a:lnTo>
                  <a:lnTo>
                    <a:pt x="916012" y="1994966"/>
                  </a:lnTo>
                  <a:lnTo>
                    <a:pt x="904773" y="1951748"/>
                  </a:lnTo>
                  <a:lnTo>
                    <a:pt x="889127" y="1907019"/>
                  </a:lnTo>
                  <a:lnTo>
                    <a:pt x="869124" y="1860867"/>
                  </a:lnTo>
                  <a:lnTo>
                    <a:pt x="844816" y="1813407"/>
                  </a:lnTo>
                  <a:lnTo>
                    <a:pt x="816241" y="1764715"/>
                  </a:lnTo>
                  <a:lnTo>
                    <a:pt x="783475" y="1714906"/>
                  </a:lnTo>
                  <a:lnTo>
                    <a:pt x="746556" y="1664068"/>
                  </a:lnTo>
                  <a:lnTo>
                    <a:pt x="680237" y="1575854"/>
                  </a:lnTo>
                  <a:lnTo>
                    <a:pt x="621004" y="1495450"/>
                  </a:lnTo>
                  <a:lnTo>
                    <a:pt x="568452" y="1422387"/>
                  </a:lnTo>
                  <a:lnTo>
                    <a:pt x="522185" y="1356207"/>
                  </a:lnTo>
                  <a:lnTo>
                    <a:pt x="481812" y="1296441"/>
                  </a:lnTo>
                  <a:lnTo>
                    <a:pt x="446951" y="1242618"/>
                  </a:lnTo>
                  <a:lnTo>
                    <a:pt x="417195" y="1194257"/>
                  </a:lnTo>
                  <a:lnTo>
                    <a:pt x="392163" y="1150912"/>
                  </a:lnTo>
                  <a:lnTo>
                    <a:pt x="371449" y="1112088"/>
                  </a:lnTo>
                  <a:lnTo>
                    <a:pt x="354660" y="1077353"/>
                  </a:lnTo>
                  <a:lnTo>
                    <a:pt x="331317" y="1018184"/>
                  </a:lnTo>
                  <a:lnTo>
                    <a:pt x="318985" y="969683"/>
                  </a:lnTo>
                  <a:lnTo>
                    <a:pt x="314502" y="928090"/>
                  </a:lnTo>
                  <a:lnTo>
                    <a:pt x="314236" y="908710"/>
                  </a:lnTo>
                  <a:lnTo>
                    <a:pt x="314744" y="889647"/>
                  </a:lnTo>
                  <a:lnTo>
                    <a:pt x="315658" y="870445"/>
                  </a:lnTo>
                  <a:lnTo>
                    <a:pt x="315658" y="851903"/>
                  </a:lnTo>
                  <a:lnTo>
                    <a:pt x="314426" y="784707"/>
                  </a:lnTo>
                  <a:lnTo>
                    <a:pt x="309562" y="743813"/>
                  </a:lnTo>
                  <a:lnTo>
                    <a:pt x="301371" y="699477"/>
                  </a:lnTo>
                  <a:lnTo>
                    <a:pt x="289496" y="652767"/>
                  </a:lnTo>
                  <a:lnTo>
                    <a:pt x="273558" y="604774"/>
                  </a:lnTo>
                  <a:lnTo>
                    <a:pt x="253174" y="556552"/>
                  </a:lnTo>
                  <a:lnTo>
                    <a:pt x="228003" y="509181"/>
                  </a:lnTo>
                  <a:lnTo>
                    <a:pt x="197650" y="463715"/>
                  </a:lnTo>
                  <a:lnTo>
                    <a:pt x="161772" y="421246"/>
                  </a:lnTo>
                  <a:lnTo>
                    <a:pt x="123659" y="387007"/>
                  </a:lnTo>
                  <a:lnTo>
                    <a:pt x="83083" y="358127"/>
                  </a:lnTo>
                  <a:lnTo>
                    <a:pt x="39814" y="334746"/>
                  </a:lnTo>
                  <a:lnTo>
                    <a:pt x="0" y="319405"/>
                  </a:lnTo>
                  <a:lnTo>
                    <a:pt x="0" y="388327"/>
                  </a:lnTo>
                  <a:lnTo>
                    <a:pt x="41389" y="407123"/>
                  </a:lnTo>
                  <a:lnTo>
                    <a:pt x="82334" y="433057"/>
                  </a:lnTo>
                  <a:lnTo>
                    <a:pt x="118681" y="464299"/>
                  </a:lnTo>
                  <a:lnTo>
                    <a:pt x="152717" y="503732"/>
                  </a:lnTo>
                  <a:lnTo>
                    <a:pt x="181229" y="547255"/>
                  </a:lnTo>
                  <a:lnTo>
                    <a:pt x="204635" y="593521"/>
                  </a:lnTo>
                  <a:lnTo>
                    <a:pt x="223316" y="641159"/>
                  </a:lnTo>
                  <a:lnTo>
                    <a:pt x="237693" y="688784"/>
                  </a:lnTo>
                  <a:lnTo>
                    <a:pt x="248170" y="735050"/>
                  </a:lnTo>
                  <a:lnTo>
                    <a:pt x="255155" y="778573"/>
                  </a:lnTo>
                  <a:lnTo>
                    <a:pt x="259041" y="817981"/>
                  </a:lnTo>
                  <a:lnTo>
                    <a:pt x="260261" y="851903"/>
                  </a:lnTo>
                  <a:lnTo>
                    <a:pt x="260261" y="870445"/>
                  </a:lnTo>
                  <a:lnTo>
                    <a:pt x="259346" y="892467"/>
                  </a:lnTo>
                  <a:lnTo>
                    <a:pt x="258851" y="914146"/>
                  </a:lnTo>
                  <a:lnTo>
                    <a:pt x="260667" y="958494"/>
                  </a:lnTo>
                  <a:lnTo>
                    <a:pt x="268960" y="1007414"/>
                  </a:lnTo>
                  <a:lnTo>
                    <a:pt x="286931" y="1064806"/>
                  </a:lnTo>
                  <a:lnTo>
                    <a:pt x="317842" y="1134605"/>
                  </a:lnTo>
                  <a:lnTo>
                    <a:pt x="339140" y="1175385"/>
                  </a:lnTo>
                  <a:lnTo>
                    <a:pt x="364896" y="1220736"/>
                  </a:lnTo>
                  <a:lnTo>
                    <a:pt x="395490" y="1271143"/>
                  </a:lnTo>
                  <a:lnTo>
                    <a:pt x="431342" y="1327099"/>
                  </a:lnTo>
                  <a:lnTo>
                    <a:pt x="472833" y="1389087"/>
                  </a:lnTo>
                  <a:lnTo>
                    <a:pt x="520395" y="1457617"/>
                  </a:lnTo>
                  <a:lnTo>
                    <a:pt x="574421" y="1533156"/>
                  </a:lnTo>
                  <a:lnTo>
                    <a:pt x="635304" y="1616202"/>
                  </a:lnTo>
                  <a:lnTo>
                    <a:pt x="703465" y="1707248"/>
                  </a:lnTo>
                  <a:lnTo>
                    <a:pt x="743165" y="1761858"/>
                  </a:lnTo>
                  <a:lnTo>
                    <a:pt x="777328" y="1814880"/>
                  </a:lnTo>
                  <a:lnTo>
                    <a:pt x="805954" y="1866214"/>
                  </a:lnTo>
                  <a:lnTo>
                    <a:pt x="829030" y="1915731"/>
                  </a:lnTo>
                  <a:lnTo>
                    <a:pt x="846582" y="1963331"/>
                  </a:lnTo>
                  <a:lnTo>
                    <a:pt x="858583" y="2008911"/>
                  </a:lnTo>
                  <a:lnTo>
                    <a:pt x="865047" y="2052332"/>
                  </a:lnTo>
                  <a:lnTo>
                    <a:pt x="865974" y="2093506"/>
                  </a:lnTo>
                  <a:lnTo>
                    <a:pt x="861352" y="2132317"/>
                  </a:lnTo>
                  <a:lnTo>
                    <a:pt x="831799" y="2209330"/>
                  </a:lnTo>
                  <a:lnTo>
                    <a:pt x="805510" y="2246274"/>
                  </a:lnTo>
                  <a:lnTo>
                    <a:pt x="773303" y="2279688"/>
                  </a:lnTo>
                  <a:lnTo>
                    <a:pt x="736155" y="2309761"/>
                  </a:lnTo>
                  <a:lnTo>
                    <a:pt x="695032" y="2336723"/>
                  </a:lnTo>
                  <a:lnTo>
                    <a:pt x="650925" y="2360752"/>
                  </a:lnTo>
                  <a:lnTo>
                    <a:pt x="604799" y="2382062"/>
                  </a:lnTo>
                  <a:lnTo>
                    <a:pt x="557631" y="2400846"/>
                  </a:lnTo>
                  <a:lnTo>
                    <a:pt x="510387" y="2417318"/>
                  </a:lnTo>
                  <a:lnTo>
                    <a:pt x="464058" y="2431669"/>
                  </a:lnTo>
                  <a:lnTo>
                    <a:pt x="419620" y="2444102"/>
                  </a:lnTo>
                  <a:lnTo>
                    <a:pt x="378028" y="2454833"/>
                  </a:lnTo>
                  <a:lnTo>
                    <a:pt x="340283" y="2464041"/>
                  </a:lnTo>
                  <a:lnTo>
                    <a:pt x="321818" y="2470137"/>
                  </a:lnTo>
                  <a:lnTo>
                    <a:pt x="281406" y="2478316"/>
                  </a:lnTo>
                  <a:lnTo>
                    <a:pt x="243319" y="2484742"/>
                  </a:lnTo>
                  <a:lnTo>
                    <a:pt x="132803" y="2500490"/>
                  </a:lnTo>
                  <a:lnTo>
                    <a:pt x="93611" y="2507323"/>
                  </a:lnTo>
                  <a:lnTo>
                    <a:pt x="55956" y="2516365"/>
                  </a:lnTo>
                  <a:lnTo>
                    <a:pt x="19342" y="2528735"/>
                  </a:lnTo>
                  <a:lnTo>
                    <a:pt x="0" y="2537739"/>
                  </a:lnTo>
                  <a:lnTo>
                    <a:pt x="0" y="2608122"/>
                  </a:lnTo>
                  <a:lnTo>
                    <a:pt x="23850" y="2595461"/>
                  </a:lnTo>
                  <a:lnTo>
                    <a:pt x="59626" y="2582037"/>
                  </a:lnTo>
                  <a:lnTo>
                    <a:pt x="97078" y="2572105"/>
                  </a:lnTo>
                  <a:lnTo>
                    <a:pt x="137007" y="2564053"/>
                  </a:lnTo>
                  <a:lnTo>
                    <a:pt x="180238" y="2556243"/>
                  </a:lnTo>
                  <a:lnTo>
                    <a:pt x="213804" y="2551480"/>
                  </a:lnTo>
                  <a:lnTo>
                    <a:pt x="250253" y="2545550"/>
                  </a:lnTo>
                  <a:lnTo>
                    <a:pt x="290169" y="2537282"/>
                  </a:lnTo>
                  <a:lnTo>
                    <a:pt x="334124" y="2525509"/>
                  </a:lnTo>
                  <a:lnTo>
                    <a:pt x="352602" y="2519413"/>
                  </a:lnTo>
                  <a:lnTo>
                    <a:pt x="390245" y="2510891"/>
                  </a:lnTo>
                  <a:lnTo>
                    <a:pt x="431419" y="2500998"/>
                  </a:lnTo>
                  <a:lnTo>
                    <a:pt x="475310" y="2489492"/>
                  </a:lnTo>
                  <a:lnTo>
                    <a:pt x="521106" y="2476131"/>
                  </a:lnTo>
                  <a:lnTo>
                    <a:pt x="568020" y="2460675"/>
                  </a:lnTo>
                  <a:lnTo>
                    <a:pt x="615213" y="2442883"/>
                  </a:lnTo>
                  <a:lnTo>
                    <a:pt x="661911" y="2422499"/>
                  </a:lnTo>
                  <a:lnTo>
                    <a:pt x="707288" y="2399296"/>
                  </a:lnTo>
                  <a:lnTo>
                    <a:pt x="750531" y="2373033"/>
                  </a:lnTo>
                  <a:lnTo>
                    <a:pt x="790841" y="2343454"/>
                  </a:lnTo>
                  <a:lnTo>
                    <a:pt x="827417" y="2310320"/>
                  </a:lnTo>
                  <a:lnTo>
                    <a:pt x="859434" y="2273389"/>
                  </a:lnTo>
                  <a:lnTo>
                    <a:pt x="886091" y="2232431"/>
                  </a:lnTo>
                  <a:lnTo>
                    <a:pt x="906602" y="2187181"/>
                  </a:lnTo>
                  <a:lnTo>
                    <a:pt x="920445" y="2134095"/>
                  </a:lnTo>
                  <a:lnTo>
                    <a:pt x="923912" y="2106714"/>
                  </a:lnTo>
                  <a:lnTo>
                    <a:pt x="925068" y="2076437"/>
                  </a:lnTo>
                  <a:close/>
                </a:path>
                <a:path w="1183005" h="3337559">
                  <a:moveTo>
                    <a:pt x="1182636" y="1977377"/>
                  </a:moveTo>
                  <a:lnTo>
                    <a:pt x="1181481" y="1926513"/>
                  </a:lnTo>
                  <a:lnTo>
                    <a:pt x="1178013" y="1875066"/>
                  </a:lnTo>
                  <a:lnTo>
                    <a:pt x="1172235" y="1822450"/>
                  </a:lnTo>
                  <a:lnTo>
                    <a:pt x="1164170" y="1768081"/>
                  </a:lnTo>
                  <a:lnTo>
                    <a:pt x="1150340" y="1696974"/>
                  </a:lnTo>
                  <a:lnTo>
                    <a:pt x="1135024" y="1629105"/>
                  </a:lnTo>
                  <a:lnTo>
                    <a:pt x="1118425" y="1564449"/>
                  </a:lnTo>
                  <a:lnTo>
                    <a:pt x="1100696" y="1502943"/>
                  </a:lnTo>
                  <a:lnTo>
                    <a:pt x="1082027" y="1444510"/>
                  </a:lnTo>
                  <a:lnTo>
                    <a:pt x="1062596" y="1389100"/>
                  </a:lnTo>
                  <a:lnTo>
                    <a:pt x="1042593" y="1336649"/>
                  </a:lnTo>
                  <a:lnTo>
                    <a:pt x="1022184" y="1287094"/>
                  </a:lnTo>
                  <a:lnTo>
                    <a:pt x="1001572" y="1240383"/>
                  </a:lnTo>
                  <a:lnTo>
                    <a:pt x="980909" y="1196454"/>
                  </a:lnTo>
                  <a:lnTo>
                    <a:pt x="960399" y="1155255"/>
                  </a:lnTo>
                  <a:lnTo>
                    <a:pt x="940206" y="1116698"/>
                  </a:lnTo>
                  <a:lnTo>
                    <a:pt x="920508" y="1080757"/>
                  </a:lnTo>
                  <a:lnTo>
                    <a:pt x="901509" y="1047343"/>
                  </a:lnTo>
                  <a:lnTo>
                    <a:pt x="866267" y="987907"/>
                  </a:lnTo>
                  <a:lnTo>
                    <a:pt x="828763" y="927188"/>
                  </a:lnTo>
                  <a:lnTo>
                    <a:pt x="811174" y="897204"/>
                  </a:lnTo>
                  <a:lnTo>
                    <a:pt x="799350" y="871804"/>
                  </a:lnTo>
                  <a:lnTo>
                    <a:pt x="795032" y="851014"/>
                  </a:lnTo>
                  <a:lnTo>
                    <a:pt x="791451" y="837755"/>
                  </a:lnTo>
                  <a:lnTo>
                    <a:pt x="776846" y="793343"/>
                  </a:lnTo>
                  <a:lnTo>
                    <a:pt x="752729" y="729005"/>
                  </a:lnTo>
                  <a:lnTo>
                    <a:pt x="737260" y="690816"/>
                  </a:lnTo>
                  <a:lnTo>
                    <a:pt x="719582" y="649389"/>
                  </a:lnTo>
                  <a:lnTo>
                    <a:pt x="699782" y="605307"/>
                  </a:lnTo>
                  <a:lnTo>
                    <a:pt x="677900" y="559142"/>
                  </a:lnTo>
                  <a:lnTo>
                    <a:pt x="654024" y="511505"/>
                  </a:lnTo>
                  <a:lnTo>
                    <a:pt x="628180" y="462940"/>
                  </a:lnTo>
                  <a:lnTo>
                    <a:pt x="600468" y="414058"/>
                  </a:lnTo>
                  <a:lnTo>
                    <a:pt x="570915" y="365429"/>
                  </a:lnTo>
                  <a:lnTo>
                    <a:pt x="539597" y="317652"/>
                  </a:lnTo>
                  <a:lnTo>
                    <a:pt x="506577" y="271284"/>
                  </a:lnTo>
                  <a:lnTo>
                    <a:pt x="471919" y="226910"/>
                  </a:lnTo>
                  <a:lnTo>
                    <a:pt x="435673" y="185140"/>
                  </a:lnTo>
                  <a:lnTo>
                    <a:pt x="397916" y="146519"/>
                  </a:lnTo>
                  <a:lnTo>
                    <a:pt x="358698" y="111658"/>
                  </a:lnTo>
                  <a:lnTo>
                    <a:pt x="318084" y="81127"/>
                  </a:lnTo>
                  <a:lnTo>
                    <a:pt x="276136" y="55511"/>
                  </a:lnTo>
                  <a:lnTo>
                    <a:pt x="232918" y="35382"/>
                  </a:lnTo>
                  <a:lnTo>
                    <a:pt x="188480" y="21348"/>
                  </a:lnTo>
                  <a:lnTo>
                    <a:pt x="142900" y="13957"/>
                  </a:lnTo>
                  <a:lnTo>
                    <a:pt x="78625" y="8623"/>
                  </a:lnTo>
                  <a:lnTo>
                    <a:pt x="15290" y="1930"/>
                  </a:lnTo>
                  <a:lnTo>
                    <a:pt x="0" y="0"/>
                  </a:lnTo>
                  <a:lnTo>
                    <a:pt x="0" y="50355"/>
                  </a:lnTo>
                  <a:lnTo>
                    <a:pt x="36309" y="54610"/>
                  </a:lnTo>
                  <a:lnTo>
                    <a:pt x="85344" y="59524"/>
                  </a:lnTo>
                  <a:lnTo>
                    <a:pt x="130594" y="63233"/>
                  </a:lnTo>
                  <a:lnTo>
                    <a:pt x="172250" y="70421"/>
                  </a:lnTo>
                  <a:lnTo>
                    <a:pt x="213271" y="84785"/>
                  </a:lnTo>
                  <a:lnTo>
                    <a:pt x="253530" y="105664"/>
                  </a:lnTo>
                  <a:lnTo>
                    <a:pt x="292925" y="132397"/>
                  </a:lnTo>
                  <a:lnTo>
                    <a:pt x="331343" y="164312"/>
                  </a:lnTo>
                  <a:lnTo>
                    <a:pt x="368668" y="200748"/>
                  </a:lnTo>
                  <a:lnTo>
                    <a:pt x="404799" y="241007"/>
                  </a:lnTo>
                  <a:lnTo>
                    <a:pt x="439610" y="284454"/>
                  </a:lnTo>
                  <a:lnTo>
                    <a:pt x="473011" y="330403"/>
                  </a:lnTo>
                  <a:lnTo>
                    <a:pt x="504875" y="378180"/>
                  </a:lnTo>
                  <a:lnTo>
                    <a:pt x="535101" y="427126"/>
                  </a:lnTo>
                  <a:lnTo>
                    <a:pt x="563562" y="476567"/>
                  </a:lnTo>
                  <a:lnTo>
                    <a:pt x="590169" y="525830"/>
                  </a:lnTo>
                  <a:lnTo>
                    <a:pt x="614794" y="574255"/>
                  </a:lnTo>
                  <a:lnTo>
                    <a:pt x="637336" y="621169"/>
                  </a:lnTo>
                  <a:lnTo>
                    <a:pt x="657669" y="665911"/>
                  </a:lnTo>
                  <a:lnTo>
                    <a:pt x="675703" y="707783"/>
                  </a:lnTo>
                  <a:lnTo>
                    <a:pt x="691311" y="746150"/>
                  </a:lnTo>
                  <a:lnTo>
                    <a:pt x="714832" y="809637"/>
                  </a:lnTo>
                  <a:lnTo>
                    <a:pt x="727354" y="851014"/>
                  </a:lnTo>
                  <a:lnTo>
                    <a:pt x="735330" y="875525"/>
                  </a:lnTo>
                  <a:lnTo>
                    <a:pt x="749655" y="904087"/>
                  </a:lnTo>
                  <a:lnTo>
                    <a:pt x="769747" y="938441"/>
                  </a:lnTo>
                  <a:lnTo>
                    <a:pt x="810831" y="1006386"/>
                  </a:lnTo>
                  <a:lnTo>
                    <a:pt x="827760" y="1034707"/>
                  </a:lnTo>
                  <a:lnTo>
                    <a:pt x="864285" y="1098270"/>
                  </a:lnTo>
                  <a:lnTo>
                    <a:pt x="883551" y="1133640"/>
                  </a:lnTo>
                  <a:lnTo>
                    <a:pt x="903262" y="1171473"/>
                  </a:lnTo>
                  <a:lnTo>
                    <a:pt x="923277" y="1211846"/>
                  </a:lnTo>
                  <a:lnTo>
                    <a:pt x="943394" y="1254810"/>
                  </a:lnTo>
                  <a:lnTo>
                    <a:pt x="963472" y="1300429"/>
                  </a:lnTo>
                  <a:lnTo>
                    <a:pt x="983348" y="1348752"/>
                  </a:lnTo>
                  <a:lnTo>
                    <a:pt x="1002830" y="1399857"/>
                  </a:lnTo>
                  <a:lnTo>
                    <a:pt x="1021791" y="1453794"/>
                  </a:lnTo>
                  <a:lnTo>
                    <a:pt x="1040028" y="1510626"/>
                  </a:lnTo>
                  <a:lnTo>
                    <a:pt x="1057402" y="1570405"/>
                  </a:lnTo>
                  <a:lnTo>
                    <a:pt x="1073746" y="1633207"/>
                  </a:lnTo>
                  <a:lnTo>
                    <a:pt x="1088872" y="1699082"/>
                  </a:lnTo>
                  <a:lnTo>
                    <a:pt x="1102652" y="1768081"/>
                  </a:lnTo>
                  <a:lnTo>
                    <a:pt x="1112494" y="1828901"/>
                  </a:lnTo>
                  <a:lnTo>
                    <a:pt x="1118895" y="1888197"/>
                  </a:lnTo>
                  <a:lnTo>
                    <a:pt x="1121994" y="1945944"/>
                  </a:lnTo>
                  <a:lnTo>
                    <a:pt x="1121943" y="2002104"/>
                  </a:lnTo>
                  <a:lnTo>
                    <a:pt x="1118895" y="2056625"/>
                  </a:lnTo>
                  <a:lnTo>
                    <a:pt x="1112989" y="2109470"/>
                  </a:lnTo>
                  <a:lnTo>
                    <a:pt x="1104379" y="2160587"/>
                  </a:lnTo>
                  <a:lnTo>
                    <a:pt x="1093177" y="2210066"/>
                  </a:lnTo>
                  <a:lnTo>
                    <a:pt x="1079627" y="2257526"/>
                  </a:lnTo>
                  <a:lnTo>
                    <a:pt x="1063790" y="2303259"/>
                  </a:lnTo>
                  <a:lnTo>
                    <a:pt x="1045832" y="2347112"/>
                  </a:lnTo>
                  <a:lnTo>
                    <a:pt x="1025918" y="2389035"/>
                  </a:lnTo>
                  <a:lnTo>
                    <a:pt x="1004176" y="2428989"/>
                  </a:lnTo>
                  <a:lnTo>
                    <a:pt x="980770" y="2466949"/>
                  </a:lnTo>
                  <a:lnTo>
                    <a:pt x="955840" y="2502852"/>
                  </a:lnTo>
                  <a:lnTo>
                    <a:pt x="929538" y="2536672"/>
                  </a:lnTo>
                  <a:lnTo>
                    <a:pt x="902017" y="2568359"/>
                  </a:lnTo>
                  <a:lnTo>
                    <a:pt x="873417" y="2597874"/>
                  </a:lnTo>
                  <a:lnTo>
                    <a:pt x="843889" y="2625179"/>
                  </a:lnTo>
                  <a:lnTo>
                    <a:pt x="813574" y="2650236"/>
                  </a:lnTo>
                  <a:lnTo>
                    <a:pt x="782637" y="2672994"/>
                  </a:lnTo>
                  <a:lnTo>
                    <a:pt x="719442" y="2711475"/>
                  </a:lnTo>
                  <a:lnTo>
                    <a:pt x="655510" y="2740266"/>
                  </a:lnTo>
                  <a:lnTo>
                    <a:pt x="543814" y="2771610"/>
                  </a:lnTo>
                  <a:lnTo>
                    <a:pt x="496430" y="2787700"/>
                  </a:lnTo>
                  <a:lnTo>
                    <a:pt x="449948" y="2807093"/>
                  </a:lnTo>
                  <a:lnTo>
                    <a:pt x="404482" y="2829572"/>
                  </a:lnTo>
                  <a:lnTo>
                    <a:pt x="360121" y="2854883"/>
                  </a:lnTo>
                  <a:lnTo>
                    <a:pt x="316953" y="2882798"/>
                  </a:lnTo>
                  <a:lnTo>
                    <a:pt x="275094" y="2913075"/>
                  </a:lnTo>
                  <a:lnTo>
                    <a:pt x="234619" y="2945473"/>
                  </a:lnTo>
                  <a:lnTo>
                    <a:pt x="195630" y="2979763"/>
                  </a:lnTo>
                  <a:lnTo>
                    <a:pt x="158242" y="3015704"/>
                  </a:lnTo>
                  <a:lnTo>
                    <a:pt x="122529" y="3053067"/>
                  </a:lnTo>
                  <a:lnTo>
                    <a:pt x="88595" y="3091611"/>
                  </a:lnTo>
                  <a:lnTo>
                    <a:pt x="56540" y="3131096"/>
                  </a:lnTo>
                  <a:lnTo>
                    <a:pt x="26466" y="3171279"/>
                  </a:lnTo>
                  <a:lnTo>
                    <a:pt x="0" y="3209709"/>
                  </a:lnTo>
                  <a:lnTo>
                    <a:pt x="0" y="3337191"/>
                  </a:lnTo>
                  <a:lnTo>
                    <a:pt x="6273" y="3325812"/>
                  </a:lnTo>
                  <a:lnTo>
                    <a:pt x="30670" y="3285439"/>
                  </a:lnTo>
                  <a:lnTo>
                    <a:pt x="57277" y="3244977"/>
                  </a:lnTo>
                  <a:lnTo>
                    <a:pt x="85979" y="3204730"/>
                  </a:lnTo>
                  <a:lnTo>
                    <a:pt x="116687" y="3164954"/>
                  </a:lnTo>
                  <a:lnTo>
                    <a:pt x="149288" y="3125952"/>
                  </a:lnTo>
                  <a:lnTo>
                    <a:pt x="183692" y="3087979"/>
                  </a:lnTo>
                  <a:lnTo>
                    <a:pt x="219798" y="3051327"/>
                  </a:lnTo>
                  <a:lnTo>
                    <a:pt x="257492" y="3016275"/>
                  </a:lnTo>
                  <a:lnTo>
                    <a:pt x="296672" y="2983090"/>
                  </a:lnTo>
                  <a:lnTo>
                    <a:pt x="337261" y="2952077"/>
                  </a:lnTo>
                  <a:lnTo>
                    <a:pt x="379133" y="2923476"/>
                  </a:lnTo>
                  <a:lnTo>
                    <a:pt x="422186" y="2897594"/>
                  </a:lnTo>
                  <a:lnTo>
                    <a:pt x="466344" y="2874708"/>
                  </a:lnTo>
                  <a:lnTo>
                    <a:pt x="511479" y="2855087"/>
                  </a:lnTo>
                  <a:lnTo>
                    <a:pt x="557504" y="2839008"/>
                  </a:lnTo>
                  <a:lnTo>
                    <a:pt x="604316" y="2826753"/>
                  </a:lnTo>
                  <a:lnTo>
                    <a:pt x="639064" y="2818028"/>
                  </a:lnTo>
                  <a:lnTo>
                    <a:pt x="674204" y="2806357"/>
                  </a:lnTo>
                  <a:lnTo>
                    <a:pt x="709536" y="2791790"/>
                  </a:lnTo>
                  <a:lnTo>
                    <a:pt x="744893" y="2774378"/>
                  </a:lnTo>
                  <a:lnTo>
                    <a:pt x="780084" y="2754198"/>
                  </a:lnTo>
                  <a:lnTo>
                    <a:pt x="814946" y="2731287"/>
                  </a:lnTo>
                  <a:lnTo>
                    <a:pt x="849299" y="2705697"/>
                  </a:lnTo>
                  <a:lnTo>
                    <a:pt x="882942" y="2677490"/>
                  </a:lnTo>
                  <a:lnTo>
                    <a:pt x="915720" y="2646730"/>
                  </a:lnTo>
                  <a:lnTo>
                    <a:pt x="947445" y="2613444"/>
                  </a:lnTo>
                  <a:lnTo>
                    <a:pt x="977938" y="2577719"/>
                  </a:lnTo>
                  <a:lnTo>
                    <a:pt x="1007021" y="2539581"/>
                  </a:lnTo>
                  <a:lnTo>
                    <a:pt x="1034516" y="2499106"/>
                  </a:lnTo>
                  <a:lnTo>
                    <a:pt x="1060246" y="2456345"/>
                  </a:lnTo>
                  <a:lnTo>
                    <a:pt x="1084021" y="2411336"/>
                  </a:lnTo>
                  <a:lnTo>
                    <a:pt x="1105674" y="2364155"/>
                  </a:lnTo>
                  <a:lnTo>
                    <a:pt x="1125016" y="2314841"/>
                  </a:lnTo>
                  <a:lnTo>
                    <a:pt x="1141869" y="2263470"/>
                  </a:lnTo>
                  <a:lnTo>
                    <a:pt x="1156093" y="2209965"/>
                  </a:lnTo>
                  <a:lnTo>
                    <a:pt x="1167422" y="2154707"/>
                  </a:lnTo>
                  <a:lnTo>
                    <a:pt x="1175753" y="2097430"/>
                  </a:lnTo>
                  <a:lnTo>
                    <a:pt x="1180884" y="2038311"/>
                  </a:lnTo>
                  <a:lnTo>
                    <a:pt x="1182636" y="1977377"/>
                  </a:lnTo>
                  <a:close/>
                </a:path>
              </a:pathLst>
            </a:custGeom>
            <a:solidFill>
              <a:srgbClr val="EB73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45947" y="0"/>
              <a:ext cx="1823085" cy="10690860"/>
            </a:xfrm>
            <a:custGeom>
              <a:avLst/>
              <a:gdLst/>
              <a:ahLst/>
              <a:cxnLst/>
              <a:rect l="l" t="t" r="r" b="b"/>
              <a:pathLst>
                <a:path w="1823085" h="10690860">
                  <a:moveTo>
                    <a:pt x="1822704" y="0"/>
                  </a:moveTo>
                  <a:lnTo>
                    <a:pt x="0" y="0"/>
                  </a:lnTo>
                  <a:lnTo>
                    <a:pt x="0" y="10690860"/>
                  </a:lnTo>
                  <a:lnTo>
                    <a:pt x="1822704" y="10690860"/>
                  </a:lnTo>
                  <a:lnTo>
                    <a:pt x="18227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799287" y="1122044"/>
            <a:ext cx="6073140" cy="156591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240"/>
              </a:spcBef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Lersøgrøftens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integrationsbyhaver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concentra-se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comunidade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local.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Todos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os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seus</a:t>
            </a:r>
            <a:r>
              <a:rPr sz="1100" spc="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membros</a:t>
            </a:r>
            <a:r>
              <a:rPr sz="1100" spc="2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vivem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numa mesma zona. Não importa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que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horas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se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passa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pelos jardins,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na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maioria das vezes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é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possível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encontrar outros membros. Estes cumprimentam-se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partilham ideias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conselhos sobre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cultivo das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hortas.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950">
              <a:latin typeface="Calibri"/>
              <a:cs typeface="Calibri"/>
            </a:endParaRPr>
          </a:p>
          <a:p>
            <a:pPr marL="12700" marR="7620" algn="just">
              <a:lnSpc>
                <a:spcPts val="1200"/>
              </a:lnSpc>
              <a:spcBef>
                <a:spcPts val="5"/>
              </a:spcBef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Apesar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 existirem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150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hortas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ou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jardins comunitários,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não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há dois iguais.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Por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conseguinte,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há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muito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conhecimento</a:t>
            </a:r>
            <a:r>
              <a:rPr sz="1100" spc="-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inspiração</a:t>
            </a:r>
            <a:r>
              <a:rPr sz="1100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encontrar</a:t>
            </a:r>
            <a:r>
              <a:rPr sz="1100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em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cada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um.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950">
              <a:latin typeface="Calibri"/>
              <a:cs typeface="Calibri"/>
            </a:endParaRPr>
          </a:p>
          <a:p>
            <a:pPr marL="12700" marR="5080" algn="just">
              <a:lnSpc>
                <a:spcPts val="1200"/>
              </a:lnSpc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É</a:t>
            </a:r>
            <a:r>
              <a:rPr sz="1100" spc="17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uma</a:t>
            </a:r>
            <a:r>
              <a:rPr sz="1100" spc="16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comunidade</a:t>
            </a:r>
            <a:r>
              <a:rPr sz="1100" spc="16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gerida</a:t>
            </a:r>
            <a:r>
              <a:rPr sz="1100" spc="15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por</a:t>
            </a:r>
            <a:r>
              <a:rPr sz="1100" spc="17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voluntários,</a:t>
            </a:r>
            <a:r>
              <a:rPr sz="1100" spc="16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1100" spc="17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que</a:t>
            </a:r>
            <a:r>
              <a:rPr sz="1100" spc="17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significa</a:t>
            </a:r>
            <a:r>
              <a:rPr sz="1100" spc="16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ajudarem-se</a:t>
            </a:r>
            <a:r>
              <a:rPr sz="1100" spc="16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cuidando</a:t>
            </a:r>
            <a:r>
              <a:rPr sz="1100" spc="17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uns</a:t>
            </a:r>
            <a:r>
              <a:rPr sz="1100" spc="16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dos</a:t>
            </a:r>
            <a:r>
              <a:rPr sz="1100" spc="1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outros</a:t>
            </a:r>
            <a:r>
              <a:rPr sz="1100" spc="17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17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das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áreas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comuns,</a:t>
            </a:r>
            <a:r>
              <a:rPr sz="1100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durante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todo</a:t>
            </a:r>
            <a:r>
              <a:rPr sz="1100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ano.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99896" y="387222"/>
            <a:ext cx="51523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EVIDÊNCIAS</a:t>
            </a:r>
            <a:r>
              <a:rPr sz="1800" b="1" spc="-3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DE</a:t>
            </a:r>
            <a:r>
              <a:rPr sz="1800" b="1" spc="-5" dirty="0">
                <a:solidFill>
                  <a:srgbClr val="EB7339"/>
                </a:solidFill>
                <a:latin typeface="Calibri"/>
                <a:cs typeface="Calibri"/>
              </a:rPr>
              <a:t> SUCESSO </a:t>
            </a:r>
            <a:r>
              <a:rPr sz="1800" b="1" spc="-30" dirty="0">
                <a:solidFill>
                  <a:srgbClr val="EB7339"/>
                </a:solidFill>
                <a:latin typeface="Calibri"/>
                <a:cs typeface="Calibri"/>
              </a:rPr>
              <a:t>(RESULTADOS</a:t>
            </a:r>
            <a:r>
              <a:rPr sz="1800" b="1" spc="-10" dirty="0">
                <a:solidFill>
                  <a:srgbClr val="EB7339"/>
                </a:solidFill>
                <a:latin typeface="Calibri"/>
                <a:cs typeface="Calibri"/>
              </a:rPr>
              <a:t> ALCANÇADOS)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67308" y="399287"/>
            <a:ext cx="7002780" cy="7947025"/>
            <a:chOff x="567308" y="399287"/>
            <a:chExt cx="7002780" cy="7947025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72055" y="2915411"/>
              <a:ext cx="3616452" cy="360883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76833" y="881633"/>
              <a:ext cx="6983730" cy="15240"/>
            </a:xfrm>
            <a:custGeom>
              <a:avLst/>
              <a:gdLst/>
              <a:ahLst/>
              <a:cxnLst/>
              <a:rect l="l" t="t" r="r" b="b"/>
              <a:pathLst>
                <a:path w="6983730" h="15240">
                  <a:moveTo>
                    <a:pt x="0" y="14858"/>
                  </a:moveTo>
                  <a:lnTo>
                    <a:pt x="6983349" y="0"/>
                  </a:lnTo>
                </a:path>
              </a:pathLst>
            </a:custGeom>
            <a:ln w="19050">
              <a:solidFill>
                <a:srgbClr val="354F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640068" y="399287"/>
              <a:ext cx="594360" cy="594360"/>
            </a:xfrm>
            <a:custGeom>
              <a:avLst/>
              <a:gdLst/>
              <a:ahLst/>
              <a:cxnLst/>
              <a:rect l="l" t="t" r="r" b="b"/>
              <a:pathLst>
                <a:path w="594359" h="594360">
                  <a:moveTo>
                    <a:pt x="297179" y="0"/>
                  </a:moveTo>
                  <a:lnTo>
                    <a:pt x="248986" y="3890"/>
                  </a:lnTo>
                  <a:lnTo>
                    <a:pt x="203265" y="15154"/>
                  </a:lnTo>
                  <a:lnTo>
                    <a:pt x="160628" y="33179"/>
                  </a:lnTo>
                  <a:lnTo>
                    <a:pt x="121688" y="57351"/>
                  </a:lnTo>
                  <a:lnTo>
                    <a:pt x="87058" y="87058"/>
                  </a:lnTo>
                  <a:lnTo>
                    <a:pt x="57351" y="121688"/>
                  </a:lnTo>
                  <a:lnTo>
                    <a:pt x="33179" y="160628"/>
                  </a:lnTo>
                  <a:lnTo>
                    <a:pt x="15154" y="203265"/>
                  </a:lnTo>
                  <a:lnTo>
                    <a:pt x="3890" y="248986"/>
                  </a:lnTo>
                  <a:lnTo>
                    <a:pt x="0" y="297179"/>
                  </a:lnTo>
                  <a:lnTo>
                    <a:pt x="3890" y="345373"/>
                  </a:lnTo>
                  <a:lnTo>
                    <a:pt x="15154" y="391094"/>
                  </a:lnTo>
                  <a:lnTo>
                    <a:pt x="33179" y="433731"/>
                  </a:lnTo>
                  <a:lnTo>
                    <a:pt x="57351" y="472671"/>
                  </a:lnTo>
                  <a:lnTo>
                    <a:pt x="87058" y="507301"/>
                  </a:lnTo>
                  <a:lnTo>
                    <a:pt x="121688" y="537008"/>
                  </a:lnTo>
                  <a:lnTo>
                    <a:pt x="160628" y="561180"/>
                  </a:lnTo>
                  <a:lnTo>
                    <a:pt x="203265" y="579205"/>
                  </a:lnTo>
                  <a:lnTo>
                    <a:pt x="248986" y="590469"/>
                  </a:lnTo>
                  <a:lnTo>
                    <a:pt x="297179" y="594360"/>
                  </a:lnTo>
                  <a:lnTo>
                    <a:pt x="345373" y="590469"/>
                  </a:lnTo>
                  <a:lnTo>
                    <a:pt x="391094" y="579205"/>
                  </a:lnTo>
                  <a:lnTo>
                    <a:pt x="433731" y="561180"/>
                  </a:lnTo>
                  <a:lnTo>
                    <a:pt x="472671" y="537008"/>
                  </a:lnTo>
                  <a:lnTo>
                    <a:pt x="507301" y="507301"/>
                  </a:lnTo>
                  <a:lnTo>
                    <a:pt x="537008" y="472671"/>
                  </a:lnTo>
                  <a:lnTo>
                    <a:pt x="561180" y="433731"/>
                  </a:lnTo>
                  <a:lnTo>
                    <a:pt x="579205" y="391094"/>
                  </a:lnTo>
                  <a:lnTo>
                    <a:pt x="590469" y="345373"/>
                  </a:lnTo>
                  <a:lnTo>
                    <a:pt x="594359" y="297179"/>
                  </a:lnTo>
                  <a:lnTo>
                    <a:pt x="590469" y="248986"/>
                  </a:lnTo>
                  <a:lnTo>
                    <a:pt x="579205" y="203265"/>
                  </a:lnTo>
                  <a:lnTo>
                    <a:pt x="561180" y="160628"/>
                  </a:lnTo>
                  <a:lnTo>
                    <a:pt x="537008" y="121688"/>
                  </a:lnTo>
                  <a:lnTo>
                    <a:pt x="507301" y="87058"/>
                  </a:lnTo>
                  <a:lnTo>
                    <a:pt x="472671" y="57351"/>
                  </a:lnTo>
                  <a:lnTo>
                    <a:pt x="433731" y="33179"/>
                  </a:lnTo>
                  <a:lnTo>
                    <a:pt x="391094" y="15154"/>
                  </a:lnTo>
                  <a:lnTo>
                    <a:pt x="345373" y="3890"/>
                  </a:lnTo>
                  <a:lnTo>
                    <a:pt x="297179" y="0"/>
                  </a:lnTo>
                  <a:close/>
                </a:path>
              </a:pathLst>
            </a:custGeom>
            <a:solidFill>
              <a:srgbClr val="354F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755892" y="498347"/>
              <a:ext cx="399415" cy="398145"/>
            </a:xfrm>
            <a:custGeom>
              <a:avLst/>
              <a:gdLst/>
              <a:ahLst/>
              <a:cxnLst/>
              <a:rect l="l" t="t" r="r" b="b"/>
              <a:pathLst>
                <a:path w="399415" h="398144">
                  <a:moveTo>
                    <a:pt x="322072" y="0"/>
                  </a:moveTo>
                  <a:lnTo>
                    <a:pt x="67817" y="0"/>
                  </a:lnTo>
                  <a:lnTo>
                    <a:pt x="65024" y="3175"/>
                  </a:lnTo>
                  <a:lnTo>
                    <a:pt x="2793" y="65277"/>
                  </a:lnTo>
                  <a:lnTo>
                    <a:pt x="888" y="67055"/>
                  </a:lnTo>
                  <a:lnTo>
                    <a:pt x="0" y="68833"/>
                  </a:lnTo>
                  <a:lnTo>
                    <a:pt x="126" y="397763"/>
                  </a:lnTo>
                  <a:lnTo>
                    <a:pt x="322072" y="397763"/>
                  </a:lnTo>
                  <a:lnTo>
                    <a:pt x="322072" y="384682"/>
                  </a:lnTo>
                  <a:lnTo>
                    <a:pt x="13207" y="384682"/>
                  </a:lnTo>
                  <a:lnTo>
                    <a:pt x="13207" y="77088"/>
                  </a:lnTo>
                  <a:lnTo>
                    <a:pt x="77088" y="77088"/>
                  </a:lnTo>
                  <a:lnTo>
                    <a:pt x="77088" y="64388"/>
                  </a:lnTo>
                  <a:lnTo>
                    <a:pt x="60705" y="64388"/>
                  </a:lnTo>
                  <a:lnTo>
                    <a:pt x="24002" y="64261"/>
                  </a:lnTo>
                  <a:lnTo>
                    <a:pt x="22859" y="64134"/>
                  </a:lnTo>
                  <a:lnTo>
                    <a:pt x="64007" y="23113"/>
                  </a:lnTo>
                  <a:lnTo>
                    <a:pt x="77088" y="23113"/>
                  </a:lnTo>
                  <a:lnTo>
                    <a:pt x="77088" y="13207"/>
                  </a:lnTo>
                  <a:lnTo>
                    <a:pt x="322072" y="13207"/>
                  </a:lnTo>
                  <a:lnTo>
                    <a:pt x="322072" y="0"/>
                  </a:lnTo>
                  <a:close/>
                </a:path>
                <a:path w="399415" h="398144">
                  <a:moveTo>
                    <a:pt x="322072" y="323850"/>
                  </a:moveTo>
                  <a:lnTo>
                    <a:pt x="308736" y="323850"/>
                  </a:lnTo>
                  <a:lnTo>
                    <a:pt x="308736" y="384682"/>
                  </a:lnTo>
                  <a:lnTo>
                    <a:pt x="322072" y="384682"/>
                  </a:lnTo>
                  <a:lnTo>
                    <a:pt x="322072" y="323850"/>
                  </a:lnTo>
                  <a:close/>
                </a:path>
                <a:path w="399415" h="398144">
                  <a:moveTo>
                    <a:pt x="322072" y="13207"/>
                  </a:moveTo>
                  <a:lnTo>
                    <a:pt x="308990" y="13207"/>
                  </a:lnTo>
                  <a:lnTo>
                    <a:pt x="308990" y="239902"/>
                  </a:lnTo>
                  <a:lnTo>
                    <a:pt x="308101" y="242061"/>
                  </a:lnTo>
                  <a:lnTo>
                    <a:pt x="235203" y="314832"/>
                  </a:lnTo>
                  <a:lnTo>
                    <a:pt x="233425" y="316483"/>
                  </a:lnTo>
                  <a:lnTo>
                    <a:pt x="232155" y="318769"/>
                  </a:lnTo>
                  <a:lnTo>
                    <a:pt x="231521" y="321055"/>
                  </a:lnTo>
                  <a:lnTo>
                    <a:pt x="227804" y="333755"/>
                  </a:lnTo>
                  <a:lnTo>
                    <a:pt x="220633" y="358901"/>
                  </a:lnTo>
                  <a:lnTo>
                    <a:pt x="217169" y="370966"/>
                  </a:lnTo>
                  <a:lnTo>
                    <a:pt x="216915" y="372236"/>
                  </a:lnTo>
                  <a:lnTo>
                    <a:pt x="216560" y="373760"/>
                  </a:lnTo>
                  <a:lnTo>
                    <a:pt x="216153" y="375284"/>
                  </a:lnTo>
                  <a:lnTo>
                    <a:pt x="221487" y="373760"/>
                  </a:lnTo>
                  <a:lnTo>
                    <a:pt x="226313" y="372236"/>
                  </a:lnTo>
                  <a:lnTo>
                    <a:pt x="231139" y="370966"/>
                  </a:lnTo>
                  <a:lnTo>
                    <a:pt x="270001" y="359536"/>
                  </a:lnTo>
                  <a:lnTo>
                    <a:pt x="272414" y="358901"/>
                  </a:lnTo>
                  <a:lnTo>
                    <a:pt x="274827" y="357377"/>
                  </a:lnTo>
                  <a:lnTo>
                    <a:pt x="275844" y="356361"/>
                  </a:lnTo>
                  <a:lnTo>
                    <a:pt x="234823" y="356361"/>
                  </a:lnTo>
                  <a:lnTo>
                    <a:pt x="237108" y="348360"/>
                  </a:lnTo>
                  <a:lnTo>
                    <a:pt x="241173" y="333755"/>
                  </a:lnTo>
                  <a:lnTo>
                    <a:pt x="267598" y="333755"/>
                  </a:lnTo>
                  <a:lnTo>
                    <a:pt x="274475" y="326897"/>
                  </a:lnTo>
                  <a:lnTo>
                    <a:pt x="253873" y="326897"/>
                  </a:lnTo>
                  <a:lnTo>
                    <a:pt x="252222" y="324992"/>
                  </a:lnTo>
                  <a:lnTo>
                    <a:pt x="250062" y="322833"/>
                  </a:lnTo>
                  <a:lnTo>
                    <a:pt x="248284" y="320801"/>
                  </a:lnTo>
                  <a:lnTo>
                    <a:pt x="339851" y="229615"/>
                  </a:lnTo>
                  <a:lnTo>
                    <a:pt x="358989" y="229615"/>
                  </a:lnTo>
                  <a:lnTo>
                    <a:pt x="356950" y="227583"/>
                  </a:lnTo>
                  <a:lnTo>
                    <a:pt x="322452" y="227583"/>
                  </a:lnTo>
                  <a:lnTo>
                    <a:pt x="322325" y="226440"/>
                  </a:lnTo>
                  <a:lnTo>
                    <a:pt x="322072" y="225805"/>
                  </a:lnTo>
                  <a:lnTo>
                    <a:pt x="322072" y="13207"/>
                  </a:lnTo>
                  <a:close/>
                </a:path>
                <a:path w="399415" h="398144">
                  <a:moveTo>
                    <a:pt x="267598" y="333755"/>
                  </a:moveTo>
                  <a:lnTo>
                    <a:pt x="241173" y="333755"/>
                  </a:lnTo>
                  <a:lnTo>
                    <a:pt x="246760" y="339216"/>
                  </a:lnTo>
                  <a:lnTo>
                    <a:pt x="251967" y="344424"/>
                  </a:lnTo>
                  <a:lnTo>
                    <a:pt x="257301" y="349884"/>
                  </a:lnTo>
                  <a:lnTo>
                    <a:pt x="242950" y="354075"/>
                  </a:lnTo>
                  <a:lnTo>
                    <a:pt x="234823" y="356361"/>
                  </a:lnTo>
                  <a:lnTo>
                    <a:pt x="275844" y="356361"/>
                  </a:lnTo>
                  <a:lnTo>
                    <a:pt x="283751" y="348636"/>
                  </a:lnTo>
                  <a:lnTo>
                    <a:pt x="289264" y="343153"/>
                  </a:lnTo>
                  <a:lnTo>
                    <a:pt x="270001" y="343153"/>
                  </a:lnTo>
                  <a:lnTo>
                    <a:pt x="265937" y="339089"/>
                  </a:lnTo>
                  <a:lnTo>
                    <a:pt x="264159" y="337184"/>
                  </a:lnTo>
                  <a:lnTo>
                    <a:pt x="267598" y="333755"/>
                  </a:lnTo>
                  <a:close/>
                </a:path>
                <a:path w="399415" h="398144">
                  <a:moveTo>
                    <a:pt x="386877" y="245999"/>
                  </a:moveTo>
                  <a:lnTo>
                    <a:pt x="355600" y="245999"/>
                  </a:lnTo>
                  <a:lnTo>
                    <a:pt x="357377" y="247650"/>
                  </a:lnTo>
                  <a:lnTo>
                    <a:pt x="359536" y="249935"/>
                  </a:lnTo>
                  <a:lnTo>
                    <a:pt x="361441" y="251840"/>
                  </a:lnTo>
                  <a:lnTo>
                    <a:pt x="270001" y="343153"/>
                  </a:lnTo>
                  <a:lnTo>
                    <a:pt x="289264" y="343153"/>
                  </a:lnTo>
                  <a:lnTo>
                    <a:pt x="307212" y="325246"/>
                  </a:lnTo>
                  <a:lnTo>
                    <a:pt x="308736" y="323850"/>
                  </a:lnTo>
                  <a:lnTo>
                    <a:pt x="322072" y="323850"/>
                  </a:lnTo>
                  <a:lnTo>
                    <a:pt x="322072" y="311403"/>
                  </a:lnTo>
                  <a:lnTo>
                    <a:pt x="322833" y="309625"/>
                  </a:lnTo>
                  <a:lnTo>
                    <a:pt x="384809" y="248157"/>
                  </a:lnTo>
                  <a:lnTo>
                    <a:pt x="386877" y="245999"/>
                  </a:lnTo>
                  <a:close/>
                </a:path>
                <a:path w="399415" h="398144">
                  <a:moveTo>
                    <a:pt x="358989" y="229615"/>
                  </a:moveTo>
                  <a:lnTo>
                    <a:pt x="339851" y="229615"/>
                  </a:lnTo>
                  <a:lnTo>
                    <a:pt x="343915" y="233679"/>
                  </a:lnTo>
                  <a:lnTo>
                    <a:pt x="345693" y="235330"/>
                  </a:lnTo>
                  <a:lnTo>
                    <a:pt x="253873" y="326897"/>
                  </a:lnTo>
                  <a:lnTo>
                    <a:pt x="274475" y="326897"/>
                  </a:lnTo>
                  <a:lnTo>
                    <a:pt x="355600" y="245999"/>
                  </a:lnTo>
                  <a:lnTo>
                    <a:pt x="386877" y="245999"/>
                  </a:lnTo>
                  <a:lnTo>
                    <a:pt x="389447" y="243314"/>
                  </a:lnTo>
                  <a:lnTo>
                    <a:pt x="390360" y="242188"/>
                  </a:lnTo>
                  <a:lnTo>
                    <a:pt x="371601" y="242188"/>
                  </a:lnTo>
                  <a:lnTo>
                    <a:pt x="358989" y="229615"/>
                  </a:lnTo>
                  <a:close/>
                </a:path>
                <a:path w="399415" h="398144">
                  <a:moveTo>
                    <a:pt x="392118" y="203326"/>
                  </a:moveTo>
                  <a:lnTo>
                    <a:pt x="366394" y="203326"/>
                  </a:lnTo>
                  <a:lnTo>
                    <a:pt x="375792" y="204088"/>
                  </a:lnTo>
                  <a:lnTo>
                    <a:pt x="381634" y="210057"/>
                  </a:lnTo>
                  <a:lnTo>
                    <a:pt x="387350" y="215772"/>
                  </a:lnTo>
                  <a:lnTo>
                    <a:pt x="387984" y="225425"/>
                  </a:lnTo>
                  <a:lnTo>
                    <a:pt x="379222" y="235457"/>
                  </a:lnTo>
                  <a:lnTo>
                    <a:pt x="375157" y="238759"/>
                  </a:lnTo>
                  <a:lnTo>
                    <a:pt x="371601" y="242188"/>
                  </a:lnTo>
                  <a:lnTo>
                    <a:pt x="390360" y="242188"/>
                  </a:lnTo>
                  <a:lnTo>
                    <a:pt x="393620" y="238172"/>
                  </a:lnTo>
                  <a:lnTo>
                    <a:pt x="397007" y="232531"/>
                  </a:lnTo>
                  <a:lnTo>
                    <a:pt x="399196" y="226440"/>
                  </a:lnTo>
                  <a:lnTo>
                    <a:pt x="399287" y="216788"/>
                  </a:lnTo>
                  <a:lnTo>
                    <a:pt x="398906" y="216153"/>
                  </a:lnTo>
                  <a:lnTo>
                    <a:pt x="398652" y="215518"/>
                  </a:lnTo>
                  <a:lnTo>
                    <a:pt x="398525" y="214756"/>
                  </a:lnTo>
                  <a:lnTo>
                    <a:pt x="392118" y="203326"/>
                  </a:lnTo>
                  <a:close/>
                </a:path>
                <a:path w="399415" h="398144">
                  <a:moveTo>
                    <a:pt x="363378" y="193147"/>
                  </a:moveTo>
                  <a:lnTo>
                    <a:pt x="349503" y="200786"/>
                  </a:lnTo>
                  <a:lnTo>
                    <a:pt x="343334" y="206829"/>
                  </a:lnTo>
                  <a:lnTo>
                    <a:pt x="324888" y="225258"/>
                  </a:lnTo>
                  <a:lnTo>
                    <a:pt x="324230" y="225805"/>
                  </a:lnTo>
                  <a:lnTo>
                    <a:pt x="322452" y="227583"/>
                  </a:lnTo>
                  <a:lnTo>
                    <a:pt x="356950" y="227583"/>
                  </a:lnTo>
                  <a:lnTo>
                    <a:pt x="348996" y="219709"/>
                  </a:lnTo>
                  <a:lnTo>
                    <a:pt x="352551" y="216153"/>
                  </a:lnTo>
                  <a:lnTo>
                    <a:pt x="355980" y="211962"/>
                  </a:lnTo>
                  <a:lnTo>
                    <a:pt x="360044" y="208660"/>
                  </a:lnTo>
                  <a:lnTo>
                    <a:pt x="366394" y="203326"/>
                  </a:lnTo>
                  <a:lnTo>
                    <a:pt x="392118" y="203326"/>
                  </a:lnTo>
                  <a:lnTo>
                    <a:pt x="390794" y="200965"/>
                  </a:lnTo>
                  <a:lnTo>
                    <a:pt x="378110" y="193484"/>
                  </a:lnTo>
                  <a:lnTo>
                    <a:pt x="363378" y="193147"/>
                  </a:lnTo>
                  <a:close/>
                </a:path>
                <a:path w="399415" h="398144">
                  <a:moveTo>
                    <a:pt x="77088" y="23113"/>
                  </a:moveTo>
                  <a:lnTo>
                    <a:pt x="64007" y="23113"/>
                  </a:lnTo>
                  <a:lnTo>
                    <a:pt x="64134" y="24002"/>
                  </a:lnTo>
                  <a:lnTo>
                    <a:pt x="64388" y="24891"/>
                  </a:lnTo>
                  <a:lnTo>
                    <a:pt x="64388" y="60705"/>
                  </a:lnTo>
                  <a:lnTo>
                    <a:pt x="64515" y="63500"/>
                  </a:lnTo>
                  <a:lnTo>
                    <a:pt x="63626" y="64388"/>
                  </a:lnTo>
                  <a:lnTo>
                    <a:pt x="77088" y="64388"/>
                  </a:lnTo>
                  <a:lnTo>
                    <a:pt x="77088" y="231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81926" y="522731"/>
              <a:ext cx="269621" cy="348853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576071" y="7388351"/>
              <a:ext cx="1618615" cy="862965"/>
            </a:xfrm>
            <a:custGeom>
              <a:avLst/>
              <a:gdLst/>
              <a:ahLst/>
              <a:cxnLst/>
              <a:rect l="l" t="t" r="r" b="b"/>
              <a:pathLst>
                <a:path w="1618614" h="862965">
                  <a:moveTo>
                    <a:pt x="0" y="862584"/>
                  </a:moveTo>
                  <a:lnTo>
                    <a:pt x="761619" y="862584"/>
                  </a:lnTo>
                </a:path>
                <a:path w="1618614" h="862965">
                  <a:moveTo>
                    <a:pt x="0" y="0"/>
                  </a:moveTo>
                  <a:lnTo>
                    <a:pt x="1618234" y="0"/>
                  </a:lnTo>
                </a:path>
              </a:pathLst>
            </a:custGeom>
            <a:ln w="12700">
              <a:solidFill>
                <a:srgbClr val="EB733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11898" y="7295641"/>
              <a:ext cx="1903730" cy="1050290"/>
            </a:xfrm>
            <a:custGeom>
              <a:avLst/>
              <a:gdLst/>
              <a:ahLst/>
              <a:cxnLst/>
              <a:rect l="l" t="t" r="r" b="b"/>
              <a:pathLst>
                <a:path w="1903730" h="1050290">
                  <a:moveTo>
                    <a:pt x="600214" y="832231"/>
                  </a:moveTo>
                  <a:lnTo>
                    <a:pt x="552983" y="832231"/>
                  </a:lnTo>
                  <a:lnTo>
                    <a:pt x="80543" y="832231"/>
                  </a:lnTo>
                  <a:lnTo>
                    <a:pt x="40919" y="832231"/>
                  </a:lnTo>
                  <a:lnTo>
                    <a:pt x="40919" y="1050163"/>
                  </a:lnTo>
                  <a:lnTo>
                    <a:pt x="80543" y="1050163"/>
                  </a:lnTo>
                  <a:lnTo>
                    <a:pt x="552970" y="1050163"/>
                  </a:lnTo>
                  <a:lnTo>
                    <a:pt x="600214" y="1050163"/>
                  </a:lnTo>
                  <a:lnTo>
                    <a:pt x="600214" y="832231"/>
                  </a:lnTo>
                  <a:close/>
                </a:path>
                <a:path w="1903730" h="1050290">
                  <a:moveTo>
                    <a:pt x="1903476" y="0"/>
                  </a:moveTo>
                  <a:lnTo>
                    <a:pt x="0" y="0"/>
                  </a:lnTo>
                  <a:lnTo>
                    <a:pt x="0" y="217932"/>
                  </a:lnTo>
                  <a:lnTo>
                    <a:pt x="1903476" y="217932"/>
                  </a:lnTo>
                  <a:lnTo>
                    <a:pt x="1903476" y="0"/>
                  </a:lnTo>
                  <a:close/>
                </a:path>
              </a:pathLst>
            </a:custGeom>
            <a:solidFill>
              <a:srgbClr val="EB73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811898" y="7276338"/>
            <a:ext cx="2701925" cy="1418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solidFill>
                  <a:srgbClr val="F1F1F1"/>
                </a:solidFill>
                <a:latin typeface="Calibri"/>
                <a:cs typeface="Calibri"/>
              </a:rPr>
              <a:t>LIGAÇÕES</a:t>
            </a:r>
            <a:r>
              <a:rPr sz="1400" b="1" spc="-45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F1F1F1"/>
                </a:solidFill>
                <a:latin typeface="Calibri"/>
                <a:cs typeface="Calibri"/>
              </a:rPr>
              <a:t>INFORMATIVAS</a:t>
            </a:r>
            <a:endParaRPr sz="1400">
              <a:latin typeface="Calibri"/>
              <a:cs typeface="Calibri"/>
            </a:endParaRPr>
          </a:p>
          <a:p>
            <a:pPr marL="20320">
              <a:lnSpc>
                <a:spcPct val="100000"/>
              </a:lnSpc>
              <a:spcBef>
                <a:spcPts val="1220"/>
              </a:spcBef>
            </a:pPr>
            <a:r>
              <a:rPr sz="1100" u="sng" spc="-5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6"/>
              </a:rPr>
              <a:t>https://lersogroften.dk/?wkid=92454&amp;navid=1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800">
              <a:latin typeface="Calibri"/>
              <a:cs typeface="Calibri"/>
            </a:endParaRPr>
          </a:p>
          <a:p>
            <a:pPr marL="80645">
              <a:lnSpc>
                <a:spcPct val="100000"/>
              </a:lnSpc>
            </a:pPr>
            <a:r>
              <a:rPr sz="1400" b="1" dirty="0">
                <a:solidFill>
                  <a:srgbClr val="F1F1F1"/>
                </a:solidFill>
                <a:latin typeface="Calibri"/>
                <a:cs typeface="Calibri"/>
              </a:rPr>
              <a:t>EMAIL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150">
              <a:latin typeface="Calibri"/>
              <a:cs typeface="Calibri"/>
            </a:endParaRPr>
          </a:p>
          <a:p>
            <a:pPr marL="36195">
              <a:lnSpc>
                <a:spcPct val="100000"/>
              </a:lnSpc>
            </a:pPr>
            <a:r>
              <a:rPr sz="1100" u="sng" spc="-5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7"/>
              </a:rPr>
              <a:t>mail@lersogroften.dk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21" name="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927347" y="7040879"/>
            <a:ext cx="3180588" cy="3127247"/>
          </a:xfrm>
          <a:prstGeom prst="rect">
            <a:avLst/>
          </a:prstGeom>
        </p:spPr>
      </p:pic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85">
              <a:lnSpc>
                <a:spcPts val="760"/>
              </a:lnSpc>
            </a:pPr>
            <a:r>
              <a:rPr spc="-5" dirty="0"/>
              <a:t>24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10043" y="7951658"/>
            <a:ext cx="114300" cy="18942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760"/>
              </a:lnSpc>
            </a:pP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o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c</a:t>
            </a:r>
            <a:r>
              <a:rPr sz="700" spc="114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a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204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2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e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a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r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12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g</a:t>
            </a:r>
            <a:r>
              <a:rPr sz="700" spc="2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21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C</a:t>
            </a:r>
            <a:r>
              <a:rPr sz="700" spc="9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o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m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m</a:t>
            </a:r>
            <a:r>
              <a:rPr sz="700" spc="9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u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t</a:t>
            </a:r>
            <a:r>
              <a:rPr sz="700" spc="12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e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s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107681" y="9986987"/>
            <a:ext cx="311150" cy="179705"/>
            <a:chOff x="7107681" y="9986987"/>
            <a:chExt cx="311150" cy="17970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01197" y="10028970"/>
              <a:ext cx="131230" cy="13123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107681" y="9986987"/>
              <a:ext cx="311150" cy="179705"/>
            </a:xfrm>
            <a:custGeom>
              <a:avLst/>
              <a:gdLst/>
              <a:ahLst/>
              <a:cxnLst/>
              <a:rect l="l" t="t" r="r" b="b"/>
              <a:pathLst>
                <a:path w="311150" h="179704">
                  <a:moveTo>
                    <a:pt x="306704" y="0"/>
                  </a:moveTo>
                  <a:lnTo>
                    <a:pt x="302768" y="1054"/>
                  </a:lnTo>
                  <a:lnTo>
                    <a:pt x="302514" y="63"/>
                  </a:lnTo>
                  <a:lnTo>
                    <a:pt x="302385" y="12047"/>
                  </a:lnTo>
                  <a:lnTo>
                    <a:pt x="303291" y="25833"/>
                  </a:lnTo>
                  <a:lnTo>
                    <a:pt x="304889" y="39630"/>
                  </a:lnTo>
                  <a:lnTo>
                    <a:pt x="306832" y="51650"/>
                  </a:lnTo>
                  <a:lnTo>
                    <a:pt x="302011" y="71757"/>
                  </a:lnTo>
                  <a:lnTo>
                    <a:pt x="286369" y="91803"/>
                  </a:lnTo>
                  <a:lnTo>
                    <a:pt x="268416" y="107927"/>
                  </a:lnTo>
                  <a:lnTo>
                    <a:pt x="256667" y="116268"/>
                  </a:lnTo>
                  <a:lnTo>
                    <a:pt x="254253" y="117411"/>
                  </a:lnTo>
                  <a:lnTo>
                    <a:pt x="247776" y="124447"/>
                  </a:lnTo>
                  <a:lnTo>
                    <a:pt x="211665" y="154731"/>
                  </a:lnTo>
                  <a:lnTo>
                    <a:pt x="161101" y="174393"/>
                  </a:lnTo>
                  <a:lnTo>
                    <a:pt x="134635" y="171699"/>
                  </a:lnTo>
                  <a:lnTo>
                    <a:pt x="114004" y="161215"/>
                  </a:lnTo>
                  <a:lnTo>
                    <a:pt x="101219" y="146316"/>
                  </a:lnTo>
                  <a:lnTo>
                    <a:pt x="89308" y="130560"/>
                  </a:lnTo>
                  <a:lnTo>
                    <a:pt x="73183" y="118210"/>
                  </a:lnTo>
                  <a:lnTo>
                    <a:pt x="55106" y="109553"/>
                  </a:lnTo>
                  <a:lnTo>
                    <a:pt x="37338" y="104876"/>
                  </a:lnTo>
                  <a:lnTo>
                    <a:pt x="27481" y="101362"/>
                  </a:lnTo>
                  <a:lnTo>
                    <a:pt x="18684" y="95038"/>
                  </a:lnTo>
                  <a:lnTo>
                    <a:pt x="11245" y="87465"/>
                  </a:lnTo>
                  <a:lnTo>
                    <a:pt x="5461" y="80200"/>
                  </a:lnTo>
                  <a:lnTo>
                    <a:pt x="0" y="81648"/>
                  </a:lnTo>
                  <a:lnTo>
                    <a:pt x="36068" y="109969"/>
                  </a:lnTo>
                  <a:lnTo>
                    <a:pt x="52792" y="114654"/>
                  </a:lnTo>
                  <a:lnTo>
                    <a:pt x="69850" y="122807"/>
                  </a:lnTo>
                  <a:lnTo>
                    <a:pt x="85002" y="134234"/>
                  </a:lnTo>
                  <a:lnTo>
                    <a:pt x="96012" y="148742"/>
                  </a:lnTo>
                  <a:lnTo>
                    <a:pt x="107517" y="162982"/>
                  </a:lnTo>
                  <a:lnTo>
                    <a:pt x="125761" y="174072"/>
                  </a:lnTo>
                  <a:lnTo>
                    <a:pt x="149197" y="179514"/>
                  </a:lnTo>
                  <a:lnTo>
                    <a:pt x="176275" y="176809"/>
                  </a:lnTo>
                  <a:lnTo>
                    <a:pt x="213582" y="159407"/>
                  </a:lnTo>
                  <a:lnTo>
                    <a:pt x="253746" y="124968"/>
                  </a:lnTo>
                  <a:lnTo>
                    <a:pt x="256159" y="122199"/>
                  </a:lnTo>
                  <a:lnTo>
                    <a:pt x="258064" y="121678"/>
                  </a:lnTo>
                  <a:lnTo>
                    <a:pt x="269624" y="113625"/>
                  </a:lnTo>
                  <a:lnTo>
                    <a:pt x="288829" y="96753"/>
                  </a:lnTo>
                  <a:lnTo>
                    <a:pt x="305891" y="74821"/>
                  </a:lnTo>
                  <a:lnTo>
                    <a:pt x="311023" y="51587"/>
                  </a:lnTo>
                  <a:lnTo>
                    <a:pt x="308544" y="35995"/>
                  </a:lnTo>
                  <a:lnTo>
                    <a:pt x="307101" y="21512"/>
                  </a:lnTo>
                  <a:lnTo>
                    <a:pt x="306540" y="9169"/>
                  </a:lnTo>
                  <a:lnTo>
                    <a:pt x="3067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0513" y="9993781"/>
              <a:ext cx="230711" cy="152552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432816" y="10045114"/>
            <a:ext cx="484505" cy="327025"/>
            <a:chOff x="432816" y="10045114"/>
            <a:chExt cx="484505" cy="327025"/>
          </a:xfrm>
        </p:grpSpPr>
        <p:sp>
          <p:nvSpPr>
            <p:cNvPr id="8" name="object 8"/>
            <p:cNvSpPr/>
            <p:nvPr/>
          </p:nvSpPr>
          <p:spPr>
            <a:xfrm>
              <a:off x="432816" y="10045114"/>
              <a:ext cx="484505" cy="327025"/>
            </a:xfrm>
            <a:custGeom>
              <a:avLst/>
              <a:gdLst/>
              <a:ahLst/>
              <a:cxnLst/>
              <a:rect l="l" t="t" r="r" b="b"/>
              <a:pathLst>
                <a:path w="484505" h="327025">
                  <a:moveTo>
                    <a:pt x="484491" y="0"/>
                  </a:moveTo>
                  <a:lnTo>
                    <a:pt x="0" y="0"/>
                  </a:lnTo>
                  <a:lnTo>
                    <a:pt x="0" y="326620"/>
                  </a:lnTo>
                  <a:lnTo>
                    <a:pt x="484491" y="326620"/>
                  </a:lnTo>
                  <a:lnTo>
                    <a:pt x="484491" y="0"/>
                  </a:lnTo>
                  <a:close/>
                </a:path>
              </a:pathLst>
            </a:custGeom>
            <a:solidFill>
              <a:srgbClr val="2C48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63489" y="10191998"/>
              <a:ext cx="33020" cy="29845"/>
            </a:xfrm>
            <a:custGeom>
              <a:avLst/>
              <a:gdLst/>
              <a:ahLst/>
              <a:cxnLst/>
              <a:rect l="l" t="t" r="r" b="b"/>
              <a:pathLst>
                <a:path w="33020" h="29845">
                  <a:moveTo>
                    <a:pt x="16393" y="0"/>
                  </a:moveTo>
                  <a:lnTo>
                    <a:pt x="14928" y="4266"/>
                  </a:lnTo>
                  <a:lnTo>
                    <a:pt x="12466" y="10842"/>
                  </a:lnTo>
                  <a:lnTo>
                    <a:pt x="4943" y="10986"/>
                  </a:lnTo>
                  <a:lnTo>
                    <a:pt x="0" y="11130"/>
                  </a:lnTo>
                  <a:lnTo>
                    <a:pt x="9945" y="18337"/>
                  </a:lnTo>
                  <a:lnTo>
                    <a:pt x="6311" y="29655"/>
                  </a:lnTo>
                  <a:lnTo>
                    <a:pt x="16393" y="22884"/>
                  </a:lnTo>
                  <a:lnTo>
                    <a:pt x="26535" y="29655"/>
                  </a:lnTo>
                  <a:lnTo>
                    <a:pt x="22998" y="18337"/>
                  </a:lnTo>
                  <a:lnTo>
                    <a:pt x="32983" y="11130"/>
                  </a:lnTo>
                  <a:lnTo>
                    <a:pt x="27981" y="10986"/>
                  </a:lnTo>
                  <a:lnTo>
                    <a:pt x="20516" y="10842"/>
                  </a:lnTo>
                  <a:lnTo>
                    <a:pt x="16393" y="0"/>
                  </a:lnTo>
                  <a:close/>
                </a:path>
              </a:pathLst>
            </a:custGeom>
            <a:solidFill>
              <a:srgbClr val="F1EE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63489" y="10191998"/>
              <a:ext cx="33020" cy="29845"/>
            </a:xfrm>
            <a:custGeom>
              <a:avLst/>
              <a:gdLst/>
              <a:ahLst/>
              <a:cxnLst/>
              <a:rect l="l" t="t" r="r" b="b"/>
              <a:pathLst>
                <a:path w="33020" h="29845">
                  <a:moveTo>
                    <a:pt x="32983" y="11130"/>
                  </a:moveTo>
                  <a:lnTo>
                    <a:pt x="27981" y="10986"/>
                  </a:lnTo>
                  <a:lnTo>
                    <a:pt x="20516" y="10842"/>
                  </a:lnTo>
                  <a:lnTo>
                    <a:pt x="17996" y="4266"/>
                  </a:lnTo>
                  <a:lnTo>
                    <a:pt x="16393" y="0"/>
                  </a:lnTo>
                  <a:lnTo>
                    <a:pt x="14928" y="4266"/>
                  </a:lnTo>
                  <a:lnTo>
                    <a:pt x="12466" y="10842"/>
                  </a:lnTo>
                  <a:lnTo>
                    <a:pt x="4943" y="10986"/>
                  </a:lnTo>
                  <a:lnTo>
                    <a:pt x="0" y="11130"/>
                  </a:lnTo>
                  <a:lnTo>
                    <a:pt x="4064" y="14082"/>
                  </a:lnTo>
                  <a:lnTo>
                    <a:pt x="9945" y="18337"/>
                  </a:lnTo>
                  <a:lnTo>
                    <a:pt x="7757" y="25109"/>
                  </a:lnTo>
                  <a:lnTo>
                    <a:pt x="6311" y="29655"/>
                  </a:lnTo>
                  <a:lnTo>
                    <a:pt x="10238" y="26995"/>
                  </a:lnTo>
                  <a:lnTo>
                    <a:pt x="16393" y="22884"/>
                  </a:lnTo>
                  <a:lnTo>
                    <a:pt x="22549" y="26995"/>
                  </a:lnTo>
                  <a:lnTo>
                    <a:pt x="26535" y="29655"/>
                  </a:lnTo>
                  <a:lnTo>
                    <a:pt x="22998" y="18337"/>
                  </a:lnTo>
                  <a:lnTo>
                    <a:pt x="32983" y="11130"/>
                  </a:lnTo>
                  <a:close/>
                </a:path>
              </a:pathLst>
            </a:custGeom>
            <a:ln w="3175">
              <a:solidFill>
                <a:srgbClr val="F1E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5823" y="10085947"/>
              <a:ext cx="217734" cy="8405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52482" y="10191862"/>
              <a:ext cx="33655" cy="29845"/>
            </a:xfrm>
            <a:custGeom>
              <a:avLst/>
              <a:gdLst/>
              <a:ahLst/>
              <a:cxnLst/>
              <a:rect l="l" t="t" r="r" b="b"/>
              <a:pathLst>
                <a:path w="33654" h="29845">
                  <a:moveTo>
                    <a:pt x="16540" y="0"/>
                  </a:moveTo>
                  <a:lnTo>
                    <a:pt x="14940" y="4247"/>
                  </a:lnTo>
                  <a:lnTo>
                    <a:pt x="12611" y="10978"/>
                  </a:lnTo>
                  <a:lnTo>
                    <a:pt x="5094" y="11122"/>
                  </a:lnTo>
                  <a:lnTo>
                    <a:pt x="0" y="11122"/>
                  </a:lnTo>
                  <a:lnTo>
                    <a:pt x="4074" y="14218"/>
                  </a:lnTo>
                  <a:lnTo>
                    <a:pt x="9943" y="18473"/>
                  </a:lnTo>
                  <a:lnTo>
                    <a:pt x="7905" y="25100"/>
                  </a:lnTo>
                  <a:lnTo>
                    <a:pt x="6452" y="29647"/>
                  </a:lnTo>
                  <a:lnTo>
                    <a:pt x="10379" y="26986"/>
                  </a:lnTo>
                  <a:lnTo>
                    <a:pt x="16540" y="22875"/>
                  </a:lnTo>
                  <a:lnTo>
                    <a:pt x="22701" y="26986"/>
                  </a:lnTo>
                  <a:lnTo>
                    <a:pt x="26677" y="29647"/>
                  </a:lnTo>
                  <a:lnTo>
                    <a:pt x="23137" y="18473"/>
                  </a:lnTo>
                  <a:lnTo>
                    <a:pt x="29006" y="14218"/>
                  </a:lnTo>
                  <a:lnTo>
                    <a:pt x="33129" y="11122"/>
                  </a:lnTo>
                  <a:lnTo>
                    <a:pt x="27988" y="11122"/>
                  </a:lnTo>
                  <a:lnTo>
                    <a:pt x="20518" y="10978"/>
                  </a:lnTo>
                  <a:lnTo>
                    <a:pt x="18189" y="4247"/>
                  </a:lnTo>
                  <a:lnTo>
                    <a:pt x="16540" y="0"/>
                  </a:lnTo>
                  <a:close/>
                </a:path>
              </a:pathLst>
            </a:custGeom>
            <a:solidFill>
              <a:srgbClr val="F1EE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52482" y="10191862"/>
              <a:ext cx="33655" cy="29845"/>
            </a:xfrm>
            <a:custGeom>
              <a:avLst/>
              <a:gdLst/>
              <a:ahLst/>
              <a:cxnLst/>
              <a:rect l="l" t="t" r="r" b="b"/>
              <a:pathLst>
                <a:path w="33654" h="29845">
                  <a:moveTo>
                    <a:pt x="22701" y="26986"/>
                  </a:moveTo>
                  <a:lnTo>
                    <a:pt x="26677" y="29647"/>
                  </a:lnTo>
                  <a:lnTo>
                    <a:pt x="25224" y="25100"/>
                  </a:lnTo>
                  <a:lnTo>
                    <a:pt x="23137" y="18473"/>
                  </a:lnTo>
                  <a:lnTo>
                    <a:pt x="29006" y="14218"/>
                  </a:lnTo>
                  <a:lnTo>
                    <a:pt x="33129" y="11122"/>
                  </a:lnTo>
                  <a:lnTo>
                    <a:pt x="27988" y="11122"/>
                  </a:lnTo>
                  <a:lnTo>
                    <a:pt x="20518" y="10978"/>
                  </a:lnTo>
                  <a:lnTo>
                    <a:pt x="18189" y="4247"/>
                  </a:lnTo>
                  <a:lnTo>
                    <a:pt x="16540" y="0"/>
                  </a:lnTo>
                  <a:lnTo>
                    <a:pt x="14940" y="4247"/>
                  </a:lnTo>
                  <a:lnTo>
                    <a:pt x="12611" y="10978"/>
                  </a:lnTo>
                  <a:lnTo>
                    <a:pt x="5094" y="11122"/>
                  </a:lnTo>
                  <a:lnTo>
                    <a:pt x="0" y="11122"/>
                  </a:lnTo>
                  <a:lnTo>
                    <a:pt x="4074" y="14218"/>
                  </a:lnTo>
                  <a:lnTo>
                    <a:pt x="9943" y="18473"/>
                  </a:lnTo>
                  <a:lnTo>
                    <a:pt x="7905" y="25100"/>
                  </a:lnTo>
                  <a:lnTo>
                    <a:pt x="6452" y="29647"/>
                  </a:lnTo>
                  <a:lnTo>
                    <a:pt x="10379" y="26986"/>
                  </a:lnTo>
                  <a:lnTo>
                    <a:pt x="16540" y="22875"/>
                  </a:lnTo>
                  <a:lnTo>
                    <a:pt x="22701" y="26986"/>
                  </a:lnTo>
                  <a:close/>
                </a:path>
              </a:pathLst>
            </a:custGeom>
            <a:ln w="3175">
              <a:solidFill>
                <a:srgbClr val="F1E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5678" y="10243079"/>
              <a:ext cx="217605" cy="84062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951073" y="10024689"/>
            <a:ext cx="1005205" cy="36195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860"/>
              </a:lnSpc>
              <a:spcBef>
                <a:spcPts val="180"/>
              </a:spcBef>
            </a:pPr>
            <a:r>
              <a:rPr sz="750" spc="5" dirty="0">
                <a:solidFill>
                  <a:srgbClr val="2C48A2"/>
                </a:solidFill>
                <a:latin typeface="Arial MT"/>
                <a:cs typeface="Arial MT"/>
              </a:rPr>
              <a:t>Co-funded </a:t>
            </a:r>
            <a:r>
              <a:rPr sz="750" spc="10" dirty="0">
                <a:solidFill>
                  <a:srgbClr val="2C48A2"/>
                </a:solidFill>
                <a:latin typeface="Arial MT"/>
                <a:cs typeface="Arial MT"/>
              </a:rPr>
              <a:t>by </a:t>
            </a:r>
            <a:r>
              <a:rPr sz="750" spc="5" dirty="0">
                <a:solidFill>
                  <a:srgbClr val="2C48A2"/>
                </a:solidFill>
                <a:latin typeface="Arial MT"/>
                <a:cs typeface="Arial MT"/>
              </a:rPr>
              <a:t>the </a:t>
            </a:r>
            <a:r>
              <a:rPr sz="750" spc="10" dirty="0">
                <a:solidFill>
                  <a:srgbClr val="2C48A2"/>
                </a:solidFill>
                <a:latin typeface="Arial MT"/>
                <a:cs typeface="Arial MT"/>
              </a:rPr>
              <a:t> E</a:t>
            </a:r>
            <a:r>
              <a:rPr sz="750" dirty="0">
                <a:solidFill>
                  <a:srgbClr val="2C48A2"/>
                </a:solidFill>
                <a:latin typeface="Arial MT"/>
                <a:cs typeface="Arial MT"/>
              </a:rPr>
              <a:t>r</a:t>
            </a:r>
            <a:r>
              <a:rPr sz="750" spc="10" dirty="0">
                <a:solidFill>
                  <a:srgbClr val="2C48A2"/>
                </a:solidFill>
                <a:latin typeface="Arial MT"/>
                <a:cs typeface="Arial MT"/>
              </a:rPr>
              <a:t>a</a:t>
            </a:r>
            <a:r>
              <a:rPr sz="750" spc="5" dirty="0">
                <a:solidFill>
                  <a:srgbClr val="2C48A2"/>
                </a:solidFill>
                <a:latin typeface="Arial MT"/>
                <a:cs typeface="Arial MT"/>
              </a:rPr>
              <a:t>s</a:t>
            </a:r>
            <a:r>
              <a:rPr sz="750" spc="15" dirty="0">
                <a:solidFill>
                  <a:srgbClr val="2C48A2"/>
                </a:solidFill>
                <a:latin typeface="Arial MT"/>
                <a:cs typeface="Arial MT"/>
              </a:rPr>
              <a:t>m</a:t>
            </a:r>
            <a:r>
              <a:rPr sz="750" spc="5" dirty="0">
                <a:solidFill>
                  <a:srgbClr val="2C48A2"/>
                </a:solidFill>
                <a:latin typeface="Arial MT"/>
                <a:cs typeface="Arial MT"/>
              </a:rPr>
              <a:t>u</a:t>
            </a:r>
            <a:r>
              <a:rPr sz="750" spc="10" dirty="0">
                <a:solidFill>
                  <a:srgbClr val="2C48A2"/>
                </a:solidFill>
                <a:latin typeface="Arial MT"/>
                <a:cs typeface="Arial MT"/>
              </a:rPr>
              <a:t>s+</a:t>
            </a:r>
            <a:r>
              <a:rPr sz="750" dirty="0">
                <a:solidFill>
                  <a:srgbClr val="2C48A2"/>
                </a:solidFill>
                <a:latin typeface="Arial MT"/>
                <a:cs typeface="Arial MT"/>
              </a:rPr>
              <a:t> </a:t>
            </a:r>
            <a:r>
              <a:rPr sz="750" spc="5" dirty="0">
                <a:solidFill>
                  <a:srgbClr val="2C48A2"/>
                </a:solidFill>
                <a:latin typeface="Arial MT"/>
                <a:cs typeface="Arial MT"/>
              </a:rPr>
              <a:t>Pro</a:t>
            </a:r>
            <a:r>
              <a:rPr sz="750" spc="10" dirty="0">
                <a:solidFill>
                  <a:srgbClr val="2C48A2"/>
                </a:solidFill>
                <a:latin typeface="Arial MT"/>
                <a:cs typeface="Arial MT"/>
              </a:rPr>
              <a:t>g</a:t>
            </a:r>
            <a:r>
              <a:rPr sz="750" dirty="0">
                <a:solidFill>
                  <a:srgbClr val="2C48A2"/>
                </a:solidFill>
                <a:latin typeface="Arial MT"/>
                <a:cs typeface="Arial MT"/>
              </a:rPr>
              <a:t>r</a:t>
            </a:r>
            <a:r>
              <a:rPr sz="750" spc="10" dirty="0">
                <a:solidFill>
                  <a:srgbClr val="2C48A2"/>
                </a:solidFill>
                <a:latin typeface="Arial MT"/>
                <a:cs typeface="Arial MT"/>
              </a:rPr>
              <a:t>amme  </a:t>
            </a:r>
            <a:r>
              <a:rPr sz="750" spc="5" dirty="0">
                <a:solidFill>
                  <a:srgbClr val="2C48A2"/>
                </a:solidFill>
                <a:latin typeface="Arial MT"/>
                <a:cs typeface="Arial MT"/>
              </a:rPr>
              <a:t>of</a:t>
            </a:r>
            <a:r>
              <a:rPr sz="750" spc="-10" dirty="0">
                <a:solidFill>
                  <a:srgbClr val="2C48A2"/>
                </a:solidFill>
                <a:latin typeface="Arial MT"/>
                <a:cs typeface="Arial MT"/>
              </a:rPr>
              <a:t> </a:t>
            </a:r>
            <a:r>
              <a:rPr sz="750" spc="5" dirty="0">
                <a:solidFill>
                  <a:srgbClr val="2C48A2"/>
                </a:solidFill>
                <a:latin typeface="Arial MT"/>
                <a:cs typeface="Arial MT"/>
              </a:rPr>
              <a:t>the</a:t>
            </a:r>
            <a:r>
              <a:rPr sz="750" spc="-5" dirty="0">
                <a:solidFill>
                  <a:srgbClr val="2C48A2"/>
                </a:solidFill>
                <a:latin typeface="Arial MT"/>
                <a:cs typeface="Arial MT"/>
              </a:rPr>
              <a:t> </a:t>
            </a:r>
            <a:r>
              <a:rPr sz="750" spc="5" dirty="0">
                <a:solidFill>
                  <a:srgbClr val="2C48A2"/>
                </a:solidFill>
                <a:latin typeface="Arial MT"/>
                <a:cs typeface="Arial MT"/>
              </a:rPr>
              <a:t>European</a:t>
            </a:r>
            <a:r>
              <a:rPr sz="750" spc="-10" dirty="0">
                <a:solidFill>
                  <a:srgbClr val="2C48A2"/>
                </a:solidFill>
                <a:latin typeface="Arial MT"/>
                <a:cs typeface="Arial MT"/>
              </a:rPr>
              <a:t> </a:t>
            </a:r>
            <a:r>
              <a:rPr sz="750" spc="5" dirty="0">
                <a:solidFill>
                  <a:srgbClr val="2C48A2"/>
                </a:solidFill>
                <a:latin typeface="Arial MT"/>
                <a:cs typeface="Arial MT"/>
              </a:rPr>
              <a:t>Union</a:t>
            </a:r>
            <a:endParaRPr sz="750">
              <a:latin typeface="Arial MT"/>
              <a:cs typeface="Arial MT"/>
            </a:endParaRPr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552034" y="164763"/>
            <a:ext cx="1644190" cy="939964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0" y="2808731"/>
            <a:ext cx="3502660" cy="6992620"/>
            <a:chOff x="0" y="2808731"/>
            <a:chExt cx="3502660" cy="6992620"/>
          </a:xfrm>
        </p:grpSpPr>
        <p:sp>
          <p:nvSpPr>
            <p:cNvPr id="18" name="object 18"/>
            <p:cNvSpPr/>
            <p:nvPr/>
          </p:nvSpPr>
          <p:spPr>
            <a:xfrm>
              <a:off x="0" y="2808731"/>
              <a:ext cx="3502660" cy="6992620"/>
            </a:xfrm>
            <a:custGeom>
              <a:avLst/>
              <a:gdLst/>
              <a:ahLst/>
              <a:cxnLst/>
              <a:rect l="l" t="t" r="r" b="b"/>
              <a:pathLst>
                <a:path w="3502660" h="6992620">
                  <a:moveTo>
                    <a:pt x="3502152" y="0"/>
                  </a:moveTo>
                  <a:lnTo>
                    <a:pt x="0" y="0"/>
                  </a:lnTo>
                  <a:lnTo>
                    <a:pt x="0" y="6992111"/>
                  </a:lnTo>
                  <a:lnTo>
                    <a:pt x="3502152" y="6992111"/>
                  </a:lnTo>
                  <a:lnTo>
                    <a:pt x="3502152" y="0"/>
                  </a:lnTo>
                  <a:close/>
                </a:path>
              </a:pathLst>
            </a:custGeom>
            <a:solidFill>
              <a:srgbClr val="354F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0" y="5559297"/>
              <a:ext cx="3492500" cy="12700"/>
            </a:xfrm>
            <a:custGeom>
              <a:avLst/>
              <a:gdLst/>
              <a:ahLst/>
              <a:cxnLst/>
              <a:rect l="l" t="t" r="r" b="b"/>
              <a:pathLst>
                <a:path w="3492500" h="12700">
                  <a:moveTo>
                    <a:pt x="0" y="12700"/>
                  </a:moveTo>
                  <a:lnTo>
                    <a:pt x="3491991" y="12700"/>
                  </a:lnTo>
                  <a:lnTo>
                    <a:pt x="3491991" y="0"/>
                  </a:lnTo>
                  <a:lnTo>
                    <a:pt x="0" y="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EB73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81317" y="4751577"/>
              <a:ext cx="2185670" cy="1619250"/>
            </a:xfrm>
            <a:custGeom>
              <a:avLst/>
              <a:gdLst/>
              <a:ahLst/>
              <a:cxnLst/>
              <a:rect l="l" t="t" r="r" b="b"/>
              <a:pathLst>
                <a:path w="2185670" h="1619250">
                  <a:moveTo>
                    <a:pt x="954024" y="0"/>
                  </a:moveTo>
                  <a:lnTo>
                    <a:pt x="42672" y="0"/>
                  </a:lnTo>
                  <a:lnTo>
                    <a:pt x="0" y="0"/>
                  </a:lnTo>
                  <a:lnTo>
                    <a:pt x="0" y="233172"/>
                  </a:lnTo>
                  <a:lnTo>
                    <a:pt x="42672" y="233172"/>
                  </a:lnTo>
                  <a:lnTo>
                    <a:pt x="954024" y="233172"/>
                  </a:lnTo>
                  <a:lnTo>
                    <a:pt x="954024" y="0"/>
                  </a:lnTo>
                  <a:close/>
                </a:path>
                <a:path w="2185670" h="1619250">
                  <a:moveTo>
                    <a:pt x="1004316" y="0"/>
                  </a:moveTo>
                  <a:lnTo>
                    <a:pt x="954036" y="0"/>
                  </a:lnTo>
                  <a:lnTo>
                    <a:pt x="954036" y="233172"/>
                  </a:lnTo>
                  <a:lnTo>
                    <a:pt x="1004316" y="233172"/>
                  </a:lnTo>
                  <a:lnTo>
                    <a:pt x="1004316" y="0"/>
                  </a:lnTo>
                  <a:close/>
                </a:path>
                <a:path w="2185670" h="1619250">
                  <a:moveTo>
                    <a:pt x="1144524" y="666496"/>
                  </a:moveTo>
                  <a:lnTo>
                    <a:pt x="466344" y="666496"/>
                  </a:lnTo>
                  <a:lnTo>
                    <a:pt x="42672" y="666496"/>
                  </a:lnTo>
                  <a:lnTo>
                    <a:pt x="0" y="666496"/>
                  </a:lnTo>
                  <a:lnTo>
                    <a:pt x="0" y="899668"/>
                  </a:lnTo>
                  <a:lnTo>
                    <a:pt x="42672" y="899668"/>
                  </a:lnTo>
                  <a:lnTo>
                    <a:pt x="466344" y="899668"/>
                  </a:lnTo>
                  <a:lnTo>
                    <a:pt x="1144524" y="899668"/>
                  </a:lnTo>
                  <a:lnTo>
                    <a:pt x="1144524" y="666496"/>
                  </a:lnTo>
                  <a:close/>
                </a:path>
                <a:path w="2185670" h="1619250">
                  <a:moveTo>
                    <a:pt x="1598676" y="1385951"/>
                  </a:moveTo>
                  <a:lnTo>
                    <a:pt x="42672" y="1385951"/>
                  </a:lnTo>
                  <a:lnTo>
                    <a:pt x="0" y="1385951"/>
                  </a:lnTo>
                  <a:lnTo>
                    <a:pt x="0" y="1619123"/>
                  </a:lnTo>
                  <a:lnTo>
                    <a:pt x="42672" y="1619123"/>
                  </a:lnTo>
                  <a:lnTo>
                    <a:pt x="1598676" y="1619123"/>
                  </a:lnTo>
                  <a:lnTo>
                    <a:pt x="1598676" y="1385951"/>
                  </a:lnTo>
                  <a:close/>
                </a:path>
                <a:path w="2185670" h="1619250">
                  <a:moveTo>
                    <a:pt x="1648980" y="1385951"/>
                  </a:moveTo>
                  <a:lnTo>
                    <a:pt x="1598688" y="1385951"/>
                  </a:lnTo>
                  <a:lnTo>
                    <a:pt x="1598688" y="1619123"/>
                  </a:lnTo>
                  <a:lnTo>
                    <a:pt x="1648980" y="1619123"/>
                  </a:lnTo>
                  <a:lnTo>
                    <a:pt x="1648980" y="1385951"/>
                  </a:lnTo>
                  <a:close/>
                </a:path>
                <a:path w="2185670" h="1619250">
                  <a:moveTo>
                    <a:pt x="1917192" y="666496"/>
                  </a:moveTo>
                  <a:lnTo>
                    <a:pt x="1917192" y="666496"/>
                  </a:lnTo>
                  <a:lnTo>
                    <a:pt x="1144536" y="666496"/>
                  </a:lnTo>
                  <a:lnTo>
                    <a:pt x="1144536" y="899668"/>
                  </a:lnTo>
                  <a:lnTo>
                    <a:pt x="1917192" y="899668"/>
                  </a:lnTo>
                  <a:lnTo>
                    <a:pt x="1917192" y="666496"/>
                  </a:lnTo>
                  <a:close/>
                </a:path>
                <a:path w="2185670" h="1619250">
                  <a:moveTo>
                    <a:pt x="2185428" y="666496"/>
                  </a:moveTo>
                  <a:lnTo>
                    <a:pt x="2135136" y="666496"/>
                  </a:lnTo>
                  <a:lnTo>
                    <a:pt x="2017788" y="666496"/>
                  </a:lnTo>
                  <a:lnTo>
                    <a:pt x="1917204" y="666496"/>
                  </a:lnTo>
                  <a:lnTo>
                    <a:pt x="1917204" y="899668"/>
                  </a:lnTo>
                  <a:lnTo>
                    <a:pt x="2017788" y="899668"/>
                  </a:lnTo>
                  <a:lnTo>
                    <a:pt x="2135136" y="899668"/>
                  </a:lnTo>
                  <a:lnTo>
                    <a:pt x="2185428" y="899668"/>
                  </a:lnTo>
                  <a:lnTo>
                    <a:pt x="2185428" y="666496"/>
                  </a:lnTo>
                  <a:close/>
                </a:path>
              </a:pathLst>
            </a:custGeom>
            <a:solidFill>
              <a:srgbClr val="EB73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3861942" y="5572759"/>
            <a:ext cx="3071495" cy="156591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 algn="just">
              <a:lnSpc>
                <a:spcPct val="90900"/>
              </a:lnSpc>
              <a:spcBef>
                <a:spcPts val="225"/>
              </a:spcBef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Santuário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Abelhas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Irlanda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é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primeiro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santuário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abelhas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nativas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assim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designado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no 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mundo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única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terra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vegana orgânica certificada na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Irlanda.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É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gerido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por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uma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família,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Paul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Handrick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e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Clare-Louise Donelan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com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ajuda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dos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seus quatro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filhos.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Eles defendem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educam sobre populações 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de 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abelhas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selvagens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ameaçadas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extinção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são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prova real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das medidas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simples que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todos podemos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tomar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para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resolver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grave questão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declínio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dos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polinizadores.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859529" y="4683378"/>
            <a:ext cx="2129790" cy="655320"/>
          </a:xfrm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marL="12700" marR="5080">
              <a:lnSpc>
                <a:spcPct val="64700"/>
              </a:lnSpc>
              <a:spcBef>
                <a:spcPts val="860"/>
              </a:spcBef>
            </a:pPr>
            <a:r>
              <a:rPr sz="1800" b="1" spc="-10" dirty="0">
                <a:solidFill>
                  <a:srgbClr val="EB7339"/>
                </a:solidFill>
                <a:latin typeface="Calibri"/>
                <a:cs typeface="Calibri"/>
              </a:rPr>
              <a:t>ASSOCIAÇÃO </a:t>
            </a: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DE </a:t>
            </a:r>
            <a:r>
              <a:rPr sz="1800" b="1" spc="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-25" dirty="0">
                <a:solidFill>
                  <a:srgbClr val="EB7339"/>
                </a:solidFill>
                <a:latin typeface="Calibri"/>
                <a:cs typeface="Calibri"/>
              </a:rPr>
              <a:t>VOLUNTARIADO</a:t>
            </a:r>
            <a:r>
              <a:rPr sz="1800" b="1" spc="-1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EB7339"/>
                </a:solidFill>
                <a:latin typeface="Calibri"/>
                <a:cs typeface="Calibri"/>
              </a:rPr>
              <a:t>OU </a:t>
            </a: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EB7339"/>
                </a:solidFill>
                <a:latin typeface="Calibri"/>
                <a:cs typeface="Calibri"/>
              </a:rPr>
              <a:t>PESSOAS</a:t>
            </a:r>
            <a:r>
              <a:rPr sz="1800" b="1" spc="-7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-25" dirty="0">
                <a:solidFill>
                  <a:srgbClr val="EB7339"/>
                </a:solidFill>
                <a:latin typeface="Calibri"/>
                <a:cs typeface="Calibri"/>
              </a:rPr>
              <a:t>ENVOLVIDAS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-12700" y="4628923"/>
            <a:ext cx="3517900" cy="4971415"/>
          </a:xfrm>
          <a:prstGeom prst="rect">
            <a:avLst/>
          </a:prstGeom>
        </p:spPr>
        <p:txBody>
          <a:bodyPr vert="horz" wrap="square" lIns="0" tIns="1155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10"/>
              </a:spcBef>
              <a:tabLst>
                <a:tab pos="536575" algn="l"/>
                <a:tab pos="3504565" algn="l"/>
              </a:tabLst>
            </a:pPr>
            <a:r>
              <a:rPr sz="1500" b="1" strike="sngStrike" dirty="0">
                <a:solidFill>
                  <a:srgbClr val="F1F1F1"/>
                </a:solidFill>
                <a:latin typeface="Calibri"/>
                <a:cs typeface="Calibri"/>
              </a:rPr>
              <a:t> 	</a:t>
            </a:r>
            <a:r>
              <a:rPr sz="1500" b="1" strike="sngStrike" spc="-15" dirty="0">
                <a:solidFill>
                  <a:srgbClr val="F1F1F1"/>
                </a:solidFill>
                <a:latin typeface="Calibri"/>
                <a:cs typeface="Calibri"/>
              </a:rPr>
              <a:t>CATEGORIA</a:t>
            </a:r>
            <a:r>
              <a:rPr sz="1500" b="1" strike="sngStrike" spc="-15" dirty="0">
                <a:solidFill>
                  <a:srgbClr val="EB7339"/>
                </a:solidFill>
                <a:latin typeface="Calibri"/>
                <a:cs typeface="Calibri"/>
              </a:rPr>
              <a:t>.	</a:t>
            </a:r>
            <a:endParaRPr sz="1500">
              <a:latin typeface="Calibri"/>
              <a:cs typeface="Calibri"/>
            </a:endParaRPr>
          </a:p>
          <a:p>
            <a:pPr marL="494030" algn="just">
              <a:lnSpc>
                <a:spcPct val="100000"/>
              </a:lnSpc>
              <a:spcBef>
                <a:spcPts val="600"/>
              </a:spcBef>
            </a:pP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Conservação</a:t>
            </a:r>
            <a:r>
              <a:rPr sz="11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da</a:t>
            </a:r>
            <a:r>
              <a:rPr sz="11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Biodiversidade</a:t>
            </a:r>
            <a:r>
              <a:rPr sz="11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na</a:t>
            </a:r>
            <a:r>
              <a:rPr sz="11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Comunidade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50">
              <a:latin typeface="Calibri"/>
              <a:cs typeface="Calibri"/>
            </a:endParaRPr>
          </a:p>
          <a:p>
            <a:pPr marL="536575" algn="just">
              <a:lnSpc>
                <a:spcPct val="100000"/>
              </a:lnSpc>
            </a:pPr>
            <a:r>
              <a:rPr sz="1500" b="1" spc="-10" dirty="0">
                <a:solidFill>
                  <a:srgbClr val="F1F1F1"/>
                </a:solidFill>
                <a:latin typeface="Calibri"/>
                <a:cs typeface="Calibri"/>
              </a:rPr>
              <a:t>LOCALIZAÇÃO</a:t>
            </a:r>
            <a:r>
              <a:rPr sz="1500" b="1" spc="-20" dirty="0">
                <a:solidFill>
                  <a:srgbClr val="F1F1F1"/>
                </a:solidFill>
                <a:latin typeface="Calibri"/>
                <a:cs typeface="Calibri"/>
              </a:rPr>
              <a:t> DA</a:t>
            </a:r>
            <a:r>
              <a:rPr sz="1500" b="1" spc="-15" dirty="0">
                <a:solidFill>
                  <a:srgbClr val="F1F1F1"/>
                </a:solidFill>
                <a:latin typeface="Calibri"/>
                <a:cs typeface="Calibri"/>
              </a:rPr>
              <a:t> PRÁTICA</a:t>
            </a:r>
            <a:r>
              <a:rPr sz="1500" b="1" spc="-15" dirty="0">
                <a:solidFill>
                  <a:srgbClr val="EB7339"/>
                </a:solidFill>
                <a:latin typeface="Calibri"/>
                <a:cs typeface="Calibri"/>
              </a:rPr>
              <a:t>.</a:t>
            </a:r>
            <a:endParaRPr sz="1500">
              <a:latin typeface="Calibri"/>
              <a:cs typeface="Calibri"/>
            </a:endParaRPr>
          </a:p>
          <a:p>
            <a:pPr marL="494030" marR="243840" algn="just">
              <a:lnSpc>
                <a:spcPts val="1090"/>
              </a:lnSpc>
              <a:spcBef>
                <a:spcPts val="595"/>
              </a:spcBef>
            </a:pP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Santuário de Abelhas da Irlanda.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Coolafancy,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Co. </a:t>
            </a:r>
            <a:r>
              <a:rPr sz="1100" spc="-2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Wicklow,</a:t>
            </a:r>
            <a:r>
              <a:rPr sz="11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Irlanda.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8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536575" algn="l"/>
                <a:tab pos="3501390" algn="l"/>
              </a:tabLst>
            </a:pPr>
            <a:r>
              <a:rPr sz="1500" b="1" strike="sngStrike" dirty="0">
                <a:solidFill>
                  <a:srgbClr val="F1F1F1"/>
                </a:solidFill>
                <a:latin typeface="Calibri"/>
                <a:cs typeface="Calibri"/>
              </a:rPr>
              <a:t> 	</a:t>
            </a:r>
            <a:r>
              <a:rPr sz="1500" b="1" strike="sngStrike" spc="-5" dirty="0">
                <a:solidFill>
                  <a:srgbClr val="F1F1F1"/>
                </a:solidFill>
                <a:latin typeface="Calibri"/>
                <a:cs typeface="Calibri"/>
              </a:rPr>
              <a:t>PROBLEMA</a:t>
            </a:r>
            <a:r>
              <a:rPr sz="1500" b="1" strike="sngStrike" spc="-20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1500" b="1" strike="sngStrike" spc="-10" dirty="0">
                <a:solidFill>
                  <a:srgbClr val="F1F1F1"/>
                </a:solidFill>
                <a:latin typeface="Calibri"/>
                <a:cs typeface="Calibri"/>
              </a:rPr>
              <a:t>VISADO	</a:t>
            </a:r>
            <a:endParaRPr sz="1500">
              <a:latin typeface="Calibri"/>
              <a:cs typeface="Calibri"/>
            </a:endParaRPr>
          </a:p>
          <a:p>
            <a:pPr marL="494030" marR="193040" algn="just">
              <a:lnSpc>
                <a:spcPct val="83300"/>
              </a:lnSpc>
              <a:spcBef>
                <a:spcPts val="1215"/>
              </a:spcBef>
            </a:pP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Um 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dos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principais serviços ecossistémicos 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que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1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natureza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presta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é a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polinização por polinizadores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naturais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que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fornecem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anualmente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577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mil </a:t>
            </a:r>
            <a:r>
              <a:rPr sz="11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milhões de dólares em valor económico global,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estimando-se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que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só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 as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abelhas</a:t>
            </a:r>
            <a:r>
              <a:rPr sz="11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contribuem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anualmente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com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53</a:t>
            </a:r>
            <a:r>
              <a:rPr sz="11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milhões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euros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para</a:t>
            </a:r>
            <a:r>
              <a:rPr sz="11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1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economia</a:t>
            </a:r>
            <a:r>
              <a:rPr sz="11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irlandesa.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900">
              <a:latin typeface="Calibri"/>
              <a:cs typeface="Calibri"/>
            </a:endParaRPr>
          </a:p>
          <a:p>
            <a:pPr marL="494030" marR="194310" algn="just">
              <a:lnSpc>
                <a:spcPct val="83300"/>
              </a:lnSpc>
            </a:pP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Perda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de habitat, espécies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não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nativas, utilização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1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herbicidas</a:t>
            </a:r>
            <a:r>
              <a:rPr sz="11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10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pesticidas</a:t>
            </a:r>
            <a:r>
              <a:rPr sz="11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na</a:t>
            </a:r>
            <a:r>
              <a:rPr sz="11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agricultura</a:t>
            </a:r>
            <a:r>
              <a:rPr sz="11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levaram </a:t>
            </a:r>
            <a:r>
              <a:rPr sz="1100" spc="-2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a um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declínio 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76%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das populações de insetos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voadores</a:t>
            </a:r>
            <a:r>
              <a:rPr sz="11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na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Europa</a:t>
            </a:r>
            <a:r>
              <a:rPr sz="11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entre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1991</a:t>
            </a:r>
            <a:r>
              <a:rPr sz="11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2018.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850">
              <a:latin typeface="Calibri"/>
              <a:cs typeface="Calibri"/>
            </a:endParaRPr>
          </a:p>
          <a:p>
            <a:pPr marL="494030" marR="194310" algn="just">
              <a:lnSpc>
                <a:spcPct val="83400"/>
              </a:lnSpc>
            </a:pP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Embora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todos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estejamos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 conscientes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que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devemos proteger 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as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abelhas,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cada abelha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tem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um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nicho, por 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isso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é 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importante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que protejamos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todas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espécies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abelhas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nativas</a:t>
            </a:r>
            <a:r>
              <a:rPr sz="1100" spc="22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100" spc="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não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apenas</a:t>
            </a:r>
            <a:r>
              <a:rPr sz="11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que</a:t>
            </a:r>
            <a:r>
              <a:rPr sz="11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produzem</a:t>
            </a:r>
            <a:r>
              <a:rPr sz="11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produtos</a:t>
            </a:r>
            <a:r>
              <a:rPr sz="11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para nós.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850">
              <a:latin typeface="Calibri"/>
              <a:cs typeface="Calibri"/>
            </a:endParaRPr>
          </a:p>
          <a:p>
            <a:pPr marL="494030" marR="193675" algn="just">
              <a:lnSpc>
                <a:spcPts val="1100"/>
              </a:lnSpc>
            </a:pP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1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Santuário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Abelhas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resolve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esse</a:t>
            </a:r>
            <a:r>
              <a:rPr sz="1100" spc="2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problema </a:t>
            </a:r>
            <a:r>
              <a:rPr sz="1100" spc="-2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nos seus 55 hectares de habitat natural, sendo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o </a:t>
            </a:r>
            <a:r>
              <a:rPr sz="11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primeiro</a:t>
            </a:r>
            <a:r>
              <a:rPr sz="11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assim</a:t>
            </a:r>
            <a:r>
              <a:rPr sz="11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designado</a:t>
            </a:r>
            <a:r>
              <a:rPr sz="11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no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Mundo.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853941" y="7981315"/>
            <a:ext cx="3071495" cy="202311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 algn="just">
              <a:lnSpc>
                <a:spcPct val="90900"/>
              </a:lnSpc>
              <a:spcBef>
                <a:spcPts val="225"/>
              </a:spcBef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Há mais de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uma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década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que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movimento Save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the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Bees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entrou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no discurso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 comunidades “verdes”,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que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criam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casas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para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abelhas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com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colmeias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nos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telhados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jardins.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Associamos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imediatamente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as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abelhas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a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mel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colmeias,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apenas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4%</a:t>
            </a:r>
            <a:r>
              <a:rPr sz="1100" spc="2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das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espécies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produzem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mel.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Segundo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a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Biodiversity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Ireland,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há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101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espécies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abelhas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Irlanda,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incluindo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a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abelha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nativa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irlandesa.</a:t>
            </a:r>
            <a:r>
              <a:rPr sz="1100" spc="2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19</a:t>
            </a:r>
            <a:r>
              <a:rPr sz="1100" spc="2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destas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espécies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são abelhões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mais de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metade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delas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está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em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declínio,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com</a:t>
            </a:r>
            <a:r>
              <a:rPr sz="1100" spc="2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3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espécies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muito raras ameaçadas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extinção.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outras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81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espécies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na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Irlanda,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a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maioria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são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solitárias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quase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metade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está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em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declínio.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0" y="624839"/>
            <a:ext cx="7559040" cy="3853179"/>
            <a:chOff x="0" y="624839"/>
            <a:chExt cx="7559040" cy="3853179"/>
          </a:xfrm>
        </p:grpSpPr>
        <p:sp>
          <p:nvSpPr>
            <p:cNvPr id="26" name="object 26"/>
            <p:cNvSpPr/>
            <p:nvPr/>
          </p:nvSpPr>
          <p:spPr>
            <a:xfrm>
              <a:off x="3501771" y="2812033"/>
              <a:ext cx="4057650" cy="1664970"/>
            </a:xfrm>
            <a:custGeom>
              <a:avLst/>
              <a:gdLst/>
              <a:ahLst/>
              <a:cxnLst/>
              <a:rect l="l" t="t" r="r" b="b"/>
              <a:pathLst>
                <a:path w="4057650" h="1664970">
                  <a:moveTo>
                    <a:pt x="0" y="1664969"/>
                  </a:moveTo>
                  <a:lnTo>
                    <a:pt x="4057269" y="1664969"/>
                  </a:lnTo>
                  <a:lnTo>
                    <a:pt x="4057269" y="0"/>
                  </a:lnTo>
                  <a:lnTo>
                    <a:pt x="0" y="0"/>
                  </a:lnTo>
                  <a:lnTo>
                    <a:pt x="0" y="1664969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5360" y="1365503"/>
              <a:ext cx="2037987" cy="92506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1223263"/>
              <a:ext cx="7559040" cy="325424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422391" y="1220723"/>
              <a:ext cx="2136648" cy="925068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0" y="624839"/>
              <a:ext cx="1576070" cy="3616960"/>
            </a:xfrm>
            <a:custGeom>
              <a:avLst/>
              <a:gdLst/>
              <a:ahLst/>
              <a:cxnLst/>
              <a:rect l="l" t="t" r="r" b="b"/>
              <a:pathLst>
                <a:path w="1576070" h="3616960">
                  <a:moveTo>
                    <a:pt x="705612" y="1816735"/>
                  </a:moveTo>
                  <a:lnTo>
                    <a:pt x="701421" y="1768106"/>
                  </a:lnTo>
                  <a:lnTo>
                    <a:pt x="688873" y="1720316"/>
                  </a:lnTo>
                  <a:lnTo>
                    <a:pt x="667969" y="1674190"/>
                  </a:lnTo>
                  <a:lnTo>
                    <a:pt x="638695" y="1630578"/>
                  </a:lnTo>
                  <a:lnTo>
                    <a:pt x="601052" y="1590294"/>
                  </a:lnTo>
                  <a:lnTo>
                    <a:pt x="555891" y="1540459"/>
                  </a:lnTo>
                  <a:lnTo>
                    <a:pt x="517169" y="1486357"/>
                  </a:lnTo>
                  <a:lnTo>
                    <a:pt x="484390" y="1429258"/>
                  </a:lnTo>
                  <a:lnTo>
                    <a:pt x="457073" y="1370418"/>
                  </a:lnTo>
                  <a:lnTo>
                    <a:pt x="434695" y="1311097"/>
                  </a:lnTo>
                  <a:lnTo>
                    <a:pt x="416788" y="1252550"/>
                  </a:lnTo>
                  <a:lnTo>
                    <a:pt x="402831" y="1196047"/>
                  </a:lnTo>
                  <a:lnTo>
                    <a:pt x="392353" y="1142822"/>
                  </a:lnTo>
                  <a:lnTo>
                    <a:pt x="384835" y="1094155"/>
                  </a:lnTo>
                  <a:lnTo>
                    <a:pt x="379806" y="1051293"/>
                  </a:lnTo>
                  <a:lnTo>
                    <a:pt x="375183" y="988009"/>
                  </a:lnTo>
                  <a:lnTo>
                    <a:pt x="374523" y="963041"/>
                  </a:lnTo>
                  <a:lnTo>
                    <a:pt x="374192" y="957046"/>
                  </a:lnTo>
                  <a:lnTo>
                    <a:pt x="364629" y="890828"/>
                  </a:lnTo>
                  <a:lnTo>
                    <a:pt x="345325" y="818680"/>
                  </a:lnTo>
                  <a:lnTo>
                    <a:pt x="330073" y="777862"/>
                  </a:lnTo>
                  <a:lnTo>
                    <a:pt x="310299" y="735507"/>
                  </a:lnTo>
                  <a:lnTo>
                    <a:pt x="285432" y="692835"/>
                  </a:lnTo>
                  <a:lnTo>
                    <a:pt x="254889" y="651065"/>
                  </a:lnTo>
                  <a:lnTo>
                    <a:pt x="218109" y="611403"/>
                  </a:lnTo>
                  <a:lnTo>
                    <a:pt x="174510" y="575094"/>
                  </a:lnTo>
                  <a:lnTo>
                    <a:pt x="123494" y="543331"/>
                  </a:lnTo>
                  <a:lnTo>
                    <a:pt x="64503" y="517347"/>
                  </a:lnTo>
                  <a:lnTo>
                    <a:pt x="0" y="499211"/>
                  </a:lnTo>
                  <a:lnTo>
                    <a:pt x="0" y="556387"/>
                  </a:lnTo>
                  <a:lnTo>
                    <a:pt x="2755" y="556387"/>
                  </a:lnTo>
                  <a:lnTo>
                    <a:pt x="67525" y="577811"/>
                  </a:lnTo>
                  <a:lnTo>
                    <a:pt x="122923" y="606221"/>
                  </a:lnTo>
                  <a:lnTo>
                    <a:pt x="169684" y="640168"/>
                  </a:lnTo>
                  <a:lnTo>
                    <a:pt x="208521" y="678180"/>
                  </a:lnTo>
                  <a:lnTo>
                    <a:pt x="240169" y="718820"/>
                  </a:lnTo>
                  <a:lnTo>
                    <a:pt x="265353" y="760615"/>
                  </a:lnTo>
                  <a:lnTo>
                    <a:pt x="284822" y="802106"/>
                  </a:lnTo>
                  <a:lnTo>
                    <a:pt x="299300" y="841832"/>
                  </a:lnTo>
                  <a:lnTo>
                    <a:pt x="316166" y="910183"/>
                  </a:lnTo>
                  <a:lnTo>
                    <a:pt x="321805" y="953985"/>
                  </a:lnTo>
                  <a:lnTo>
                    <a:pt x="322237" y="963041"/>
                  </a:lnTo>
                  <a:lnTo>
                    <a:pt x="322237" y="971550"/>
                  </a:lnTo>
                  <a:lnTo>
                    <a:pt x="322541" y="989457"/>
                  </a:lnTo>
                  <a:lnTo>
                    <a:pt x="325945" y="1049515"/>
                  </a:lnTo>
                  <a:lnTo>
                    <a:pt x="329971" y="1089723"/>
                  </a:lnTo>
                  <a:lnTo>
                    <a:pt x="336169" y="1135405"/>
                  </a:lnTo>
                  <a:lnTo>
                    <a:pt x="345008" y="1185570"/>
                  </a:lnTo>
                  <a:lnTo>
                    <a:pt x="356933" y="1239253"/>
                  </a:lnTo>
                  <a:lnTo>
                    <a:pt x="372414" y="1295463"/>
                  </a:lnTo>
                  <a:lnTo>
                    <a:pt x="391934" y="1353223"/>
                  </a:lnTo>
                  <a:lnTo>
                    <a:pt x="415950" y="1411554"/>
                  </a:lnTo>
                  <a:lnTo>
                    <a:pt x="444919" y="1469466"/>
                  </a:lnTo>
                  <a:lnTo>
                    <a:pt x="479298" y="1525993"/>
                  </a:lnTo>
                  <a:lnTo>
                    <a:pt x="519569" y="1580146"/>
                  </a:lnTo>
                  <a:lnTo>
                    <a:pt x="566204" y="1630934"/>
                  </a:lnTo>
                  <a:lnTo>
                    <a:pt x="597611" y="1666760"/>
                  </a:lnTo>
                  <a:lnTo>
                    <a:pt x="621919" y="1704517"/>
                  </a:lnTo>
                  <a:lnTo>
                    <a:pt x="638810" y="1744205"/>
                  </a:lnTo>
                  <a:lnTo>
                    <a:pt x="647954" y="1785835"/>
                  </a:lnTo>
                  <a:lnTo>
                    <a:pt x="649033" y="1829396"/>
                  </a:lnTo>
                  <a:lnTo>
                    <a:pt x="641718" y="1874901"/>
                  </a:lnTo>
                  <a:lnTo>
                    <a:pt x="627570" y="1921497"/>
                  </a:lnTo>
                  <a:lnTo>
                    <a:pt x="606679" y="1966912"/>
                  </a:lnTo>
                  <a:lnTo>
                    <a:pt x="579920" y="2010664"/>
                  </a:lnTo>
                  <a:lnTo>
                    <a:pt x="548220" y="2052256"/>
                  </a:lnTo>
                  <a:lnTo>
                    <a:pt x="512470" y="2091207"/>
                  </a:lnTo>
                  <a:lnTo>
                    <a:pt x="473583" y="2127021"/>
                  </a:lnTo>
                  <a:lnTo>
                    <a:pt x="432473" y="2159203"/>
                  </a:lnTo>
                  <a:lnTo>
                    <a:pt x="390029" y="2187270"/>
                  </a:lnTo>
                  <a:lnTo>
                    <a:pt x="347179" y="2210739"/>
                  </a:lnTo>
                  <a:lnTo>
                    <a:pt x="304812" y="2229104"/>
                  </a:lnTo>
                  <a:lnTo>
                    <a:pt x="253631" y="2250694"/>
                  </a:lnTo>
                  <a:lnTo>
                    <a:pt x="204787" y="2275128"/>
                  </a:lnTo>
                  <a:lnTo>
                    <a:pt x="158483" y="2301684"/>
                  </a:lnTo>
                  <a:lnTo>
                    <a:pt x="114935" y="2329675"/>
                  </a:lnTo>
                  <a:lnTo>
                    <a:pt x="74320" y="2358377"/>
                  </a:lnTo>
                  <a:lnTo>
                    <a:pt x="36868" y="2387066"/>
                  </a:lnTo>
                  <a:lnTo>
                    <a:pt x="2755" y="2415032"/>
                  </a:lnTo>
                  <a:lnTo>
                    <a:pt x="2755" y="2496312"/>
                  </a:lnTo>
                  <a:lnTo>
                    <a:pt x="30784" y="2469210"/>
                  </a:lnTo>
                  <a:lnTo>
                    <a:pt x="62471" y="2440673"/>
                  </a:lnTo>
                  <a:lnTo>
                    <a:pt x="97713" y="2411450"/>
                  </a:lnTo>
                  <a:lnTo>
                    <a:pt x="136359" y="2382304"/>
                  </a:lnTo>
                  <a:lnTo>
                    <a:pt x="178257" y="2353983"/>
                  </a:lnTo>
                  <a:lnTo>
                    <a:pt x="223304" y="2327224"/>
                  </a:lnTo>
                  <a:lnTo>
                    <a:pt x="271335" y="2302789"/>
                  </a:lnTo>
                  <a:lnTo>
                    <a:pt x="322237" y="2281428"/>
                  </a:lnTo>
                  <a:lnTo>
                    <a:pt x="360603" y="2266226"/>
                  </a:lnTo>
                  <a:lnTo>
                    <a:pt x="399821" y="2246922"/>
                  </a:lnTo>
                  <a:lnTo>
                    <a:pt x="439216" y="2223795"/>
                  </a:lnTo>
                  <a:lnTo>
                    <a:pt x="478205" y="2197100"/>
                  </a:lnTo>
                  <a:lnTo>
                    <a:pt x="516140" y="2167090"/>
                  </a:lnTo>
                  <a:lnTo>
                    <a:pt x="552399" y="2134044"/>
                  </a:lnTo>
                  <a:lnTo>
                    <a:pt x="586359" y="2098217"/>
                  </a:lnTo>
                  <a:lnTo>
                    <a:pt x="617397" y="2059876"/>
                  </a:lnTo>
                  <a:lnTo>
                    <a:pt x="644893" y="2019261"/>
                  </a:lnTo>
                  <a:lnTo>
                    <a:pt x="668197" y="1976640"/>
                  </a:lnTo>
                  <a:lnTo>
                    <a:pt x="686714" y="1932292"/>
                  </a:lnTo>
                  <a:lnTo>
                    <a:pt x="699808" y="1886458"/>
                  </a:lnTo>
                  <a:lnTo>
                    <a:pt x="705510" y="1834172"/>
                  </a:lnTo>
                  <a:lnTo>
                    <a:pt x="705612" y="1816735"/>
                  </a:lnTo>
                  <a:close/>
                </a:path>
                <a:path w="1576070" h="3616960">
                  <a:moveTo>
                    <a:pt x="1331976" y="2048637"/>
                  </a:moveTo>
                  <a:lnTo>
                    <a:pt x="1323428" y="1971840"/>
                  </a:lnTo>
                  <a:lnTo>
                    <a:pt x="1312837" y="1931098"/>
                  </a:lnTo>
                  <a:lnTo>
                    <a:pt x="1298079" y="1888909"/>
                  </a:lnTo>
                  <a:lnTo>
                    <a:pt x="1279220" y="1845398"/>
                  </a:lnTo>
                  <a:lnTo>
                    <a:pt x="1256296" y="1800644"/>
                  </a:lnTo>
                  <a:lnTo>
                    <a:pt x="1229360" y="1754746"/>
                  </a:lnTo>
                  <a:lnTo>
                    <a:pt x="1198460" y="1707794"/>
                  </a:lnTo>
                  <a:lnTo>
                    <a:pt x="1163650" y="1659890"/>
                  </a:lnTo>
                  <a:lnTo>
                    <a:pt x="1097838" y="1572298"/>
                  </a:lnTo>
                  <a:lnTo>
                    <a:pt x="1039444" y="1492885"/>
                  </a:lnTo>
                  <a:lnTo>
                    <a:pt x="988034" y="1421142"/>
                  </a:lnTo>
                  <a:lnTo>
                    <a:pt x="943152" y="1356537"/>
                  </a:lnTo>
                  <a:lnTo>
                    <a:pt x="904379" y="1298562"/>
                  </a:lnTo>
                  <a:lnTo>
                    <a:pt x="871270" y="1246695"/>
                  </a:lnTo>
                  <a:lnTo>
                    <a:pt x="843394" y="1200404"/>
                  </a:lnTo>
                  <a:lnTo>
                    <a:pt x="820318" y="1159192"/>
                  </a:lnTo>
                  <a:lnTo>
                    <a:pt x="801598" y="1122527"/>
                  </a:lnTo>
                  <a:lnTo>
                    <a:pt x="775487" y="1060767"/>
                  </a:lnTo>
                  <a:lnTo>
                    <a:pt x="761580" y="1010958"/>
                  </a:lnTo>
                  <a:lnTo>
                    <a:pt x="756386" y="968946"/>
                  </a:lnTo>
                  <a:lnTo>
                    <a:pt x="755980" y="949579"/>
                  </a:lnTo>
                  <a:lnTo>
                    <a:pt x="756437" y="930592"/>
                  </a:lnTo>
                  <a:lnTo>
                    <a:pt x="757339" y="911479"/>
                  </a:lnTo>
                  <a:lnTo>
                    <a:pt x="757339" y="894080"/>
                  </a:lnTo>
                  <a:lnTo>
                    <a:pt x="755408" y="822452"/>
                  </a:lnTo>
                  <a:lnTo>
                    <a:pt x="749376" y="778484"/>
                  </a:lnTo>
                  <a:lnTo>
                    <a:pt x="739343" y="730935"/>
                  </a:lnTo>
                  <a:lnTo>
                    <a:pt x="724801" y="681189"/>
                  </a:lnTo>
                  <a:lnTo>
                    <a:pt x="705307" y="630631"/>
                  </a:lnTo>
                  <a:lnTo>
                    <a:pt x="680364" y="580644"/>
                  </a:lnTo>
                  <a:lnTo>
                    <a:pt x="649490" y="532625"/>
                  </a:lnTo>
                  <a:lnTo>
                    <a:pt x="612228" y="487934"/>
                  </a:lnTo>
                  <a:lnTo>
                    <a:pt x="576287" y="455612"/>
                  </a:lnTo>
                  <a:lnTo>
                    <a:pt x="538035" y="428383"/>
                  </a:lnTo>
                  <a:lnTo>
                    <a:pt x="497230" y="406336"/>
                  </a:lnTo>
                  <a:lnTo>
                    <a:pt x="453682" y="389559"/>
                  </a:lnTo>
                  <a:lnTo>
                    <a:pt x="407200" y="378155"/>
                  </a:lnTo>
                  <a:lnTo>
                    <a:pt x="363651" y="372948"/>
                  </a:lnTo>
                  <a:lnTo>
                    <a:pt x="304584" y="371856"/>
                  </a:lnTo>
                  <a:lnTo>
                    <a:pt x="235864" y="372948"/>
                  </a:lnTo>
                  <a:lnTo>
                    <a:pt x="174726" y="370814"/>
                  </a:lnTo>
                  <a:lnTo>
                    <a:pt x="121018" y="366102"/>
                  </a:lnTo>
                  <a:lnTo>
                    <a:pt x="74549" y="359448"/>
                  </a:lnTo>
                  <a:lnTo>
                    <a:pt x="35191" y="351497"/>
                  </a:lnTo>
                  <a:lnTo>
                    <a:pt x="2755" y="342900"/>
                  </a:lnTo>
                  <a:lnTo>
                    <a:pt x="2755" y="400939"/>
                  </a:lnTo>
                  <a:lnTo>
                    <a:pt x="40055" y="409130"/>
                  </a:lnTo>
                  <a:lnTo>
                    <a:pt x="82511" y="416191"/>
                  </a:lnTo>
                  <a:lnTo>
                    <a:pt x="130441" y="421944"/>
                  </a:lnTo>
                  <a:lnTo>
                    <a:pt x="184188" y="426262"/>
                  </a:lnTo>
                  <a:lnTo>
                    <a:pt x="244055" y="428967"/>
                  </a:lnTo>
                  <a:lnTo>
                    <a:pt x="310388" y="429895"/>
                  </a:lnTo>
                  <a:lnTo>
                    <a:pt x="361569" y="432777"/>
                  </a:lnTo>
                  <a:lnTo>
                    <a:pt x="410349" y="441286"/>
                  </a:lnTo>
                  <a:lnTo>
                    <a:pt x="456222" y="455282"/>
                  </a:lnTo>
                  <a:lnTo>
                    <a:pt x="498716" y="474611"/>
                  </a:lnTo>
                  <a:lnTo>
                    <a:pt x="537324" y="499084"/>
                  </a:lnTo>
                  <a:lnTo>
                    <a:pt x="571601" y="528574"/>
                  </a:lnTo>
                  <a:lnTo>
                    <a:pt x="607326" y="570687"/>
                  </a:lnTo>
                  <a:lnTo>
                    <a:pt x="636524" y="617499"/>
                  </a:lnTo>
                  <a:lnTo>
                    <a:pt x="659739" y="667169"/>
                  </a:lnTo>
                  <a:lnTo>
                    <a:pt x="677519" y="717854"/>
                  </a:lnTo>
                  <a:lnTo>
                    <a:pt x="690397" y="767727"/>
                  </a:lnTo>
                  <a:lnTo>
                    <a:pt x="698919" y="814959"/>
                  </a:lnTo>
                  <a:lnTo>
                    <a:pt x="703630" y="857681"/>
                  </a:lnTo>
                  <a:lnTo>
                    <a:pt x="705091" y="894080"/>
                  </a:lnTo>
                  <a:lnTo>
                    <a:pt x="705091" y="911479"/>
                  </a:lnTo>
                  <a:lnTo>
                    <a:pt x="704189" y="933386"/>
                  </a:lnTo>
                  <a:lnTo>
                    <a:pt x="703745" y="954976"/>
                  </a:lnTo>
                  <a:lnTo>
                    <a:pt x="705993" y="999375"/>
                  </a:lnTo>
                  <a:lnTo>
                    <a:pt x="715403" y="1049020"/>
                  </a:lnTo>
                  <a:lnTo>
                    <a:pt x="735558" y="1108265"/>
                  </a:lnTo>
                  <a:lnTo>
                    <a:pt x="770051" y="1181455"/>
                  </a:lnTo>
                  <a:lnTo>
                    <a:pt x="793800" y="1224635"/>
                  </a:lnTo>
                  <a:lnTo>
                    <a:pt x="822464" y="1272921"/>
                  </a:lnTo>
                  <a:lnTo>
                    <a:pt x="856500" y="1326883"/>
                  </a:lnTo>
                  <a:lnTo>
                    <a:pt x="896366" y="1387030"/>
                  </a:lnTo>
                  <a:lnTo>
                    <a:pt x="942505" y="1453934"/>
                  </a:lnTo>
                  <a:lnTo>
                    <a:pt x="995349" y="1528127"/>
                  </a:lnTo>
                  <a:lnTo>
                    <a:pt x="1055370" y="1610144"/>
                  </a:lnTo>
                  <a:lnTo>
                    <a:pt x="1123010" y="1700530"/>
                  </a:lnTo>
                  <a:lnTo>
                    <a:pt x="1160449" y="1752053"/>
                  </a:lnTo>
                  <a:lnTo>
                    <a:pt x="1192669" y="1802066"/>
                  </a:lnTo>
                  <a:lnTo>
                    <a:pt x="1219669" y="1850466"/>
                  </a:lnTo>
                  <a:lnTo>
                    <a:pt x="1241437" y="1897164"/>
                  </a:lnTo>
                  <a:lnTo>
                    <a:pt x="1257985" y="1942045"/>
                  </a:lnTo>
                  <a:lnTo>
                    <a:pt x="1269314" y="1985010"/>
                  </a:lnTo>
                  <a:lnTo>
                    <a:pt x="1275410" y="2025954"/>
                  </a:lnTo>
                  <a:lnTo>
                    <a:pt x="1276273" y="2064778"/>
                  </a:lnTo>
                  <a:lnTo>
                    <a:pt x="1271905" y="2101367"/>
                  </a:lnTo>
                  <a:lnTo>
                    <a:pt x="1242187" y="2177034"/>
                  </a:lnTo>
                  <a:lnTo>
                    <a:pt x="1214539" y="2214308"/>
                  </a:lnTo>
                  <a:lnTo>
                    <a:pt x="1180503" y="2247722"/>
                  </a:lnTo>
                  <a:lnTo>
                    <a:pt x="1141285" y="2277491"/>
                  </a:lnTo>
                  <a:lnTo>
                    <a:pt x="1098029" y="2303894"/>
                  </a:lnTo>
                  <a:lnTo>
                    <a:pt x="1051902" y="2327135"/>
                  </a:lnTo>
                  <a:lnTo>
                    <a:pt x="1004087" y="2347480"/>
                  </a:lnTo>
                  <a:lnTo>
                    <a:pt x="955751" y="2365171"/>
                  </a:lnTo>
                  <a:lnTo>
                    <a:pt x="908062" y="2380437"/>
                  </a:lnTo>
                  <a:lnTo>
                    <a:pt x="862190" y="2393531"/>
                  </a:lnTo>
                  <a:lnTo>
                    <a:pt x="819289" y="2404681"/>
                  </a:lnTo>
                  <a:lnTo>
                    <a:pt x="780554" y="2414143"/>
                  </a:lnTo>
                  <a:lnTo>
                    <a:pt x="763143" y="2419985"/>
                  </a:lnTo>
                  <a:lnTo>
                    <a:pt x="725043" y="2427681"/>
                  </a:lnTo>
                  <a:lnTo>
                    <a:pt x="689127" y="2433751"/>
                  </a:lnTo>
                  <a:lnTo>
                    <a:pt x="580720" y="2449271"/>
                  </a:lnTo>
                  <a:lnTo>
                    <a:pt x="539953" y="2456738"/>
                  </a:lnTo>
                  <a:lnTo>
                    <a:pt x="500862" y="2467076"/>
                  </a:lnTo>
                  <a:lnTo>
                    <a:pt x="462775" y="2481707"/>
                  </a:lnTo>
                  <a:lnTo>
                    <a:pt x="425005" y="2502065"/>
                  </a:lnTo>
                  <a:lnTo>
                    <a:pt x="386918" y="2529586"/>
                  </a:lnTo>
                  <a:lnTo>
                    <a:pt x="347827" y="2565692"/>
                  </a:lnTo>
                  <a:lnTo>
                    <a:pt x="307060" y="2611831"/>
                  </a:lnTo>
                  <a:lnTo>
                    <a:pt x="229971" y="2714904"/>
                  </a:lnTo>
                  <a:lnTo>
                    <a:pt x="193243" y="2756954"/>
                  </a:lnTo>
                  <a:lnTo>
                    <a:pt x="154597" y="2795651"/>
                  </a:lnTo>
                  <a:lnTo>
                    <a:pt x="114833" y="2831096"/>
                  </a:lnTo>
                  <a:lnTo>
                    <a:pt x="74752" y="2863405"/>
                  </a:lnTo>
                  <a:lnTo>
                    <a:pt x="35191" y="2892666"/>
                  </a:lnTo>
                  <a:lnTo>
                    <a:pt x="0" y="2916872"/>
                  </a:lnTo>
                  <a:lnTo>
                    <a:pt x="0" y="2986671"/>
                  </a:lnTo>
                  <a:lnTo>
                    <a:pt x="34937" y="2964929"/>
                  </a:lnTo>
                  <a:lnTo>
                    <a:pt x="74485" y="2937624"/>
                  </a:lnTo>
                  <a:lnTo>
                    <a:pt x="114998" y="2906776"/>
                  </a:lnTo>
                  <a:lnTo>
                    <a:pt x="155841" y="2872536"/>
                  </a:lnTo>
                  <a:lnTo>
                    <a:pt x="196418" y="2835033"/>
                  </a:lnTo>
                  <a:lnTo>
                    <a:pt x="236105" y="2794381"/>
                  </a:lnTo>
                  <a:lnTo>
                    <a:pt x="274294" y="2750731"/>
                  </a:lnTo>
                  <a:lnTo>
                    <a:pt x="310388" y="2704211"/>
                  </a:lnTo>
                  <a:lnTo>
                    <a:pt x="352196" y="2646489"/>
                  </a:lnTo>
                  <a:lnTo>
                    <a:pt x="391287" y="2602357"/>
                  </a:lnTo>
                  <a:lnTo>
                    <a:pt x="428739" y="2569641"/>
                  </a:lnTo>
                  <a:lnTo>
                    <a:pt x="465658" y="2546159"/>
                  </a:lnTo>
                  <a:lnTo>
                    <a:pt x="503110" y="2529763"/>
                  </a:lnTo>
                  <a:lnTo>
                    <a:pt x="542201" y="2518270"/>
                  </a:lnTo>
                  <a:lnTo>
                    <a:pt x="584009" y="2509494"/>
                  </a:lnTo>
                  <a:lnTo>
                    <a:pt x="629640" y="2501265"/>
                  </a:lnTo>
                  <a:lnTo>
                    <a:pt x="661289" y="2496705"/>
                  </a:lnTo>
                  <a:lnTo>
                    <a:pt x="695655" y="2491067"/>
                  </a:lnTo>
                  <a:lnTo>
                    <a:pt x="733298" y="2483256"/>
                  </a:lnTo>
                  <a:lnTo>
                    <a:pt x="774750" y="2472182"/>
                  </a:lnTo>
                  <a:lnTo>
                    <a:pt x="792162" y="2466340"/>
                  </a:lnTo>
                  <a:lnTo>
                    <a:pt x="830529" y="2457653"/>
                  </a:lnTo>
                  <a:lnTo>
                    <a:pt x="872693" y="2447429"/>
                  </a:lnTo>
                  <a:lnTo>
                    <a:pt x="917702" y="2435415"/>
                  </a:lnTo>
                  <a:lnTo>
                    <a:pt x="964590" y="2421293"/>
                  </a:lnTo>
                  <a:lnTo>
                    <a:pt x="1012418" y="2404808"/>
                  </a:lnTo>
                  <a:lnTo>
                    <a:pt x="1060221" y="2385657"/>
                  </a:lnTo>
                  <a:lnTo>
                    <a:pt x="1107071" y="2363546"/>
                  </a:lnTo>
                  <a:lnTo>
                    <a:pt x="1151991" y="2338209"/>
                  </a:lnTo>
                  <a:lnTo>
                    <a:pt x="1194054" y="2309355"/>
                  </a:lnTo>
                  <a:lnTo>
                    <a:pt x="1232293" y="2276703"/>
                  </a:lnTo>
                  <a:lnTo>
                    <a:pt x="1265758" y="2239949"/>
                  </a:lnTo>
                  <a:lnTo>
                    <a:pt x="1293495" y="2198827"/>
                  </a:lnTo>
                  <a:lnTo>
                    <a:pt x="1314577" y="2153031"/>
                  </a:lnTo>
                  <a:lnTo>
                    <a:pt x="1327607" y="2103031"/>
                  </a:lnTo>
                  <a:lnTo>
                    <a:pt x="1330871" y="2077212"/>
                  </a:lnTo>
                  <a:lnTo>
                    <a:pt x="1331976" y="2048637"/>
                  </a:lnTo>
                  <a:close/>
                </a:path>
                <a:path w="1576070" h="3616960">
                  <a:moveTo>
                    <a:pt x="1575816" y="1956308"/>
                  </a:moveTo>
                  <a:lnTo>
                    <a:pt x="1574711" y="1908314"/>
                  </a:lnTo>
                  <a:lnTo>
                    <a:pt x="1571447" y="1859762"/>
                  </a:lnTo>
                  <a:lnTo>
                    <a:pt x="1565998" y="1810118"/>
                  </a:lnTo>
                  <a:lnTo>
                    <a:pt x="1558417" y="1758823"/>
                  </a:lnTo>
                  <a:lnTo>
                    <a:pt x="1544510" y="1687677"/>
                  </a:lnTo>
                  <a:lnTo>
                    <a:pt x="1529041" y="1619986"/>
                  </a:lnTo>
                  <a:lnTo>
                    <a:pt x="1512214" y="1555699"/>
                  </a:lnTo>
                  <a:lnTo>
                    <a:pt x="1494218" y="1494739"/>
                  </a:lnTo>
                  <a:lnTo>
                    <a:pt x="1475282" y="1437043"/>
                  </a:lnTo>
                  <a:lnTo>
                    <a:pt x="1455597" y="1382547"/>
                  </a:lnTo>
                  <a:lnTo>
                    <a:pt x="1435354" y="1331188"/>
                  </a:lnTo>
                  <a:lnTo>
                    <a:pt x="1414780" y="1282877"/>
                  </a:lnTo>
                  <a:lnTo>
                    <a:pt x="1394066" y="1237564"/>
                  </a:lnTo>
                  <a:lnTo>
                    <a:pt x="1373416" y="1195184"/>
                  </a:lnTo>
                  <a:lnTo>
                    <a:pt x="1353045" y="1155649"/>
                  </a:lnTo>
                  <a:lnTo>
                    <a:pt x="1333144" y="1118908"/>
                  </a:lnTo>
                  <a:lnTo>
                    <a:pt x="1313929" y="1084884"/>
                  </a:lnTo>
                  <a:lnTo>
                    <a:pt x="1262418" y="998474"/>
                  </a:lnTo>
                  <a:lnTo>
                    <a:pt x="1242009" y="965809"/>
                  </a:lnTo>
                  <a:lnTo>
                    <a:pt x="1225423" y="937501"/>
                  </a:lnTo>
                  <a:lnTo>
                    <a:pt x="1214272" y="913561"/>
                  </a:lnTo>
                  <a:lnTo>
                    <a:pt x="1210195" y="893953"/>
                  </a:lnTo>
                  <a:lnTo>
                    <a:pt x="1206614" y="880770"/>
                  </a:lnTo>
                  <a:lnTo>
                    <a:pt x="1191818" y="836129"/>
                  </a:lnTo>
                  <a:lnTo>
                    <a:pt x="1167295" y="771334"/>
                  </a:lnTo>
                  <a:lnTo>
                    <a:pt x="1151534" y="732929"/>
                  </a:lnTo>
                  <a:lnTo>
                    <a:pt x="1133551" y="691362"/>
                  </a:lnTo>
                  <a:lnTo>
                    <a:pt x="1113383" y="647242"/>
                  </a:lnTo>
                  <a:lnTo>
                    <a:pt x="1091107" y="601218"/>
                  </a:lnTo>
                  <a:lnTo>
                    <a:pt x="1066800" y="553885"/>
                  </a:lnTo>
                  <a:lnTo>
                    <a:pt x="1040511" y="505879"/>
                  </a:lnTo>
                  <a:lnTo>
                    <a:pt x="1012317" y="457822"/>
                  </a:lnTo>
                  <a:lnTo>
                    <a:pt x="982281" y="410337"/>
                  </a:lnTo>
                  <a:lnTo>
                    <a:pt x="950468" y="364058"/>
                  </a:lnTo>
                  <a:lnTo>
                    <a:pt x="916940" y="319608"/>
                  </a:lnTo>
                  <a:lnTo>
                    <a:pt x="881761" y="277596"/>
                  </a:lnTo>
                  <a:lnTo>
                    <a:pt x="845007" y="238658"/>
                  </a:lnTo>
                  <a:lnTo>
                    <a:pt x="806742" y="203428"/>
                  </a:lnTo>
                  <a:lnTo>
                    <a:pt x="767029" y="172504"/>
                  </a:lnTo>
                  <a:lnTo>
                    <a:pt x="725932" y="146532"/>
                  </a:lnTo>
                  <a:lnTo>
                    <a:pt x="683514" y="126136"/>
                  </a:lnTo>
                  <a:lnTo>
                    <a:pt x="639851" y="111925"/>
                  </a:lnTo>
                  <a:lnTo>
                    <a:pt x="595007" y="104521"/>
                  </a:lnTo>
                  <a:lnTo>
                    <a:pt x="534377" y="99479"/>
                  </a:lnTo>
                  <a:lnTo>
                    <a:pt x="474637" y="93154"/>
                  </a:lnTo>
                  <a:lnTo>
                    <a:pt x="416179" y="85750"/>
                  </a:lnTo>
                  <a:lnTo>
                    <a:pt x="359422" y="77431"/>
                  </a:lnTo>
                  <a:lnTo>
                    <a:pt x="304761" y="68376"/>
                  </a:lnTo>
                  <a:lnTo>
                    <a:pt x="252603" y="58788"/>
                  </a:lnTo>
                  <a:lnTo>
                    <a:pt x="203339" y="48831"/>
                  </a:lnTo>
                  <a:lnTo>
                    <a:pt x="157378" y="38709"/>
                  </a:lnTo>
                  <a:lnTo>
                    <a:pt x="115125" y="28575"/>
                  </a:lnTo>
                  <a:lnTo>
                    <a:pt x="76987" y="18618"/>
                  </a:lnTo>
                  <a:lnTo>
                    <a:pt x="14643" y="0"/>
                  </a:lnTo>
                  <a:lnTo>
                    <a:pt x="14643" y="46482"/>
                  </a:lnTo>
                  <a:lnTo>
                    <a:pt x="3048" y="46482"/>
                  </a:lnTo>
                  <a:lnTo>
                    <a:pt x="43053" y="59283"/>
                  </a:lnTo>
                  <a:lnTo>
                    <a:pt x="87134" y="71539"/>
                  </a:lnTo>
                  <a:lnTo>
                    <a:pt x="134531" y="83197"/>
                  </a:lnTo>
                  <a:lnTo>
                    <a:pt x="184454" y="94183"/>
                  </a:lnTo>
                  <a:lnTo>
                    <a:pt x="236156" y="104444"/>
                  </a:lnTo>
                  <a:lnTo>
                    <a:pt x="288861" y="113919"/>
                  </a:lnTo>
                  <a:lnTo>
                    <a:pt x="341820" y="122555"/>
                  </a:lnTo>
                  <a:lnTo>
                    <a:pt x="394246" y="130276"/>
                  </a:lnTo>
                  <a:lnTo>
                    <a:pt x="445376" y="137033"/>
                  </a:lnTo>
                  <a:lnTo>
                    <a:pt x="494461" y="142760"/>
                  </a:lnTo>
                  <a:lnTo>
                    <a:pt x="540715" y="147396"/>
                  </a:lnTo>
                  <a:lnTo>
                    <a:pt x="583399" y="150876"/>
                  </a:lnTo>
                  <a:lnTo>
                    <a:pt x="624547" y="158153"/>
                  </a:lnTo>
                  <a:lnTo>
                    <a:pt x="665035" y="172821"/>
                  </a:lnTo>
                  <a:lnTo>
                    <a:pt x="704723" y="194183"/>
                  </a:lnTo>
                  <a:lnTo>
                    <a:pt x="743508" y="221500"/>
                  </a:lnTo>
                  <a:lnTo>
                    <a:pt x="781253" y="254050"/>
                  </a:lnTo>
                  <a:lnTo>
                    <a:pt x="817841" y="291096"/>
                  </a:lnTo>
                  <a:lnTo>
                    <a:pt x="853160" y="331927"/>
                  </a:lnTo>
                  <a:lnTo>
                    <a:pt x="887069" y="375818"/>
                  </a:lnTo>
                  <a:lnTo>
                    <a:pt x="919480" y="422033"/>
                  </a:lnTo>
                  <a:lnTo>
                    <a:pt x="950252" y="469849"/>
                  </a:lnTo>
                  <a:lnTo>
                    <a:pt x="979258" y="518541"/>
                  </a:lnTo>
                  <a:lnTo>
                    <a:pt x="1006398" y="567385"/>
                  </a:lnTo>
                  <a:lnTo>
                    <a:pt x="1031544" y="615657"/>
                  </a:lnTo>
                  <a:lnTo>
                    <a:pt x="1054557" y="662622"/>
                  </a:lnTo>
                  <a:lnTo>
                    <a:pt x="1075347" y="707555"/>
                  </a:lnTo>
                  <a:lnTo>
                    <a:pt x="1093774" y="749744"/>
                  </a:lnTo>
                  <a:lnTo>
                    <a:pt x="1109726" y="788441"/>
                  </a:lnTo>
                  <a:lnTo>
                    <a:pt x="1133716" y="852512"/>
                  </a:lnTo>
                  <a:lnTo>
                    <a:pt x="1146352" y="893953"/>
                  </a:lnTo>
                  <a:lnTo>
                    <a:pt x="1153871" y="917117"/>
                  </a:lnTo>
                  <a:lnTo>
                    <a:pt x="1167384" y="944054"/>
                  </a:lnTo>
                  <a:lnTo>
                    <a:pt x="1186345" y="976439"/>
                  </a:lnTo>
                  <a:lnTo>
                    <a:pt x="1226070" y="1042073"/>
                  </a:lnTo>
                  <a:lnTo>
                    <a:pt x="1243139" y="1070648"/>
                  </a:lnTo>
                  <a:lnTo>
                    <a:pt x="1280033" y="1135214"/>
                  </a:lnTo>
                  <a:lnTo>
                    <a:pt x="1299489" y="1171346"/>
                  </a:lnTo>
                  <a:lnTo>
                    <a:pt x="1319364" y="1210119"/>
                  </a:lnTo>
                  <a:lnTo>
                    <a:pt x="1339481" y="1251623"/>
                  </a:lnTo>
                  <a:lnTo>
                    <a:pt x="1359662" y="1295908"/>
                  </a:lnTo>
                  <a:lnTo>
                    <a:pt x="1379689" y="1343063"/>
                  </a:lnTo>
                  <a:lnTo>
                    <a:pt x="1399400" y="1393139"/>
                  </a:lnTo>
                  <a:lnTo>
                    <a:pt x="1418602" y="1446199"/>
                  </a:lnTo>
                  <a:lnTo>
                    <a:pt x="1437093" y="1502333"/>
                  </a:lnTo>
                  <a:lnTo>
                    <a:pt x="1454708" y="1561592"/>
                  </a:lnTo>
                  <a:lnTo>
                    <a:pt x="1471256" y="1624050"/>
                  </a:lnTo>
                  <a:lnTo>
                    <a:pt x="1486535" y="1689773"/>
                  </a:lnTo>
                  <a:lnTo>
                    <a:pt x="1500378" y="1758823"/>
                  </a:lnTo>
                  <a:lnTo>
                    <a:pt x="1510258" y="1820710"/>
                  </a:lnTo>
                  <a:lnTo>
                    <a:pt x="1516380" y="1880920"/>
                  </a:lnTo>
                  <a:lnTo>
                    <a:pt x="1518881" y="1939429"/>
                  </a:lnTo>
                  <a:lnTo>
                    <a:pt x="1517967" y="1996160"/>
                  </a:lnTo>
                  <a:lnTo>
                    <a:pt x="1513789" y="2051088"/>
                  </a:lnTo>
                  <a:lnTo>
                    <a:pt x="1506550" y="2104148"/>
                  </a:lnTo>
                  <a:lnTo>
                    <a:pt x="1496402" y="2155304"/>
                  </a:lnTo>
                  <a:lnTo>
                    <a:pt x="1483525" y="2204491"/>
                  </a:lnTo>
                  <a:lnTo>
                    <a:pt x="1468107" y="2251672"/>
                  </a:lnTo>
                  <a:lnTo>
                    <a:pt x="1450327" y="2296795"/>
                  </a:lnTo>
                  <a:lnTo>
                    <a:pt x="1430337" y="2339822"/>
                  </a:lnTo>
                  <a:lnTo>
                    <a:pt x="1408328" y="2380678"/>
                  </a:lnTo>
                  <a:lnTo>
                    <a:pt x="1384490" y="2419337"/>
                  </a:lnTo>
                  <a:lnTo>
                    <a:pt x="1358976" y="2455748"/>
                  </a:lnTo>
                  <a:lnTo>
                    <a:pt x="1331963" y="2489847"/>
                  </a:lnTo>
                  <a:lnTo>
                    <a:pt x="1303655" y="2521597"/>
                  </a:lnTo>
                  <a:lnTo>
                    <a:pt x="1274191" y="2550947"/>
                  </a:lnTo>
                  <a:lnTo>
                    <a:pt x="1243774" y="2577846"/>
                  </a:lnTo>
                  <a:lnTo>
                    <a:pt x="1212570" y="2602242"/>
                  </a:lnTo>
                  <a:lnTo>
                    <a:pt x="1180744" y="2624099"/>
                  </a:lnTo>
                  <a:lnTo>
                    <a:pt x="1115987" y="2659964"/>
                  </a:lnTo>
                  <a:lnTo>
                    <a:pt x="1050899" y="2685046"/>
                  </a:lnTo>
                  <a:lnTo>
                    <a:pt x="970699" y="2706014"/>
                  </a:lnTo>
                  <a:lnTo>
                    <a:pt x="923594" y="2722321"/>
                  </a:lnTo>
                  <a:lnTo>
                    <a:pt x="877455" y="2742082"/>
                  </a:lnTo>
                  <a:lnTo>
                    <a:pt x="832383" y="2765018"/>
                  </a:lnTo>
                  <a:lnTo>
                    <a:pt x="788492" y="2790888"/>
                  </a:lnTo>
                  <a:lnTo>
                    <a:pt x="745896" y="2819425"/>
                  </a:lnTo>
                  <a:lnTo>
                    <a:pt x="704697" y="2850362"/>
                  </a:lnTo>
                  <a:lnTo>
                    <a:pt x="665010" y="2883433"/>
                  </a:lnTo>
                  <a:lnTo>
                    <a:pt x="626922" y="2918383"/>
                  </a:lnTo>
                  <a:lnTo>
                    <a:pt x="590562" y="2954947"/>
                  </a:lnTo>
                  <a:lnTo>
                    <a:pt x="556031" y="2992856"/>
                  </a:lnTo>
                  <a:lnTo>
                    <a:pt x="523430" y="3031858"/>
                  </a:lnTo>
                  <a:lnTo>
                    <a:pt x="492874" y="3071672"/>
                  </a:lnTo>
                  <a:lnTo>
                    <a:pt x="464464" y="3112058"/>
                  </a:lnTo>
                  <a:lnTo>
                    <a:pt x="438302" y="3152737"/>
                  </a:lnTo>
                  <a:lnTo>
                    <a:pt x="414515" y="3193453"/>
                  </a:lnTo>
                  <a:lnTo>
                    <a:pt x="393204" y="3233940"/>
                  </a:lnTo>
                  <a:lnTo>
                    <a:pt x="374472" y="3273933"/>
                  </a:lnTo>
                  <a:lnTo>
                    <a:pt x="351853" y="3315766"/>
                  </a:lnTo>
                  <a:lnTo>
                    <a:pt x="323075" y="3354209"/>
                  </a:lnTo>
                  <a:lnTo>
                    <a:pt x="289280" y="3389376"/>
                  </a:lnTo>
                  <a:lnTo>
                    <a:pt x="251625" y="3421380"/>
                  </a:lnTo>
                  <a:lnTo>
                    <a:pt x="211251" y="3450310"/>
                  </a:lnTo>
                  <a:lnTo>
                    <a:pt x="169303" y="3476282"/>
                  </a:lnTo>
                  <a:lnTo>
                    <a:pt x="126949" y="3499383"/>
                  </a:lnTo>
                  <a:lnTo>
                    <a:pt x="85318" y="3519728"/>
                  </a:lnTo>
                  <a:lnTo>
                    <a:pt x="45567" y="3537432"/>
                  </a:lnTo>
                  <a:lnTo>
                    <a:pt x="8851" y="3552571"/>
                  </a:lnTo>
                  <a:lnTo>
                    <a:pt x="8851" y="3616452"/>
                  </a:lnTo>
                  <a:lnTo>
                    <a:pt x="83172" y="3587953"/>
                  </a:lnTo>
                  <a:lnTo>
                    <a:pt x="124688" y="3568954"/>
                  </a:lnTo>
                  <a:lnTo>
                    <a:pt x="167754" y="3546792"/>
                  </a:lnTo>
                  <a:lnTo>
                    <a:pt x="211328" y="3521456"/>
                  </a:lnTo>
                  <a:lnTo>
                    <a:pt x="254419" y="3492957"/>
                  </a:lnTo>
                  <a:lnTo>
                    <a:pt x="295998" y="3461296"/>
                  </a:lnTo>
                  <a:lnTo>
                    <a:pt x="335026" y="3426472"/>
                  </a:lnTo>
                  <a:lnTo>
                    <a:pt x="370497" y="3388487"/>
                  </a:lnTo>
                  <a:lnTo>
                    <a:pt x="401396" y="3347339"/>
                  </a:lnTo>
                  <a:lnTo>
                    <a:pt x="426707" y="3303016"/>
                  </a:lnTo>
                  <a:lnTo>
                    <a:pt x="446443" y="3263658"/>
                  </a:lnTo>
                  <a:lnTo>
                    <a:pt x="468718" y="3223653"/>
                  </a:lnTo>
                  <a:lnTo>
                    <a:pt x="493420" y="3183293"/>
                  </a:lnTo>
                  <a:lnTo>
                    <a:pt x="520446" y="3142919"/>
                  </a:lnTo>
                  <a:lnTo>
                    <a:pt x="549656" y="3102813"/>
                  </a:lnTo>
                  <a:lnTo>
                    <a:pt x="580948" y="3063316"/>
                  </a:lnTo>
                  <a:lnTo>
                    <a:pt x="614210" y="3024708"/>
                  </a:lnTo>
                  <a:lnTo>
                    <a:pt x="649325" y="2987332"/>
                  </a:lnTo>
                  <a:lnTo>
                    <a:pt x="686193" y="2951492"/>
                  </a:lnTo>
                  <a:lnTo>
                    <a:pt x="724687" y="2917494"/>
                  </a:lnTo>
                  <a:lnTo>
                    <a:pt x="764705" y="2885643"/>
                  </a:lnTo>
                  <a:lnTo>
                    <a:pt x="806119" y="2856268"/>
                  </a:lnTo>
                  <a:lnTo>
                    <a:pt x="848817" y="2829661"/>
                  </a:lnTo>
                  <a:lnTo>
                    <a:pt x="892708" y="2806154"/>
                  </a:lnTo>
                  <a:lnTo>
                    <a:pt x="937641" y="2786049"/>
                  </a:lnTo>
                  <a:lnTo>
                    <a:pt x="983538" y="2769666"/>
                  </a:lnTo>
                  <a:lnTo>
                    <a:pt x="1030274" y="2757297"/>
                  </a:lnTo>
                  <a:lnTo>
                    <a:pt x="1064552" y="2748648"/>
                  </a:lnTo>
                  <a:lnTo>
                    <a:pt x="1099210" y="2736951"/>
                  </a:lnTo>
                  <a:lnTo>
                    <a:pt x="1168920" y="2704693"/>
                  </a:lnTo>
                  <a:lnTo>
                    <a:pt x="1203579" y="2684246"/>
                  </a:lnTo>
                  <a:lnTo>
                    <a:pt x="1237843" y="2661005"/>
                  </a:lnTo>
                  <a:lnTo>
                    <a:pt x="1271524" y="2635021"/>
                  </a:lnTo>
                  <a:lnTo>
                    <a:pt x="1304442" y="2606344"/>
                  </a:lnTo>
                  <a:lnTo>
                    <a:pt x="1336382" y="2575052"/>
                  </a:lnTo>
                  <a:lnTo>
                    <a:pt x="1367167" y="2541193"/>
                  </a:lnTo>
                  <a:lnTo>
                    <a:pt x="1396606" y="2504833"/>
                  </a:lnTo>
                  <a:lnTo>
                    <a:pt x="1424482" y="2466009"/>
                  </a:lnTo>
                  <a:lnTo>
                    <a:pt x="1450632" y="2424811"/>
                  </a:lnTo>
                  <a:lnTo>
                    <a:pt x="1474851" y="2381288"/>
                  </a:lnTo>
                  <a:lnTo>
                    <a:pt x="1496936" y="2335492"/>
                  </a:lnTo>
                  <a:lnTo>
                    <a:pt x="1516697" y="2287486"/>
                  </a:lnTo>
                  <a:lnTo>
                    <a:pt x="1533956" y="2237321"/>
                  </a:lnTo>
                  <a:lnTo>
                    <a:pt x="1548511" y="2185073"/>
                  </a:lnTo>
                  <a:lnTo>
                    <a:pt x="1560169" y="2130780"/>
                  </a:lnTo>
                  <a:lnTo>
                    <a:pt x="1568729" y="2074519"/>
                  </a:lnTo>
                  <a:lnTo>
                    <a:pt x="1574012" y="2016353"/>
                  </a:lnTo>
                  <a:lnTo>
                    <a:pt x="1575816" y="1956308"/>
                  </a:lnTo>
                  <a:close/>
                </a:path>
              </a:pathLst>
            </a:custGeom>
            <a:solidFill>
              <a:srgbClr val="EB73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377696" y="3529583"/>
              <a:ext cx="5255260" cy="762000"/>
            </a:xfrm>
            <a:custGeom>
              <a:avLst/>
              <a:gdLst/>
              <a:ahLst/>
              <a:cxnLst/>
              <a:rect l="l" t="t" r="r" b="b"/>
              <a:pathLst>
                <a:path w="5255259" h="762000">
                  <a:moveTo>
                    <a:pt x="5254752" y="0"/>
                  </a:moveTo>
                  <a:lnTo>
                    <a:pt x="0" y="0"/>
                  </a:lnTo>
                  <a:lnTo>
                    <a:pt x="0" y="762000"/>
                  </a:lnTo>
                  <a:lnTo>
                    <a:pt x="5254752" y="762000"/>
                  </a:lnTo>
                  <a:lnTo>
                    <a:pt x="52547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1502410" y="3706748"/>
            <a:ext cx="50831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O</a:t>
            </a:r>
            <a:r>
              <a:rPr spc="-25" dirty="0"/>
              <a:t> </a:t>
            </a:r>
            <a:r>
              <a:rPr spc="-10" dirty="0"/>
              <a:t>SANTUÁRIO</a:t>
            </a:r>
            <a:r>
              <a:rPr spc="-55" dirty="0"/>
              <a:t> </a:t>
            </a:r>
            <a:r>
              <a:rPr spc="-5" dirty="0"/>
              <a:t>DE</a:t>
            </a:r>
            <a:r>
              <a:rPr spc="-25" dirty="0"/>
              <a:t> </a:t>
            </a:r>
            <a:r>
              <a:rPr dirty="0"/>
              <a:t>ABELHAS</a:t>
            </a:r>
            <a:r>
              <a:rPr spc="-25" dirty="0"/>
              <a:t> </a:t>
            </a:r>
            <a:r>
              <a:rPr spc="-35" dirty="0"/>
              <a:t>DA</a:t>
            </a:r>
            <a:r>
              <a:rPr spc="-15" dirty="0"/>
              <a:t> </a:t>
            </a:r>
            <a:r>
              <a:rPr spc="-10" dirty="0"/>
              <a:t>IRLANDA</a:t>
            </a:r>
          </a:p>
        </p:txBody>
      </p:sp>
      <p:grpSp>
        <p:nvGrpSpPr>
          <p:cNvPr id="33" name="object 33"/>
          <p:cNvGrpSpPr/>
          <p:nvPr/>
        </p:nvGrpSpPr>
        <p:grpSpPr>
          <a:xfrm>
            <a:off x="3620261" y="4946903"/>
            <a:ext cx="3950335" cy="2964180"/>
            <a:chOff x="3620261" y="4946903"/>
            <a:chExt cx="3950335" cy="2964180"/>
          </a:xfrm>
        </p:grpSpPr>
        <p:pic>
          <p:nvPicPr>
            <p:cNvPr id="34" name="object 3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632447" y="7313675"/>
              <a:ext cx="595883" cy="597408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3620261" y="5461253"/>
              <a:ext cx="3940810" cy="2346960"/>
            </a:xfrm>
            <a:custGeom>
              <a:avLst/>
              <a:gdLst/>
              <a:ahLst/>
              <a:cxnLst/>
              <a:rect l="l" t="t" r="r" b="b"/>
              <a:pathLst>
                <a:path w="3940809" h="2346959">
                  <a:moveTo>
                    <a:pt x="27432" y="2346960"/>
                  </a:moveTo>
                  <a:lnTo>
                    <a:pt x="3940429" y="2343911"/>
                  </a:lnTo>
                </a:path>
                <a:path w="3940809" h="2346959">
                  <a:moveTo>
                    <a:pt x="0" y="0"/>
                  </a:moveTo>
                  <a:lnTo>
                    <a:pt x="3940174" y="0"/>
                  </a:lnTo>
                </a:path>
              </a:pathLst>
            </a:custGeom>
            <a:ln w="19050">
              <a:solidFill>
                <a:srgbClr val="354F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624827" y="4946903"/>
              <a:ext cx="611124" cy="611124"/>
            </a:xfrm>
            <a:prstGeom prst="rect">
              <a:avLst/>
            </a:prstGeom>
          </p:spPr>
        </p:pic>
      </p:grpSp>
      <p:sp>
        <p:nvSpPr>
          <p:cNvPr id="37" name="object 37"/>
          <p:cNvSpPr txBox="1"/>
          <p:nvPr/>
        </p:nvSpPr>
        <p:spPr>
          <a:xfrm>
            <a:off x="3853941" y="7229602"/>
            <a:ext cx="2567305" cy="476884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2700" marR="5080">
              <a:lnSpc>
                <a:spcPct val="64400"/>
              </a:lnSpc>
              <a:spcBef>
                <a:spcPts val="865"/>
              </a:spcBef>
            </a:pPr>
            <a:r>
              <a:rPr sz="1800" b="1" spc="-10" dirty="0">
                <a:solidFill>
                  <a:srgbClr val="EB7339"/>
                </a:solidFill>
                <a:latin typeface="Calibri"/>
                <a:cs typeface="Calibri"/>
              </a:rPr>
              <a:t>INFORMAÇÃO</a:t>
            </a:r>
            <a:r>
              <a:rPr sz="1800" b="1" spc="-5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-25" dirty="0">
                <a:solidFill>
                  <a:srgbClr val="EB7339"/>
                </a:solidFill>
                <a:latin typeface="Calibri"/>
                <a:cs typeface="Calibri"/>
              </a:rPr>
              <a:t>DETALHADA </a:t>
            </a:r>
            <a:r>
              <a:rPr sz="1800" b="1" spc="-39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EB7339"/>
                </a:solidFill>
                <a:latin typeface="Calibri"/>
                <a:cs typeface="Calibri"/>
              </a:rPr>
              <a:t>SOBRE</a:t>
            </a: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 A</a:t>
            </a:r>
            <a:r>
              <a:rPr sz="1800" b="1" spc="-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-25" dirty="0">
                <a:solidFill>
                  <a:srgbClr val="EB7339"/>
                </a:solidFill>
                <a:latin typeface="Calibri"/>
                <a:cs typeface="Calibri"/>
              </a:rPr>
              <a:t>PRÁTICA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8" name="object 3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85">
              <a:lnSpc>
                <a:spcPts val="760"/>
              </a:lnSpc>
            </a:pPr>
            <a:r>
              <a:rPr spc="-5" dirty="0"/>
              <a:t>25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10043" y="7951658"/>
            <a:ext cx="114300" cy="18942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760"/>
              </a:lnSpc>
            </a:pP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o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c</a:t>
            </a:r>
            <a:r>
              <a:rPr sz="700" spc="114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a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204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2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e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a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r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12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g</a:t>
            </a:r>
            <a:r>
              <a:rPr sz="700" spc="2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21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C</a:t>
            </a:r>
            <a:r>
              <a:rPr sz="700" spc="9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o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m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m</a:t>
            </a:r>
            <a:r>
              <a:rPr sz="700" spc="9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u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t</a:t>
            </a:r>
            <a:r>
              <a:rPr sz="700" spc="12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e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s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2161540" cy="10692765"/>
            <a:chOff x="0" y="0"/>
            <a:chExt cx="2161540" cy="10692765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346075" cy="10690860"/>
            </a:xfrm>
            <a:custGeom>
              <a:avLst/>
              <a:gdLst/>
              <a:ahLst/>
              <a:cxnLst/>
              <a:rect l="l" t="t" r="r" b="b"/>
              <a:pathLst>
                <a:path w="346075" h="10690860">
                  <a:moveTo>
                    <a:pt x="345948" y="0"/>
                  </a:moveTo>
                  <a:lnTo>
                    <a:pt x="0" y="0"/>
                  </a:lnTo>
                  <a:lnTo>
                    <a:pt x="0" y="10690859"/>
                  </a:lnTo>
                  <a:lnTo>
                    <a:pt x="345948" y="10690859"/>
                  </a:lnTo>
                  <a:lnTo>
                    <a:pt x="345948" y="0"/>
                  </a:lnTo>
                  <a:close/>
                </a:path>
              </a:pathLst>
            </a:custGeom>
            <a:solidFill>
              <a:srgbClr val="354F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3559314"/>
              <a:ext cx="1183005" cy="3337560"/>
            </a:xfrm>
            <a:custGeom>
              <a:avLst/>
              <a:gdLst/>
              <a:ahLst/>
              <a:cxnLst/>
              <a:rect l="l" t="t" r="r" b="b"/>
              <a:pathLst>
                <a:path w="1183005" h="3337559">
                  <a:moveTo>
                    <a:pt x="260604" y="1830438"/>
                  </a:moveTo>
                  <a:lnTo>
                    <a:pt x="257517" y="1787461"/>
                  </a:lnTo>
                  <a:lnTo>
                    <a:pt x="248285" y="1744992"/>
                  </a:lnTo>
                  <a:lnTo>
                    <a:pt x="232879" y="1703527"/>
                  </a:lnTo>
                  <a:lnTo>
                    <a:pt x="211328" y="1663598"/>
                  </a:lnTo>
                  <a:lnTo>
                    <a:pt x="183616" y="1625714"/>
                  </a:lnTo>
                  <a:lnTo>
                    <a:pt x="149745" y="1590408"/>
                  </a:lnTo>
                  <a:lnTo>
                    <a:pt x="104838" y="1541284"/>
                  </a:lnTo>
                  <a:lnTo>
                    <a:pt x="65913" y="1488160"/>
                  </a:lnTo>
                  <a:lnTo>
                    <a:pt x="32537" y="1432115"/>
                  </a:lnTo>
                  <a:lnTo>
                    <a:pt x="4279" y="1374228"/>
                  </a:lnTo>
                  <a:lnTo>
                    <a:pt x="0" y="1363535"/>
                  </a:lnTo>
                  <a:lnTo>
                    <a:pt x="0" y="1488757"/>
                  </a:lnTo>
                  <a:lnTo>
                    <a:pt x="25654" y="1529613"/>
                  </a:lnTo>
                  <a:lnTo>
                    <a:pt x="66255" y="1583131"/>
                  </a:lnTo>
                  <a:lnTo>
                    <a:pt x="112801" y="1633461"/>
                  </a:lnTo>
                  <a:lnTo>
                    <a:pt x="146100" y="1671447"/>
                  </a:lnTo>
                  <a:lnTo>
                    <a:pt x="171869" y="1711452"/>
                  </a:lnTo>
                  <a:lnTo>
                    <a:pt x="189776" y="1753514"/>
                  </a:lnTo>
                  <a:lnTo>
                    <a:pt x="199466" y="1797621"/>
                  </a:lnTo>
                  <a:lnTo>
                    <a:pt x="200609" y="1843798"/>
                  </a:lnTo>
                  <a:lnTo>
                    <a:pt x="192862" y="1892033"/>
                  </a:lnTo>
                  <a:lnTo>
                    <a:pt x="179539" y="1936978"/>
                  </a:lnTo>
                  <a:lnTo>
                    <a:pt x="160223" y="1980907"/>
                  </a:lnTo>
                  <a:lnTo>
                    <a:pt x="135636" y="2023452"/>
                  </a:lnTo>
                  <a:lnTo>
                    <a:pt x="106502" y="2064232"/>
                  </a:lnTo>
                  <a:lnTo>
                    <a:pt x="73533" y="2102840"/>
                  </a:lnTo>
                  <a:lnTo>
                    <a:pt x="37452" y="2138896"/>
                  </a:lnTo>
                  <a:lnTo>
                    <a:pt x="0" y="2171141"/>
                  </a:lnTo>
                  <a:lnTo>
                    <a:pt x="0" y="2246719"/>
                  </a:lnTo>
                  <a:lnTo>
                    <a:pt x="59728" y="2201583"/>
                  </a:lnTo>
                  <a:lnTo>
                    <a:pt x="98171" y="2166569"/>
                  </a:lnTo>
                  <a:lnTo>
                    <a:pt x="134175" y="2128596"/>
                  </a:lnTo>
                  <a:lnTo>
                    <a:pt x="167081" y="2087968"/>
                  </a:lnTo>
                  <a:lnTo>
                    <a:pt x="196227" y="2044928"/>
                  </a:lnTo>
                  <a:lnTo>
                    <a:pt x="220941" y="1999780"/>
                  </a:lnTo>
                  <a:lnTo>
                    <a:pt x="240563" y="1952790"/>
                  </a:lnTo>
                  <a:lnTo>
                    <a:pt x="254444" y="1904225"/>
                  </a:lnTo>
                  <a:lnTo>
                    <a:pt x="260502" y="1848916"/>
                  </a:lnTo>
                  <a:lnTo>
                    <a:pt x="260604" y="1830438"/>
                  </a:lnTo>
                  <a:close/>
                </a:path>
                <a:path w="1183005" h="3337559">
                  <a:moveTo>
                    <a:pt x="925068" y="2076437"/>
                  </a:moveTo>
                  <a:lnTo>
                    <a:pt x="922794" y="2036559"/>
                  </a:lnTo>
                  <a:lnTo>
                    <a:pt x="916012" y="1994966"/>
                  </a:lnTo>
                  <a:lnTo>
                    <a:pt x="904773" y="1951748"/>
                  </a:lnTo>
                  <a:lnTo>
                    <a:pt x="889127" y="1907019"/>
                  </a:lnTo>
                  <a:lnTo>
                    <a:pt x="869124" y="1860867"/>
                  </a:lnTo>
                  <a:lnTo>
                    <a:pt x="844816" y="1813407"/>
                  </a:lnTo>
                  <a:lnTo>
                    <a:pt x="816241" y="1764715"/>
                  </a:lnTo>
                  <a:lnTo>
                    <a:pt x="783475" y="1714906"/>
                  </a:lnTo>
                  <a:lnTo>
                    <a:pt x="746556" y="1664068"/>
                  </a:lnTo>
                  <a:lnTo>
                    <a:pt x="680237" y="1575854"/>
                  </a:lnTo>
                  <a:lnTo>
                    <a:pt x="621004" y="1495450"/>
                  </a:lnTo>
                  <a:lnTo>
                    <a:pt x="568452" y="1422387"/>
                  </a:lnTo>
                  <a:lnTo>
                    <a:pt x="522185" y="1356207"/>
                  </a:lnTo>
                  <a:lnTo>
                    <a:pt x="481812" y="1296441"/>
                  </a:lnTo>
                  <a:lnTo>
                    <a:pt x="446951" y="1242618"/>
                  </a:lnTo>
                  <a:lnTo>
                    <a:pt x="417195" y="1194257"/>
                  </a:lnTo>
                  <a:lnTo>
                    <a:pt x="392163" y="1150912"/>
                  </a:lnTo>
                  <a:lnTo>
                    <a:pt x="371449" y="1112088"/>
                  </a:lnTo>
                  <a:lnTo>
                    <a:pt x="354660" y="1077353"/>
                  </a:lnTo>
                  <a:lnTo>
                    <a:pt x="331317" y="1018184"/>
                  </a:lnTo>
                  <a:lnTo>
                    <a:pt x="318985" y="969683"/>
                  </a:lnTo>
                  <a:lnTo>
                    <a:pt x="314502" y="928090"/>
                  </a:lnTo>
                  <a:lnTo>
                    <a:pt x="314236" y="908710"/>
                  </a:lnTo>
                  <a:lnTo>
                    <a:pt x="314744" y="889647"/>
                  </a:lnTo>
                  <a:lnTo>
                    <a:pt x="315658" y="870445"/>
                  </a:lnTo>
                  <a:lnTo>
                    <a:pt x="315658" y="851903"/>
                  </a:lnTo>
                  <a:lnTo>
                    <a:pt x="314426" y="784707"/>
                  </a:lnTo>
                  <a:lnTo>
                    <a:pt x="309562" y="743813"/>
                  </a:lnTo>
                  <a:lnTo>
                    <a:pt x="301371" y="699477"/>
                  </a:lnTo>
                  <a:lnTo>
                    <a:pt x="289496" y="652767"/>
                  </a:lnTo>
                  <a:lnTo>
                    <a:pt x="273558" y="604774"/>
                  </a:lnTo>
                  <a:lnTo>
                    <a:pt x="253174" y="556552"/>
                  </a:lnTo>
                  <a:lnTo>
                    <a:pt x="228003" y="509181"/>
                  </a:lnTo>
                  <a:lnTo>
                    <a:pt x="197650" y="463715"/>
                  </a:lnTo>
                  <a:lnTo>
                    <a:pt x="161772" y="421246"/>
                  </a:lnTo>
                  <a:lnTo>
                    <a:pt x="123659" y="387007"/>
                  </a:lnTo>
                  <a:lnTo>
                    <a:pt x="83083" y="358127"/>
                  </a:lnTo>
                  <a:lnTo>
                    <a:pt x="39814" y="334746"/>
                  </a:lnTo>
                  <a:lnTo>
                    <a:pt x="0" y="319405"/>
                  </a:lnTo>
                  <a:lnTo>
                    <a:pt x="0" y="388327"/>
                  </a:lnTo>
                  <a:lnTo>
                    <a:pt x="41389" y="407123"/>
                  </a:lnTo>
                  <a:lnTo>
                    <a:pt x="82334" y="433057"/>
                  </a:lnTo>
                  <a:lnTo>
                    <a:pt x="118681" y="464299"/>
                  </a:lnTo>
                  <a:lnTo>
                    <a:pt x="152717" y="503732"/>
                  </a:lnTo>
                  <a:lnTo>
                    <a:pt x="181229" y="547255"/>
                  </a:lnTo>
                  <a:lnTo>
                    <a:pt x="204635" y="593521"/>
                  </a:lnTo>
                  <a:lnTo>
                    <a:pt x="223316" y="641159"/>
                  </a:lnTo>
                  <a:lnTo>
                    <a:pt x="237693" y="688784"/>
                  </a:lnTo>
                  <a:lnTo>
                    <a:pt x="248170" y="735050"/>
                  </a:lnTo>
                  <a:lnTo>
                    <a:pt x="255155" y="778573"/>
                  </a:lnTo>
                  <a:lnTo>
                    <a:pt x="259041" y="817981"/>
                  </a:lnTo>
                  <a:lnTo>
                    <a:pt x="260261" y="851903"/>
                  </a:lnTo>
                  <a:lnTo>
                    <a:pt x="260261" y="870445"/>
                  </a:lnTo>
                  <a:lnTo>
                    <a:pt x="259346" y="892467"/>
                  </a:lnTo>
                  <a:lnTo>
                    <a:pt x="258851" y="914146"/>
                  </a:lnTo>
                  <a:lnTo>
                    <a:pt x="260667" y="958494"/>
                  </a:lnTo>
                  <a:lnTo>
                    <a:pt x="268960" y="1007414"/>
                  </a:lnTo>
                  <a:lnTo>
                    <a:pt x="286931" y="1064806"/>
                  </a:lnTo>
                  <a:lnTo>
                    <a:pt x="317842" y="1134605"/>
                  </a:lnTo>
                  <a:lnTo>
                    <a:pt x="339140" y="1175385"/>
                  </a:lnTo>
                  <a:lnTo>
                    <a:pt x="364896" y="1220736"/>
                  </a:lnTo>
                  <a:lnTo>
                    <a:pt x="395490" y="1271143"/>
                  </a:lnTo>
                  <a:lnTo>
                    <a:pt x="431342" y="1327099"/>
                  </a:lnTo>
                  <a:lnTo>
                    <a:pt x="472833" y="1389087"/>
                  </a:lnTo>
                  <a:lnTo>
                    <a:pt x="520395" y="1457617"/>
                  </a:lnTo>
                  <a:lnTo>
                    <a:pt x="574421" y="1533156"/>
                  </a:lnTo>
                  <a:lnTo>
                    <a:pt x="635304" y="1616202"/>
                  </a:lnTo>
                  <a:lnTo>
                    <a:pt x="703465" y="1707248"/>
                  </a:lnTo>
                  <a:lnTo>
                    <a:pt x="743165" y="1761858"/>
                  </a:lnTo>
                  <a:lnTo>
                    <a:pt x="777328" y="1814880"/>
                  </a:lnTo>
                  <a:lnTo>
                    <a:pt x="805954" y="1866214"/>
                  </a:lnTo>
                  <a:lnTo>
                    <a:pt x="829030" y="1915731"/>
                  </a:lnTo>
                  <a:lnTo>
                    <a:pt x="846582" y="1963331"/>
                  </a:lnTo>
                  <a:lnTo>
                    <a:pt x="858583" y="2008911"/>
                  </a:lnTo>
                  <a:lnTo>
                    <a:pt x="865047" y="2052332"/>
                  </a:lnTo>
                  <a:lnTo>
                    <a:pt x="865974" y="2093506"/>
                  </a:lnTo>
                  <a:lnTo>
                    <a:pt x="861352" y="2132317"/>
                  </a:lnTo>
                  <a:lnTo>
                    <a:pt x="831799" y="2209330"/>
                  </a:lnTo>
                  <a:lnTo>
                    <a:pt x="805510" y="2246274"/>
                  </a:lnTo>
                  <a:lnTo>
                    <a:pt x="773303" y="2279688"/>
                  </a:lnTo>
                  <a:lnTo>
                    <a:pt x="736155" y="2309761"/>
                  </a:lnTo>
                  <a:lnTo>
                    <a:pt x="695032" y="2336723"/>
                  </a:lnTo>
                  <a:lnTo>
                    <a:pt x="650925" y="2360752"/>
                  </a:lnTo>
                  <a:lnTo>
                    <a:pt x="604799" y="2382062"/>
                  </a:lnTo>
                  <a:lnTo>
                    <a:pt x="557631" y="2400846"/>
                  </a:lnTo>
                  <a:lnTo>
                    <a:pt x="510387" y="2417318"/>
                  </a:lnTo>
                  <a:lnTo>
                    <a:pt x="464058" y="2431669"/>
                  </a:lnTo>
                  <a:lnTo>
                    <a:pt x="419620" y="2444102"/>
                  </a:lnTo>
                  <a:lnTo>
                    <a:pt x="378028" y="2454833"/>
                  </a:lnTo>
                  <a:lnTo>
                    <a:pt x="340283" y="2464041"/>
                  </a:lnTo>
                  <a:lnTo>
                    <a:pt x="321818" y="2470137"/>
                  </a:lnTo>
                  <a:lnTo>
                    <a:pt x="281406" y="2478316"/>
                  </a:lnTo>
                  <a:lnTo>
                    <a:pt x="243319" y="2484742"/>
                  </a:lnTo>
                  <a:lnTo>
                    <a:pt x="132803" y="2500490"/>
                  </a:lnTo>
                  <a:lnTo>
                    <a:pt x="93611" y="2507323"/>
                  </a:lnTo>
                  <a:lnTo>
                    <a:pt x="55956" y="2516365"/>
                  </a:lnTo>
                  <a:lnTo>
                    <a:pt x="19342" y="2528735"/>
                  </a:lnTo>
                  <a:lnTo>
                    <a:pt x="0" y="2537739"/>
                  </a:lnTo>
                  <a:lnTo>
                    <a:pt x="0" y="2608122"/>
                  </a:lnTo>
                  <a:lnTo>
                    <a:pt x="23850" y="2595461"/>
                  </a:lnTo>
                  <a:lnTo>
                    <a:pt x="59626" y="2582037"/>
                  </a:lnTo>
                  <a:lnTo>
                    <a:pt x="97078" y="2572105"/>
                  </a:lnTo>
                  <a:lnTo>
                    <a:pt x="137007" y="2564053"/>
                  </a:lnTo>
                  <a:lnTo>
                    <a:pt x="180238" y="2556243"/>
                  </a:lnTo>
                  <a:lnTo>
                    <a:pt x="213804" y="2551480"/>
                  </a:lnTo>
                  <a:lnTo>
                    <a:pt x="250253" y="2545550"/>
                  </a:lnTo>
                  <a:lnTo>
                    <a:pt x="290169" y="2537282"/>
                  </a:lnTo>
                  <a:lnTo>
                    <a:pt x="334124" y="2525509"/>
                  </a:lnTo>
                  <a:lnTo>
                    <a:pt x="352602" y="2519413"/>
                  </a:lnTo>
                  <a:lnTo>
                    <a:pt x="390245" y="2510891"/>
                  </a:lnTo>
                  <a:lnTo>
                    <a:pt x="431419" y="2500998"/>
                  </a:lnTo>
                  <a:lnTo>
                    <a:pt x="475310" y="2489492"/>
                  </a:lnTo>
                  <a:lnTo>
                    <a:pt x="521106" y="2476131"/>
                  </a:lnTo>
                  <a:lnTo>
                    <a:pt x="568020" y="2460675"/>
                  </a:lnTo>
                  <a:lnTo>
                    <a:pt x="615213" y="2442883"/>
                  </a:lnTo>
                  <a:lnTo>
                    <a:pt x="661911" y="2422499"/>
                  </a:lnTo>
                  <a:lnTo>
                    <a:pt x="707288" y="2399296"/>
                  </a:lnTo>
                  <a:lnTo>
                    <a:pt x="750531" y="2373033"/>
                  </a:lnTo>
                  <a:lnTo>
                    <a:pt x="790841" y="2343454"/>
                  </a:lnTo>
                  <a:lnTo>
                    <a:pt x="827417" y="2310320"/>
                  </a:lnTo>
                  <a:lnTo>
                    <a:pt x="859434" y="2273389"/>
                  </a:lnTo>
                  <a:lnTo>
                    <a:pt x="886091" y="2232431"/>
                  </a:lnTo>
                  <a:lnTo>
                    <a:pt x="906602" y="2187181"/>
                  </a:lnTo>
                  <a:lnTo>
                    <a:pt x="920445" y="2134095"/>
                  </a:lnTo>
                  <a:lnTo>
                    <a:pt x="923912" y="2106714"/>
                  </a:lnTo>
                  <a:lnTo>
                    <a:pt x="925068" y="2076437"/>
                  </a:lnTo>
                  <a:close/>
                </a:path>
                <a:path w="1183005" h="3337559">
                  <a:moveTo>
                    <a:pt x="1182636" y="1977377"/>
                  </a:moveTo>
                  <a:lnTo>
                    <a:pt x="1181481" y="1926513"/>
                  </a:lnTo>
                  <a:lnTo>
                    <a:pt x="1178013" y="1875066"/>
                  </a:lnTo>
                  <a:lnTo>
                    <a:pt x="1172235" y="1822450"/>
                  </a:lnTo>
                  <a:lnTo>
                    <a:pt x="1164170" y="1768081"/>
                  </a:lnTo>
                  <a:lnTo>
                    <a:pt x="1150340" y="1696974"/>
                  </a:lnTo>
                  <a:lnTo>
                    <a:pt x="1135024" y="1629105"/>
                  </a:lnTo>
                  <a:lnTo>
                    <a:pt x="1118425" y="1564449"/>
                  </a:lnTo>
                  <a:lnTo>
                    <a:pt x="1100696" y="1502943"/>
                  </a:lnTo>
                  <a:lnTo>
                    <a:pt x="1082027" y="1444510"/>
                  </a:lnTo>
                  <a:lnTo>
                    <a:pt x="1062596" y="1389100"/>
                  </a:lnTo>
                  <a:lnTo>
                    <a:pt x="1042593" y="1336649"/>
                  </a:lnTo>
                  <a:lnTo>
                    <a:pt x="1022184" y="1287094"/>
                  </a:lnTo>
                  <a:lnTo>
                    <a:pt x="1001572" y="1240383"/>
                  </a:lnTo>
                  <a:lnTo>
                    <a:pt x="980909" y="1196454"/>
                  </a:lnTo>
                  <a:lnTo>
                    <a:pt x="960399" y="1155255"/>
                  </a:lnTo>
                  <a:lnTo>
                    <a:pt x="940206" y="1116698"/>
                  </a:lnTo>
                  <a:lnTo>
                    <a:pt x="920508" y="1080757"/>
                  </a:lnTo>
                  <a:lnTo>
                    <a:pt x="901509" y="1047343"/>
                  </a:lnTo>
                  <a:lnTo>
                    <a:pt x="866267" y="987907"/>
                  </a:lnTo>
                  <a:lnTo>
                    <a:pt x="828763" y="927188"/>
                  </a:lnTo>
                  <a:lnTo>
                    <a:pt x="811174" y="897204"/>
                  </a:lnTo>
                  <a:lnTo>
                    <a:pt x="799350" y="871804"/>
                  </a:lnTo>
                  <a:lnTo>
                    <a:pt x="795032" y="851014"/>
                  </a:lnTo>
                  <a:lnTo>
                    <a:pt x="791451" y="837755"/>
                  </a:lnTo>
                  <a:lnTo>
                    <a:pt x="776846" y="793343"/>
                  </a:lnTo>
                  <a:lnTo>
                    <a:pt x="752729" y="729005"/>
                  </a:lnTo>
                  <a:lnTo>
                    <a:pt x="737260" y="690816"/>
                  </a:lnTo>
                  <a:lnTo>
                    <a:pt x="719582" y="649389"/>
                  </a:lnTo>
                  <a:lnTo>
                    <a:pt x="699782" y="605307"/>
                  </a:lnTo>
                  <a:lnTo>
                    <a:pt x="677900" y="559142"/>
                  </a:lnTo>
                  <a:lnTo>
                    <a:pt x="654024" y="511505"/>
                  </a:lnTo>
                  <a:lnTo>
                    <a:pt x="628180" y="462940"/>
                  </a:lnTo>
                  <a:lnTo>
                    <a:pt x="600468" y="414058"/>
                  </a:lnTo>
                  <a:lnTo>
                    <a:pt x="570915" y="365429"/>
                  </a:lnTo>
                  <a:lnTo>
                    <a:pt x="539597" y="317652"/>
                  </a:lnTo>
                  <a:lnTo>
                    <a:pt x="506577" y="271284"/>
                  </a:lnTo>
                  <a:lnTo>
                    <a:pt x="471919" y="226910"/>
                  </a:lnTo>
                  <a:lnTo>
                    <a:pt x="435673" y="185140"/>
                  </a:lnTo>
                  <a:lnTo>
                    <a:pt x="397916" y="146519"/>
                  </a:lnTo>
                  <a:lnTo>
                    <a:pt x="358698" y="111658"/>
                  </a:lnTo>
                  <a:lnTo>
                    <a:pt x="318084" y="81127"/>
                  </a:lnTo>
                  <a:lnTo>
                    <a:pt x="276136" y="55511"/>
                  </a:lnTo>
                  <a:lnTo>
                    <a:pt x="232918" y="35382"/>
                  </a:lnTo>
                  <a:lnTo>
                    <a:pt x="188480" y="21348"/>
                  </a:lnTo>
                  <a:lnTo>
                    <a:pt x="142900" y="13957"/>
                  </a:lnTo>
                  <a:lnTo>
                    <a:pt x="78625" y="8623"/>
                  </a:lnTo>
                  <a:lnTo>
                    <a:pt x="15290" y="1930"/>
                  </a:lnTo>
                  <a:lnTo>
                    <a:pt x="0" y="0"/>
                  </a:lnTo>
                  <a:lnTo>
                    <a:pt x="0" y="50355"/>
                  </a:lnTo>
                  <a:lnTo>
                    <a:pt x="36309" y="54610"/>
                  </a:lnTo>
                  <a:lnTo>
                    <a:pt x="85344" y="59524"/>
                  </a:lnTo>
                  <a:lnTo>
                    <a:pt x="130594" y="63233"/>
                  </a:lnTo>
                  <a:lnTo>
                    <a:pt x="172250" y="70421"/>
                  </a:lnTo>
                  <a:lnTo>
                    <a:pt x="213271" y="84785"/>
                  </a:lnTo>
                  <a:lnTo>
                    <a:pt x="253530" y="105664"/>
                  </a:lnTo>
                  <a:lnTo>
                    <a:pt x="292925" y="132397"/>
                  </a:lnTo>
                  <a:lnTo>
                    <a:pt x="331343" y="164312"/>
                  </a:lnTo>
                  <a:lnTo>
                    <a:pt x="368668" y="200748"/>
                  </a:lnTo>
                  <a:lnTo>
                    <a:pt x="404799" y="241007"/>
                  </a:lnTo>
                  <a:lnTo>
                    <a:pt x="439610" y="284454"/>
                  </a:lnTo>
                  <a:lnTo>
                    <a:pt x="473011" y="330403"/>
                  </a:lnTo>
                  <a:lnTo>
                    <a:pt x="504875" y="378180"/>
                  </a:lnTo>
                  <a:lnTo>
                    <a:pt x="535101" y="427126"/>
                  </a:lnTo>
                  <a:lnTo>
                    <a:pt x="563562" y="476567"/>
                  </a:lnTo>
                  <a:lnTo>
                    <a:pt x="590169" y="525830"/>
                  </a:lnTo>
                  <a:lnTo>
                    <a:pt x="614794" y="574255"/>
                  </a:lnTo>
                  <a:lnTo>
                    <a:pt x="637336" y="621169"/>
                  </a:lnTo>
                  <a:lnTo>
                    <a:pt x="657669" y="665911"/>
                  </a:lnTo>
                  <a:lnTo>
                    <a:pt x="675703" y="707783"/>
                  </a:lnTo>
                  <a:lnTo>
                    <a:pt x="691311" y="746150"/>
                  </a:lnTo>
                  <a:lnTo>
                    <a:pt x="714832" y="809637"/>
                  </a:lnTo>
                  <a:lnTo>
                    <a:pt x="727354" y="851014"/>
                  </a:lnTo>
                  <a:lnTo>
                    <a:pt x="735330" y="875525"/>
                  </a:lnTo>
                  <a:lnTo>
                    <a:pt x="749655" y="904087"/>
                  </a:lnTo>
                  <a:lnTo>
                    <a:pt x="769747" y="938441"/>
                  </a:lnTo>
                  <a:lnTo>
                    <a:pt x="810831" y="1006386"/>
                  </a:lnTo>
                  <a:lnTo>
                    <a:pt x="827760" y="1034707"/>
                  </a:lnTo>
                  <a:lnTo>
                    <a:pt x="864285" y="1098270"/>
                  </a:lnTo>
                  <a:lnTo>
                    <a:pt x="883551" y="1133640"/>
                  </a:lnTo>
                  <a:lnTo>
                    <a:pt x="903262" y="1171473"/>
                  </a:lnTo>
                  <a:lnTo>
                    <a:pt x="923277" y="1211846"/>
                  </a:lnTo>
                  <a:lnTo>
                    <a:pt x="943394" y="1254810"/>
                  </a:lnTo>
                  <a:lnTo>
                    <a:pt x="963472" y="1300429"/>
                  </a:lnTo>
                  <a:lnTo>
                    <a:pt x="983348" y="1348752"/>
                  </a:lnTo>
                  <a:lnTo>
                    <a:pt x="1002830" y="1399857"/>
                  </a:lnTo>
                  <a:lnTo>
                    <a:pt x="1021791" y="1453794"/>
                  </a:lnTo>
                  <a:lnTo>
                    <a:pt x="1040028" y="1510626"/>
                  </a:lnTo>
                  <a:lnTo>
                    <a:pt x="1057402" y="1570405"/>
                  </a:lnTo>
                  <a:lnTo>
                    <a:pt x="1073746" y="1633207"/>
                  </a:lnTo>
                  <a:lnTo>
                    <a:pt x="1088872" y="1699082"/>
                  </a:lnTo>
                  <a:lnTo>
                    <a:pt x="1102652" y="1768081"/>
                  </a:lnTo>
                  <a:lnTo>
                    <a:pt x="1112494" y="1828901"/>
                  </a:lnTo>
                  <a:lnTo>
                    <a:pt x="1118895" y="1888197"/>
                  </a:lnTo>
                  <a:lnTo>
                    <a:pt x="1121994" y="1945944"/>
                  </a:lnTo>
                  <a:lnTo>
                    <a:pt x="1121943" y="2002104"/>
                  </a:lnTo>
                  <a:lnTo>
                    <a:pt x="1118895" y="2056625"/>
                  </a:lnTo>
                  <a:lnTo>
                    <a:pt x="1112989" y="2109470"/>
                  </a:lnTo>
                  <a:lnTo>
                    <a:pt x="1104379" y="2160587"/>
                  </a:lnTo>
                  <a:lnTo>
                    <a:pt x="1093177" y="2210066"/>
                  </a:lnTo>
                  <a:lnTo>
                    <a:pt x="1079627" y="2257526"/>
                  </a:lnTo>
                  <a:lnTo>
                    <a:pt x="1063790" y="2303259"/>
                  </a:lnTo>
                  <a:lnTo>
                    <a:pt x="1045832" y="2347112"/>
                  </a:lnTo>
                  <a:lnTo>
                    <a:pt x="1025918" y="2389035"/>
                  </a:lnTo>
                  <a:lnTo>
                    <a:pt x="1004176" y="2428989"/>
                  </a:lnTo>
                  <a:lnTo>
                    <a:pt x="980770" y="2466949"/>
                  </a:lnTo>
                  <a:lnTo>
                    <a:pt x="955840" y="2502852"/>
                  </a:lnTo>
                  <a:lnTo>
                    <a:pt x="929538" y="2536672"/>
                  </a:lnTo>
                  <a:lnTo>
                    <a:pt x="902017" y="2568359"/>
                  </a:lnTo>
                  <a:lnTo>
                    <a:pt x="873417" y="2597874"/>
                  </a:lnTo>
                  <a:lnTo>
                    <a:pt x="843889" y="2625179"/>
                  </a:lnTo>
                  <a:lnTo>
                    <a:pt x="813574" y="2650236"/>
                  </a:lnTo>
                  <a:lnTo>
                    <a:pt x="782637" y="2672994"/>
                  </a:lnTo>
                  <a:lnTo>
                    <a:pt x="719442" y="2711475"/>
                  </a:lnTo>
                  <a:lnTo>
                    <a:pt x="655510" y="2740266"/>
                  </a:lnTo>
                  <a:lnTo>
                    <a:pt x="543814" y="2771610"/>
                  </a:lnTo>
                  <a:lnTo>
                    <a:pt x="496430" y="2787700"/>
                  </a:lnTo>
                  <a:lnTo>
                    <a:pt x="449948" y="2807093"/>
                  </a:lnTo>
                  <a:lnTo>
                    <a:pt x="404482" y="2829572"/>
                  </a:lnTo>
                  <a:lnTo>
                    <a:pt x="360121" y="2854883"/>
                  </a:lnTo>
                  <a:lnTo>
                    <a:pt x="316953" y="2882798"/>
                  </a:lnTo>
                  <a:lnTo>
                    <a:pt x="275094" y="2913075"/>
                  </a:lnTo>
                  <a:lnTo>
                    <a:pt x="234619" y="2945473"/>
                  </a:lnTo>
                  <a:lnTo>
                    <a:pt x="195630" y="2979763"/>
                  </a:lnTo>
                  <a:lnTo>
                    <a:pt x="158242" y="3015704"/>
                  </a:lnTo>
                  <a:lnTo>
                    <a:pt x="122529" y="3053067"/>
                  </a:lnTo>
                  <a:lnTo>
                    <a:pt x="88595" y="3091611"/>
                  </a:lnTo>
                  <a:lnTo>
                    <a:pt x="56540" y="3131096"/>
                  </a:lnTo>
                  <a:lnTo>
                    <a:pt x="26466" y="3171279"/>
                  </a:lnTo>
                  <a:lnTo>
                    <a:pt x="0" y="3209709"/>
                  </a:lnTo>
                  <a:lnTo>
                    <a:pt x="0" y="3337191"/>
                  </a:lnTo>
                  <a:lnTo>
                    <a:pt x="6273" y="3325812"/>
                  </a:lnTo>
                  <a:lnTo>
                    <a:pt x="30670" y="3285439"/>
                  </a:lnTo>
                  <a:lnTo>
                    <a:pt x="57277" y="3244977"/>
                  </a:lnTo>
                  <a:lnTo>
                    <a:pt x="85979" y="3204730"/>
                  </a:lnTo>
                  <a:lnTo>
                    <a:pt x="116687" y="3164954"/>
                  </a:lnTo>
                  <a:lnTo>
                    <a:pt x="149288" y="3125952"/>
                  </a:lnTo>
                  <a:lnTo>
                    <a:pt x="183692" y="3087979"/>
                  </a:lnTo>
                  <a:lnTo>
                    <a:pt x="219798" y="3051327"/>
                  </a:lnTo>
                  <a:lnTo>
                    <a:pt x="257492" y="3016275"/>
                  </a:lnTo>
                  <a:lnTo>
                    <a:pt x="296672" y="2983090"/>
                  </a:lnTo>
                  <a:lnTo>
                    <a:pt x="337261" y="2952077"/>
                  </a:lnTo>
                  <a:lnTo>
                    <a:pt x="379133" y="2923476"/>
                  </a:lnTo>
                  <a:lnTo>
                    <a:pt x="422186" y="2897594"/>
                  </a:lnTo>
                  <a:lnTo>
                    <a:pt x="466344" y="2874708"/>
                  </a:lnTo>
                  <a:lnTo>
                    <a:pt x="511479" y="2855087"/>
                  </a:lnTo>
                  <a:lnTo>
                    <a:pt x="557504" y="2839008"/>
                  </a:lnTo>
                  <a:lnTo>
                    <a:pt x="604316" y="2826753"/>
                  </a:lnTo>
                  <a:lnTo>
                    <a:pt x="639064" y="2818028"/>
                  </a:lnTo>
                  <a:lnTo>
                    <a:pt x="674204" y="2806357"/>
                  </a:lnTo>
                  <a:lnTo>
                    <a:pt x="709536" y="2791790"/>
                  </a:lnTo>
                  <a:lnTo>
                    <a:pt x="744893" y="2774378"/>
                  </a:lnTo>
                  <a:lnTo>
                    <a:pt x="780084" y="2754198"/>
                  </a:lnTo>
                  <a:lnTo>
                    <a:pt x="814946" y="2731287"/>
                  </a:lnTo>
                  <a:lnTo>
                    <a:pt x="849299" y="2705697"/>
                  </a:lnTo>
                  <a:lnTo>
                    <a:pt x="882942" y="2677490"/>
                  </a:lnTo>
                  <a:lnTo>
                    <a:pt x="915720" y="2646730"/>
                  </a:lnTo>
                  <a:lnTo>
                    <a:pt x="947445" y="2613444"/>
                  </a:lnTo>
                  <a:lnTo>
                    <a:pt x="977938" y="2577719"/>
                  </a:lnTo>
                  <a:lnTo>
                    <a:pt x="1007021" y="2539581"/>
                  </a:lnTo>
                  <a:lnTo>
                    <a:pt x="1034516" y="2499106"/>
                  </a:lnTo>
                  <a:lnTo>
                    <a:pt x="1060246" y="2456345"/>
                  </a:lnTo>
                  <a:lnTo>
                    <a:pt x="1084021" y="2411336"/>
                  </a:lnTo>
                  <a:lnTo>
                    <a:pt x="1105674" y="2364155"/>
                  </a:lnTo>
                  <a:lnTo>
                    <a:pt x="1125016" y="2314841"/>
                  </a:lnTo>
                  <a:lnTo>
                    <a:pt x="1141869" y="2263470"/>
                  </a:lnTo>
                  <a:lnTo>
                    <a:pt x="1156093" y="2209965"/>
                  </a:lnTo>
                  <a:lnTo>
                    <a:pt x="1167422" y="2154707"/>
                  </a:lnTo>
                  <a:lnTo>
                    <a:pt x="1175753" y="2097430"/>
                  </a:lnTo>
                  <a:lnTo>
                    <a:pt x="1180884" y="2038311"/>
                  </a:lnTo>
                  <a:lnTo>
                    <a:pt x="1182636" y="1977377"/>
                  </a:lnTo>
                  <a:close/>
                </a:path>
              </a:pathLst>
            </a:custGeom>
            <a:solidFill>
              <a:srgbClr val="EB73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38328" y="0"/>
              <a:ext cx="1823085" cy="10692765"/>
            </a:xfrm>
            <a:custGeom>
              <a:avLst/>
              <a:gdLst/>
              <a:ahLst/>
              <a:cxnLst/>
              <a:rect l="l" t="t" r="r" b="b"/>
              <a:pathLst>
                <a:path w="1823085" h="10692765">
                  <a:moveTo>
                    <a:pt x="0" y="10692383"/>
                  </a:moveTo>
                  <a:lnTo>
                    <a:pt x="1822704" y="10692383"/>
                  </a:lnTo>
                  <a:lnTo>
                    <a:pt x="1822704" y="0"/>
                  </a:lnTo>
                  <a:lnTo>
                    <a:pt x="0" y="0"/>
                  </a:lnTo>
                  <a:lnTo>
                    <a:pt x="0" y="106923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3945635" y="8273795"/>
            <a:ext cx="3473450" cy="1892935"/>
            <a:chOff x="3945635" y="8273795"/>
            <a:chExt cx="3473450" cy="1892935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01197" y="10028970"/>
              <a:ext cx="131230" cy="13123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107681" y="9986987"/>
              <a:ext cx="311150" cy="179705"/>
            </a:xfrm>
            <a:custGeom>
              <a:avLst/>
              <a:gdLst/>
              <a:ahLst/>
              <a:cxnLst/>
              <a:rect l="l" t="t" r="r" b="b"/>
              <a:pathLst>
                <a:path w="311150" h="179704">
                  <a:moveTo>
                    <a:pt x="306704" y="0"/>
                  </a:moveTo>
                  <a:lnTo>
                    <a:pt x="302768" y="1054"/>
                  </a:lnTo>
                  <a:lnTo>
                    <a:pt x="302514" y="63"/>
                  </a:lnTo>
                  <a:lnTo>
                    <a:pt x="302385" y="12047"/>
                  </a:lnTo>
                  <a:lnTo>
                    <a:pt x="303291" y="25833"/>
                  </a:lnTo>
                  <a:lnTo>
                    <a:pt x="304889" y="39630"/>
                  </a:lnTo>
                  <a:lnTo>
                    <a:pt x="306832" y="51650"/>
                  </a:lnTo>
                  <a:lnTo>
                    <a:pt x="302011" y="71757"/>
                  </a:lnTo>
                  <a:lnTo>
                    <a:pt x="286369" y="91803"/>
                  </a:lnTo>
                  <a:lnTo>
                    <a:pt x="268416" y="107927"/>
                  </a:lnTo>
                  <a:lnTo>
                    <a:pt x="256667" y="116268"/>
                  </a:lnTo>
                  <a:lnTo>
                    <a:pt x="254253" y="117411"/>
                  </a:lnTo>
                  <a:lnTo>
                    <a:pt x="247776" y="124447"/>
                  </a:lnTo>
                  <a:lnTo>
                    <a:pt x="211665" y="154731"/>
                  </a:lnTo>
                  <a:lnTo>
                    <a:pt x="161101" y="174393"/>
                  </a:lnTo>
                  <a:lnTo>
                    <a:pt x="134635" y="171699"/>
                  </a:lnTo>
                  <a:lnTo>
                    <a:pt x="114004" y="161215"/>
                  </a:lnTo>
                  <a:lnTo>
                    <a:pt x="101219" y="146316"/>
                  </a:lnTo>
                  <a:lnTo>
                    <a:pt x="89308" y="130560"/>
                  </a:lnTo>
                  <a:lnTo>
                    <a:pt x="73183" y="118210"/>
                  </a:lnTo>
                  <a:lnTo>
                    <a:pt x="55106" y="109553"/>
                  </a:lnTo>
                  <a:lnTo>
                    <a:pt x="37338" y="104876"/>
                  </a:lnTo>
                  <a:lnTo>
                    <a:pt x="27481" y="101362"/>
                  </a:lnTo>
                  <a:lnTo>
                    <a:pt x="18684" y="95038"/>
                  </a:lnTo>
                  <a:lnTo>
                    <a:pt x="11245" y="87465"/>
                  </a:lnTo>
                  <a:lnTo>
                    <a:pt x="5461" y="80200"/>
                  </a:lnTo>
                  <a:lnTo>
                    <a:pt x="0" y="81648"/>
                  </a:lnTo>
                  <a:lnTo>
                    <a:pt x="36068" y="109969"/>
                  </a:lnTo>
                  <a:lnTo>
                    <a:pt x="52792" y="114654"/>
                  </a:lnTo>
                  <a:lnTo>
                    <a:pt x="69850" y="122807"/>
                  </a:lnTo>
                  <a:lnTo>
                    <a:pt x="85002" y="134234"/>
                  </a:lnTo>
                  <a:lnTo>
                    <a:pt x="96012" y="148742"/>
                  </a:lnTo>
                  <a:lnTo>
                    <a:pt x="107517" y="162982"/>
                  </a:lnTo>
                  <a:lnTo>
                    <a:pt x="125761" y="174072"/>
                  </a:lnTo>
                  <a:lnTo>
                    <a:pt x="149197" y="179514"/>
                  </a:lnTo>
                  <a:lnTo>
                    <a:pt x="176275" y="176809"/>
                  </a:lnTo>
                  <a:lnTo>
                    <a:pt x="213582" y="159407"/>
                  </a:lnTo>
                  <a:lnTo>
                    <a:pt x="253746" y="124968"/>
                  </a:lnTo>
                  <a:lnTo>
                    <a:pt x="256159" y="122199"/>
                  </a:lnTo>
                  <a:lnTo>
                    <a:pt x="258064" y="121678"/>
                  </a:lnTo>
                  <a:lnTo>
                    <a:pt x="269624" y="113625"/>
                  </a:lnTo>
                  <a:lnTo>
                    <a:pt x="288829" y="96753"/>
                  </a:lnTo>
                  <a:lnTo>
                    <a:pt x="305891" y="74821"/>
                  </a:lnTo>
                  <a:lnTo>
                    <a:pt x="311023" y="51587"/>
                  </a:lnTo>
                  <a:lnTo>
                    <a:pt x="308544" y="35995"/>
                  </a:lnTo>
                  <a:lnTo>
                    <a:pt x="307101" y="21512"/>
                  </a:lnTo>
                  <a:lnTo>
                    <a:pt x="306540" y="9169"/>
                  </a:lnTo>
                  <a:lnTo>
                    <a:pt x="3067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0513" y="9993782"/>
              <a:ext cx="230711" cy="15255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45635" y="8273795"/>
              <a:ext cx="3162300" cy="1844039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746251" y="1186941"/>
            <a:ext cx="2941955" cy="65151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 algn="just">
              <a:lnSpc>
                <a:spcPct val="91000"/>
              </a:lnSpc>
              <a:spcBef>
                <a:spcPts val="220"/>
              </a:spcBef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Quando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Paul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Claire-Louise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compraram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suas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terras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Wicklow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2012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decidiram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fazer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coisas de forma diferente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criar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um habitat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para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todas</a:t>
            </a:r>
            <a:r>
              <a:rPr sz="1100" spc="-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as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espécies</a:t>
            </a:r>
            <a:r>
              <a:rPr sz="1100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abelhas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Irlanda.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46251" y="1949322"/>
            <a:ext cx="6407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Atividades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46251" y="2254122"/>
            <a:ext cx="294195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58850" algn="l"/>
                <a:tab pos="1692275" algn="l"/>
                <a:tab pos="1893570" algn="l"/>
                <a:tab pos="2400935" algn="l"/>
                <a:tab pos="2678430" algn="l"/>
              </a:tabLst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Ori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g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i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l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n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te	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l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ean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d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	a	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g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t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ã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	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	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u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46251" y="2406522"/>
            <a:ext cx="2941320" cy="3460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1200"/>
              </a:lnSpc>
              <a:spcBef>
                <a:spcPts val="240"/>
              </a:spcBef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exploração</a:t>
            </a:r>
            <a:r>
              <a:rPr sz="1100" spc="1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hortícola</a:t>
            </a:r>
            <a:r>
              <a:rPr sz="1100" spc="1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biológica</a:t>
            </a:r>
            <a:r>
              <a:rPr sz="1100" spc="10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produtiva,</a:t>
            </a:r>
            <a:r>
              <a:rPr sz="1100" spc="10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Paul</a:t>
            </a:r>
            <a:r>
              <a:rPr sz="1100" spc="10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Clare-Louise</a:t>
            </a:r>
            <a:r>
              <a:rPr sz="1100" spc="18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lutaram</a:t>
            </a:r>
            <a:r>
              <a:rPr sz="1100" spc="17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para</a:t>
            </a:r>
            <a:r>
              <a:rPr sz="1100" spc="18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domar</a:t>
            </a:r>
            <a:r>
              <a:rPr sz="1100" spc="18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spc="16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natureza</a:t>
            </a:r>
            <a:r>
              <a:rPr sz="1100" spc="18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46251" y="2711322"/>
            <a:ext cx="2942590" cy="11080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240"/>
              </a:spcBef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impedir que esta prejudicasse as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suas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culturas.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A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dado momento, decidiram, em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vez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combater,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trabalhar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com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natureza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Paul, Louise,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sua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família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possuem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mantêm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agora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55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acres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de 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habitat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nativo,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constituído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por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prados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flores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silvestres,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12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acres de habitats de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zonas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húmidas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outros</a:t>
            </a:r>
            <a:r>
              <a:rPr sz="1100" spc="-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ecossistemas</a:t>
            </a:r>
            <a:r>
              <a:rPr sz="1100" spc="-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vitais.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46251" y="3930776"/>
            <a:ext cx="2941320" cy="6508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240"/>
              </a:spcBef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2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acres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suas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terras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são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reservados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como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fazenda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vegana orgânica</a:t>
            </a:r>
            <a:r>
              <a:rPr sz="1100" spc="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certificada</a:t>
            </a:r>
            <a:r>
              <a:rPr sz="1100" spc="2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apenas,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com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os outros 53 acres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cedidos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à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natureza, fornecendo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um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habitat</a:t>
            </a:r>
            <a:r>
              <a:rPr sz="1100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para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abelhas</a:t>
            </a:r>
            <a:r>
              <a:rPr sz="1100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nativas.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90448" y="4692776"/>
            <a:ext cx="2848610" cy="14128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635" algn="ctr">
              <a:lnSpc>
                <a:spcPts val="1200"/>
              </a:lnSpc>
              <a:spcBef>
                <a:spcPts val="240"/>
              </a:spcBef>
            </a:pP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‘Então, o que somos nós? Somos </a:t>
            </a:r>
            <a:r>
              <a:rPr sz="1100" b="1" i="1" spc="-5" dirty="0">
                <a:solidFill>
                  <a:srgbClr val="355092"/>
                </a:solidFill>
                <a:latin typeface="Calibri"/>
                <a:cs typeface="Calibri"/>
              </a:rPr>
              <a:t>inspiradores.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 Estamos a </a:t>
            </a:r>
            <a:r>
              <a:rPr sz="1100" b="1" i="1" spc="-5" dirty="0">
                <a:solidFill>
                  <a:srgbClr val="355092"/>
                </a:solidFill>
                <a:latin typeface="Calibri"/>
                <a:cs typeface="Calibri"/>
              </a:rPr>
              <a:t>restabelecer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a </a:t>
            </a:r>
            <a:r>
              <a:rPr sz="1100" b="1" i="1" spc="-5" dirty="0">
                <a:solidFill>
                  <a:srgbClr val="355092"/>
                </a:solidFill>
                <a:latin typeface="Calibri"/>
                <a:cs typeface="Calibri"/>
              </a:rPr>
              <a:t>ligação.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Somos campos </a:t>
            </a:r>
            <a:r>
              <a:rPr sz="1100" b="1" i="1" spc="-235" dirty="0">
                <a:solidFill>
                  <a:srgbClr val="355092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de </a:t>
            </a:r>
            <a:r>
              <a:rPr sz="1100" b="1" i="1" spc="-5" dirty="0">
                <a:solidFill>
                  <a:srgbClr val="355092"/>
                </a:solidFill>
                <a:latin typeface="Calibri"/>
                <a:cs typeface="Calibri"/>
              </a:rPr>
              <a:t>prados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de </a:t>
            </a:r>
            <a:r>
              <a:rPr sz="1100" b="1" i="1" spc="-5" dirty="0">
                <a:solidFill>
                  <a:srgbClr val="355092"/>
                </a:solidFill>
                <a:latin typeface="Calibri"/>
                <a:cs typeface="Calibri"/>
              </a:rPr>
              <a:t>flores silvestres,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girassóis, </a:t>
            </a:r>
            <a:r>
              <a:rPr sz="1100" b="1" i="1" spc="-5" dirty="0">
                <a:solidFill>
                  <a:srgbClr val="355092"/>
                </a:solidFill>
                <a:latin typeface="Calibri"/>
                <a:cs typeface="Calibri"/>
              </a:rPr>
              <a:t>facélias,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 trevos e mostarda a zumbir com </a:t>
            </a:r>
            <a:r>
              <a:rPr sz="1100" b="1" i="1" spc="-5" dirty="0">
                <a:solidFill>
                  <a:srgbClr val="355092"/>
                </a:solidFill>
                <a:latin typeface="Calibri"/>
                <a:cs typeface="Calibri"/>
              </a:rPr>
              <a:t>abelhas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e a </a:t>
            </a:r>
            <a:r>
              <a:rPr sz="1100" b="1" i="1" spc="5" dirty="0">
                <a:solidFill>
                  <a:srgbClr val="355092"/>
                </a:solidFill>
                <a:latin typeface="Calibri"/>
                <a:cs typeface="Calibri"/>
              </a:rPr>
              <a:t> </a:t>
            </a:r>
            <a:r>
              <a:rPr sz="1100" b="1" i="1" spc="-5" dirty="0">
                <a:solidFill>
                  <a:srgbClr val="355092"/>
                </a:solidFill>
                <a:latin typeface="Calibri"/>
                <a:cs typeface="Calibri"/>
              </a:rPr>
              <a:t>dançar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com </a:t>
            </a:r>
            <a:r>
              <a:rPr sz="1100" b="1" i="1" spc="-5" dirty="0">
                <a:solidFill>
                  <a:srgbClr val="355092"/>
                </a:solidFill>
                <a:latin typeface="Calibri"/>
                <a:cs typeface="Calibri"/>
              </a:rPr>
              <a:t>borboletas.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Somos </a:t>
            </a:r>
            <a:r>
              <a:rPr sz="1100" b="1" i="1" spc="-5" dirty="0">
                <a:solidFill>
                  <a:srgbClr val="355092"/>
                </a:solidFill>
                <a:latin typeface="Calibri"/>
                <a:cs typeface="Calibri"/>
              </a:rPr>
              <a:t>vastas sebes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 </a:t>
            </a:r>
            <a:r>
              <a:rPr sz="1100" b="1" i="1" spc="-5" dirty="0">
                <a:solidFill>
                  <a:srgbClr val="355092"/>
                </a:solidFill>
                <a:latin typeface="Calibri"/>
                <a:cs typeface="Calibri"/>
              </a:rPr>
              <a:t>desgrenhadas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e cheias de urtigas, silvas, cardos, </a:t>
            </a:r>
            <a:r>
              <a:rPr sz="1100" b="1" i="1" spc="-235" dirty="0">
                <a:solidFill>
                  <a:srgbClr val="355092"/>
                </a:solidFill>
                <a:latin typeface="Calibri"/>
                <a:cs typeface="Calibri"/>
              </a:rPr>
              <a:t> </a:t>
            </a:r>
            <a:r>
              <a:rPr sz="1100" b="1" i="1" spc="-5" dirty="0">
                <a:solidFill>
                  <a:srgbClr val="355092"/>
                </a:solidFill>
                <a:latin typeface="Calibri"/>
                <a:cs typeface="Calibri"/>
              </a:rPr>
              <a:t>flores silvestres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e vida. Somos </a:t>
            </a:r>
            <a:r>
              <a:rPr sz="1100" b="1" i="1" spc="-5" dirty="0">
                <a:solidFill>
                  <a:srgbClr val="355092"/>
                </a:solidFill>
                <a:latin typeface="Calibri"/>
                <a:cs typeface="Calibri"/>
              </a:rPr>
              <a:t>árvores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cheias de </a:t>
            </a:r>
            <a:r>
              <a:rPr sz="1100" b="1" i="1" spc="5" dirty="0">
                <a:solidFill>
                  <a:srgbClr val="355092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uma </a:t>
            </a:r>
            <a:r>
              <a:rPr sz="1100" b="1" i="1" spc="-5" dirty="0">
                <a:solidFill>
                  <a:srgbClr val="355092"/>
                </a:solidFill>
                <a:latin typeface="Calibri"/>
                <a:cs typeface="Calibri"/>
              </a:rPr>
              <a:t>cacofonia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de canto de </a:t>
            </a:r>
            <a:r>
              <a:rPr sz="1100" b="1" i="1" spc="-5" dirty="0">
                <a:solidFill>
                  <a:srgbClr val="355092"/>
                </a:solidFill>
                <a:latin typeface="Calibri"/>
                <a:cs typeface="Calibri"/>
              </a:rPr>
              <a:t>pássaros.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Somos </a:t>
            </a:r>
            <a:r>
              <a:rPr sz="1100" b="1" i="1" spc="5" dirty="0">
                <a:solidFill>
                  <a:srgbClr val="355092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literalmente</a:t>
            </a:r>
            <a:r>
              <a:rPr sz="1100" b="1" i="1" spc="-30" dirty="0">
                <a:solidFill>
                  <a:srgbClr val="355092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uma</a:t>
            </a:r>
            <a:r>
              <a:rPr sz="1100" b="1" i="1" spc="-30" dirty="0">
                <a:solidFill>
                  <a:srgbClr val="355092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lufada</a:t>
            </a:r>
            <a:r>
              <a:rPr sz="1100" b="1" i="1" spc="-45" dirty="0">
                <a:solidFill>
                  <a:srgbClr val="355092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de</a:t>
            </a:r>
            <a:r>
              <a:rPr sz="1100" b="1" i="1" spc="-25" dirty="0">
                <a:solidFill>
                  <a:srgbClr val="355092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ar</a:t>
            </a:r>
            <a:r>
              <a:rPr sz="1100" b="1" i="1" spc="-15" dirty="0">
                <a:solidFill>
                  <a:srgbClr val="355092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fresco..’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46251" y="6217157"/>
            <a:ext cx="2941955" cy="385191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240"/>
              </a:spcBef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Nunca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se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tendo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assumido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como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ativistas,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Paul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e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Clare-Louise dizem que são "ativistas relutantes",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pois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acreditam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que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não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deve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haver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nada</a:t>
            </a:r>
            <a:r>
              <a:rPr sz="1100" spc="2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especial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no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cuidado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com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espécies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insetos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nativos.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Apesar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disto,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Paul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Clare-Louise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são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embaixadores</a:t>
            </a:r>
            <a:r>
              <a:rPr sz="1100" spc="114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da</a:t>
            </a:r>
            <a:r>
              <a:rPr sz="1100" spc="9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população</a:t>
            </a:r>
            <a:r>
              <a:rPr sz="1100" spc="1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spc="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abelhas</a:t>
            </a:r>
            <a:r>
              <a:rPr sz="1100" spc="1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da</a:t>
            </a:r>
            <a:r>
              <a:rPr sz="1100" spc="114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Irlanda </a:t>
            </a:r>
            <a:r>
              <a:rPr sz="1100" spc="-2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estão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 dar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um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exemplo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para 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resto da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Europa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do Mundo sobre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que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é</a:t>
            </a:r>
            <a:r>
              <a:rPr sz="1100" spc="2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possível</a:t>
            </a:r>
            <a:r>
              <a:rPr sz="1100" spc="229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apenas cedendo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à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Natureza.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85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1100" b="1" dirty="0">
                <a:solidFill>
                  <a:srgbClr val="EB7339"/>
                </a:solidFill>
                <a:latin typeface="Calibri"/>
                <a:cs typeface="Calibri"/>
              </a:rPr>
              <a:t>Evidência</a:t>
            </a:r>
            <a:r>
              <a:rPr sz="1100" b="1" spc="-3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de </a:t>
            </a:r>
            <a:r>
              <a:rPr sz="1100" b="1" dirty="0">
                <a:solidFill>
                  <a:srgbClr val="EB7339"/>
                </a:solidFill>
                <a:latin typeface="Calibri"/>
                <a:cs typeface="Calibri"/>
              </a:rPr>
              <a:t>sucesso</a:t>
            </a:r>
            <a:r>
              <a:rPr sz="1100" b="1" spc="-3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EB7339"/>
                </a:solidFill>
                <a:latin typeface="Calibri"/>
                <a:cs typeface="Calibri"/>
              </a:rPr>
              <a:t>e</a:t>
            </a:r>
            <a:r>
              <a:rPr sz="1100" b="1" spc="-1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transferibilidade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950">
              <a:latin typeface="Calibri"/>
              <a:cs typeface="Calibri"/>
            </a:endParaRPr>
          </a:p>
          <a:p>
            <a:pPr marL="12700" marR="5080" algn="just">
              <a:lnSpc>
                <a:spcPct val="90900"/>
              </a:lnSpc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Durante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última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década devolveram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as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suas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terras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à Natureza,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criando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um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santuário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para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as Abelhas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da Irlanda.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Os 55 acres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terra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são agora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 lar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flora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fauna nativa da Irlanda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funcionam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como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um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sumidouro</a:t>
            </a:r>
            <a:r>
              <a:rPr sz="1100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carbono.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000">
              <a:latin typeface="Calibri"/>
              <a:cs typeface="Calibri"/>
            </a:endParaRPr>
          </a:p>
          <a:p>
            <a:pPr marL="12700" marR="5080" algn="just">
              <a:lnSpc>
                <a:spcPts val="1200"/>
              </a:lnSpc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Não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só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criaram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com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sucesso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um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santuário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para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abelhas nativas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polinizadores nas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suas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terras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em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Wicklow,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como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também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estão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a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alargar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o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seu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alcance através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transferência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conhecimentos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e a encorajar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outros interessados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envolverem-se.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Através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seu esquema "Business for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Bees"</a:t>
            </a:r>
            <a:r>
              <a:rPr sz="1100" spc="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estão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spc="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comunicar</a:t>
            </a:r>
            <a:r>
              <a:rPr sz="1100" spc="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 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valor</a:t>
            </a:r>
            <a:r>
              <a:rPr sz="1100" spc="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económico</a:t>
            </a:r>
            <a:r>
              <a:rPr sz="1100" spc="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das</a:t>
            </a:r>
            <a:r>
              <a:rPr sz="1100" spc="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abelhas 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877436" y="1186941"/>
            <a:ext cx="2941320" cy="65151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 algn="just">
              <a:lnSpc>
                <a:spcPct val="91000"/>
              </a:lnSpc>
              <a:spcBef>
                <a:spcPts val="220"/>
              </a:spcBef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envolver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as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empresas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através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patrocínios,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parcerias,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doações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permitindo que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as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empresas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experimentem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verdadeira sustentabilidade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com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passeios</a:t>
            </a:r>
            <a:r>
              <a:rPr sz="1100" spc="-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empresariais</a:t>
            </a:r>
            <a:r>
              <a:rPr sz="1100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no Santuário</a:t>
            </a:r>
            <a:r>
              <a:rPr sz="1100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das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Abelhas.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877436" y="1949322"/>
            <a:ext cx="2941955" cy="11080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240"/>
              </a:spcBef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Para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estender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habitat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das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abelhas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para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além dos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seus 55 hectares,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Paul 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Clare-Louise iniciaram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projeto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"National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Meadowland",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pedindo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aos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agricultores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que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se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comprometessem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dedicar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2%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das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suas terras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uma política de não-pastoreio 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de 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Março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Setembro,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aumentando os</a:t>
            </a:r>
            <a:r>
              <a:rPr sz="1100" spc="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habitats</a:t>
            </a:r>
            <a:r>
              <a:rPr sz="1100" spc="229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para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as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abelhas</a:t>
            </a:r>
            <a:r>
              <a:rPr sz="1100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em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todo</a:t>
            </a:r>
            <a:r>
              <a:rPr sz="1100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país.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877436" y="3168522"/>
            <a:ext cx="2942590" cy="126936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 algn="just">
              <a:lnSpc>
                <a:spcPct val="90900"/>
              </a:lnSpc>
              <a:spcBef>
                <a:spcPts val="225"/>
              </a:spcBef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Santuário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das Abelhas criou uma comunidade de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aprendizagem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na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sua extensa página web.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Através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seu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website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da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presença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nos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meios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comunicação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social,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continua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educar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o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público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sobre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flora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fauna nativas da Irlanda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a definir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passos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claros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fáceis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para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o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que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todos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nós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podemos</a:t>
            </a:r>
            <a:r>
              <a:rPr sz="1100" spc="-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fazer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para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ajudar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salvar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as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abelhas.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ts val="1260"/>
              </a:lnSpc>
            </a:pPr>
            <a:r>
              <a:rPr sz="1400" spc="5" dirty="0">
                <a:solidFill>
                  <a:srgbClr val="EB7339"/>
                </a:solidFill>
                <a:latin typeface="Calibri"/>
                <a:cs typeface="Calibri"/>
              </a:rPr>
              <a:t>1.</a:t>
            </a:r>
            <a:r>
              <a:rPr sz="1400" spc="8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Parar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as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envenenar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com</a:t>
            </a:r>
            <a:r>
              <a:rPr sz="1100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produtos</a:t>
            </a:r>
            <a:r>
              <a:rPr sz="1100" spc="-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químicos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877436" y="4387976"/>
            <a:ext cx="2941320" cy="50673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241300" marR="5080" indent="-228600">
              <a:lnSpc>
                <a:spcPct val="87000"/>
              </a:lnSpc>
              <a:spcBef>
                <a:spcPts val="20"/>
              </a:spcBef>
              <a:buClr>
                <a:srgbClr val="EB7339"/>
              </a:buClr>
              <a:buSzPct val="127272"/>
              <a:buAutoNum type="arabicPeriod" startAt="2"/>
              <a:tabLst>
                <a:tab pos="241300" algn="l"/>
              </a:tabLst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Parar</a:t>
            </a:r>
            <a:r>
              <a:rPr sz="1100" spc="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spc="1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remover</a:t>
            </a:r>
            <a:r>
              <a:rPr sz="1100" spc="1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1100" spc="9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seu</a:t>
            </a:r>
            <a:r>
              <a:rPr sz="1100" spc="10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Habitat</a:t>
            </a:r>
            <a:r>
              <a:rPr sz="1100" spc="1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-</a:t>
            </a:r>
            <a:r>
              <a:rPr sz="1100" spc="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fornecer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habitat</a:t>
            </a:r>
            <a:endParaRPr sz="1100">
              <a:latin typeface="Calibri"/>
              <a:cs typeface="Calibri"/>
            </a:endParaRPr>
          </a:p>
          <a:p>
            <a:pPr marL="241300" indent="-228600">
              <a:lnSpc>
                <a:spcPts val="1260"/>
              </a:lnSpc>
              <a:buClr>
                <a:srgbClr val="EB7339"/>
              </a:buClr>
              <a:buSzPct val="127272"/>
              <a:buAutoNum type="arabicPeriod" startAt="2"/>
              <a:tabLst>
                <a:tab pos="241300" algn="l"/>
              </a:tabLst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Certificar-se</a:t>
            </a:r>
            <a:r>
              <a:rPr sz="1100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que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têm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comida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877436" y="4997576"/>
            <a:ext cx="2941955" cy="6508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240"/>
              </a:spcBef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transferibilidade das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ações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 Paul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Clare-Louise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é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simples.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Deixemos espaço para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natureza tomar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conta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forneceremos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um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habitat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para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as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abelhas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prosperarem.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84961" y="385317"/>
            <a:ext cx="43033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EB7339"/>
                </a:solidFill>
                <a:latin typeface="Calibri"/>
                <a:cs typeface="Calibri"/>
              </a:rPr>
              <a:t>INFORMAÇÃO</a:t>
            </a:r>
            <a:r>
              <a:rPr sz="1800" b="1" spc="-1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solidFill>
                  <a:srgbClr val="EB7339"/>
                </a:solidFill>
                <a:latin typeface="Calibri"/>
                <a:cs typeface="Calibri"/>
              </a:rPr>
              <a:t>DETALHADA </a:t>
            </a: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SOBRE</a:t>
            </a:r>
            <a:r>
              <a:rPr sz="1800" b="1" spc="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A</a:t>
            </a:r>
            <a:r>
              <a:rPr sz="1800" b="1" spc="-1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-25" dirty="0">
                <a:solidFill>
                  <a:srgbClr val="EB7339"/>
                </a:solidFill>
                <a:latin typeface="Calibri"/>
                <a:cs typeface="Calibri"/>
              </a:rPr>
              <a:t>PRÁTICA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26" name="object 2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45635" y="5698235"/>
            <a:ext cx="3171443" cy="2430780"/>
          </a:xfrm>
          <a:prstGeom prst="rect">
            <a:avLst/>
          </a:prstGeom>
        </p:spPr>
      </p:pic>
      <p:grpSp>
        <p:nvGrpSpPr>
          <p:cNvPr id="27" name="object 27"/>
          <p:cNvGrpSpPr/>
          <p:nvPr/>
        </p:nvGrpSpPr>
        <p:grpSpPr>
          <a:xfrm>
            <a:off x="582548" y="399287"/>
            <a:ext cx="6988175" cy="596265"/>
            <a:chOff x="582548" y="399287"/>
            <a:chExt cx="6988175" cy="596265"/>
          </a:xfrm>
        </p:grpSpPr>
        <p:pic>
          <p:nvPicPr>
            <p:cNvPr id="28" name="object 2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26352" y="399287"/>
              <a:ext cx="595883" cy="595884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592073" y="881633"/>
              <a:ext cx="6969125" cy="17780"/>
            </a:xfrm>
            <a:custGeom>
              <a:avLst/>
              <a:gdLst/>
              <a:ahLst/>
              <a:cxnLst/>
              <a:rect l="l" t="t" r="r" b="b"/>
              <a:pathLst>
                <a:path w="6969125" h="17780">
                  <a:moveTo>
                    <a:pt x="0" y="17525"/>
                  </a:moveTo>
                  <a:lnTo>
                    <a:pt x="6968617" y="0"/>
                  </a:lnTo>
                </a:path>
              </a:pathLst>
            </a:custGeom>
            <a:ln w="19050">
              <a:solidFill>
                <a:srgbClr val="354F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85">
              <a:lnSpc>
                <a:spcPts val="760"/>
              </a:lnSpc>
            </a:pPr>
            <a:r>
              <a:rPr spc="-5" dirty="0"/>
              <a:t>26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10043" y="7951658"/>
            <a:ext cx="114300" cy="18942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760"/>
              </a:lnSpc>
            </a:pP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o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c</a:t>
            </a:r>
            <a:r>
              <a:rPr sz="700" spc="114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a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204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2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e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a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r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12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g</a:t>
            </a:r>
            <a:r>
              <a:rPr sz="700" spc="2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21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C</a:t>
            </a:r>
            <a:r>
              <a:rPr sz="700" spc="9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o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m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m</a:t>
            </a:r>
            <a:r>
              <a:rPr sz="700" spc="9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u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t</a:t>
            </a:r>
            <a:r>
              <a:rPr sz="700" spc="12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e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s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107681" y="9986987"/>
            <a:ext cx="311150" cy="179705"/>
            <a:chOff x="7107681" y="9986987"/>
            <a:chExt cx="311150" cy="17970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01197" y="10028970"/>
              <a:ext cx="131230" cy="13123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107681" y="9986987"/>
              <a:ext cx="311150" cy="179705"/>
            </a:xfrm>
            <a:custGeom>
              <a:avLst/>
              <a:gdLst/>
              <a:ahLst/>
              <a:cxnLst/>
              <a:rect l="l" t="t" r="r" b="b"/>
              <a:pathLst>
                <a:path w="311150" h="179704">
                  <a:moveTo>
                    <a:pt x="306704" y="0"/>
                  </a:moveTo>
                  <a:lnTo>
                    <a:pt x="302768" y="1054"/>
                  </a:lnTo>
                  <a:lnTo>
                    <a:pt x="302514" y="63"/>
                  </a:lnTo>
                  <a:lnTo>
                    <a:pt x="302385" y="12047"/>
                  </a:lnTo>
                  <a:lnTo>
                    <a:pt x="303291" y="25833"/>
                  </a:lnTo>
                  <a:lnTo>
                    <a:pt x="304889" y="39630"/>
                  </a:lnTo>
                  <a:lnTo>
                    <a:pt x="306832" y="51650"/>
                  </a:lnTo>
                  <a:lnTo>
                    <a:pt x="302011" y="71757"/>
                  </a:lnTo>
                  <a:lnTo>
                    <a:pt x="286369" y="91803"/>
                  </a:lnTo>
                  <a:lnTo>
                    <a:pt x="268416" y="107927"/>
                  </a:lnTo>
                  <a:lnTo>
                    <a:pt x="256667" y="116268"/>
                  </a:lnTo>
                  <a:lnTo>
                    <a:pt x="254253" y="117411"/>
                  </a:lnTo>
                  <a:lnTo>
                    <a:pt x="247776" y="124447"/>
                  </a:lnTo>
                  <a:lnTo>
                    <a:pt x="211665" y="154731"/>
                  </a:lnTo>
                  <a:lnTo>
                    <a:pt x="161101" y="174393"/>
                  </a:lnTo>
                  <a:lnTo>
                    <a:pt x="134635" y="171699"/>
                  </a:lnTo>
                  <a:lnTo>
                    <a:pt x="114004" y="161215"/>
                  </a:lnTo>
                  <a:lnTo>
                    <a:pt x="101219" y="146316"/>
                  </a:lnTo>
                  <a:lnTo>
                    <a:pt x="89308" y="130560"/>
                  </a:lnTo>
                  <a:lnTo>
                    <a:pt x="73183" y="118210"/>
                  </a:lnTo>
                  <a:lnTo>
                    <a:pt x="55106" y="109553"/>
                  </a:lnTo>
                  <a:lnTo>
                    <a:pt x="37338" y="104876"/>
                  </a:lnTo>
                  <a:lnTo>
                    <a:pt x="27481" y="101362"/>
                  </a:lnTo>
                  <a:lnTo>
                    <a:pt x="18684" y="95038"/>
                  </a:lnTo>
                  <a:lnTo>
                    <a:pt x="11245" y="87465"/>
                  </a:lnTo>
                  <a:lnTo>
                    <a:pt x="5461" y="80200"/>
                  </a:lnTo>
                  <a:lnTo>
                    <a:pt x="0" y="81648"/>
                  </a:lnTo>
                  <a:lnTo>
                    <a:pt x="36068" y="109969"/>
                  </a:lnTo>
                  <a:lnTo>
                    <a:pt x="52792" y="114654"/>
                  </a:lnTo>
                  <a:lnTo>
                    <a:pt x="69850" y="122807"/>
                  </a:lnTo>
                  <a:lnTo>
                    <a:pt x="85002" y="134234"/>
                  </a:lnTo>
                  <a:lnTo>
                    <a:pt x="96012" y="148742"/>
                  </a:lnTo>
                  <a:lnTo>
                    <a:pt x="107517" y="162982"/>
                  </a:lnTo>
                  <a:lnTo>
                    <a:pt x="125761" y="174072"/>
                  </a:lnTo>
                  <a:lnTo>
                    <a:pt x="149197" y="179514"/>
                  </a:lnTo>
                  <a:lnTo>
                    <a:pt x="176275" y="176809"/>
                  </a:lnTo>
                  <a:lnTo>
                    <a:pt x="213582" y="159407"/>
                  </a:lnTo>
                  <a:lnTo>
                    <a:pt x="253746" y="124968"/>
                  </a:lnTo>
                  <a:lnTo>
                    <a:pt x="256159" y="122199"/>
                  </a:lnTo>
                  <a:lnTo>
                    <a:pt x="258064" y="121678"/>
                  </a:lnTo>
                  <a:lnTo>
                    <a:pt x="269624" y="113625"/>
                  </a:lnTo>
                  <a:lnTo>
                    <a:pt x="288829" y="96753"/>
                  </a:lnTo>
                  <a:lnTo>
                    <a:pt x="305891" y="74821"/>
                  </a:lnTo>
                  <a:lnTo>
                    <a:pt x="311023" y="51587"/>
                  </a:lnTo>
                  <a:lnTo>
                    <a:pt x="308544" y="35995"/>
                  </a:lnTo>
                  <a:lnTo>
                    <a:pt x="307101" y="21512"/>
                  </a:lnTo>
                  <a:lnTo>
                    <a:pt x="306540" y="9169"/>
                  </a:lnTo>
                  <a:lnTo>
                    <a:pt x="3067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0513" y="9993781"/>
              <a:ext cx="230711" cy="152552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0" y="0"/>
            <a:ext cx="2169160" cy="10690860"/>
            <a:chOff x="0" y="0"/>
            <a:chExt cx="2169160" cy="10690860"/>
          </a:xfrm>
        </p:grpSpPr>
        <p:sp>
          <p:nvSpPr>
            <p:cNvPr id="8" name="object 8"/>
            <p:cNvSpPr/>
            <p:nvPr/>
          </p:nvSpPr>
          <p:spPr>
            <a:xfrm>
              <a:off x="0" y="0"/>
              <a:ext cx="346075" cy="10690860"/>
            </a:xfrm>
            <a:custGeom>
              <a:avLst/>
              <a:gdLst/>
              <a:ahLst/>
              <a:cxnLst/>
              <a:rect l="l" t="t" r="r" b="b"/>
              <a:pathLst>
                <a:path w="346075" h="10690860">
                  <a:moveTo>
                    <a:pt x="345948" y="0"/>
                  </a:moveTo>
                  <a:lnTo>
                    <a:pt x="0" y="0"/>
                  </a:lnTo>
                  <a:lnTo>
                    <a:pt x="0" y="10690859"/>
                  </a:lnTo>
                  <a:lnTo>
                    <a:pt x="345948" y="10690859"/>
                  </a:lnTo>
                  <a:lnTo>
                    <a:pt x="345948" y="0"/>
                  </a:lnTo>
                  <a:close/>
                </a:path>
              </a:pathLst>
            </a:custGeom>
            <a:solidFill>
              <a:srgbClr val="354F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3559314"/>
              <a:ext cx="1183005" cy="3337560"/>
            </a:xfrm>
            <a:custGeom>
              <a:avLst/>
              <a:gdLst/>
              <a:ahLst/>
              <a:cxnLst/>
              <a:rect l="l" t="t" r="r" b="b"/>
              <a:pathLst>
                <a:path w="1183005" h="3337559">
                  <a:moveTo>
                    <a:pt x="260604" y="1830438"/>
                  </a:moveTo>
                  <a:lnTo>
                    <a:pt x="257517" y="1787461"/>
                  </a:lnTo>
                  <a:lnTo>
                    <a:pt x="248285" y="1744992"/>
                  </a:lnTo>
                  <a:lnTo>
                    <a:pt x="232879" y="1703527"/>
                  </a:lnTo>
                  <a:lnTo>
                    <a:pt x="211328" y="1663598"/>
                  </a:lnTo>
                  <a:lnTo>
                    <a:pt x="183616" y="1625714"/>
                  </a:lnTo>
                  <a:lnTo>
                    <a:pt x="149745" y="1590408"/>
                  </a:lnTo>
                  <a:lnTo>
                    <a:pt x="104838" y="1541284"/>
                  </a:lnTo>
                  <a:lnTo>
                    <a:pt x="65913" y="1488160"/>
                  </a:lnTo>
                  <a:lnTo>
                    <a:pt x="32537" y="1432115"/>
                  </a:lnTo>
                  <a:lnTo>
                    <a:pt x="4279" y="1374228"/>
                  </a:lnTo>
                  <a:lnTo>
                    <a:pt x="0" y="1363535"/>
                  </a:lnTo>
                  <a:lnTo>
                    <a:pt x="0" y="1488757"/>
                  </a:lnTo>
                  <a:lnTo>
                    <a:pt x="25654" y="1529613"/>
                  </a:lnTo>
                  <a:lnTo>
                    <a:pt x="66255" y="1583131"/>
                  </a:lnTo>
                  <a:lnTo>
                    <a:pt x="112801" y="1633461"/>
                  </a:lnTo>
                  <a:lnTo>
                    <a:pt x="146100" y="1671447"/>
                  </a:lnTo>
                  <a:lnTo>
                    <a:pt x="171869" y="1711452"/>
                  </a:lnTo>
                  <a:lnTo>
                    <a:pt x="189776" y="1753514"/>
                  </a:lnTo>
                  <a:lnTo>
                    <a:pt x="199466" y="1797621"/>
                  </a:lnTo>
                  <a:lnTo>
                    <a:pt x="200609" y="1843798"/>
                  </a:lnTo>
                  <a:lnTo>
                    <a:pt x="192862" y="1892033"/>
                  </a:lnTo>
                  <a:lnTo>
                    <a:pt x="179539" y="1936978"/>
                  </a:lnTo>
                  <a:lnTo>
                    <a:pt x="160223" y="1980907"/>
                  </a:lnTo>
                  <a:lnTo>
                    <a:pt x="135636" y="2023452"/>
                  </a:lnTo>
                  <a:lnTo>
                    <a:pt x="106502" y="2064232"/>
                  </a:lnTo>
                  <a:lnTo>
                    <a:pt x="73533" y="2102840"/>
                  </a:lnTo>
                  <a:lnTo>
                    <a:pt x="37452" y="2138896"/>
                  </a:lnTo>
                  <a:lnTo>
                    <a:pt x="0" y="2171141"/>
                  </a:lnTo>
                  <a:lnTo>
                    <a:pt x="0" y="2246719"/>
                  </a:lnTo>
                  <a:lnTo>
                    <a:pt x="59728" y="2201583"/>
                  </a:lnTo>
                  <a:lnTo>
                    <a:pt x="98171" y="2166569"/>
                  </a:lnTo>
                  <a:lnTo>
                    <a:pt x="134175" y="2128596"/>
                  </a:lnTo>
                  <a:lnTo>
                    <a:pt x="167081" y="2087968"/>
                  </a:lnTo>
                  <a:lnTo>
                    <a:pt x="196227" y="2044928"/>
                  </a:lnTo>
                  <a:lnTo>
                    <a:pt x="220941" y="1999780"/>
                  </a:lnTo>
                  <a:lnTo>
                    <a:pt x="240563" y="1952790"/>
                  </a:lnTo>
                  <a:lnTo>
                    <a:pt x="254444" y="1904225"/>
                  </a:lnTo>
                  <a:lnTo>
                    <a:pt x="260502" y="1848916"/>
                  </a:lnTo>
                  <a:lnTo>
                    <a:pt x="260604" y="1830438"/>
                  </a:lnTo>
                  <a:close/>
                </a:path>
                <a:path w="1183005" h="3337559">
                  <a:moveTo>
                    <a:pt x="925068" y="2076437"/>
                  </a:moveTo>
                  <a:lnTo>
                    <a:pt x="922794" y="2036559"/>
                  </a:lnTo>
                  <a:lnTo>
                    <a:pt x="916012" y="1994966"/>
                  </a:lnTo>
                  <a:lnTo>
                    <a:pt x="904773" y="1951748"/>
                  </a:lnTo>
                  <a:lnTo>
                    <a:pt x="889127" y="1907019"/>
                  </a:lnTo>
                  <a:lnTo>
                    <a:pt x="869124" y="1860867"/>
                  </a:lnTo>
                  <a:lnTo>
                    <a:pt x="844816" y="1813407"/>
                  </a:lnTo>
                  <a:lnTo>
                    <a:pt x="816241" y="1764715"/>
                  </a:lnTo>
                  <a:lnTo>
                    <a:pt x="783475" y="1714906"/>
                  </a:lnTo>
                  <a:lnTo>
                    <a:pt x="746556" y="1664068"/>
                  </a:lnTo>
                  <a:lnTo>
                    <a:pt x="680237" y="1575854"/>
                  </a:lnTo>
                  <a:lnTo>
                    <a:pt x="621004" y="1495450"/>
                  </a:lnTo>
                  <a:lnTo>
                    <a:pt x="568452" y="1422387"/>
                  </a:lnTo>
                  <a:lnTo>
                    <a:pt x="522185" y="1356207"/>
                  </a:lnTo>
                  <a:lnTo>
                    <a:pt x="481812" y="1296441"/>
                  </a:lnTo>
                  <a:lnTo>
                    <a:pt x="446951" y="1242618"/>
                  </a:lnTo>
                  <a:lnTo>
                    <a:pt x="417195" y="1194257"/>
                  </a:lnTo>
                  <a:lnTo>
                    <a:pt x="392163" y="1150912"/>
                  </a:lnTo>
                  <a:lnTo>
                    <a:pt x="371449" y="1112088"/>
                  </a:lnTo>
                  <a:lnTo>
                    <a:pt x="354660" y="1077353"/>
                  </a:lnTo>
                  <a:lnTo>
                    <a:pt x="331317" y="1018184"/>
                  </a:lnTo>
                  <a:lnTo>
                    <a:pt x="318985" y="969683"/>
                  </a:lnTo>
                  <a:lnTo>
                    <a:pt x="314502" y="928090"/>
                  </a:lnTo>
                  <a:lnTo>
                    <a:pt x="314236" y="908710"/>
                  </a:lnTo>
                  <a:lnTo>
                    <a:pt x="314744" y="889647"/>
                  </a:lnTo>
                  <a:lnTo>
                    <a:pt x="315658" y="870445"/>
                  </a:lnTo>
                  <a:lnTo>
                    <a:pt x="315658" y="851903"/>
                  </a:lnTo>
                  <a:lnTo>
                    <a:pt x="314426" y="784707"/>
                  </a:lnTo>
                  <a:lnTo>
                    <a:pt x="309562" y="743813"/>
                  </a:lnTo>
                  <a:lnTo>
                    <a:pt x="301371" y="699477"/>
                  </a:lnTo>
                  <a:lnTo>
                    <a:pt x="289496" y="652767"/>
                  </a:lnTo>
                  <a:lnTo>
                    <a:pt x="273558" y="604774"/>
                  </a:lnTo>
                  <a:lnTo>
                    <a:pt x="253174" y="556552"/>
                  </a:lnTo>
                  <a:lnTo>
                    <a:pt x="228003" y="509181"/>
                  </a:lnTo>
                  <a:lnTo>
                    <a:pt x="197650" y="463715"/>
                  </a:lnTo>
                  <a:lnTo>
                    <a:pt x="161772" y="421246"/>
                  </a:lnTo>
                  <a:lnTo>
                    <a:pt x="123659" y="387007"/>
                  </a:lnTo>
                  <a:lnTo>
                    <a:pt x="83083" y="358127"/>
                  </a:lnTo>
                  <a:lnTo>
                    <a:pt x="39814" y="334746"/>
                  </a:lnTo>
                  <a:lnTo>
                    <a:pt x="0" y="319405"/>
                  </a:lnTo>
                  <a:lnTo>
                    <a:pt x="0" y="388327"/>
                  </a:lnTo>
                  <a:lnTo>
                    <a:pt x="41389" y="407123"/>
                  </a:lnTo>
                  <a:lnTo>
                    <a:pt x="82334" y="433057"/>
                  </a:lnTo>
                  <a:lnTo>
                    <a:pt x="118681" y="464299"/>
                  </a:lnTo>
                  <a:lnTo>
                    <a:pt x="152717" y="503732"/>
                  </a:lnTo>
                  <a:lnTo>
                    <a:pt x="181229" y="547255"/>
                  </a:lnTo>
                  <a:lnTo>
                    <a:pt x="204635" y="593521"/>
                  </a:lnTo>
                  <a:lnTo>
                    <a:pt x="223316" y="641159"/>
                  </a:lnTo>
                  <a:lnTo>
                    <a:pt x="237693" y="688784"/>
                  </a:lnTo>
                  <a:lnTo>
                    <a:pt x="248170" y="735050"/>
                  </a:lnTo>
                  <a:lnTo>
                    <a:pt x="255155" y="778573"/>
                  </a:lnTo>
                  <a:lnTo>
                    <a:pt x="259041" y="817981"/>
                  </a:lnTo>
                  <a:lnTo>
                    <a:pt x="260261" y="851903"/>
                  </a:lnTo>
                  <a:lnTo>
                    <a:pt x="260261" y="870445"/>
                  </a:lnTo>
                  <a:lnTo>
                    <a:pt x="259346" y="892467"/>
                  </a:lnTo>
                  <a:lnTo>
                    <a:pt x="258851" y="914146"/>
                  </a:lnTo>
                  <a:lnTo>
                    <a:pt x="260667" y="958494"/>
                  </a:lnTo>
                  <a:lnTo>
                    <a:pt x="268960" y="1007414"/>
                  </a:lnTo>
                  <a:lnTo>
                    <a:pt x="286931" y="1064806"/>
                  </a:lnTo>
                  <a:lnTo>
                    <a:pt x="317842" y="1134605"/>
                  </a:lnTo>
                  <a:lnTo>
                    <a:pt x="339140" y="1175385"/>
                  </a:lnTo>
                  <a:lnTo>
                    <a:pt x="364896" y="1220736"/>
                  </a:lnTo>
                  <a:lnTo>
                    <a:pt x="395490" y="1271143"/>
                  </a:lnTo>
                  <a:lnTo>
                    <a:pt x="431342" y="1327099"/>
                  </a:lnTo>
                  <a:lnTo>
                    <a:pt x="472833" y="1389087"/>
                  </a:lnTo>
                  <a:lnTo>
                    <a:pt x="520395" y="1457617"/>
                  </a:lnTo>
                  <a:lnTo>
                    <a:pt x="574421" y="1533156"/>
                  </a:lnTo>
                  <a:lnTo>
                    <a:pt x="635304" y="1616202"/>
                  </a:lnTo>
                  <a:lnTo>
                    <a:pt x="703465" y="1707248"/>
                  </a:lnTo>
                  <a:lnTo>
                    <a:pt x="743165" y="1761858"/>
                  </a:lnTo>
                  <a:lnTo>
                    <a:pt x="777328" y="1814880"/>
                  </a:lnTo>
                  <a:lnTo>
                    <a:pt x="805954" y="1866214"/>
                  </a:lnTo>
                  <a:lnTo>
                    <a:pt x="829030" y="1915731"/>
                  </a:lnTo>
                  <a:lnTo>
                    <a:pt x="846582" y="1963331"/>
                  </a:lnTo>
                  <a:lnTo>
                    <a:pt x="858583" y="2008911"/>
                  </a:lnTo>
                  <a:lnTo>
                    <a:pt x="865047" y="2052332"/>
                  </a:lnTo>
                  <a:lnTo>
                    <a:pt x="865974" y="2093506"/>
                  </a:lnTo>
                  <a:lnTo>
                    <a:pt x="861352" y="2132317"/>
                  </a:lnTo>
                  <a:lnTo>
                    <a:pt x="831799" y="2209330"/>
                  </a:lnTo>
                  <a:lnTo>
                    <a:pt x="805510" y="2246274"/>
                  </a:lnTo>
                  <a:lnTo>
                    <a:pt x="773303" y="2279688"/>
                  </a:lnTo>
                  <a:lnTo>
                    <a:pt x="736155" y="2309761"/>
                  </a:lnTo>
                  <a:lnTo>
                    <a:pt x="695032" y="2336723"/>
                  </a:lnTo>
                  <a:lnTo>
                    <a:pt x="650925" y="2360752"/>
                  </a:lnTo>
                  <a:lnTo>
                    <a:pt x="604799" y="2382062"/>
                  </a:lnTo>
                  <a:lnTo>
                    <a:pt x="557631" y="2400846"/>
                  </a:lnTo>
                  <a:lnTo>
                    <a:pt x="510387" y="2417318"/>
                  </a:lnTo>
                  <a:lnTo>
                    <a:pt x="464058" y="2431669"/>
                  </a:lnTo>
                  <a:lnTo>
                    <a:pt x="419620" y="2444102"/>
                  </a:lnTo>
                  <a:lnTo>
                    <a:pt x="378028" y="2454833"/>
                  </a:lnTo>
                  <a:lnTo>
                    <a:pt x="340283" y="2464041"/>
                  </a:lnTo>
                  <a:lnTo>
                    <a:pt x="321818" y="2470137"/>
                  </a:lnTo>
                  <a:lnTo>
                    <a:pt x="281406" y="2478316"/>
                  </a:lnTo>
                  <a:lnTo>
                    <a:pt x="243319" y="2484742"/>
                  </a:lnTo>
                  <a:lnTo>
                    <a:pt x="132803" y="2500490"/>
                  </a:lnTo>
                  <a:lnTo>
                    <a:pt x="93611" y="2507323"/>
                  </a:lnTo>
                  <a:lnTo>
                    <a:pt x="55956" y="2516365"/>
                  </a:lnTo>
                  <a:lnTo>
                    <a:pt x="19342" y="2528735"/>
                  </a:lnTo>
                  <a:lnTo>
                    <a:pt x="0" y="2537739"/>
                  </a:lnTo>
                  <a:lnTo>
                    <a:pt x="0" y="2608122"/>
                  </a:lnTo>
                  <a:lnTo>
                    <a:pt x="23850" y="2595461"/>
                  </a:lnTo>
                  <a:lnTo>
                    <a:pt x="59626" y="2582037"/>
                  </a:lnTo>
                  <a:lnTo>
                    <a:pt x="97078" y="2572105"/>
                  </a:lnTo>
                  <a:lnTo>
                    <a:pt x="137007" y="2564053"/>
                  </a:lnTo>
                  <a:lnTo>
                    <a:pt x="180238" y="2556243"/>
                  </a:lnTo>
                  <a:lnTo>
                    <a:pt x="213804" y="2551480"/>
                  </a:lnTo>
                  <a:lnTo>
                    <a:pt x="250253" y="2545550"/>
                  </a:lnTo>
                  <a:lnTo>
                    <a:pt x="290169" y="2537282"/>
                  </a:lnTo>
                  <a:lnTo>
                    <a:pt x="334124" y="2525509"/>
                  </a:lnTo>
                  <a:lnTo>
                    <a:pt x="352602" y="2519413"/>
                  </a:lnTo>
                  <a:lnTo>
                    <a:pt x="390245" y="2510891"/>
                  </a:lnTo>
                  <a:lnTo>
                    <a:pt x="431419" y="2500998"/>
                  </a:lnTo>
                  <a:lnTo>
                    <a:pt x="475310" y="2489492"/>
                  </a:lnTo>
                  <a:lnTo>
                    <a:pt x="521106" y="2476131"/>
                  </a:lnTo>
                  <a:lnTo>
                    <a:pt x="568020" y="2460675"/>
                  </a:lnTo>
                  <a:lnTo>
                    <a:pt x="615213" y="2442883"/>
                  </a:lnTo>
                  <a:lnTo>
                    <a:pt x="661911" y="2422499"/>
                  </a:lnTo>
                  <a:lnTo>
                    <a:pt x="707288" y="2399296"/>
                  </a:lnTo>
                  <a:lnTo>
                    <a:pt x="750531" y="2373033"/>
                  </a:lnTo>
                  <a:lnTo>
                    <a:pt x="790841" y="2343454"/>
                  </a:lnTo>
                  <a:lnTo>
                    <a:pt x="827417" y="2310320"/>
                  </a:lnTo>
                  <a:lnTo>
                    <a:pt x="859434" y="2273389"/>
                  </a:lnTo>
                  <a:lnTo>
                    <a:pt x="886091" y="2232431"/>
                  </a:lnTo>
                  <a:lnTo>
                    <a:pt x="906602" y="2187181"/>
                  </a:lnTo>
                  <a:lnTo>
                    <a:pt x="920445" y="2134095"/>
                  </a:lnTo>
                  <a:lnTo>
                    <a:pt x="923912" y="2106714"/>
                  </a:lnTo>
                  <a:lnTo>
                    <a:pt x="925068" y="2076437"/>
                  </a:lnTo>
                  <a:close/>
                </a:path>
                <a:path w="1183005" h="3337559">
                  <a:moveTo>
                    <a:pt x="1182636" y="1977377"/>
                  </a:moveTo>
                  <a:lnTo>
                    <a:pt x="1181481" y="1926513"/>
                  </a:lnTo>
                  <a:lnTo>
                    <a:pt x="1178013" y="1875066"/>
                  </a:lnTo>
                  <a:lnTo>
                    <a:pt x="1172235" y="1822450"/>
                  </a:lnTo>
                  <a:lnTo>
                    <a:pt x="1164170" y="1768081"/>
                  </a:lnTo>
                  <a:lnTo>
                    <a:pt x="1150340" y="1696974"/>
                  </a:lnTo>
                  <a:lnTo>
                    <a:pt x="1135024" y="1629105"/>
                  </a:lnTo>
                  <a:lnTo>
                    <a:pt x="1118425" y="1564449"/>
                  </a:lnTo>
                  <a:lnTo>
                    <a:pt x="1100696" y="1502943"/>
                  </a:lnTo>
                  <a:lnTo>
                    <a:pt x="1082027" y="1444510"/>
                  </a:lnTo>
                  <a:lnTo>
                    <a:pt x="1062596" y="1389100"/>
                  </a:lnTo>
                  <a:lnTo>
                    <a:pt x="1042593" y="1336649"/>
                  </a:lnTo>
                  <a:lnTo>
                    <a:pt x="1022184" y="1287094"/>
                  </a:lnTo>
                  <a:lnTo>
                    <a:pt x="1001572" y="1240383"/>
                  </a:lnTo>
                  <a:lnTo>
                    <a:pt x="980909" y="1196454"/>
                  </a:lnTo>
                  <a:lnTo>
                    <a:pt x="960399" y="1155255"/>
                  </a:lnTo>
                  <a:lnTo>
                    <a:pt x="940206" y="1116698"/>
                  </a:lnTo>
                  <a:lnTo>
                    <a:pt x="920508" y="1080757"/>
                  </a:lnTo>
                  <a:lnTo>
                    <a:pt x="901509" y="1047343"/>
                  </a:lnTo>
                  <a:lnTo>
                    <a:pt x="866267" y="987907"/>
                  </a:lnTo>
                  <a:lnTo>
                    <a:pt x="828763" y="927188"/>
                  </a:lnTo>
                  <a:lnTo>
                    <a:pt x="811174" y="897204"/>
                  </a:lnTo>
                  <a:lnTo>
                    <a:pt x="799350" y="871804"/>
                  </a:lnTo>
                  <a:lnTo>
                    <a:pt x="795032" y="851014"/>
                  </a:lnTo>
                  <a:lnTo>
                    <a:pt x="791451" y="837755"/>
                  </a:lnTo>
                  <a:lnTo>
                    <a:pt x="776846" y="793343"/>
                  </a:lnTo>
                  <a:lnTo>
                    <a:pt x="752729" y="729005"/>
                  </a:lnTo>
                  <a:lnTo>
                    <a:pt x="737260" y="690816"/>
                  </a:lnTo>
                  <a:lnTo>
                    <a:pt x="719582" y="649389"/>
                  </a:lnTo>
                  <a:lnTo>
                    <a:pt x="699782" y="605307"/>
                  </a:lnTo>
                  <a:lnTo>
                    <a:pt x="677900" y="559142"/>
                  </a:lnTo>
                  <a:lnTo>
                    <a:pt x="654024" y="511505"/>
                  </a:lnTo>
                  <a:lnTo>
                    <a:pt x="628180" y="462940"/>
                  </a:lnTo>
                  <a:lnTo>
                    <a:pt x="600468" y="414058"/>
                  </a:lnTo>
                  <a:lnTo>
                    <a:pt x="570915" y="365429"/>
                  </a:lnTo>
                  <a:lnTo>
                    <a:pt x="539597" y="317652"/>
                  </a:lnTo>
                  <a:lnTo>
                    <a:pt x="506577" y="271284"/>
                  </a:lnTo>
                  <a:lnTo>
                    <a:pt x="471919" y="226910"/>
                  </a:lnTo>
                  <a:lnTo>
                    <a:pt x="435673" y="185140"/>
                  </a:lnTo>
                  <a:lnTo>
                    <a:pt x="397916" y="146519"/>
                  </a:lnTo>
                  <a:lnTo>
                    <a:pt x="358698" y="111658"/>
                  </a:lnTo>
                  <a:lnTo>
                    <a:pt x="318084" y="81127"/>
                  </a:lnTo>
                  <a:lnTo>
                    <a:pt x="276136" y="55511"/>
                  </a:lnTo>
                  <a:lnTo>
                    <a:pt x="232918" y="35382"/>
                  </a:lnTo>
                  <a:lnTo>
                    <a:pt x="188480" y="21348"/>
                  </a:lnTo>
                  <a:lnTo>
                    <a:pt x="142900" y="13957"/>
                  </a:lnTo>
                  <a:lnTo>
                    <a:pt x="78625" y="8623"/>
                  </a:lnTo>
                  <a:lnTo>
                    <a:pt x="15290" y="1930"/>
                  </a:lnTo>
                  <a:lnTo>
                    <a:pt x="0" y="0"/>
                  </a:lnTo>
                  <a:lnTo>
                    <a:pt x="0" y="50355"/>
                  </a:lnTo>
                  <a:lnTo>
                    <a:pt x="36309" y="54610"/>
                  </a:lnTo>
                  <a:lnTo>
                    <a:pt x="85344" y="59524"/>
                  </a:lnTo>
                  <a:lnTo>
                    <a:pt x="130594" y="63233"/>
                  </a:lnTo>
                  <a:lnTo>
                    <a:pt x="172250" y="70421"/>
                  </a:lnTo>
                  <a:lnTo>
                    <a:pt x="213271" y="84785"/>
                  </a:lnTo>
                  <a:lnTo>
                    <a:pt x="253530" y="105664"/>
                  </a:lnTo>
                  <a:lnTo>
                    <a:pt x="292925" y="132397"/>
                  </a:lnTo>
                  <a:lnTo>
                    <a:pt x="331343" y="164312"/>
                  </a:lnTo>
                  <a:lnTo>
                    <a:pt x="368668" y="200748"/>
                  </a:lnTo>
                  <a:lnTo>
                    <a:pt x="404799" y="241007"/>
                  </a:lnTo>
                  <a:lnTo>
                    <a:pt x="439610" y="284454"/>
                  </a:lnTo>
                  <a:lnTo>
                    <a:pt x="473011" y="330403"/>
                  </a:lnTo>
                  <a:lnTo>
                    <a:pt x="504875" y="378180"/>
                  </a:lnTo>
                  <a:lnTo>
                    <a:pt x="535101" y="427126"/>
                  </a:lnTo>
                  <a:lnTo>
                    <a:pt x="563562" y="476567"/>
                  </a:lnTo>
                  <a:lnTo>
                    <a:pt x="590169" y="525830"/>
                  </a:lnTo>
                  <a:lnTo>
                    <a:pt x="614794" y="574255"/>
                  </a:lnTo>
                  <a:lnTo>
                    <a:pt x="637336" y="621169"/>
                  </a:lnTo>
                  <a:lnTo>
                    <a:pt x="657669" y="665911"/>
                  </a:lnTo>
                  <a:lnTo>
                    <a:pt x="675703" y="707783"/>
                  </a:lnTo>
                  <a:lnTo>
                    <a:pt x="691311" y="746150"/>
                  </a:lnTo>
                  <a:lnTo>
                    <a:pt x="714832" y="809637"/>
                  </a:lnTo>
                  <a:lnTo>
                    <a:pt x="727354" y="851014"/>
                  </a:lnTo>
                  <a:lnTo>
                    <a:pt x="735330" y="875525"/>
                  </a:lnTo>
                  <a:lnTo>
                    <a:pt x="749655" y="904087"/>
                  </a:lnTo>
                  <a:lnTo>
                    <a:pt x="769747" y="938441"/>
                  </a:lnTo>
                  <a:lnTo>
                    <a:pt x="810831" y="1006386"/>
                  </a:lnTo>
                  <a:lnTo>
                    <a:pt x="827760" y="1034707"/>
                  </a:lnTo>
                  <a:lnTo>
                    <a:pt x="864285" y="1098270"/>
                  </a:lnTo>
                  <a:lnTo>
                    <a:pt x="883551" y="1133640"/>
                  </a:lnTo>
                  <a:lnTo>
                    <a:pt x="903262" y="1171473"/>
                  </a:lnTo>
                  <a:lnTo>
                    <a:pt x="923277" y="1211846"/>
                  </a:lnTo>
                  <a:lnTo>
                    <a:pt x="943394" y="1254810"/>
                  </a:lnTo>
                  <a:lnTo>
                    <a:pt x="963472" y="1300429"/>
                  </a:lnTo>
                  <a:lnTo>
                    <a:pt x="983348" y="1348752"/>
                  </a:lnTo>
                  <a:lnTo>
                    <a:pt x="1002830" y="1399857"/>
                  </a:lnTo>
                  <a:lnTo>
                    <a:pt x="1021791" y="1453794"/>
                  </a:lnTo>
                  <a:lnTo>
                    <a:pt x="1040028" y="1510626"/>
                  </a:lnTo>
                  <a:lnTo>
                    <a:pt x="1057402" y="1570405"/>
                  </a:lnTo>
                  <a:lnTo>
                    <a:pt x="1073746" y="1633207"/>
                  </a:lnTo>
                  <a:lnTo>
                    <a:pt x="1088872" y="1699082"/>
                  </a:lnTo>
                  <a:lnTo>
                    <a:pt x="1102652" y="1768081"/>
                  </a:lnTo>
                  <a:lnTo>
                    <a:pt x="1112494" y="1828901"/>
                  </a:lnTo>
                  <a:lnTo>
                    <a:pt x="1118895" y="1888197"/>
                  </a:lnTo>
                  <a:lnTo>
                    <a:pt x="1121994" y="1945944"/>
                  </a:lnTo>
                  <a:lnTo>
                    <a:pt x="1121943" y="2002104"/>
                  </a:lnTo>
                  <a:lnTo>
                    <a:pt x="1118895" y="2056625"/>
                  </a:lnTo>
                  <a:lnTo>
                    <a:pt x="1112989" y="2109470"/>
                  </a:lnTo>
                  <a:lnTo>
                    <a:pt x="1104379" y="2160587"/>
                  </a:lnTo>
                  <a:lnTo>
                    <a:pt x="1093177" y="2210066"/>
                  </a:lnTo>
                  <a:lnTo>
                    <a:pt x="1079627" y="2257526"/>
                  </a:lnTo>
                  <a:lnTo>
                    <a:pt x="1063790" y="2303259"/>
                  </a:lnTo>
                  <a:lnTo>
                    <a:pt x="1045832" y="2347112"/>
                  </a:lnTo>
                  <a:lnTo>
                    <a:pt x="1025918" y="2389035"/>
                  </a:lnTo>
                  <a:lnTo>
                    <a:pt x="1004176" y="2428989"/>
                  </a:lnTo>
                  <a:lnTo>
                    <a:pt x="980770" y="2466949"/>
                  </a:lnTo>
                  <a:lnTo>
                    <a:pt x="955840" y="2502852"/>
                  </a:lnTo>
                  <a:lnTo>
                    <a:pt x="929538" y="2536672"/>
                  </a:lnTo>
                  <a:lnTo>
                    <a:pt x="902017" y="2568359"/>
                  </a:lnTo>
                  <a:lnTo>
                    <a:pt x="873417" y="2597874"/>
                  </a:lnTo>
                  <a:lnTo>
                    <a:pt x="843889" y="2625179"/>
                  </a:lnTo>
                  <a:lnTo>
                    <a:pt x="813574" y="2650236"/>
                  </a:lnTo>
                  <a:lnTo>
                    <a:pt x="782637" y="2672994"/>
                  </a:lnTo>
                  <a:lnTo>
                    <a:pt x="719442" y="2711475"/>
                  </a:lnTo>
                  <a:lnTo>
                    <a:pt x="655510" y="2740266"/>
                  </a:lnTo>
                  <a:lnTo>
                    <a:pt x="543814" y="2771610"/>
                  </a:lnTo>
                  <a:lnTo>
                    <a:pt x="496430" y="2787700"/>
                  </a:lnTo>
                  <a:lnTo>
                    <a:pt x="449948" y="2807093"/>
                  </a:lnTo>
                  <a:lnTo>
                    <a:pt x="404482" y="2829572"/>
                  </a:lnTo>
                  <a:lnTo>
                    <a:pt x="360121" y="2854883"/>
                  </a:lnTo>
                  <a:lnTo>
                    <a:pt x="316953" y="2882798"/>
                  </a:lnTo>
                  <a:lnTo>
                    <a:pt x="275094" y="2913075"/>
                  </a:lnTo>
                  <a:lnTo>
                    <a:pt x="234619" y="2945473"/>
                  </a:lnTo>
                  <a:lnTo>
                    <a:pt x="195630" y="2979763"/>
                  </a:lnTo>
                  <a:lnTo>
                    <a:pt x="158242" y="3015704"/>
                  </a:lnTo>
                  <a:lnTo>
                    <a:pt x="122529" y="3053067"/>
                  </a:lnTo>
                  <a:lnTo>
                    <a:pt x="88595" y="3091611"/>
                  </a:lnTo>
                  <a:lnTo>
                    <a:pt x="56540" y="3131096"/>
                  </a:lnTo>
                  <a:lnTo>
                    <a:pt x="26466" y="3171279"/>
                  </a:lnTo>
                  <a:lnTo>
                    <a:pt x="0" y="3209709"/>
                  </a:lnTo>
                  <a:lnTo>
                    <a:pt x="0" y="3337191"/>
                  </a:lnTo>
                  <a:lnTo>
                    <a:pt x="6273" y="3325812"/>
                  </a:lnTo>
                  <a:lnTo>
                    <a:pt x="30670" y="3285439"/>
                  </a:lnTo>
                  <a:lnTo>
                    <a:pt x="57277" y="3244977"/>
                  </a:lnTo>
                  <a:lnTo>
                    <a:pt x="85979" y="3204730"/>
                  </a:lnTo>
                  <a:lnTo>
                    <a:pt x="116687" y="3164954"/>
                  </a:lnTo>
                  <a:lnTo>
                    <a:pt x="149288" y="3125952"/>
                  </a:lnTo>
                  <a:lnTo>
                    <a:pt x="183692" y="3087979"/>
                  </a:lnTo>
                  <a:lnTo>
                    <a:pt x="219798" y="3051327"/>
                  </a:lnTo>
                  <a:lnTo>
                    <a:pt x="257492" y="3016275"/>
                  </a:lnTo>
                  <a:lnTo>
                    <a:pt x="296672" y="2983090"/>
                  </a:lnTo>
                  <a:lnTo>
                    <a:pt x="337261" y="2952077"/>
                  </a:lnTo>
                  <a:lnTo>
                    <a:pt x="379133" y="2923476"/>
                  </a:lnTo>
                  <a:lnTo>
                    <a:pt x="422186" y="2897594"/>
                  </a:lnTo>
                  <a:lnTo>
                    <a:pt x="466344" y="2874708"/>
                  </a:lnTo>
                  <a:lnTo>
                    <a:pt x="511479" y="2855087"/>
                  </a:lnTo>
                  <a:lnTo>
                    <a:pt x="557504" y="2839008"/>
                  </a:lnTo>
                  <a:lnTo>
                    <a:pt x="604316" y="2826753"/>
                  </a:lnTo>
                  <a:lnTo>
                    <a:pt x="639064" y="2818028"/>
                  </a:lnTo>
                  <a:lnTo>
                    <a:pt x="674204" y="2806357"/>
                  </a:lnTo>
                  <a:lnTo>
                    <a:pt x="709536" y="2791790"/>
                  </a:lnTo>
                  <a:lnTo>
                    <a:pt x="744893" y="2774378"/>
                  </a:lnTo>
                  <a:lnTo>
                    <a:pt x="780084" y="2754198"/>
                  </a:lnTo>
                  <a:lnTo>
                    <a:pt x="814946" y="2731287"/>
                  </a:lnTo>
                  <a:lnTo>
                    <a:pt x="849299" y="2705697"/>
                  </a:lnTo>
                  <a:lnTo>
                    <a:pt x="882942" y="2677490"/>
                  </a:lnTo>
                  <a:lnTo>
                    <a:pt x="915720" y="2646730"/>
                  </a:lnTo>
                  <a:lnTo>
                    <a:pt x="947445" y="2613444"/>
                  </a:lnTo>
                  <a:lnTo>
                    <a:pt x="977938" y="2577719"/>
                  </a:lnTo>
                  <a:lnTo>
                    <a:pt x="1007021" y="2539581"/>
                  </a:lnTo>
                  <a:lnTo>
                    <a:pt x="1034516" y="2499106"/>
                  </a:lnTo>
                  <a:lnTo>
                    <a:pt x="1060246" y="2456345"/>
                  </a:lnTo>
                  <a:lnTo>
                    <a:pt x="1084021" y="2411336"/>
                  </a:lnTo>
                  <a:lnTo>
                    <a:pt x="1105674" y="2364155"/>
                  </a:lnTo>
                  <a:lnTo>
                    <a:pt x="1125016" y="2314841"/>
                  </a:lnTo>
                  <a:lnTo>
                    <a:pt x="1141869" y="2263470"/>
                  </a:lnTo>
                  <a:lnTo>
                    <a:pt x="1156093" y="2209965"/>
                  </a:lnTo>
                  <a:lnTo>
                    <a:pt x="1167422" y="2154707"/>
                  </a:lnTo>
                  <a:lnTo>
                    <a:pt x="1175753" y="2097430"/>
                  </a:lnTo>
                  <a:lnTo>
                    <a:pt x="1180884" y="2038311"/>
                  </a:lnTo>
                  <a:lnTo>
                    <a:pt x="1182636" y="1977377"/>
                  </a:lnTo>
                  <a:close/>
                </a:path>
              </a:pathLst>
            </a:custGeom>
            <a:solidFill>
              <a:srgbClr val="EB73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45947" y="0"/>
              <a:ext cx="1823085" cy="10690860"/>
            </a:xfrm>
            <a:custGeom>
              <a:avLst/>
              <a:gdLst/>
              <a:ahLst/>
              <a:cxnLst/>
              <a:rect l="l" t="t" r="r" b="b"/>
              <a:pathLst>
                <a:path w="1823085" h="10690860">
                  <a:moveTo>
                    <a:pt x="1822704" y="0"/>
                  </a:moveTo>
                  <a:lnTo>
                    <a:pt x="0" y="0"/>
                  </a:lnTo>
                  <a:lnTo>
                    <a:pt x="0" y="10690860"/>
                  </a:lnTo>
                  <a:lnTo>
                    <a:pt x="1822704" y="10690860"/>
                  </a:lnTo>
                  <a:lnTo>
                    <a:pt x="18227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799287" y="391159"/>
            <a:ext cx="54394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EB7339"/>
                </a:solidFill>
                <a:latin typeface="Calibri"/>
                <a:cs typeface="Calibri"/>
              </a:rPr>
              <a:t>“Salvar</a:t>
            </a: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 as </a:t>
            </a:r>
            <a:r>
              <a:rPr sz="1800" b="1" spc="-5" dirty="0">
                <a:solidFill>
                  <a:srgbClr val="EB7339"/>
                </a:solidFill>
                <a:latin typeface="Calibri"/>
                <a:cs typeface="Calibri"/>
              </a:rPr>
              <a:t>Abelhas,</a:t>
            </a:r>
            <a:r>
              <a:rPr sz="1800" b="1" spc="-4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EB7339"/>
                </a:solidFill>
                <a:latin typeface="Calibri"/>
                <a:cs typeface="Calibri"/>
              </a:rPr>
              <a:t>Salvar</a:t>
            </a: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 o</a:t>
            </a:r>
            <a:r>
              <a:rPr sz="1800" b="1" spc="-1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EB7339"/>
                </a:solidFill>
                <a:latin typeface="Calibri"/>
                <a:cs typeface="Calibri"/>
              </a:rPr>
              <a:t>Futuro”</a:t>
            </a:r>
            <a:r>
              <a:rPr sz="1800" b="1" spc="-1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|</a:t>
            </a:r>
            <a:r>
              <a:rPr sz="1800" b="1" spc="-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Apelo</a:t>
            </a:r>
            <a:r>
              <a:rPr sz="1800" b="1" spc="-3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do</a:t>
            </a:r>
            <a:r>
              <a:rPr sz="1800" b="1" spc="-5" dirty="0">
                <a:solidFill>
                  <a:srgbClr val="EB7339"/>
                </a:solidFill>
                <a:latin typeface="Calibri"/>
                <a:cs typeface="Calibri"/>
              </a:rPr>
              <a:t> Santuário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56349" y="925067"/>
            <a:ext cx="7402830" cy="4406265"/>
            <a:chOff x="156349" y="925067"/>
            <a:chExt cx="7402830" cy="4406265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6349" y="925067"/>
              <a:ext cx="7402690" cy="440588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02079" y="1072895"/>
              <a:ext cx="5039868" cy="3150107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4385564" y="7130008"/>
            <a:ext cx="1230630" cy="431165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1100" dirty="0">
                <a:latin typeface="Calibri"/>
                <a:cs typeface="Calibri"/>
              </a:rPr>
              <a:t>Paul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Handrick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75"/>
              </a:spcBef>
            </a:pPr>
            <a:r>
              <a:rPr sz="1100" spc="-5" dirty="0">
                <a:latin typeface="Calibri"/>
                <a:cs typeface="Calibri"/>
              </a:rPr>
              <a:t>Clar</a:t>
            </a:r>
            <a:r>
              <a:rPr sz="1100" spc="5" dirty="0">
                <a:latin typeface="Calibri"/>
                <a:cs typeface="Calibri"/>
              </a:rPr>
              <a:t>e</a:t>
            </a:r>
            <a:r>
              <a:rPr sz="1100" spc="-5" dirty="0">
                <a:latin typeface="Calibri"/>
                <a:cs typeface="Calibri"/>
              </a:rPr>
              <a:t>-</a:t>
            </a:r>
            <a:r>
              <a:rPr sz="1100" dirty="0">
                <a:latin typeface="Calibri"/>
                <a:cs typeface="Calibri"/>
              </a:rPr>
              <a:t>L</a:t>
            </a:r>
            <a:r>
              <a:rPr sz="1100" spc="5" dirty="0">
                <a:latin typeface="Calibri"/>
                <a:cs typeface="Calibri"/>
              </a:rPr>
              <a:t>o</a:t>
            </a:r>
            <a:r>
              <a:rPr sz="1100" spc="-5" dirty="0">
                <a:latin typeface="Calibri"/>
                <a:cs typeface="Calibri"/>
              </a:rPr>
              <a:t>u</a:t>
            </a:r>
            <a:r>
              <a:rPr sz="1100" dirty="0">
                <a:latin typeface="Calibri"/>
                <a:cs typeface="Calibri"/>
              </a:rPr>
              <a:t>ise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</a:t>
            </a:r>
            <a:r>
              <a:rPr sz="1100" spc="5" dirty="0">
                <a:latin typeface="Calibri"/>
                <a:cs typeface="Calibri"/>
              </a:rPr>
              <a:t>o</a:t>
            </a:r>
            <a:r>
              <a:rPr sz="1100" spc="-5" dirty="0">
                <a:latin typeface="Calibri"/>
                <a:cs typeface="Calibri"/>
              </a:rPr>
              <a:t>n</a:t>
            </a:r>
            <a:r>
              <a:rPr sz="1100" dirty="0">
                <a:latin typeface="Calibri"/>
                <a:cs typeface="Calibri"/>
              </a:rPr>
              <a:t>elan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385564" y="8086725"/>
            <a:ext cx="165481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Calibri"/>
                <a:cs typeface="Calibri"/>
              </a:rPr>
              <a:t>The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Bee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Sanctuary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Ireland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19708" y="7247001"/>
            <a:ext cx="215963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u="sng" spc="-5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6"/>
              </a:rPr>
              <a:t>The</a:t>
            </a:r>
            <a:r>
              <a:rPr sz="1100" u="sng" spc="-25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1100" u="sng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6"/>
              </a:rPr>
              <a:t>Bee</a:t>
            </a:r>
            <a:r>
              <a:rPr sz="1100" u="sng" spc="-10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1100" u="sng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6"/>
              </a:rPr>
              <a:t>Sanctuary</a:t>
            </a:r>
            <a:r>
              <a:rPr sz="1100" u="sng" spc="-45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1100" u="sng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6"/>
              </a:rPr>
              <a:t>of</a:t>
            </a:r>
            <a:r>
              <a:rPr sz="1100" u="sng" spc="-20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1100" u="sng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6"/>
              </a:rPr>
              <a:t>Ireland</a:t>
            </a:r>
            <a:r>
              <a:rPr sz="1100" u="sng" spc="-15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1100" u="sng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6"/>
              </a:rPr>
              <a:t>Website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19708" y="7525892"/>
            <a:ext cx="113919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u="sng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</a:rPr>
              <a:t>RTE</a:t>
            </a:r>
            <a:r>
              <a:rPr sz="1100" u="sng" spc="-30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</a:rPr>
              <a:t> </a:t>
            </a:r>
            <a:r>
              <a:rPr sz="1100" u="sng" spc="-5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</a:rPr>
              <a:t>Climate</a:t>
            </a:r>
            <a:r>
              <a:rPr sz="1100" u="sng" spc="-40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</a:rPr>
              <a:t> </a:t>
            </a:r>
            <a:r>
              <a:rPr sz="1100" u="sng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</a:rPr>
              <a:t>Heroes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19708" y="7806308"/>
            <a:ext cx="276860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u="sng" spc="-5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7"/>
              </a:rPr>
              <a:t>Independent</a:t>
            </a:r>
            <a:r>
              <a:rPr sz="1100" u="sng" spc="-25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7"/>
              </a:rPr>
              <a:t> </a:t>
            </a:r>
            <a:r>
              <a:rPr sz="1100" u="sng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7"/>
              </a:rPr>
              <a:t>News</a:t>
            </a:r>
            <a:r>
              <a:rPr sz="1100" u="sng" spc="-15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7"/>
              </a:rPr>
              <a:t> </a:t>
            </a:r>
            <a:r>
              <a:rPr sz="1100" u="sng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7"/>
              </a:rPr>
              <a:t>–</a:t>
            </a:r>
            <a:r>
              <a:rPr sz="1100" u="sng" spc="5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7"/>
              </a:rPr>
              <a:t> </a:t>
            </a:r>
            <a:r>
              <a:rPr sz="1100" u="sng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7"/>
              </a:rPr>
              <a:t>Nature</a:t>
            </a:r>
            <a:r>
              <a:rPr sz="1100" u="sng" spc="-10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7"/>
              </a:rPr>
              <a:t> </a:t>
            </a:r>
            <a:r>
              <a:rPr sz="1100" u="sng" spc="-5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7"/>
              </a:rPr>
              <a:t>Just</a:t>
            </a:r>
            <a:r>
              <a:rPr sz="1100" u="sng" spc="-20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7"/>
              </a:rPr>
              <a:t> </a:t>
            </a:r>
            <a:r>
              <a:rPr sz="1100" u="sng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7"/>
              </a:rPr>
              <a:t>want</a:t>
            </a:r>
            <a:r>
              <a:rPr sz="1100" u="sng" spc="-15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7"/>
              </a:rPr>
              <a:t> </a:t>
            </a:r>
            <a:r>
              <a:rPr sz="1100" u="sng" spc="-5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7"/>
              </a:rPr>
              <a:t>us</a:t>
            </a:r>
            <a:r>
              <a:rPr sz="1100" u="sng" spc="-10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7"/>
              </a:rPr>
              <a:t> </a:t>
            </a:r>
            <a:r>
              <a:rPr sz="1100" u="sng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7"/>
              </a:rPr>
              <a:t>to</a:t>
            </a:r>
            <a:r>
              <a:rPr sz="1100" u="sng" spc="-15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7"/>
              </a:rPr>
              <a:t> </a:t>
            </a:r>
            <a:r>
              <a:rPr sz="1100" u="sng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7"/>
              </a:rPr>
              <a:t>give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19708" y="8009001"/>
            <a:ext cx="79946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u="sng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7"/>
              </a:rPr>
              <a:t>it</a:t>
            </a:r>
            <a:r>
              <a:rPr sz="1100" u="sng" spc="-40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7"/>
              </a:rPr>
              <a:t> </a:t>
            </a:r>
            <a:r>
              <a:rPr sz="1100" u="sng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7"/>
              </a:rPr>
              <a:t>some</a:t>
            </a:r>
            <a:r>
              <a:rPr sz="1100" u="sng" spc="-55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7"/>
              </a:rPr>
              <a:t> </a:t>
            </a:r>
            <a:r>
              <a:rPr sz="1100" u="sng" spc="-5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7"/>
              </a:rPr>
              <a:t>space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19708" y="8287892"/>
            <a:ext cx="225742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u="sng" spc="-5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8"/>
              </a:rPr>
              <a:t>The</a:t>
            </a:r>
            <a:r>
              <a:rPr sz="1100" u="sng" spc="-20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8"/>
              </a:rPr>
              <a:t> </a:t>
            </a:r>
            <a:r>
              <a:rPr sz="1100" u="sng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8"/>
              </a:rPr>
              <a:t>Bee</a:t>
            </a:r>
            <a:r>
              <a:rPr sz="1100" u="sng" spc="-5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8"/>
              </a:rPr>
              <a:t> </a:t>
            </a:r>
            <a:r>
              <a:rPr sz="1100" u="sng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8"/>
              </a:rPr>
              <a:t>Sanctuary</a:t>
            </a:r>
            <a:r>
              <a:rPr sz="1100" u="sng" spc="-45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8"/>
              </a:rPr>
              <a:t> </a:t>
            </a:r>
            <a:r>
              <a:rPr sz="1100" u="sng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8"/>
              </a:rPr>
              <a:t>of</a:t>
            </a:r>
            <a:r>
              <a:rPr sz="1100" u="sng" spc="-15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8"/>
              </a:rPr>
              <a:t> </a:t>
            </a:r>
            <a:r>
              <a:rPr sz="1100" u="sng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8"/>
              </a:rPr>
              <a:t>Ireland</a:t>
            </a:r>
            <a:r>
              <a:rPr sz="1100" u="sng" spc="-15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8"/>
              </a:rPr>
              <a:t> </a:t>
            </a:r>
            <a:r>
              <a:rPr sz="1100" u="sng" spc="-5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8"/>
              </a:rPr>
              <a:t>Instagram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84961" y="6045834"/>
            <a:ext cx="1323340" cy="3460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260"/>
              </a:lnSpc>
              <a:spcBef>
                <a:spcPts val="105"/>
              </a:spcBef>
            </a:pP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Data</a:t>
            </a:r>
            <a:r>
              <a:rPr sz="1100" b="1" spc="-3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de</a:t>
            </a:r>
            <a:r>
              <a:rPr sz="1100" b="1" spc="-1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EB7339"/>
                </a:solidFill>
                <a:latin typeface="Calibri"/>
                <a:cs typeface="Calibri"/>
              </a:rPr>
              <a:t>início</a:t>
            </a:r>
            <a:r>
              <a:rPr sz="1100" b="1" spc="-2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EB7339"/>
                </a:solidFill>
                <a:latin typeface="Calibri"/>
                <a:cs typeface="Calibri"/>
              </a:rPr>
              <a:t>:</a:t>
            </a:r>
            <a:r>
              <a:rPr sz="1100" b="1" spc="-2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2012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ts val="1260"/>
              </a:lnSpc>
            </a:pP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Data</a:t>
            </a:r>
            <a:r>
              <a:rPr sz="1100" b="1" spc="-2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de</a:t>
            </a:r>
            <a:r>
              <a:rPr sz="1100" b="1" spc="-1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EB7339"/>
                </a:solidFill>
                <a:latin typeface="Calibri"/>
                <a:cs typeface="Calibri"/>
              </a:rPr>
              <a:t>fim</a:t>
            </a: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: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Em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curso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84961" y="5627369"/>
            <a:ext cx="50831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EB7339"/>
                </a:solidFill>
                <a:latin typeface="Calibri"/>
                <a:cs typeface="Calibri"/>
              </a:rPr>
              <a:t>PERÍODO</a:t>
            </a:r>
            <a:r>
              <a:rPr sz="1800" b="1" spc="-2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DE</a:t>
            </a:r>
            <a:r>
              <a:rPr sz="1800" b="1" spc="-15" dirty="0">
                <a:solidFill>
                  <a:srgbClr val="EB7339"/>
                </a:solidFill>
                <a:latin typeface="Calibri"/>
                <a:cs typeface="Calibri"/>
              </a:rPr>
              <a:t> IMPLEMENTAÇÃO</a:t>
            </a:r>
            <a:r>
              <a:rPr sz="1800" b="1" spc="-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-65" dirty="0">
                <a:solidFill>
                  <a:srgbClr val="EB7339"/>
                </a:solidFill>
                <a:latin typeface="Calibri"/>
                <a:cs typeface="Calibri"/>
              </a:rPr>
              <a:t>(DATA</a:t>
            </a:r>
            <a:r>
              <a:rPr sz="1800" b="1" spc="-1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5" dirty="0">
                <a:solidFill>
                  <a:srgbClr val="EB7339"/>
                </a:solidFill>
                <a:latin typeface="Calibri"/>
                <a:cs typeface="Calibri"/>
              </a:rPr>
              <a:t>DE</a:t>
            </a:r>
            <a:r>
              <a:rPr sz="1800" b="1" spc="-1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INÍCIO/FIM)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568833" y="4925567"/>
            <a:ext cx="6426200" cy="3702050"/>
            <a:chOff x="568833" y="4925567"/>
            <a:chExt cx="6426200" cy="3702050"/>
          </a:xfrm>
        </p:grpSpPr>
        <p:sp>
          <p:nvSpPr>
            <p:cNvPr id="25" name="object 25"/>
            <p:cNvSpPr/>
            <p:nvPr/>
          </p:nvSpPr>
          <p:spPr>
            <a:xfrm>
              <a:off x="578358" y="5386577"/>
              <a:ext cx="5589270" cy="0"/>
            </a:xfrm>
            <a:custGeom>
              <a:avLst/>
              <a:gdLst/>
              <a:ahLst/>
              <a:cxnLst/>
              <a:rect l="l" t="t" r="r" b="b"/>
              <a:pathLst>
                <a:path w="5589270">
                  <a:moveTo>
                    <a:pt x="0" y="0"/>
                  </a:moveTo>
                  <a:lnTo>
                    <a:pt x="5588762" y="0"/>
                  </a:lnTo>
                </a:path>
              </a:pathLst>
            </a:custGeom>
            <a:ln w="19050">
              <a:solidFill>
                <a:srgbClr val="354F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833872" y="4925567"/>
              <a:ext cx="594360" cy="594360"/>
            </a:xfrm>
            <a:custGeom>
              <a:avLst/>
              <a:gdLst/>
              <a:ahLst/>
              <a:cxnLst/>
              <a:rect l="l" t="t" r="r" b="b"/>
              <a:pathLst>
                <a:path w="594360" h="594360">
                  <a:moveTo>
                    <a:pt x="297179" y="0"/>
                  </a:moveTo>
                  <a:lnTo>
                    <a:pt x="248986" y="3890"/>
                  </a:lnTo>
                  <a:lnTo>
                    <a:pt x="203265" y="15154"/>
                  </a:lnTo>
                  <a:lnTo>
                    <a:pt x="160628" y="33179"/>
                  </a:lnTo>
                  <a:lnTo>
                    <a:pt x="121688" y="57351"/>
                  </a:lnTo>
                  <a:lnTo>
                    <a:pt x="87058" y="87058"/>
                  </a:lnTo>
                  <a:lnTo>
                    <a:pt x="57351" y="121688"/>
                  </a:lnTo>
                  <a:lnTo>
                    <a:pt x="33179" y="160628"/>
                  </a:lnTo>
                  <a:lnTo>
                    <a:pt x="15154" y="203265"/>
                  </a:lnTo>
                  <a:lnTo>
                    <a:pt x="3890" y="248986"/>
                  </a:lnTo>
                  <a:lnTo>
                    <a:pt x="0" y="297179"/>
                  </a:lnTo>
                  <a:lnTo>
                    <a:pt x="3890" y="345373"/>
                  </a:lnTo>
                  <a:lnTo>
                    <a:pt x="15154" y="391094"/>
                  </a:lnTo>
                  <a:lnTo>
                    <a:pt x="33179" y="433731"/>
                  </a:lnTo>
                  <a:lnTo>
                    <a:pt x="57351" y="472671"/>
                  </a:lnTo>
                  <a:lnTo>
                    <a:pt x="87058" y="507301"/>
                  </a:lnTo>
                  <a:lnTo>
                    <a:pt x="121688" y="537008"/>
                  </a:lnTo>
                  <a:lnTo>
                    <a:pt x="160628" y="561180"/>
                  </a:lnTo>
                  <a:lnTo>
                    <a:pt x="203265" y="579205"/>
                  </a:lnTo>
                  <a:lnTo>
                    <a:pt x="248986" y="590469"/>
                  </a:lnTo>
                  <a:lnTo>
                    <a:pt x="297179" y="594360"/>
                  </a:lnTo>
                  <a:lnTo>
                    <a:pt x="345373" y="590469"/>
                  </a:lnTo>
                  <a:lnTo>
                    <a:pt x="391094" y="579205"/>
                  </a:lnTo>
                  <a:lnTo>
                    <a:pt x="433731" y="561180"/>
                  </a:lnTo>
                  <a:lnTo>
                    <a:pt x="472671" y="537008"/>
                  </a:lnTo>
                  <a:lnTo>
                    <a:pt x="507301" y="507301"/>
                  </a:lnTo>
                  <a:lnTo>
                    <a:pt x="537008" y="472671"/>
                  </a:lnTo>
                  <a:lnTo>
                    <a:pt x="561180" y="433731"/>
                  </a:lnTo>
                  <a:lnTo>
                    <a:pt x="579205" y="391094"/>
                  </a:lnTo>
                  <a:lnTo>
                    <a:pt x="590469" y="345373"/>
                  </a:lnTo>
                  <a:lnTo>
                    <a:pt x="594360" y="297179"/>
                  </a:lnTo>
                  <a:lnTo>
                    <a:pt x="590469" y="248986"/>
                  </a:lnTo>
                  <a:lnTo>
                    <a:pt x="579205" y="203265"/>
                  </a:lnTo>
                  <a:lnTo>
                    <a:pt x="561180" y="160628"/>
                  </a:lnTo>
                  <a:lnTo>
                    <a:pt x="537008" y="121688"/>
                  </a:lnTo>
                  <a:lnTo>
                    <a:pt x="507301" y="87058"/>
                  </a:lnTo>
                  <a:lnTo>
                    <a:pt x="472671" y="57351"/>
                  </a:lnTo>
                  <a:lnTo>
                    <a:pt x="433731" y="33179"/>
                  </a:lnTo>
                  <a:lnTo>
                    <a:pt x="391094" y="15154"/>
                  </a:lnTo>
                  <a:lnTo>
                    <a:pt x="345373" y="3890"/>
                  </a:lnTo>
                  <a:lnTo>
                    <a:pt x="297179" y="0"/>
                  </a:lnTo>
                  <a:close/>
                </a:path>
              </a:pathLst>
            </a:custGeom>
            <a:solidFill>
              <a:srgbClr val="354F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978661" y="5087223"/>
              <a:ext cx="315595" cy="300355"/>
            </a:xfrm>
            <a:custGeom>
              <a:avLst/>
              <a:gdLst/>
              <a:ahLst/>
              <a:cxnLst/>
              <a:rect l="l" t="t" r="r" b="b"/>
              <a:pathLst>
                <a:path w="315595" h="300354">
                  <a:moveTo>
                    <a:pt x="155644" y="0"/>
                  </a:moveTo>
                  <a:lnTo>
                    <a:pt x="95240" y="10175"/>
                  </a:lnTo>
                  <a:lnTo>
                    <a:pt x="55239" y="32962"/>
                  </a:lnTo>
                  <a:lnTo>
                    <a:pt x="25465" y="64959"/>
                  </a:lnTo>
                  <a:lnTo>
                    <a:pt x="6769" y="103441"/>
                  </a:lnTo>
                  <a:lnTo>
                    <a:pt x="0" y="145680"/>
                  </a:lnTo>
                  <a:lnTo>
                    <a:pt x="6008" y="188948"/>
                  </a:lnTo>
                  <a:lnTo>
                    <a:pt x="25644" y="230520"/>
                  </a:lnTo>
                  <a:lnTo>
                    <a:pt x="53838" y="261254"/>
                  </a:lnTo>
                  <a:lnTo>
                    <a:pt x="62093" y="251602"/>
                  </a:lnTo>
                  <a:lnTo>
                    <a:pt x="49193" y="239420"/>
                  </a:lnTo>
                  <a:lnTo>
                    <a:pt x="38138" y="226060"/>
                  </a:lnTo>
                  <a:lnTo>
                    <a:pt x="28964" y="211437"/>
                  </a:lnTo>
                  <a:lnTo>
                    <a:pt x="21707" y="195468"/>
                  </a:lnTo>
                  <a:lnTo>
                    <a:pt x="41519" y="185435"/>
                  </a:lnTo>
                  <a:lnTo>
                    <a:pt x="37836" y="177815"/>
                  </a:lnTo>
                  <a:lnTo>
                    <a:pt x="35804" y="174132"/>
                  </a:lnTo>
                  <a:lnTo>
                    <a:pt x="29835" y="177180"/>
                  </a:lnTo>
                  <a:lnTo>
                    <a:pt x="23993" y="179847"/>
                  </a:lnTo>
                  <a:lnTo>
                    <a:pt x="17770" y="183022"/>
                  </a:lnTo>
                  <a:lnTo>
                    <a:pt x="15450" y="172674"/>
                  </a:lnTo>
                  <a:lnTo>
                    <a:pt x="13881" y="162337"/>
                  </a:lnTo>
                  <a:lnTo>
                    <a:pt x="13145" y="151929"/>
                  </a:lnTo>
                  <a:lnTo>
                    <a:pt x="13325" y="141366"/>
                  </a:lnTo>
                  <a:lnTo>
                    <a:pt x="64379" y="141366"/>
                  </a:lnTo>
                  <a:lnTo>
                    <a:pt x="64379" y="128412"/>
                  </a:lnTo>
                  <a:lnTo>
                    <a:pt x="14722" y="128412"/>
                  </a:lnTo>
                  <a:lnTo>
                    <a:pt x="16808" y="117471"/>
                  </a:lnTo>
                  <a:lnTo>
                    <a:pt x="19691" y="106886"/>
                  </a:lnTo>
                  <a:lnTo>
                    <a:pt x="23455" y="96587"/>
                  </a:lnTo>
                  <a:lnTo>
                    <a:pt x="28184" y="86502"/>
                  </a:lnTo>
                  <a:lnTo>
                    <a:pt x="37074" y="92471"/>
                  </a:lnTo>
                  <a:lnTo>
                    <a:pt x="41773" y="95392"/>
                  </a:lnTo>
                  <a:lnTo>
                    <a:pt x="48885" y="84724"/>
                  </a:lnTo>
                  <a:lnTo>
                    <a:pt x="34661" y="75199"/>
                  </a:lnTo>
                  <a:lnTo>
                    <a:pt x="43265" y="63367"/>
                  </a:lnTo>
                  <a:lnTo>
                    <a:pt x="52917" y="52641"/>
                  </a:lnTo>
                  <a:lnTo>
                    <a:pt x="63665" y="43035"/>
                  </a:lnTo>
                  <a:lnTo>
                    <a:pt x="75555" y="34559"/>
                  </a:lnTo>
                  <a:lnTo>
                    <a:pt x="78730" y="39512"/>
                  </a:lnTo>
                  <a:lnTo>
                    <a:pt x="85080" y="48656"/>
                  </a:lnTo>
                  <a:lnTo>
                    <a:pt x="95748" y="41671"/>
                  </a:lnTo>
                  <a:lnTo>
                    <a:pt x="86731" y="28209"/>
                  </a:lnTo>
                  <a:lnTo>
                    <a:pt x="100007" y="22302"/>
                  </a:lnTo>
                  <a:lnTo>
                    <a:pt x="113592" y="17907"/>
                  </a:lnTo>
                  <a:lnTo>
                    <a:pt x="127558" y="15011"/>
                  </a:lnTo>
                  <a:lnTo>
                    <a:pt x="141976" y="13604"/>
                  </a:lnTo>
                  <a:lnTo>
                    <a:pt x="141976" y="64150"/>
                  </a:lnTo>
                  <a:lnTo>
                    <a:pt x="154930" y="64150"/>
                  </a:lnTo>
                  <a:lnTo>
                    <a:pt x="154930" y="13350"/>
                  </a:lnTo>
                  <a:lnTo>
                    <a:pt x="167249" y="14341"/>
                  </a:lnTo>
                  <a:lnTo>
                    <a:pt x="179282" y="16224"/>
                  </a:lnTo>
                  <a:lnTo>
                    <a:pt x="191077" y="19083"/>
                  </a:lnTo>
                  <a:lnTo>
                    <a:pt x="202682" y="23002"/>
                  </a:lnTo>
                  <a:lnTo>
                    <a:pt x="194554" y="35194"/>
                  </a:lnTo>
                  <a:lnTo>
                    <a:pt x="205222" y="42306"/>
                  </a:lnTo>
                  <a:lnTo>
                    <a:pt x="214620" y="28336"/>
                  </a:lnTo>
                  <a:lnTo>
                    <a:pt x="226086" y="33982"/>
                  </a:lnTo>
                  <a:lnTo>
                    <a:pt x="239576" y="42925"/>
                  </a:lnTo>
                  <a:lnTo>
                    <a:pt x="252303" y="53179"/>
                  </a:lnTo>
                  <a:lnTo>
                    <a:pt x="261483" y="62753"/>
                  </a:lnTo>
                  <a:lnTo>
                    <a:pt x="247894" y="71897"/>
                  </a:lnTo>
                  <a:lnTo>
                    <a:pt x="255006" y="82438"/>
                  </a:lnTo>
                  <a:lnTo>
                    <a:pt x="293195" y="113377"/>
                  </a:lnTo>
                  <a:lnTo>
                    <a:pt x="297932" y="128539"/>
                  </a:lnTo>
                  <a:lnTo>
                    <a:pt x="251704" y="128539"/>
                  </a:lnTo>
                  <a:lnTo>
                    <a:pt x="251704" y="141239"/>
                  </a:lnTo>
                  <a:lnTo>
                    <a:pt x="300726" y="141239"/>
                  </a:lnTo>
                  <a:lnTo>
                    <a:pt x="302185" y="151943"/>
                  </a:lnTo>
                  <a:lnTo>
                    <a:pt x="302869" y="162575"/>
                  </a:lnTo>
                  <a:lnTo>
                    <a:pt x="302673" y="173208"/>
                  </a:lnTo>
                  <a:lnTo>
                    <a:pt x="301488" y="183911"/>
                  </a:lnTo>
                  <a:lnTo>
                    <a:pt x="284851" y="179974"/>
                  </a:lnTo>
                  <a:lnTo>
                    <a:pt x="281803" y="192166"/>
                  </a:lnTo>
                  <a:lnTo>
                    <a:pt x="299583" y="196865"/>
                  </a:lnTo>
                  <a:lnTo>
                    <a:pt x="295739" y="212209"/>
                  </a:lnTo>
                  <a:lnTo>
                    <a:pt x="290455" y="226837"/>
                  </a:lnTo>
                  <a:lnTo>
                    <a:pt x="283670" y="240799"/>
                  </a:lnTo>
                  <a:lnTo>
                    <a:pt x="275326" y="254142"/>
                  </a:lnTo>
                  <a:lnTo>
                    <a:pt x="261102" y="244871"/>
                  </a:lnTo>
                  <a:lnTo>
                    <a:pt x="254117" y="255539"/>
                  </a:lnTo>
                  <a:lnTo>
                    <a:pt x="267833" y="264683"/>
                  </a:lnTo>
                  <a:lnTo>
                    <a:pt x="259197" y="273827"/>
                  </a:lnTo>
                  <a:lnTo>
                    <a:pt x="250434" y="282209"/>
                  </a:lnTo>
                  <a:lnTo>
                    <a:pt x="241036" y="290210"/>
                  </a:lnTo>
                  <a:lnTo>
                    <a:pt x="248529" y="300116"/>
                  </a:lnTo>
                  <a:lnTo>
                    <a:pt x="249418" y="299354"/>
                  </a:lnTo>
                  <a:lnTo>
                    <a:pt x="250053" y="299100"/>
                  </a:lnTo>
                  <a:lnTo>
                    <a:pt x="284428" y="263638"/>
                  </a:lnTo>
                  <a:lnTo>
                    <a:pt x="306012" y="224345"/>
                  </a:lnTo>
                  <a:lnTo>
                    <a:pt x="315143" y="180647"/>
                  </a:lnTo>
                  <a:lnTo>
                    <a:pt x="311521" y="132603"/>
                  </a:lnTo>
                  <a:lnTo>
                    <a:pt x="299012" y="93985"/>
                  </a:lnTo>
                  <a:lnTo>
                    <a:pt x="278501" y="61404"/>
                  </a:lnTo>
                  <a:lnTo>
                    <a:pt x="250371" y="34895"/>
                  </a:lnTo>
                  <a:lnTo>
                    <a:pt x="215001" y="14493"/>
                  </a:lnTo>
                  <a:lnTo>
                    <a:pt x="185519" y="4300"/>
                  </a:lnTo>
                  <a:lnTo>
                    <a:pt x="1556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050279" y="5183187"/>
              <a:ext cx="153924" cy="231584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5941568" y="5030723"/>
              <a:ext cx="380365" cy="363220"/>
            </a:xfrm>
            <a:custGeom>
              <a:avLst/>
              <a:gdLst/>
              <a:ahLst/>
              <a:cxnLst/>
              <a:rect l="l" t="t" r="r" b="b"/>
              <a:pathLst>
                <a:path w="380364" h="363220">
                  <a:moveTo>
                    <a:pt x="178816" y="210312"/>
                  </a:moveTo>
                  <a:lnTo>
                    <a:pt x="171577" y="210312"/>
                  </a:lnTo>
                  <a:lnTo>
                    <a:pt x="167259" y="210439"/>
                  </a:lnTo>
                  <a:lnTo>
                    <a:pt x="166243" y="210947"/>
                  </a:lnTo>
                  <a:lnTo>
                    <a:pt x="165862" y="211709"/>
                  </a:lnTo>
                  <a:lnTo>
                    <a:pt x="163703" y="214503"/>
                  </a:lnTo>
                  <a:lnTo>
                    <a:pt x="161798" y="214503"/>
                  </a:lnTo>
                  <a:lnTo>
                    <a:pt x="159766" y="211582"/>
                  </a:lnTo>
                  <a:lnTo>
                    <a:pt x="159385" y="210820"/>
                  </a:lnTo>
                  <a:lnTo>
                    <a:pt x="158242" y="210439"/>
                  </a:lnTo>
                  <a:lnTo>
                    <a:pt x="154051" y="210312"/>
                  </a:lnTo>
                  <a:lnTo>
                    <a:pt x="150622" y="210439"/>
                  </a:lnTo>
                  <a:lnTo>
                    <a:pt x="146812" y="210439"/>
                  </a:lnTo>
                  <a:lnTo>
                    <a:pt x="147193" y="220218"/>
                  </a:lnTo>
                  <a:lnTo>
                    <a:pt x="154178" y="227203"/>
                  </a:lnTo>
                  <a:lnTo>
                    <a:pt x="171704" y="226949"/>
                  </a:lnTo>
                  <a:lnTo>
                    <a:pt x="178562" y="219964"/>
                  </a:lnTo>
                  <a:lnTo>
                    <a:pt x="178816" y="210312"/>
                  </a:lnTo>
                  <a:close/>
                </a:path>
                <a:path w="380364" h="363220">
                  <a:moveTo>
                    <a:pt x="224536" y="210439"/>
                  </a:moveTo>
                  <a:lnTo>
                    <a:pt x="222758" y="210439"/>
                  </a:lnTo>
                  <a:lnTo>
                    <a:pt x="221107" y="210312"/>
                  </a:lnTo>
                  <a:lnTo>
                    <a:pt x="216154" y="210693"/>
                  </a:lnTo>
                  <a:lnTo>
                    <a:pt x="212471" y="209042"/>
                  </a:lnTo>
                  <a:lnTo>
                    <a:pt x="210058" y="213106"/>
                  </a:lnTo>
                  <a:lnTo>
                    <a:pt x="209677" y="213487"/>
                  </a:lnTo>
                  <a:lnTo>
                    <a:pt x="207264" y="212725"/>
                  </a:lnTo>
                  <a:lnTo>
                    <a:pt x="204978" y="211836"/>
                  </a:lnTo>
                  <a:lnTo>
                    <a:pt x="204216" y="210693"/>
                  </a:lnTo>
                  <a:lnTo>
                    <a:pt x="203200" y="210566"/>
                  </a:lnTo>
                  <a:lnTo>
                    <a:pt x="199771" y="210312"/>
                  </a:lnTo>
                  <a:lnTo>
                    <a:pt x="196342" y="210439"/>
                  </a:lnTo>
                  <a:lnTo>
                    <a:pt x="192532" y="210439"/>
                  </a:lnTo>
                  <a:lnTo>
                    <a:pt x="192913" y="220218"/>
                  </a:lnTo>
                  <a:lnTo>
                    <a:pt x="199771" y="227076"/>
                  </a:lnTo>
                  <a:lnTo>
                    <a:pt x="208661" y="227076"/>
                  </a:lnTo>
                  <a:lnTo>
                    <a:pt x="217424" y="226949"/>
                  </a:lnTo>
                  <a:lnTo>
                    <a:pt x="224282" y="219964"/>
                  </a:lnTo>
                  <a:lnTo>
                    <a:pt x="224536" y="210439"/>
                  </a:lnTo>
                  <a:close/>
                </a:path>
                <a:path w="380364" h="363220">
                  <a:moveTo>
                    <a:pt x="379984" y="28575"/>
                  </a:moveTo>
                  <a:lnTo>
                    <a:pt x="339471" y="1397"/>
                  </a:lnTo>
                  <a:lnTo>
                    <a:pt x="336931" y="0"/>
                  </a:lnTo>
                  <a:lnTo>
                    <a:pt x="329946" y="10414"/>
                  </a:lnTo>
                  <a:lnTo>
                    <a:pt x="349504" y="23622"/>
                  </a:lnTo>
                  <a:lnTo>
                    <a:pt x="349377" y="24511"/>
                  </a:lnTo>
                  <a:lnTo>
                    <a:pt x="180975" y="24511"/>
                  </a:lnTo>
                  <a:lnTo>
                    <a:pt x="163588" y="25209"/>
                  </a:lnTo>
                  <a:lnTo>
                    <a:pt x="113157" y="37084"/>
                  </a:lnTo>
                  <a:lnTo>
                    <a:pt x="71755" y="60147"/>
                  </a:lnTo>
                  <a:lnTo>
                    <a:pt x="38392" y="92417"/>
                  </a:lnTo>
                  <a:lnTo>
                    <a:pt x="14401" y="131800"/>
                  </a:lnTo>
                  <a:lnTo>
                    <a:pt x="1155" y="176199"/>
                  </a:lnTo>
                  <a:lnTo>
                    <a:pt x="0" y="223520"/>
                  </a:lnTo>
                  <a:lnTo>
                    <a:pt x="8724" y="263677"/>
                  </a:lnTo>
                  <a:lnTo>
                    <a:pt x="25285" y="299161"/>
                  </a:lnTo>
                  <a:lnTo>
                    <a:pt x="49479" y="329971"/>
                  </a:lnTo>
                  <a:lnTo>
                    <a:pt x="81153" y="356108"/>
                  </a:lnTo>
                  <a:lnTo>
                    <a:pt x="88392" y="360299"/>
                  </a:lnTo>
                  <a:lnTo>
                    <a:pt x="92202" y="362712"/>
                  </a:lnTo>
                  <a:lnTo>
                    <a:pt x="98552" y="351409"/>
                  </a:lnTo>
                  <a:lnTo>
                    <a:pt x="94615" y="349123"/>
                  </a:lnTo>
                  <a:lnTo>
                    <a:pt x="58394" y="320624"/>
                  </a:lnTo>
                  <a:lnTo>
                    <a:pt x="31915" y="284086"/>
                  </a:lnTo>
                  <a:lnTo>
                    <a:pt x="16141" y="242049"/>
                  </a:lnTo>
                  <a:lnTo>
                    <a:pt x="12039" y="197091"/>
                  </a:lnTo>
                  <a:lnTo>
                    <a:pt x="20574" y="151765"/>
                  </a:lnTo>
                  <a:lnTo>
                    <a:pt x="45059" y="104813"/>
                  </a:lnTo>
                  <a:lnTo>
                    <a:pt x="81635" y="68745"/>
                  </a:lnTo>
                  <a:lnTo>
                    <a:pt x="127533" y="45580"/>
                  </a:lnTo>
                  <a:lnTo>
                    <a:pt x="179959" y="37338"/>
                  </a:lnTo>
                  <a:lnTo>
                    <a:pt x="349377" y="37338"/>
                  </a:lnTo>
                  <a:lnTo>
                    <a:pt x="349504" y="38100"/>
                  </a:lnTo>
                  <a:lnTo>
                    <a:pt x="329946" y="51308"/>
                  </a:lnTo>
                  <a:lnTo>
                    <a:pt x="336931" y="61976"/>
                  </a:lnTo>
                  <a:lnTo>
                    <a:pt x="379984" y="33274"/>
                  </a:lnTo>
                  <a:lnTo>
                    <a:pt x="379984" y="285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76072" y="6966203"/>
              <a:ext cx="6412865" cy="1655445"/>
            </a:xfrm>
            <a:custGeom>
              <a:avLst/>
              <a:gdLst/>
              <a:ahLst/>
              <a:cxnLst/>
              <a:rect l="l" t="t" r="r" b="b"/>
              <a:pathLst>
                <a:path w="6412865" h="1655445">
                  <a:moveTo>
                    <a:pt x="3848100" y="946403"/>
                  </a:moveTo>
                  <a:lnTo>
                    <a:pt x="6412610" y="946403"/>
                  </a:lnTo>
                </a:path>
                <a:path w="6412865" h="1655445">
                  <a:moveTo>
                    <a:pt x="0" y="0"/>
                  </a:moveTo>
                  <a:lnTo>
                    <a:pt x="6412357" y="0"/>
                  </a:lnTo>
                </a:path>
                <a:path w="6412865" h="1655445">
                  <a:moveTo>
                    <a:pt x="3848100" y="1655063"/>
                  </a:moveTo>
                  <a:lnTo>
                    <a:pt x="6412610" y="1655063"/>
                  </a:lnTo>
                </a:path>
              </a:pathLst>
            </a:custGeom>
            <a:ln w="12700">
              <a:solidFill>
                <a:srgbClr val="EB733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397375" y="6874382"/>
              <a:ext cx="896619" cy="218440"/>
            </a:xfrm>
            <a:custGeom>
              <a:avLst/>
              <a:gdLst/>
              <a:ahLst/>
              <a:cxnLst/>
              <a:rect l="l" t="t" r="r" b="b"/>
              <a:pathLst>
                <a:path w="896620" h="218440">
                  <a:moveTo>
                    <a:pt x="896112" y="0"/>
                  </a:moveTo>
                  <a:lnTo>
                    <a:pt x="848868" y="0"/>
                  </a:lnTo>
                  <a:lnTo>
                    <a:pt x="39624" y="0"/>
                  </a:lnTo>
                  <a:lnTo>
                    <a:pt x="0" y="0"/>
                  </a:lnTo>
                  <a:lnTo>
                    <a:pt x="0" y="217932"/>
                  </a:lnTo>
                  <a:lnTo>
                    <a:pt x="39624" y="217932"/>
                  </a:lnTo>
                  <a:lnTo>
                    <a:pt x="848868" y="217932"/>
                  </a:lnTo>
                  <a:lnTo>
                    <a:pt x="896112" y="217932"/>
                  </a:lnTo>
                  <a:lnTo>
                    <a:pt x="896112" y="0"/>
                  </a:lnTo>
                  <a:close/>
                </a:path>
              </a:pathLst>
            </a:custGeom>
            <a:solidFill>
              <a:srgbClr val="EB73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2715374" y="6855079"/>
            <a:ext cx="258000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r">
              <a:lnSpc>
                <a:spcPct val="100000"/>
              </a:lnSpc>
              <a:spcBef>
                <a:spcPts val="105"/>
              </a:spcBef>
            </a:pPr>
            <a:r>
              <a:rPr sz="1400" b="1" spc="-20" dirty="0">
                <a:solidFill>
                  <a:srgbClr val="F1F1F1"/>
                </a:solidFill>
                <a:latin typeface="Calibri"/>
                <a:cs typeface="Calibri"/>
              </a:rPr>
              <a:t>CONTACTO</a:t>
            </a:r>
            <a:r>
              <a:rPr sz="1400" b="1" spc="-20" dirty="0">
                <a:solidFill>
                  <a:srgbClr val="EB7339"/>
                </a:solidFill>
                <a:latin typeface="Calibri"/>
                <a:cs typeface="Calibri"/>
              </a:rPr>
              <a:t>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397375" y="7809102"/>
            <a:ext cx="1201420" cy="218440"/>
          </a:xfrm>
          <a:custGeom>
            <a:avLst/>
            <a:gdLst/>
            <a:ahLst/>
            <a:cxnLst/>
            <a:rect l="l" t="t" r="r" b="b"/>
            <a:pathLst>
              <a:path w="1201420" h="218440">
                <a:moveTo>
                  <a:pt x="1200912" y="0"/>
                </a:moveTo>
                <a:lnTo>
                  <a:pt x="1153668" y="0"/>
                </a:lnTo>
                <a:lnTo>
                  <a:pt x="39624" y="0"/>
                </a:lnTo>
                <a:lnTo>
                  <a:pt x="0" y="0"/>
                </a:lnTo>
                <a:lnTo>
                  <a:pt x="0" y="217932"/>
                </a:lnTo>
                <a:lnTo>
                  <a:pt x="39624" y="217932"/>
                </a:lnTo>
                <a:lnTo>
                  <a:pt x="1153668" y="217932"/>
                </a:lnTo>
                <a:lnTo>
                  <a:pt x="1200912" y="217932"/>
                </a:lnTo>
                <a:lnTo>
                  <a:pt x="1200912" y="0"/>
                </a:lnTo>
                <a:close/>
              </a:path>
            </a:pathLst>
          </a:custGeom>
          <a:solidFill>
            <a:srgbClr val="EB73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4397375" y="7789926"/>
            <a:ext cx="12026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005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F1F1F1"/>
                </a:solidFill>
                <a:latin typeface="Calibri"/>
                <a:cs typeface="Calibri"/>
              </a:rPr>
              <a:t>O</a:t>
            </a:r>
            <a:r>
              <a:rPr sz="1400" b="1" spc="-10" dirty="0">
                <a:solidFill>
                  <a:srgbClr val="F1F1F1"/>
                </a:solidFill>
                <a:latin typeface="Calibri"/>
                <a:cs typeface="Calibri"/>
              </a:rPr>
              <a:t>R</a:t>
            </a:r>
            <a:r>
              <a:rPr sz="1400" b="1" spc="5" dirty="0">
                <a:solidFill>
                  <a:srgbClr val="F1F1F1"/>
                </a:solidFill>
                <a:latin typeface="Calibri"/>
                <a:cs typeface="Calibri"/>
              </a:rPr>
              <a:t>G</a:t>
            </a:r>
            <a:r>
              <a:rPr sz="1400" b="1" dirty="0">
                <a:solidFill>
                  <a:srgbClr val="F1F1F1"/>
                </a:solidFill>
                <a:latin typeface="Calibri"/>
                <a:cs typeface="Calibri"/>
              </a:rPr>
              <a:t>ANI</a:t>
            </a:r>
            <a:r>
              <a:rPr sz="1400" b="1" spc="-15" dirty="0">
                <a:solidFill>
                  <a:srgbClr val="F1F1F1"/>
                </a:solidFill>
                <a:latin typeface="Calibri"/>
                <a:cs typeface="Calibri"/>
              </a:rPr>
              <a:t>Z</a:t>
            </a:r>
            <a:r>
              <a:rPr sz="1400" b="1" spc="-10" dirty="0">
                <a:solidFill>
                  <a:srgbClr val="F1F1F1"/>
                </a:solidFill>
                <a:latin typeface="Calibri"/>
                <a:cs typeface="Calibri"/>
              </a:rPr>
              <a:t>A</a:t>
            </a:r>
            <a:r>
              <a:rPr sz="1400" b="1" spc="-5" dirty="0">
                <a:solidFill>
                  <a:srgbClr val="F1F1F1"/>
                </a:solidFill>
                <a:latin typeface="Calibri"/>
                <a:cs typeface="Calibri"/>
              </a:rPr>
              <a:t>Ç</a:t>
            </a:r>
            <a:r>
              <a:rPr sz="1400" b="1" spc="-20" dirty="0">
                <a:solidFill>
                  <a:srgbClr val="F1F1F1"/>
                </a:solidFill>
                <a:latin typeface="Calibri"/>
                <a:cs typeface="Calibri"/>
              </a:rPr>
              <a:t>Ã</a:t>
            </a:r>
            <a:r>
              <a:rPr sz="1400" b="1" spc="-40" dirty="0">
                <a:solidFill>
                  <a:srgbClr val="F1F1F1"/>
                </a:solidFill>
                <a:latin typeface="Calibri"/>
                <a:cs typeface="Calibri"/>
              </a:rPr>
              <a:t>O</a:t>
            </a:r>
            <a:r>
              <a:rPr sz="1400" b="1" dirty="0">
                <a:solidFill>
                  <a:srgbClr val="EB7339"/>
                </a:solidFill>
                <a:latin typeface="Calibri"/>
                <a:cs typeface="Calibri"/>
              </a:rPr>
              <a:t>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397375" y="8517001"/>
            <a:ext cx="559435" cy="218440"/>
          </a:xfrm>
          <a:custGeom>
            <a:avLst/>
            <a:gdLst/>
            <a:ahLst/>
            <a:cxnLst/>
            <a:rect l="l" t="t" r="r" b="b"/>
            <a:pathLst>
              <a:path w="559435" h="218440">
                <a:moveTo>
                  <a:pt x="559308" y="0"/>
                </a:moveTo>
                <a:lnTo>
                  <a:pt x="512064" y="0"/>
                </a:lnTo>
                <a:lnTo>
                  <a:pt x="39624" y="0"/>
                </a:lnTo>
                <a:lnTo>
                  <a:pt x="0" y="0"/>
                </a:lnTo>
                <a:lnTo>
                  <a:pt x="0" y="217932"/>
                </a:lnTo>
                <a:lnTo>
                  <a:pt x="39624" y="217932"/>
                </a:lnTo>
                <a:lnTo>
                  <a:pt x="512064" y="217932"/>
                </a:lnTo>
                <a:lnTo>
                  <a:pt x="559308" y="217932"/>
                </a:lnTo>
                <a:lnTo>
                  <a:pt x="559308" y="0"/>
                </a:lnTo>
                <a:close/>
              </a:path>
            </a:pathLst>
          </a:custGeom>
          <a:solidFill>
            <a:srgbClr val="EB73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4385564" y="8392613"/>
            <a:ext cx="1276985" cy="596265"/>
          </a:xfrm>
          <a:prstGeom prst="rect">
            <a:avLst/>
          </a:prstGeom>
        </p:spPr>
        <p:txBody>
          <a:bodyPr vert="horz" wrap="square" lIns="0" tIns="118110" rIns="0" bIns="0" rtlCol="0">
            <a:spAutoFit/>
          </a:bodyPr>
          <a:lstStyle/>
          <a:p>
            <a:pPr marL="52069">
              <a:lnSpc>
                <a:spcPct val="100000"/>
              </a:lnSpc>
              <a:spcBef>
                <a:spcPts val="930"/>
              </a:spcBef>
            </a:pPr>
            <a:r>
              <a:rPr sz="1400" b="1" dirty="0">
                <a:solidFill>
                  <a:srgbClr val="F1F1F1"/>
                </a:solidFill>
                <a:latin typeface="Calibri"/>
                <a:cs typeface="Calibri"/>
              </a:rPr>
              <a:t>EMAIL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100" u="sng" spc="-5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10"/>
              </a:rPr>
              <a:t>info@beesanctuary.ie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811898" y="6874382"/>
            <a:ext cx="1903730" cy="218440"/>
          </a:xfrm>
          <a:custGeom>
            <a:avLst/>
            <a:gdLst/>
            <a:ahLst/>
            <a:cxnLst/>
            <a:rect l="l" t="t" r="r" b="b"/>
            <a:pathLst>
              <a:path w="1903730" h="218440">
                <a:moveTo>
                  <a:pt x="1903476" y="0"/>
                </a:moveTo>
                <a:lnTo>
                  <a:pt x="0" y="0"/>
                </a:lnTo>
                <a:lnTo>
                  <a:pt x="0" y="217932"/>
                </a:lnTo>
                <a:lnTo>
                  <a:pt x="1903476" y="217932"/>
                </a:lnTo>
                <a:lnTo>
                  <a:pt x="1903476" y="0"/>
                </a:lnTo>
                <a:close/>
              </a:path>
            </a:pathLst>
          </a:custGeom>
          <a:solidFill>
            <a:srgbClr val="EB73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811898" y="6855079"/>
            <a:ext cx="358584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solidFill>
                  <a:srgbClr val="F1F1F1"/>
                </a:solidFill>
                <a:latin typeface="Calibri"/>
                <a:cs typeface="Calibri"/>
              </a:rPr>
              <a:t>LIGAÇÕES</a:t>
            </a:r>
            <a:r>
              <a:rPr sz="1400" b="1" spc="-45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F1F1F1"/>
                </a:solidFill>
                <a:latin typeface="Calibri"/>
                <a:cs typeface="Calibri"/>
              </a:rPr>
              <a:t>INFORMATIVAS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9" name="object 3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85">
              <a:lnSpc>
                <a:spcPts val="760"/>
              </a:lnSpc>
            </a:pPr>
            <a:r>
              <a:rPr spc="-5" dirty="0"/>
              <a:t>27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10043" y="7951658"/>
            <a:ext cx="114300" cy="18942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760"/>
              </a:lnSpc>
            </a:pP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o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c</a:t>
            </a:r>
            <a:r>
              <a:rPr sz="700" spc="114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a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204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2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e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a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r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12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g</a:t>
            </a:r>
            <a:r>
              <a:rPr sz="700" spc="2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21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C</a:t>
            </a:r>
            <a:r>
              <a:rPr sz="700" spc="9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o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m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m</a:t>
            </a:r>
            <a:r>
              <a:rPr sz="700" spc="9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u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t</a:t>
            </a:r>
            <a:r>
              <a:rPr sz="700" spc="12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e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s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107681" y="9986987"/>
            <a:ext cx="311150" cy="179705"/>
            <a:chOff x="7107681" y="9986987"/>
            <a:chExt cx="311150" cy="17970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01197" y="10028970"/>
              <a:ext cx="131230" cy="13123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107681" y="9986987"/>
              <a:ext cx="311150" cy="179705"/>
            </a:xfrm>
            <a:custGeom>
              <a:avLst/>
              <a:gdLst/>
              <a:ahLst/>
              <a:cxnLst/>
              <a:rect l="l" t="t" r="r" b="b"/>
              <a:pathLst>
                <a:path w="311150" h="179704">
                  <a:moveTo>
                    <a:pt x="306704" y="0"/>
                  </a:moveTo>
                  <a:lnTo>
                    <a:pt x="302768" y="1054"/>
                  </a:lnTo>
                  <a:lnTo>
                    <a:pt x="302514" y="63"/>
                  </a:lnTo>
                  <a:lnTo>
                    <a:pt x="302385" y="12047"/>
                  </a:lnTo>
                  <a:lnTo>
                    <a:pt x="303291" y="25833"/>
                  </a:lnTo>
                  <a:lnTo>
                    <a:pt x="304889" y="39630"/>
                  </a:lnTo>
                  <a:lnTo>
                    <a:pt x="306832" y="51650"/>
                  </a:lnTo>
                  <a:lnTo>
                    <a:pt x="302011" y="71757"/>
                  </a:lnTo>
                  <a:lnTo>
                    <a:pt x="286369" y="91803"/>
                  </a:lnTo>
                  <a:lnTo>
                    <a:pt x="268416" y="107927"/>
                  </a:lnTo>
                  <a:lnTo>
                    <a:pt x="256667" y="116268"/>
                  </a:lnTo>
                  <a:lnTo>
                    <a:pt x="254253" y="117411"/>
                  </a:lnTo>
                  <a:lnTo>
                    <a:pt x="247776" y="124447"/>
                  </a:lnTo>
                  <a:lnTo>
                    <a:pt x="211665" y="154731"/>
                  </a:lnTo>
                  <a:lnTo>
                    <a:pt x="161101" y="174393"/>
                  </a:lnTo>
                  <a:lnTo>
                    <a:pt x="134635" y="171699"/>
                  </a:lnTo>
                  <a:lnTo>
                    <a:pt x="114004" y="161215"/>
                  </a:lnTo>
                  <a:lnTo>
                    <a:pt x="101219" y="146316"/>
                  </a:lnTo>
                  <a:lnTo>
                    <a:pt x="89308" y="130560"/>
                  </a:lnTo>
                  <a:lnTo>
                    <a:pt x="73183" y="118210"/>
                  </a:lnTo>
                  <a:lnTo>
                    <a:pt x="55106" y="109553"/>
                  </a:lnTo>
                  <a:lnTo>
                    <a:pt x="37338" y="104876"/>
                  </a:lnTo>
                  <a:lnTo>
                    <a:pt x="27481" y="101362"/>
                  </a:lnTo>
                  <a:lnTo>
                    <a:pt x="18684" y="95038"/>
                  </a:lnTo>
                  <a:lnTo>
                    <a:pt x="11245" y="87465"/>
                  </a:lnTo>
                  <a:lnTo>
                    <a:pt x="5461" y="80200"/>
                  </a:lnTo>
                  <a:lnTo>
                    <a:pt x="0" y="81648"/>
                  </a:lnTo>
                  <a:lnTo>
                    <a:pt x="36068" y="109969"/>
                  </a:lnTo>
                  <a:lnTo>
                    <a:pt x="52792" y="114654"/>
                  </a:lnTo>
                  <a:lnTo>
                    <a:pt x="69850" y="122807"/>
                  </a:lnTo>
                  <a:lnTo>
                    <a:pt x="85002" y="134234"/>
                  </a:lnTo>
                  <a:lnTo>
                    <a:pt x="96012" y="148742"/>
                  </a:lnTo>
                  <a:lnTo>
                    <a:pt x="107517" y="162982"/>
                  </a:lnTo>
                  <a:lnTo>
                    <a:pt x="125761" y="174072"/>
                  </a:lnTo>
                  <a:lnTo>
                    <a:pt x="149197" y="179514"/>
                  </a:lnTo>
                  <a:lnTo>
                    <a:pt x="176275" y="176809"/>
                  </a:lnTo>
                  <a:lnTo>
                    <a:pt x="213582" y="159407"/>
                  </a:lnTo>
                  <a:lnTo>
                    <a:pt x="253746" y="124968"/>
                  </a:lnTo>
                  <a:lnTo>
                    <a:pt x="256159" y="122199"/>
                  </a:lnTo>
                  <a:lnTo>
                    <a:pt x="258064" y="121678"/>
                  </a:lnTo>
                  <a:lnTo>
                    <a:pt x="269624" y="113625"/>
                  </a:lnTo>
                  <a:lnTo>
                    <a:pt x="288829" y="96753"/>
                  </a:lnTo>
                  <a:lnTo>
                    <a:pt x="305891" y="74821"/>
                  </a:lnTo>
                  <a:lnTo>
                    <a:pt x="311023" y="51587"/>
                  </a:lnTo>
                  <a:lnTo>
                    <a:pt x="308544" y="35995"/>
                  </a:lnTo>
                  <a:lnTo>
                    <a:pt x="307101" y="21512"/>
                  </a:lnTo>
                  <a:lnTo>
                    <a:pt x="306540" y="9169"/>
                  </a:lnTo>
                  <a:lnTo>
                    <a:pt x="3067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0513" y="9993781"/>
              <a:ext cx="230711" cy="152552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432816" y="10045114"/>
            <a:ext cx="484505" cy="327025"/>
            <a:chOff x="432816" y="10045114"/>
            <a:chExt cx="484505" cy="327025"/>
          </a:xfrm>
        </p:grpSpPr>
        <p:sp>
          <p:nvSpPr>
            <p:cNvPr id="8" name="object 8"/>
            <p:cNvSpPr/>
            <p:nvPr/>
          </p:nvSpPr>
          <p:spPr>
            <a:xfrm>
              <a:off x="432816" y="10045114"/>
              <a:ext cx="484505" cy="327025"/>
            </a:xfrm>
            <a:custGeom>
              <a:avLst/>
              <a:gdLst/>
              <a:ahLst/>
              <a:cxnLst/>
              <a:rect l="l" t="t" r="r" b="b"/>
              <a:pathLst>
                <a:path w="484505" h="327025">
                  <a:moveTo>
                    <a:pt x="484491" y="0"/>
                  </a:moveTo>
                  <a:lnTo>
                    <a:pt x="0" y="0"/>
                  </a:lnTo>
                  <a:lnTo>
                    <a:pt x="0" y="326620"/>
                  </a:lnTo>
                  <a:lnTo>
                    <a:pt x="484491" y="326620"/>
                  </a:lnTo>
                  <a:lnTo>
                    <a:pt x="484491" y="0"/>
                  </a:lnTo>
                  <a:close/>
                </a:path>
              </a:pathLst>
            </a:custGeom>
            <a:solidFill>
              <a:srgbClr val="2C48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63489" y="10191998"/>
              <a:ext cx="33020" cy="29845"/>
            </a:xfrm>
            <a:custGeom>
              <a:avLst/>
              <a:gdLst/>
              <a:ahLst/>
              <a:cxnLst/>
              <a:rect l="l" t="t" r="r" b="b"/>
              <a:pathLst>
                <a:path w="33020" h="29845">
                  <a:moveTo>
                    <a:pt x="16393" y="0"/>
                  </a:moveTo>
                  <a:lnTo>
                    <a:pt x="14928" y="4266"/>
                  </a:lnTo>
                  <a:lnTo>
                    <a:pt x="12466" y="10842"/>
                  </a:lnTo>
                  <a:lnTo>
                    <a:pt x="4943" y="10986"/>
                  </a:lnTo>
                  <a:lnTo>
                    <a:pt x="0" y="11130"/>
                  </a:lnTo>
                  <a:lnTo>
                    <a:pt x="9945" y="18337"/>
                  </a:lnTo>
                  <a:lnTo>
                    <a:pt x="6311" y="29655"/>
                  </a:lnTo>
                  <a:lnTo>
                    <a:pt x="16393" y="22884"/>
                  </a:lnTo>
                  <a:lnTo>
                    <a:pt x="26535" y="29655"/>
                  </a:lnTo>
                  <a:lnTo>
                    <a:pt x="22998" y="18337"/>
                  </a:lnTo>
                  <a:lnTo>
                    <a:pt x="32983" y="11130"/>
                  </a:lnTo>
                  <a:lnTo>
                    <a:pt x="27981" y="10986"/>
                  </a:lnTo>
                  <a:lnTo>
                    <a:pt x="20516" y="10842"/>
                  </a:lnTo>
                  <a:lnTo>
                    <a:pt x="16393" y="0"/>
                  </a:lnTo>
                  <a:close/>
                </a:path>
              </a:pathLst>
            </a:custGeom>
            <a:solidFill>
              <a:srgbClr val="F1EE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63489" y="10191998"/>
              <a:ext cx="33020" cy="29845"/>
            </a:xfrm>
            <a:custGeom>
              <a:avLst/>
              <a:gdLst/>
              <a:ahLst/>
              <a:cxnLst/>
              <a:rect l="l" t="t" r="r" b="b"/>
              <a:pathLst>
                <a:path w="33020" h="29845">
                  <a:moveTo>
                    <a:pt x="32983" y="11130"/>
                  </a:moveTo>
                  <a:lnTo>
                    <a:pt x="27981" y="10986"/>
                  </a:lnTo>
                  <a:lnTo>
                    <a:pt x="20516" y="10842"/>
                  </a:lnTo>
                  <a:lnTo>
                    <a:pt x="17996" y="4266"/>
                  </a:lnTo>
                  <a:lnTo>
                    <a:pt x="16393" y="0"/>
                  </a:lnTo>
                  <a:lnTo>
                    <a:pt x="14928" y="4266"/>
                  </a:lnTo>
                  <a:lnTo>
                    <a:pt x="12466" y="10842"/>
                  </a:lnTo>
                  <a:lnTo>
                    <a:pt x="4943" y="10986"/>
                  </a:lnTo>
                  <a:lnTo>
                    <a:pt x="0" y="11130"/>
                  </a:lnTo>
                  <a:lnTo>
                    <a:pt x="4064" y="14082"/>
                  </a:lnTo>
                  <a:lnTo>
                    <a:pt x="9945" y="18337"/>
                  </a:lnTo>
                  <a:lnTo>
                    <a:pt x="7757" y="25109"/>
                  </a:lnTo>
                  <a:lnTo>
                    <a:pt x="6311" y="29655"/>
                  </a:lnTo>
                  <a:lnTo>
                    <a:pt x="10238" y="26995"/>
                  </a:lnTo>
                  <a:lnTo>
                    <a:pt x="16393" y="22884"/>
                  </a:lnTo>
                  <a:lnTo>
                    <a:pt x="22549" y="26995"/>
                  </a:lnTo>
                  <a:lnTo>
                    <a:pt x="26535" y="29655"/>
                  </a:lnTo>
                  <a:lnTo>
                    <a:pt x="22998" y="18337"/>
                  </a:lnTo>
                  <a:lnTo>
                    <a:pt x="32983" y="11130"/>
                  </a:lnTo>
                  <a:close/>
                </a:path>
              </a:pathLst>
            </a:custGeom>
            <a:ln w="3175">
              <a:solidFill>
                <a:srgbClr val="F1E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5823" y="10085947"/>
              <a:ext cx="217734" cy="8405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52482" y="10191862"/>
              <a:ext cx="33655" cy="29845"/>
            </a:xfrm>
            <a:custGeom>
              <a:avLst/>
              <a:gdLst/>
              <a:ahLst/>
              <a:cxnLst/>
              <a:rect l="l" t="t" r="r" b="b"/>
              <a:pathLst>
                <a:path w="33654" h="29845">
                  <a:moveTo>
                    <a:pt x="16540" y="0"/>
                  </a:moveTo>
                  <a:lnTo>
                    <a:pt x="14940" y="4247"/>
                  </a:lnTo>
                  <a:lnTo>
                    <a:pt x="12611" y="10978"/>
                  </a:lnTo>
                  <a:lnTo>
                    <a:pt x="5094" y="11122"/>
                  </a:lnTo>
                  <a:lnTo>
                    <a:pt x="0" y="11122"/>
                  </a:lnTo>
                  <a:lnTo>
                    <a:pt x="4074" y="14218"/>
                  </a:lnTo>
                  <a:lnTo>
                    <a:pt x="9943" y="18473"/>
                  </a:lnTo>
                  <a:lnTo>
                    <a:pt x="7905" y="25100"/>
                  </a:lnTo>
                  <a:lnTo>
                    <a:pt x="6452" y="29647"/>
                  </a:lnTo>
                  <a:lnTo>
                    <a:pt x="10379" y="26986"/>
                  </a:lnTo>
                  <a:lnTo>
                    <a:pt x="16540" y="22875"/>
                  </a:lnTo>
                  <a:lnTo>
                    <a:pt x="22701" y="26986"/>
                  </a:lnTo>
                  <a:lnTo>
                    <a:pt x="26677" y="29647"/>
                  </a:lnTo>
                  <a:lnTo>
                    <a:pt x="23137" y="18473"/>
                  </a:lnTo>
                  <a:lnTo>
                    <a:pt x="29006" y="14218"/>
                  </a:lnTo>
                  <a:lnTo>
                    <a:pt x="33129" y="11122"/>
                  </a:lnTo>
                  <a:lnTo>
                    <a:pt x="27988" y="11122"/>
                  </a:lnTo>
                  <a:lnTo>
                    <a:pt x="20518" y="10978"/>
                  </a:lnTo>
                  <a:lnTo>
                    <a:pt x="18189" y="4247"/>
                  </a:lnTo>
                  <a:lnTo>
                    <a:pt x="16540" y="0"/>
                  </a:lnTo>
                  <a:close/>
                </a:path>
              </a:pathLst>
            </a:custGeom>
            <a:solidFill>
              <a:srgbClr val="F1EE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52482" y="10191862"/>
              <a:ext cx="33655" cy="29845"/>
            </a:xfrm>
            <a:custGeom>
              <a:avLst/>
              <a:gdLst/>
              <a:ahLst/>
              <a:cxnLst/>
              <a:rect l="l" t="t" r="r" b="b"/>
              <a:pathLst>
                <a:path w="33654" h="29845">
                  <a:moveTo>
                    <a:pt x="22701" y="26986"/>
                  </a:moveTo>
                  <a:lnTo>
                    <a:pt x="26677" y="29647"/>
                  </a:lnTo>
                  <a:lnTo>
                    <a:pt x="25224" y="25100"/>
                  </a:lnTo>
                  <a:lnTo>
                    <a:pt x="23137" y="18473"/>
                  </a:lnTo>
                  <a:lnTo>
                    <a:pt x="29006" y="14218"/>
                  </a:lnTo>
                  <a:lnTo>
                    <a:pt x="33129" y="11122"/>
                  </a:lnTo>
                  <a:lnTo>
                    <a:pt x="27988" y="11122"/>
                  </a:lnTo>
                  <a:lnTo>
                    <a:pt x="20518" y="10978"/>
                  </a:lnTo>
                  <a:lnTo>
                    <a:pt x="18189" y="4247"/>
                  </a:lnTo>
                  <a:lnTo>
                    <a:pt x="16540" y="0"/>
                  </a:lnTo>
                  <a:lnTo>
                    <a:pt x="14940" y="4247"/>
                  </a:lnTo>
                  <a:lnTo>
                    <a:pt x="12611" y="10978"/>
                  </a:lnTo>
                  <a:lnTo>
                    <a:pt x="5094" y="11122"/>
                  </a:lnTo>
                  <a:lnTo>
                    <a:pt x="0" y="11122"/>
                  </a:lnTo>
                  <a:lnTo>
                    <a:pt x="4074" y="14218"/>
                  </a:lnTo>
                  <a:lnTo>
                    <a:pt x="9943" y="18473"/>
                  </a:lnTo>
                  <a:lnTo>
                    <a:pt x="7905" y="25100"/>
                  </a:lnTo>
                  <a:lnTo>
                    <a:pt x="6452" y="29647"/>
                  </a:lnTo>
                  <a:lnTo>
                    <a:pt x="10379" y="26986"/>
                  </a:lnTo>
                  <a:lnTo>
                    <a:pt x="16540" y="22875"/>
                  </a:lnTo>
                  <a:lnTo>
                    <a:pt x="22701" y="26986"/>
                  </a:lnTo>
                  <a:close/>
                </a:path>
              </a:pathLst>
            </a:custGeom>
            <a:ln w="3175">
              <a:solidFill>
                <a:srgbClr val="F1E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5678" y="10243079"/>
              <a:ext cx="217605" cy="84062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951073" y="10024689"/>
            <a:ext cx="1005205" cy="36195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860"/>
              </a:lnSpc>
              <a:spcBef>
                <a:spcPts val="180"/>
              </a:spcBef>
            </a:pPr>
            <a:r>
              <a:rPr sz="750" spc="5" dirty="0">
                <a:solidFill>
                  <a:srgbClr val="2C48A2"/>
                </a:solidFill>
                <a:latin typeface="Arial MT"/>
                <a:cs typeface="Arial MT"/>
              </a:rPr>
              <a:t>Co-funded </a:t>
            </a:r>
            <a:r>
              <a:rPr sz="750" spc="10" dirty="0">
                <a:solidFill>
                  <a:srgbClr val="2C48A2"/>
                </a:solidFill>
                <a:latin typeface="Arial MT"/>
                <a:cs typeface="Arial MT"/>
              </a:rPr>
              <a:t>by </a:t>
            </a:r>
            <a:r>
              <a:rPr sz="750" spc="5" dirty="0">
                <a:solidFill>
                  <a:srgbClr val="2C48A2"/>
                </a:solidFill>
                <a:latin typeface="Arial MT"/>
                <a:cs typeface="Arial MT"/>
              </a:rPr>
              <a:t>the </a:t>
            </a:r>
            <a:r>
              <a:rPr sz="750" spc="10" dirty="0">
                <a:solidFill>
                  <a:srgbClr val="2C48A2"/>
                </a:solidFill>
                <a:latin typeface="Arial MT"/>
                <a:cs typeface="Arial MT"/>
              </a:rPr>
              <a:t> E</a:t>
            </a:r>
            <a:r>
              <a:rPr sz="750" dirty="0">
                <a:solidFill>
                  <a:srgbClr val="2C48A2"/>
                </a:solidFill>
                <a:latin typeface="Arial MT"/>
                <a:cs typeface="Arial MT"/>
              </a:rPr>
              <a:t>r</a:t>
            </a:r>
            <a:r>
              <a:rPr sz="750" spc="10" dirty="0">
                <a:solidFill>
                  <a:srgbClr val="2C48A2"/>
                </a:solidFill>
                <a:latin typeface="Arial MT"/>
                <a:cs typeface="Arial MT"/>
              </a:rPr>
              <a:t>a</a:t>
            </a:r>
            <a:r>
              <a:rPr sz="750" spc="5" dirty="0">
                <a:solidFill>
                  <a:srgbClr val="2C48A2"/>
                </a:solidFill>
                <a:latin typeface="Arial MT"/>
                <a:cs typeface="Arial MT"/>
              </a:rPr>
              <a:t>s</a:t>
            </a:r>
            <a:r>
              <a:rPr sz="750" spc="15" dirty="0">
                <a:solidFill>
                  <a:srgbClr val="2C48A2"/>
                </a:solidFill>
                <a:latin typeface="Arial MT"/>
                <a:cs typeface="Arial MT"/>
              </a:rPr>
              <a:t>m</a:t>
            </a:r>
            <a:r>
              <a:rPr sz="750" spc="5" dirty="0">
                <a:solidFill>
                  <a:srgbClr val="2C48A2"/>
                </a:solidFill>
                <a:latin typeface="Arial MT"/>
                <a:cs typeface="Arial MT"/>
              </a:rPr>
              <a:t>u</a:t>
            </a:r>
            <a:r>
              <a:rPr sz="750" spc="10" dirty="0">
                <a:solidFill>
                  <a:srgbClr val="2C48A2"/>
                </a:solidFill>
                <a:latin typeface="Arial MT"/>
                <a:cs typeface="Arial MT"/>
              </a:rPr>
              <a:t>s+</a:t>
            </a:r>
            <a:r>
              <a:rPr sz="750" dirty="0">
                <a:solidFill>
                  <a:srgbClr val="2C48A2"/>
                </a:solidFill>
                <a:latin typeface="Arial MT"/>
                <a:cs typeface="Arial MT"/>
              </a:rPr>
              <a:t> </a:t>
            </a:r>
            <a:r>
              <a:rPr sz="750" spc="5" dirty="0">
                <a:solidFill>
                  <a:srgbClr val="2C48A2"/>
                </a:solidFill>
                <a:latin typeface="Arial MT"/>
                <a:cs typeface="Arial MT"/>
              </a:rPr>
              <a:t>Pro</a:t>
            </a:r>
            <a:r>
              <a:rPr sz="750" spc="10" dirty="0">
                <a:solidFill>
                  <a:srgbClr val="2C48A2"/>
                </a:solidFill>
                <a:latin typeface="Arial MT"/>
                <a:cs typeface="Arial MT"/>
              </a:rPr>
              <a:t>g</a:t>
            </a:r>
            <a:r>
              <a:rPr sz="750" dirty="0">
                <a:solidFill>
                  <a:srgbClr val="2C48A2"/>
                </a:solidFill>
                <a:latin typeface="Arial MT"/>
                <a:cs typeface="Arial MT"/>
              </a:rPr>
              <a:t>r</a:t>
            </a:r>
            <a:r>
              <a:rPr sz="750" spc="10" dirty="0">
                <a:solidFill>
                  <a:srgbClr val="2C48A2"/>
                </a:solidFill>
                <a:latin typeface="Arial MT"/>
                <a:cs typeface="Arial MT"/>
              </a:rPr>
              <a:t>amme  </a:t>
            </a:r>
            <a:r>
              <a:rPr sz="750" spc="5" dirty="0">
                <a:solidFill>
                  <a:srgbClr val="2C48A2"/>
                </a:solidFill>
                <a:latin typeface="Arial MT"/>
                <a:cs typeface="Arial MT"/>
              </a:rPr>
              <a:t>of</a:t>
            </a:r>
            <a:r>
              <a:rPr sz="750" spc="-10" dirty="0">
                <a:solidFill>
                  <a:srgbClr val="2C48A2"/>
                </a:solidFill>
                <a:latin typeface="Arial MT"/>
                <a:cs typeface="Arial MT"/>
              </a:rPr>
              <a:t> </a:t>
            </a:r>
            <a:r>
              <a:rPr sz="750" spc="5" dirty="0">
                <a:solidFill>
                  <a:srgbClr val="2C48A2"/>
                </a:solidFill>
                <a:latin typeface="Arial MT"/>
                <a:cs typeface="Arial MT"/>
              </a:rPr>
              <a:t>the</a:t>
            </a:r>
            <a:r>
              <a:rPr sz="750" spc="-5" dirty="0">
                <a:solidFill>
                  <a:srgbClr val="2C48A2"/>
                </a:solidFill>
                <a:latin typeface="Arial MT"/>
                <a:cs typeface="Arial MT"/>
              </a:rPr>
              <a:t> </a:t>
            </a:r>
            <a:r>
              <a:rPr sz="750" spc="5" dirty="0">
                <a:solidFill>
                  <a:srgbClr val="2C48A2"/>
                </a:solidFill>
                <a:latin typeface="Arial MT"/>
                <a:cs typeface="Arial MT"/>
              </a:rPr>
              <a:t>European</a:t>
            </a:r>
            <a:r>
              <a:rPr sz="750" spc="-10" dirty="0">
                <a:solidFill>
                  <a:srgbClr val="2C48A2"/>
                </a:solidFill>
                <a:latin typeface="Arial MT"/>
                <a:cs typeface="Arial MT"/>
              </a:rPr>
              <a:t> </a:t>
            </a:r>
            <a:r>
              <a:rPr sz="750" spc="5" dirty="0">
                <a:solidFill>
                  <a:srgbClr val="2C48A2"/>
                </a:solidFill>
                <a:latin typeface="Arial MT"/>
                <a:cs typeface="Arial MT"/>
              </a:rPr>
              <a:t>Union</a:t>
            </a:r>
            <a:endParaRPr sz="750">
              <a:latin typeface="Arial MT"/>
              <a:cs typeface="Arial MT"/>
            </a:endParaRPr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552034" y="164763"/>
            <a:ext cx="1644190" cy="939964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0" y="2808731"/>
            <a:ext cx="3502660" cy="6992620"/>
            <a:chOff x="0" y="2808731"/>
            <a:chExt cx="3502660" cy="6992620"/>
          </a:xfrm>
        </p:grpSpPr>
        <p:sp>
          <p:nvSpPr>
            <p:cNvPr id="18" name="object 18"/>
            <p:cNvSpPr/>
            <p:nvPr/>
          </p:nvSpPr>
          <p:spPr>
            <a:xfrm>
              <a:off x="0" y="2808731"/>
              <a:ext cx="3502660" cy="6992620"/>
            </a:xfrm>
            <a:custGeom>
              <a:avLst/>
              <a:gdLst/>
              <a:ahLst/>
              <a:cxnLst/>
              <a:rect l="l" t="t" r="r" b="b"/>
              <a:pathLst>
                <a:path w="3502660" h="6992620">
                  <a:moveTo>
                    <a:pt x="3502152" y="0"/>
                  </a:moveTo>
                  <a:lnTo>
                    <a:pt x="0" y="0"/>
                  </a:lnTo>
                  <a:lnTo>
                    <a:pt x="0" y="6992111"/>
                  </a:lnTo>
                  <a:lnTo>
                    <a:pt x="3502152" y="6992111"/>
                  </a:lnTo>
                  <a:lnTo>
                    <a:pt x="3502152" y="0"/>
                  </a:lnTo>
                  <a:close/>
                </a:path>
              </a:pathLst>
            </a:custGeom>
            <a:solidFill>
              <a:srgbClr val="354F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0" y="5559297"/>
              <a:ext cx="3492500" cy="12700"/>
            </a:xfrm>
            <a:custGeom>
              <a:avLst/>
              <a:gdLst/>
              <a:ahLst/>
              <a:cxnLst/>
              <a:rect l="l" t="t" r="r" b="b"/>
              <a:pathLst>
                <a:path w="3492500" h="12700">
                  <a:moveTo>
                    <a:pt x="0" y="12700"/>
                  </a:moveTo>
                  <a:lnTo>
                    <a:pt x="3491991" y="12700"/>
                  </a:lnTo>
                  <a:lnTo>
                    <a:pt x="3491991" y="0"/>
                  </a:lnTo>
                  <a:lnTo>
                    <a:pt x="0" y="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EB73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81317" y="4751577"/>
              <a:ext cx="2301875" cy="1619250"/>
            </a:xfrm>
            <a:custGeom>
              <a:avLst/>
              <a:gdLst/>
              <a:ahLst/>
              <a:cxnLst/>
              <a:rect l="l" t="t" r="r" b="b"/>
              <a:pathLst>
                <a:path w="2301875" h="1619250">
                  <a:moveTo>
                    <a:pt x="954024" y="0"/>
                  </a:moveTo>
                  <a:lnTo>
                    <a:pt x="42672" y="0"/>
                  </a:lnTo>
                  <a:lnTo>
                    <a:pt x="0" y="0"/>
                  </a:lnTo>
                  <a:lnTo>
                    <a:pt x="0" y="233172"/>
                  </a:lnTo>
                  <a:lnTo>
                    <a:pt x="42672" y="233172"/>
                  </a:lnTo>
                  <a:lnTo>
                    <a:pt x="954024" y="233172"/>
                  </a:lnTo>
                  <a:lnTo>
                    <a:pt x="954024" y="0"/>
                  </a:lnTo>
                  <a:close/>
                </a:path>
                <a:path w="2301875" h="1619250">
                  <a:moveTo>
                    <a:pt x="1004316" y="0"/>
                  </a:moveTo>
                  <a:lnTo>
                    <a:pt x="954036" y="0"/>
                  </a:lnTo>
                  <a:lnTo>
                    <a:pt x="954036" y="233172"/>
                  </a:lnTo>
                  <a:lnTo>
                    <a:pt x="1004316" y="233172"/>
                  </a:lnTo>
                  <a:lnTo>
                    <a:pt x="1004316" y="0"/>
                  </a:lnTo>
                  <a:close/>
                </a:path>
                <a:path w="2301875" h="1619250">
                  <a:moveTo>
                    <a:pt x="1144524" y="666496"/>
                  </a:moveTo>
                  <a:lnTo>
                    <a:pt x="466344" y="666496"/>
                  </a:lnTo>
                  <a:lnTo>
                    <a:pt x="42672" y="666496"/>
                  </a:lnTo>
                  <a:lnTo>
                    <a:pt x="0" y="666496"/>
                  </a:lnTo>
                  <a:lnTo>
                    <a:pt x="0" y="899668"/>
                  </a:lnTo>
                  <a:lnTo>
                    <a:pt x="42672" y="899668"/>
                  </a:lnTo>
                  <a:lnTo>
                    <a:pt x="466344" y="899668"/>
                  </a:lnTo>
                  <a:lnTo>
                    <a:pt x="1144524" y="899668"/>
                  </a:lnTo>
                  <a:lnTo>
                    <a:pt x="1144524" y="666496"/>
                  </a:lnTo>
                  <a:close/>
                </a:path>
                <a:path w="2301875" h="1619250">
                  <a:moveTo>
                    <a:pt x="1598676" y="1385951"/>
                  </a:moveTo>
                  <a:lnTo>
                    <a:pt x="42672" y="1385951"/>
                  </a:lnTo>
                  <a:lnTo>
                    <a:pt x="0" y="1385951"/>
                  </a:lnTo>
                  <a:lnTo>
                    <a:pt x="0" y="1619123"/>
                  </a:lnTo>
                  <a:lnTo>
                    <a:pt x="42672" y="1619123"/>
                  </a:lnTo>
                  <a:lnTo>
                    <a:pt x="1598676" y="1619123"/>
                  </a:lnTo>
                  <a:lnTo>
                    <a:pt x="1598676" y="1385951"/>
                  </a:lnTo>
                  <a:close/>
                </a:path>
                <a:path w="2301875" h="1619250">
                  <a:moveTo>
                    <a:pt x="1648980" y="1385951"/>
                  </a:moveTo>
                  <a:lnTo>
                    <a:pt x="1598688" y="1385951"/>
                  </a:lnTo>
                  <a:lnTo>
                    <a:pt x="1598688" y="1619123"/>
                  </a:lnTo>
                  <a:lnTo>
                    <a:pt x="1648980" y="1619123"/>
                  </a:lnTo>
                  <a:lnTo>
                    <a:pt x="1648980" y="1385951"/>
                  </a:lnTo>
                  <a:close/>
                </a:path>
                <a:path w="2301875" h="1619250">
                  <a:moveTo>
                    <a:pt x="2301252" y="666496"/>
                  </a:moveTo>
                  <a:lnTo>
                    <a:pt x="2301252" y="666496"/>
                  </a:lnTo>
                  <a:lnTo>
                    <a:pt x="1144536" y="666496"/>
                  </a:lnTo>
                  <a:lnTo>
                    <a:pt x="1144536" y="899668"/>
                  </a:lnTo>
                  <a:lnTo>
                    <a:pt x="2301252" y="899668"/>
                  </a:lnTo>
                  <a:lnTo>
                    <a:pt x="2301252" y="666496"/>
                  </a:lnTo>
                  <a:close/>
                </a:path>
              </a:pathLst>
            </a:custGeom>
            <a:solidFill>
              <a:srgbClr val="EB73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3861942" y="5632195"/>
            <a:ext cx="3072130" cy="12604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240"/>
              </a:spcBef>
            </a:pPr>
            <a:r>
              <a:rPr sz="11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7"/>
              </a:rPr>
              <a:t>Ocean</a:t>
            </a:r>
            <a:r>
              <a:rPr sz="1100" u="sng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7"/>
              </a:rPr>
              <a:t> </a:t>
            </a:r>
            <a:r>
              <a:rPr sz="11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7"/>
              </a:rPr>
              <a:t>Alive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,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fundada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por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Raquel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Gaspar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2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Sofia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Jorge,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foi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a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primeira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cooperativa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em</a:t>
            </a:r>
            <a:r>
              <a:rPr sz="1100" spc="2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Portugal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dedicada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à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proteção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mar.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18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pescadoras,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as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Guardiãs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Mar,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trabalham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com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esta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Associação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como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guias para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seu programa educativo. Atuam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como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agentes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sensibilização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na</a:t>
            </a:r>
            <a:r>
              <a:rPr sz="1100" spc="229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campanha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Mariscar SEM Lixo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monitorizam projetos científicos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relacionados</a:t>
            </a:r>
            <a:r>
              <a:rPr sz="1100" spc="-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com</a:t>
            </a:r>
            <a:r>
              <a:rPr sz="1100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as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pradarias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marinhas.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859529" y="4683378"/>
            <a:ext cx="2129790" cy="655320"/>
          </a:xfrm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marL="12700" marR="5080">
              <a:lnSpc>
                <a:spcPct val="64700"/>
              </a:lnSpc>
              <a:spcBef>
                <a:spcPts val="860"/>
              </a:spcBef>
            </a:pPr>
            <a:r>
              <a:rPr sz="1800" b="1" spc="-10" dirty="0">
                <a:solidFill>
                  <a:srgbClr val="EB7339"/>
                </a:solidFill>
                <a:latin typeface="Calibri"/>
                <a:cs typeface="Calibri"/>
              </a:rPr>
              <a:t>ASSOCIAÇÃO </a:t>
            </a: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DE </a:t>
            </a:r>
            <a:r>
              <a:rPr sz="1800" b="1" spc="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-25" dirty="0">
                <a:solidFill>
                  <a:srgbClr val="EB7339"/>
                </a:solidFill>
                <a:latin typeface="Calibri"/>
                <a:cs typeface="Calibri"/>
              </a:rPr>
              <a:t>VOLUNTARIADO</a:t>
            </a:r>
            <a:r>
              <a:rPr sz="1800" b="1" spc="-1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EB7339"/>
                </a:solidFill>
                <a:latin typeface="Calibri"/>
                <a:cs typeface="Calibri"/>
              </a:rPr>
              <a:t>OU </a:t>
            </a: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EB7339"/>
                </a:solidFill>
                <a:latin typeface="Calibri"/>
                <a:cs typeface="Calibri"/>
              </a:rPr>
              <a:t>PESSOAS</a:t>
            </a:r>
            <a:r>
              <a:rPr sz="1800" b="1" spc="-7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-25" dirty="0">
                <a:solidFill>
                  <a:srgbClr val="EB7339"/>
                </a:solidFill>
                <a:latin typeface="Calibri"/>
                <a:cs typeface="Calibri"/>
              </a:rPr>
              <a:t>ENVOLVIDAS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3620261" y="4946903"/>
            <a:ext cx="3940175" cy="611505"/>
            <a:chOff x="3620261" y="4946903"/>
            <a:chExt cx="3940175" cy="611505"/>
          </a:xfrm>
        </p:grpSpPr>
        <p:sp>
          <p:nvSpPr>
            <p:cNvPr id="24" name="object 24"/>
            <p:cNvSpPr/>
            <p:nvPr/>
          </p:nvSpPr>
          <p:spPr>
            <a:xfrm>
              <a:off x="3620261" y="5461253"/>
              <a:ext cx="3940175" cy="0"/>
            </a:xfrm>
            <a:custGeom>
              <a:avLst/>
              <a:gdLst/>
              <a:ahLst/>
              <a:cxnLst/>
              <a:rect l="l" t="t" r="r" b="b"/>
              <a:pathLst>
                <a:path w="3940175">
                  <a:moveTo>
                    <a:pt x="0" y="0"/>
                  </a:moveTo>
                  <a:lnTo>
                    <a:pt x="3940174" y="0"/>
                  </a:lnTo>
                </a:path>
              </a:pathLst>
            </a:custGeom>
            <a:ln w="19050">
              <a:solidFill>
                <a:srgbClr val="354F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24827" y="4946903"/>
              <a:ext cx="611124" cy="611124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-12700" y="4628923"/>
            <a:ext cx="3517900" cy="2735580"/>
          </a:xfrm>
          <a:prstGeom prst="rect">
            <a:avLst/>
          </a:prstGeom>
        </p:spPr>
        <p:txBody>
          <a:bodyPr vert="horz" wrap="square" lIns="0" tIns="1155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10"/>
              </a:spcBef>
              <a:tabLst>
                <a:tab pos="536575" algn="l"/>
                <a:tab pos="3504565" algn="l"/>
              </a:tabLst>
            </a:pPr>
            <a:r>
              <a:rPr sz="1500" b="1" strike="sngStrike" dirty="0">
                <a:solidFill>
                  <a:srgbClr val="F1F1F1"/>
                </a:solidFill>
                <a:latin typeface="Calibri"/>
                <a:cs typeface="Calibri"/>
              </a:rPr>
              <a:t> 	</a:t>
            </a:r>
            <a:r>
              <a:rPr sz="1500" b="1" strike="sngStrike" spc="-15" dirty="0">
                <a:solidFill>
                  <a:srgbClr val="F1F1F1"/>
                </a:solidFill>
                <a:latin typeface="Calibri"/>
                <a:cs typeface="Calibri"/>
              </a:rPr>
              <a:t>CATEGORIA</a:t>
            </a:r>
            <a:r>
              <a:rPr sz="1500" b="1" strike="sngStrike" spc="-15" dirty="0">
                <a:solidFill>
                  <a:srgbClr val="EB7339"/>
                </a:solidFill>
                <a:latin typeface="Calibri"/>
                <a:cs typeface="Calibri"/>
              </a:rPr>
              <a:t>.	</a:t>
            </a:r>
            <a:endParaRPr sz="1500">
              <a:latin typeface="Calibri"/>
              <a:cs typeface="Calibri"/>
            </a:endParaRPr>
          </a:p>
          <a:p>
            <a:pPr marL="494030">
              <a:lnSpc>
                <a:spcPct val="100000"/>
              </a:lnSpc>
              <a:spcBef>
                <a:spcPts val="600"/>
              </a:spcBef>
            </a:pP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Conservação</a:t>
            </a:r>
            <a:r>
              <a:rPr sz="11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da</a:t>
            </a:r>
            <a:r>
              <a:rPr sz="11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biodiversidade</a:t>
            </a:r>
            <a:r>
              <a:rPr sz="11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na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comunidade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50">
              <a:latin typeface="Calibri"/>
              <a:cs typeface="Calibri"/>
            </a:endParaRPr>
          </a:p>
          <a:p>
            <a:pPr marL="536575">
              <a:lnSpc>
                <a:spcPct val="100000"/>
              </a:lnSpc>
            </a:pPr>
            <a:r>
              <a:rPr sz="1500" b="1" spc="-10" dirty="0">
                <a:solidFill>
                  <a:srgbClr val="F1F1F1"/>
                </a:solidFill>
                <a:latin typeface="Calibri"/>
                <a:cs typeface="Calibri"/>
              </a:rPr>
              <a:t>LOCALIZAÇÃO </a:t>
            </a:r>
            <a:r>
              <a:rPr sz="1500" b="1" spc="-20" dirty="0">
                <a:solidFill>
                  <a:srgbClr val="F1F1F1"/>
                </a:solidFill>
                <a:latin typeface="Calibri"/>
                <a:cs typeface="Calibri"/>
              </a:rPr>
              <a:t>DA</a:t>
            </a:r>
            <a:r>
              <a:rPr sz="1500" b="1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F1F1F1"/>
                </a:solidFill>
                <a:latin typeface="Calibri"/>
                <a:cs typeface="Calibri"/>
              </a:rPr>
              <a:t>PRÁCTICA</a:t>
            </a:r>
            <a:r>
              <a:rPr sz="1500" b="1" spc="-5" dirty="0">
                <a:solidFill>
                  <a:srgbClr val="EB7339"/>
                </a:solidFill>
                <a:latin typeface="Calibri"/>
                <a:cs typeface="Calibri"/>
              </a:rPr>
              <a:t>.</a:t>
            </a:r>
            <a:endParaRPr sz="1500">
              <a:latin typeface="Calibri"/>
              <a:cs typeface="Calibri"/>
            </a:endParaRPr>
          </a:p>
          <a:p>
            <a:pPr marL="494030">
              <a:lnSpc>
                <a:spcPct val="100000"/>
              </a:lnSpc>
              <a:spcBef>
                <a:spcPts val="600"/>
              </a:spcBef>
            </a:pPr>
            <a:r>
              <a:rPr sz="1100" b="1" spc="-5" dirty="0">
                <a:solidFill>
                  <a:srgbClr val="FFFFFF"/>
                </a:solidFill>
                <a:latin typeface="Calibri"/>
                <a:cs typeface="Calibri"/>
              </a:rPr>
              <a:t>Portugal,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distrito</a:t>
            </a:r>
            <a:r>
              <a:rPr sz="11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1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Setúbal,</a:t>
            </a:r>
            <a:r>
              <a:rPr sz="11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Estuário</a:t>
            </a:r>
            <a:r>
              <a:rPr sz="11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11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Sado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5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536575" algn="l"/>
                <a:tab pos="3501390" algn="l"/>
              </a:tabLst>
            </a:pPr>
            <a:r>
              <a:rPr sz="1500" b="1" strike="sngStrike" dirty="0">
                <a:solidFill>
                  <a:srgbClr val="F1F1F1"/>
                </a:solidFill>
                <a:latin typeface="Calibri"/>
                <a:cs typeface="Calibri"/>
              </a:rPr>
              <a:t> 	</a:t>
            </a:r>
            <a:r>
              <a:rPr sz="1500" b="1" strike="sngStrike" spc="-5" dirty="0">
                <a:solidFill>
                  <a:srgbClr val="F1F1F1"/>
                </a:solidFill>
                <a:latin typeface="Calibri"/>
                <a:cs typeface="Calibri"/>
              </a:rPr>
              <a:t>PROBLEMA</a:t>
            </a:r>
            <a:r>
              <a:rPr sz="1500" b="1" strike="sngStrike" spc="-20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1500" b="1" strike="sngStrike" spc="-10" dirty="0">
                <a:solidFill>
                  <a:srgbClr val="F1F1F1"/>
                </a:solidFill>
                <a:latin typeface="Calibri"/>
                <a:cs typeface="Calibri"/>
              </a:rPr>
              <a:t>VISADO	</a:t>
            </a:r>
            <a:endParaRPr sz="1500">
              <a:latin typeface="Calibri"/>
              <a:cs typeface="Calibri"/>
            </a:endParaRPr>
          </a:p>
          <a:p>
            <a:pPr marL="494030" marR="194310" algn="just">
              <a:lnSpc>
                <a:spcPct val="83300"/>
              </a:lnSpc>
              <a:spcBef>
                <a:spcPts val="1215"/>
              </a:spcBef>
            </a:pP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degradação das pradarias marinhas 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no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estuário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rio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Sado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 tem-se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acentuado.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Impactos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da </a:t>
            </a:r>
            <a:r>
              <a:rPr sz="1100" spc="-2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atividade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humana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como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1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lixo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da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pesca</a:t>
            </a:r>
            <a:r>
              <a:rPr sz="1100" spc="2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marisco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e a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pesca destrutiva, levou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à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diminuição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da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vida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marinha neste habitat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ao declínio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das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populações</a:t>
            </a:r>
            <a:r>
              <a:rPr sz="11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golfinhos</a:t>
            </a:r>
            <a:r>
              <a:rPr sz="11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residentes.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0" y="1220723"/>
            <a:ext cx="7559040" cy="3253740"/>
            <a:chOff x="0" y="1220723"/>
            <a:chExt cx="7559040" cy="3253740"/>
          </a:xfrm>
        </p:grpSpPr>
        <p:sp>
          <p:nvSpPr>
            <p:cNvPr id="28" name="object 28"/>
            <p:cNvSpPr/>
            <p:nvPr/>
          </p:nvSpPr>
          <p:spPr>
            <a:xfrm>
              <a:off x="3501771" y="2809493"/>
              <a:ext cx="4057650" cy="1664970"/>
            </a:xfrm>
            <a:custGeom>
              <a:avLst/>
              <a:gdLst/>
              <a:ahLst/>
              <a:cxnLst/>
              <a:rect l="l" t="t" r="r" b="b"/>
              <a:pathLst>
                <a:path w="4057650" h="1664970">
                  <a:moveTo>
                    <a:pt x="0" y="1664970"/>
                  </a:moveTo>
                  <a:lnTo>
                    <a:pt x="4057269" y="1664970"/>
                  </a:lnTo>
                  <a:lnTo>
                    <a:pt x="4057269" y="0"/>
                  </a:lnTo>
                  <a:lnTo>
                    <a:pt x="0" y="0"/>
                  </a:lnTo>
                  <a:lnTo>
                    <a:pt x="0" y="166497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1220723"/>
              <a:ext cx="7559040" cy="3253740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377696" y="3529583"/>
              <a:ext cx="4005579" cy="762000"/>
            </a:xfrm>
            <a:custGeom>
              <a:avLst/>
              <a:gdLst/>
              <a:ahLst/>
              <a:cxnLst/>
              <a:rect l="l" t="t" r="r" b="b"/>
              <a:pathLst>
                <a:path w="4005579" h="762000">
                  <a:moveTo>
                    <a:pt x="4005072" y="0"/>
                  </a:moveTo>
                  <a:lnTo>
                    <a:pt x="0" y="0"/>
                  </a:lnTo>
                  <a:lnTo>
                    <a:pt x="0" y="762000"/>
                  </a:lnTo>
                  <a:lnTo>
                    <a:pt x="4005072" y="762000"/>
                  </a:lnTo>
                  <a:lnTo>
                    <a:pt x="4005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xfrm>
            <a:off x="1502410" y="3706748"/>
            <a:ext cx="26263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GUARDIÃS</a:t>
            </a:r>
            <a:r>
              <a:rPr spc="-65" dirty="0"/>
              <a:t> </a:t>
            </a:r>
            <a:r>
              <a:rPr spc="-5" dirty="0"/>
              <a:t>DO</a:t>
            </a:r>
            <a:r>
              <a:rPr spc="-35" dirty="0"/>
              <a:t> </a:t>
            </a:r>
            <a:r>
              <a:rPr spc="-10" dirty="0"/>
              <a:t>SADO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3853941" y="7291272"/>
            <a:ext cx="2567940" cy="477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775"/>
              </a:lnSpc>
              <a:spcBef>
                <a:spcPts val="100"/>
              </a:spcBef>
            </a:pPr>
            <a:r>
              <a:rPr sz="1800" b="1" spc="-10" dirty="0">
                <a:solidFill>
                  <a:srgbClr val="EB7339"/>
                </a:solidFill>
                <a:latin typeface="Calibri"/>
                <a:cs typeface="Calibri"/>
              </a:rPr>
              <a:t>INFORMAÇÃO</a:t>
            </a:r>
            <a:r>
              <a:rPr sz="1800" b="1" spc="-5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-25" dirty="0">
                <a:solidFill>
                  <a:srgbClr val="EB7339"/>
                </a:solidFill>
                <a:latin typeface="Calibri"/>
                <a:cs typeface="Calibri"/>
              </a:rPr>
              <a:t>DETALHADA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1775"/>
              </a:lnSpc>
            </a:pPr>
            <a:r>
              <a:rPr sz="1800" b="1" spc="-5" dirty="0">
                <a:solidFill>
                  <a:srgbClr val="EB7339"/>
                </a:solidFill>
                <a:latin typeface="Calibri"/>
                <a:cs typeface="Calibri"/>
              </a:rPr>
              <a:t>SOBRE</a:t>
            </a:r>
            <a:r>
              <a:rPr sz="1800" b="1" spc="-2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A</a:t>
            </a:r>
            <a:r>
              <a:rPr sz="1800" b="1" spc="-25" dirty="0">
                <a:solidFill>
                  <a:srgbClr val="EB7339"/>
                </a:solidFill>
                <a:latin typeface="Calibri"/>
                <a:cs typeface="Calibri"/>
              </a:rPr>
              <a:t> PRÁTICA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0" y="624839"/>
            <a:ext cx="7570470" cy="7347584"/>
            <a:chOff x="0" y="624839"/>
            <a:chExt cx="7570470" cy="7347584"/>
          </a:xfrm>
        </p:grpSpPr>
        <p:pic>
          <p:nvPicPr>
            <p:cNvPr id="34" name="object 3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632447" y="7376159"/>
              <a:ext cx="595883" cy="595884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3647694" y="7866125"/>
              <a:ext cx="3913504" cy="3175"/>
            </a:xfrm>
            <a:custGeom>
              <a:avLst/>
              <a:gdLst/>
              <a:ahLst/>
              <a:cxnLst/>
              <a:rect l="l" t="t" r="r" b="b"/>
              <a:pathLst>
                <a:path w="3913504" h="3175">
                  <a:moveTo>
                    <a:pt x="0" y="3047"/>
                  </a:moveTo>
                  <a:lnTo>
                    <a:pt x="3912997" y="0"/>
                  </a:lnTo>
                </a:path>
              </a:pathLst>
            </a:custGeom>
            <a:ln w="19050">
              <a:solidFill>
                <a:srgbClr val="354F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0" y="624839"/>
              <a:ext cx="1576070" cy="3616960"/>
            </a:xfrm>
            <a:custGeom>
              <a:avLst/>
              <a:gdLst/>
              <a:ahLst/>
              <a:cxnLst/>
              <a:rect l="l" t="t" r="r" b="b"/>
              <a:pathLst>
                <a:path w="1576070" h="3616960">
                  <a:moveTo>
                    <a:pt x="705612" y="1816735"/>
                  </a:moveTo>
                  <a:lnTo>
                    <a:pt x="701421" y="1768106"/>
                  </a:lnTo>
                  <a:lnTo>
                    <a:pt x="688873" y="1720316"/>
                  </a:lnTo>
                  <a:lnTo>
                    <a:pt x="667969" y="1674190"/>
                  </a:lnTo>
                  <a:lnTo>
                    <a:pt x="638695" y="1630578"/>
                  </a:lnTo>
                  <a:lnTo>
                    <a:pt x="601052" y="1590294"/>
                  </a:lnTo>
                  <a:lnTo>
                    <a:pt x="555891" y="1540459"/>
                  </a:lnTo>
                  <a:lnTo>
                    <a:pt x="517169" y="1486357"/>
                  </a:lnTo>
                  <a:lnTo>
                    <a:pt x="484390" y="1429258"/>
                  </a:lnTo>
                  <a:lnTo>
                    <a:pt x="457073" y="1370418"/>
                  </a:lnTo>
                  <a:lnTo>
                    <a:pt x="434695" y="1311097"/>
                  </a:lnTo>
                  <a:lnTo>
                    <a:pt x="416788" y="1252550"/>
                  </a:lnTo>
                  <a:lnTo>
                    <a:pt x="402831" y="1196047"/>
                  </a:lnTo>
                  <a:lnTo>
                    <a:pt x="392353" y="1142822"/>
                  </a:lnTo>
                  <a:lnTo>
                    <a:pt x="384835" y="1094155"/>
                  </a:lnTo>
                  <a:lnTo>
                    <a:pt x="379806" y="1051293"/>
                  </a:lnTo>
                  <a:lnTo>
                    <a:pt x="375183" y="988009"/>
                  </a:lnTo>
                  <a:lnTo>
                    <a:pt x="374523" y="963041"/>
                  </a:lnTo>
                  <a:lnTo>
                    <a:pt x="374192" y="957046"/>
                  </a:lnTo>
                  <a:lnTo>
                    <a:pt x="364629" y="890828"/>
                  </a:lnTo>
                  <a:lnTo>
                    <a:pt x="345325" y="818680"/>
                  </a:lnTo>
                  <a:lnTo>
                    <a:pt x="330073" y="777862"/>
                  </a:lnTo>
                  <a:lnTo>
                    <a:pt x="310299" y="735507"/>
                  </a:lnTo>
                  <a:lnTo>
                    <a:pt x="285432" y="692835"/>
                  </a:lnTo>
                  <a:lnTo>
                    <a:pt x="254889" y="651065"/>
                  </a:lnTo>
                  <a:lnTo>
                    <a:pt x="218109" y="611403"/>
                  </a:lnTo>
                  <a:lnTo>
                    <a:pt x="174510" y="575094"/>
                  </a:lnTo>
                  <a:lnTo>
                    <a:pt x="123494" y="543331"/>
                  </a:lnTo>
                  <a:lnTo>
                    <a:pt x="64503" y="517347"/>
                  </a:lnTo>
                  <a:lnTo>
                    <a:pt x="0" y="499211"/>
                  </a:lnTo>
                  <a:lnTo>
                    <a:pt x="0" y="556387"/>
                  </a:lnTo>
                  <a:lnTo>
                    <a:pt x="2755" y="556387"/>
                  </a:lnTo>
                  <a:lnTo>
                    <a:pt x="67525" y="577811"/>
                  </a:lnTo>
                  <a:lnTo>
                    <a:pt x="122923" y="606221"/>
                  </a:lnTo>
                  <a:lnTo>
                    <a:pt x="169684" y="640168"/>
                  </a:lnTo>
                  <a:lnTo>
                    <a:pt x="208521" y="678180"/>
                  </a:lnTo>
                  <a:lnTo>
                    <a:pt x="240169" y="718820"/>
                  </a:lnTo>
                  <a:lnTo>
                    <a:pt x="265353" y="760615"/>
                  </a:lnTo>
                  <a:lnTo>
                    <a:pt x="284822" y="802106"/>
                  </a:lnTo>
                  <a:lnTo>
                    <a:pt x="299300" y="841832"/>
                  </a:lnTo>
                  <a:lnTo>
                    <a:pt x="316166" y="910183"/>
                  </a:lnTo>
                  <a:lnTo>
                    <a:pt x="321805" y="953985"/>
                  </a:lnTo>
                  <a:lnTo>
                    <a:pt x="322237" y="963041"/>
                  </a:lnTo>
                  <a:lnTo>
                    <a:pt x="322237" y="971550"/>
                  </a:lnTo>
                  <a:lnTo>
                    <a:pt x="322541" y="989457"/>
                  </a:lnTo>
                  <a:lnTo>
                    <a:pt x="325945" y="1049515"/>
                  </a:lnTo>
                  <a:lnTo>
                    <a:pt x="329971" y="1089723"/>
                  </a:lnTo>
                  <a:lnTo>
                    <a:pt x="336169" y="1135405"/>
                  </a:lnTo>
                  <a:lnTo>
                    <a:pt x="345008" y="1185570"/>
                  </a:lnTo>
                  <a:lnTo>
                    <a:pt x="356933" y="1239253"/>
                  </a:lnTo>
                  <a:lnTo>
                    <a:pt x="372414" y="1295463"/>
                  </a:lnTo>
                  <a:lnTo>
                    <a:pt x="391934" y="1353223"/>
                  </a:lnTo>
                  <a:lnTo>
                    <a:pt x="415950" y="1411554"/>
                  </a:lnTo>
                  <a:lnTo>
                    <a:pt x="444919" y="1469466"/>
                  </a:lnTo>
                  <a:lnTo>
                    <a:pt x="479298" y="1525993"/>
                  </a:lnTo>
                  <a:lnTo>
                    <a:pt x="519569" y="1580146"/>
                  </a:lnTo>
                  <a:lnTo>
                    <a:pt x="566204" y="1630934"/>
                  </a:lnTo>
                  <a:lnTo>
                    <a:pt x="597611" y="1666760"/>
                  </a:lnTo>
                  <a:lnTo>
                    <a:pt x="621919" y="1704517"/>
                  </a:lnTo>
                  <a:lnTo>
                    <a:pt x="638810" y="1744205"/>
                  </a:lnTo>
                  <a:lnTo>
                    <a:pt x="647954" y="1785835"/>
                  </a:lnTo>
                  <a:lnTo>
                    <a:pt x="649033" y="1829396"/>
                  </a:lnTo>
                  <a:lnTo>
                    <a:pt x="641718" y="1874901"/>
                  </a:lnTo>
                  <a:lnTo>
                    <a:pt x="627570" y="1921497"/>
                  </a:lnTo>
                  <a:lnTo>
                    <a:pt x="606679" y="1966912"/>
                  </a:lnTo>
                  <a:lnTo>
                    <a:pt x="579920" y="2010664"/>
                  </a:lnTo>
                  <a:lnTo>
                    <a:pt x="548220" y="2052256"/>
                  </a:lnTo>
                  <a:lnTo>
                    <a:pt x="512470" y="2091207"/>
                  </a:lnTo>
                  <a:lnTo>
                    <a:pt x="473583" y="2127021"/>
                  </a:lnTo>
                  <a:lnTo>
                    <a:pt x="432473" y="2159203"/>
                  </a:lnTo>
                  <a:lnTo>
                    <a:pt x="390029" y="2187270"/>
                  </a:lnTo>
                  <a:lnTo>
                    <a:pt x="347179" y="2210739"/>
                  </a:lnTo>
                  <a:lnTo>
                    <a:pt x="304812" y="2229104"/>
                  </a:lnTo>
                  <a:lnTo>
                    <a:pt x="253631" y="2250694"/>
                  </a:lnTo>
                  <a:lnTo>
                    <a:pt x="204787" y="2275128"/>
                  </a:lnTo>
                  <a:lnTo>
                    <a:pt x="158483" y="2301684"/>
                  </a:lnTo>
                  <a:lnTo>
                    <a:pt x="114935" y="2329675"/>
                  </a:lnTo>
                  <a:lnTo>
                    <a:pt x="74320" y="2358377"/>
                  </a:lnTo>
                  <a:lnTo>
                    <a:pt x="36868" y="2387066"/>
                  </a:lnTo>
                  <a:lnTo>
                    <a:pt x="2755" y="2415032"/>
                  </a:lnTo>
                  <a:lnTo>
                    <a:pt x="2755" y="2496312"/>
                  </a:lnTo>
                  <a:lnTo>
                    <a:pt x="30784" y="2469210"/>
                  </a:lnTo>
                  <a:lnTo>
                    <a:pt x="62471" y="2440673"/>
                  </a:lnTo>
                  <a:lnTo>
                    <a:pt x="97713" y="2411450"/>
                  </a:lnTo>
                  <a:lnTo>
                    <a:pt x="136359" y="2382304"/>
                  </a:lnTo>
                  <a:lnTo>
                    <a:pt x="178257" y="2353983"/>
                  </a:lnTo>
                  <a:lnTo>
                    <a:pt x="223304" y="2327224"/>
                  </a:lnTo>
                  <a:lnTo>
                    <a:pt x="271335" y="2302789"/>
                  </a:lnTo>
                  <a:lnTo>
                    <a:pt x="322237" y="2281428"/>
                  </a:lnTo>
                  <a:lnTo>
                    <a:pt x="360603" y="2266226"/>
                  </a:lnTo>
                  <a:lnTo>
                    <a:pt x="399821" y="2246922"/>
                  </a:lnTo>
                  <a:lnTo>
                    <a:pt x="439216" y="2223795"/>
                  </a:lnTo>
                  <a:lnTo>
                    <a:pt x="478205" y="2197100"/>
                  </a:lnTo>
                  <a:lnTo>
                    <a:pt x="516140" y="2167090"/>
                  </a:lnTo>
                  <a:lnTo>
                    <a:pt x="552399" y="2134044"/>
                  </a:lnTo>
                  <a:lnTo>
                    <a:pt x="586359" y="2098217"/>
                  </a:lnTo>
                  <a:lnTo>
                    <a:pt x="617397" y="2059876"/>
                  </a:lnTo>
                  <a:lnTo>
                    <a:pt x="644893" y="2019261"/>
                  </a:lnTo>
                  <a:lnTo>
                    <a:pt x="668197" y="1976640"/>
                  </a:lnTo>
                  <a:lnTo>
                    <a:pt x="686714" y="1932292"/>
                  </a:lnTo>
                  <a:lnTo>
                    <a:pt x="699808" y="1886458"/>
                  </a:lnTo>
                  <a:lnTo>
                    <a:pt x="705510" y="1834172"/>
                  </a:lnTo>
                  <a:lnTo>
                    <a:pt x="705612" y="1816735"/>
                  </a:lnTo>
                  <a:close/>
                </a:path>
                <a:path w="1576070" h="3616960">
                  <a:moveTo>
                    <a:pt x="1331976" y="2048637"/>
                  </a:moveTo>
                  <a:lnTo>
                    <a:pt x="1323428" y="1971840"/>
                  </a:lnTo>
                  <a:lnTo>
                    <a:pt x="1312837" y="1931098"/>
                  </a:lnTo>
                  <a:lnTo>
                    <a:pt x="1298079" y="1888909"/>
                  </a:lnTo>
                  <a:lnTo>
                    <a:pt x="1279220" y="1845398"/>
                  </a:lnTo>
                  <a:lnTo>
                    <a:pt x="1256296" y="1800644"/>
                  </a:lnTo>
                  <a:lnTo>
                    <a:pt x="1229360" y="1754746"/>
                  </a:lnTo>
                  <a:lnTo>
                    <a:pt x="1198460" y="1707794"/>
                  </a:lnTo>
                  <a:lnTo>
                    <a:pt x="1163650" y="1659890"/>
                  </a:lnTo>
                  <a:lnTo>
                    <a:pt x="1097838" y="1572298"/>
                  </a:lnTo>
                  <a:lnTo>
                    <a:pt x="1039444" y="1492885"/>
                  </a:lnTo>
                  <a:lnTo>
                    <a:pt x="988034" y="1421142"/>
                  </a:lnTo>
                  <a:lnTo>
                    <a:pt x="943152" y="1356537"/>
                  </a:lnTo>
                  <a:lnTo>
                    <a:pt x="904379" y="1298562"/>
                  </a:lnTo>
                  <a:lnTo>
                    <a:pt x="871270" y="1246695"/>
                  </a:lnTo>
                  <a:lnTo>
                    <a:pt x="843394" y="1200404"/>
                  </a:lnTo>
                  <a:lnTo>
                    <a:pt x="820318" y="1159192"/>
                  </a:lnTo>
                  <a:lnTo>
                    <a:pt x="801598" y="1122527"/>
                  </a:lnTo>
                  <a:lnTo>
                    <a:pt x="775487" y="1060767"/>
                  </a:lnTo>
                  <a:lnTo>
                    <a:pt x="761580" y="1010958"/>
                  </a:lnTo>
                  <a:lnTo>
                    <a:pt x="756386" y="968946"/>
                  </a:lnTo>
                  <a:lnTo>
                    <a:pt x="755980" y="949579"/>
                  </a:lnTo>
                  <a:lnTo>
                    <a:pt x="756437" y="930592"/>
                  </a:lnTo>
                  <a:lnTo>
                    <a:pt x="757339" y="911479"/>
                  </a:lnTo>
                  <a:lnTo>
                    <a:pt x="757339" y="894080"/>
                  </a:lnTo>
                  <a:lnTo>
                    <a:pt x="755408" y="822452"/>
                  </a:lnTo>
                  <a:lnTo>
                    <a:pt x="749376" y="778484"/>
                  </a:lnTo>
                  <a:lnTo>
                    <a:pt x="739343" y="730935"/>
                  </a:lnTo>
                  <a:lnTo>
                    <a:pt x="724801" y="681189"/>
                  </a:lnTo>
                  <a:lnTo>
                    <a:pt x="705307" y="630631"/>
                  </a:lnTo>
                  <a:lnTo>
                    <a:pt x="680364" y="580644"/>
                  </a:lnTo>
                  <a:lnTo>
                    <a:pt x="649490" y="532625"/>
                  </a:lnTo>
                  <a:lnTo>
                    <a:pt x="612228" y="487934"/>
                  </a:lnTo>
                  <a:lnTo>
                    <a:pt x="576287" y="455612"/>
                  </a:lnTo>
                  <a:lnTo>
                    <a:pt x="538035" y="428383"/>
                  </a:lnTo>
                  <a:lnTo>
                    <a:pt x="497230" y="406336"/>
                  </a:lnTo>
                  <a:lnTo>
                    <a:pt x="453682" y="389559"/>
                  </a:lnTo>
                  <a:lnTo>
                    <a:pt x="407200" y="378155"/>
                  </a:lnTo>
                  <a:lnTo>
                    <a:pt x="363651" y="372948"/>
                  </a:lnTo>
                  <a:lnTo>
                    <a:pt x="304584" y="371856"/>
                  </a:lnTo>
                  <a:lnTo>
                    <a:pt x="235864" y="372948"/>
                  </a:lnTo>
                  <a:lnTo>
                    <a:pt x="174726" y="370814"/>
                  </a:lnTo>
                  <a:lnTo>
                    <a:pt x="121018" y="366102"/>
                  </a:lnTo>
                  <a:lnTo>
                    <a:pt x="74549" y="359448"/>
                  </a:lnTo>
                  <a:lnTo>
                    <a:pt x="35191" y="351497"/>
                  </a:lnTo>
                  <a:lnTo>
                    <a:pt x="2755" y="342900"/>
                  </a:lnTo>
                  <a:lnTo>
                    <a:pt x="2755" y="400939"/>
                  </a:lnTo>
                  <a:lnTo>
                    <a:pt x="40055" y="409130"/>
                  </a:lnTo>
                  <a:lnTo>
                    <a:pt x="82511" y="416191"/>
                  </a:lnTo>
                  <a:lnTo>
                    <a:pt x="130441" y="421944"/>
                  </a:lnTo>
                  <a:lnTo>
                    <a:pt x="184188" y="426262"/>
                  </a:lnTo>
                  <a:lnTo>
                    <a:pt x="244055" y="428967"/>
                  </a:lnTo>
                  <a:lnTo>
                    <a:pt x="310388" y="429895"/>
                  </a:lnTo>
                  <a:lnTo>
                    <a:pt x="361569" y="432777"/>
                  </a:lnTo>
                  <a:lnTo>
                    <a:pt x="410349" y="441286"/>
                  </a:lnTo>
                  <a:lnTo>
                    <a:pt x="456222" y="455282"/>
                  </a:lnTo>
                  <a:lnTo>
                    <a:pt x="498716" y="474611"/>
                  </a:lnTo>
                  <a:lnTo>
                    <a:pt x="537324" y="499084"/>
                  </a:lnTo>
                  <a:lnTo>
                    <a:pt x="571601" y="528574"/>
                  </a:lnTo>
                  <a:lnTo>
                    <a:pt x="607326" y="570687"/>
                  </a:lnTo>
                  <a:lnTo>
                    <a:pt x="636524" y="617499"/>
                  </a:lnTo>
                  <a:lnTo>
                    <a:pt x="659739" y="667169"/>
                  </a:lnTo>
                  <a:lnTo>
                    <a:pt x="677519" y="717854"/>
                  </a:lnTo>
                  <a:lnTo>
                    <a:pt x="690397" y="767727"/>
                  </a:lnTo>
                  <a:lnTo>
                    <a:pt x="698919" y="814959"/>
                  </a:lnTo>
                  <a:lnTo>
                    <a:pt x="703630" y="857681"/>
                  </a:lnTo>
                  <a:lnTo>
                    <a:pt x="705091" y="894080"/>
                  </a:lnTo>
                  <a:lnTo>
                    <a:pt x="705091" y="911479"/>
                  </a:lnTo>
                  <a:lnTo>
                    <a:pt x="704189" y="933386"/>
                  </a:lnTo>
                  <a:lnTo>
                    <a:pt x="703745" y="954976"/>
                  </a:lnTo>
                  <a:lnTo>
                    <a:pt x="705993" y="999375"/>
                  </a:lnTo>
                  <a:lnTo>
                    <a:pt x="715403" y="1049020"/>
                  </a:lnTo>
                  <a:lnTo>
                    <a:pt x="735558" y="1108265"/>
                  </a:lnTo>
                  <a:lnTo>
                    <a:pt x="770051" y="1181455"/>
                  </a:lnTo>
                  <a:lnTo>
                    <a:pt x="793800" y="1224635"/>
                  </a:lnTo>
                  <a:lnTo>
                    <a:pt x="822464" y="1272921"/>
                  </a:lnTo>
                  <a:lnTo>
                    <a:pt x="856500" y="1326883"/>
                  </a:lnTo>
                  <a:lnTo>
                    <a:pt x="896366" y="1387030"/>
                  </a:lnTo>
                  <a:lnTo>
                    <a:pt x="942505" y="1453934"/>
                  </a:lnTo>
                  <a:lnTo>
                    <a:pt x="995349" y="1528127"/>
                  </a:lnTo>
                  <a:lnTo>
                    <a:pt x="1055370" y="1610144"/>
                  </a:lnTo>
                  <a:lnTo>
                    <a:pt x="1123010" y="1700530"/>
                  </a:lnTo>
                  <a:lnTo>
                    <a:pt x="1160449" y="1752053"/>
                  </a:lnTo>
                  <a:lnTo>
                    <a:pt x="1192669" y="1802066"/>
                  </a:lnTo>
                  <a:lnTo>
                    <a:pt x="1219669" y="1850466"/>
                  </a:lnTo>
                  <a:lnTo>
                    <a:pt x="1241437" y="1897164"/>
                  </a:lnTo>
                  <a:lnTo>
                    <a:pt x="1257985" y="1942045"/>
                  </a:lnTo>
                  <a:lnTo>
                    <a:pt x="1269314" y="1985010"/>
                  </a:lnTo>
                  <a:lnTo>
                    <a:pt x="1275410" y="2025954"/>
                  </a:lnTo>
                  <a:lnTo>
                    <a:pt x="1276273" y="2064778"/>
                  </a:lnTo>
                  <a:lnTo>
                    <a:pt x="1271905" y="2101367"/>
                  </a:lnTo>
                  <a:lnTo>
                    <a:pt x="1242187" y="2177034"/>
                  </a:lnTo>
                  <a:lnTo>
                    <a:pt x="1214539" y="2214308"/>
                  </a:lnTo>
                  <a:lnTo>
                    <a:pt x="1180503" y="2247722"/>
                  </a:lnTo>
                  <a:lnTo>
                    <a:pt x="1141285" y="2277491"/>
                  </a:lnTo>
                  <a:lnTo>
                    <a:pt x="1098029" y="2303894"/>
                  </a:lnTo>
                  <a:lnTo>
                    <a:pt x="1051902" y="2327135"/>
                  </a:lnTo>
                  <a:lnTo>
                    <a:pt x="1004087" y="2347480"/>
                  </a:lnTo>
                  <a:lnTo>
                    <a:pt x="955751" y="2365171"/>
                  </a:lnTo>
                  <a:lnTo>
                    <a:pt x="908062" y="2380437"/>
                  </a:lnTo>
                  <a:lnTo>
                    <a:pt x="862190" y="2393531"/>
                  </a:lnTo>
                  <a:lnTo>
                    <a:pt x="819289" y="2404681"/>
                  </a:lnTo>
                  <a:lnTo>
                    <a:pt x="780554" y="2414143"/>
                  </a:lnTo>
                  <a:lnTo>
                    <a:pt x="763143" y="2419985"/>
                  </a:lnTo>
                  <a:lnTo>
                    <a:pt x="725043" y="2427681"/>
                  </a:lnTo>
                  <a:lnTo>
                    <a:pt x="689127" y="2433751"/>
                  </a:lnTo>
                  <a:lnTo>
                    <a:pt x="580720" y="2449271"/>
                  </a:lnTo>
                  <a:lnTo>
                    <a:pt x="539953" y="2456738"/>
                  </a:lnTo>
                  <a:lnTo>
                    <a:pt x="500862" y="2467076"/>
                  </a:lnTo>
                  <a:lnTo>
                    <a:pt x="462775" y="2481707"/>
                  </a:lnTo>
                  <a:lnTo>
                    <a:pt x="425005" y="2502065"/>
                  </a:lnTo>
                  <a:lnTo>
                    <a:pt x="386918" y="2529586"/>
                  </a:lnTo>
                  <a:lnTo>
                    <a:pt x="347827" y="2565692"/>
                  </a:lnTo>
                  <a:lnTo>
                    <a:pt x="307060" y="2611831"/>
                  </a:lnTo>
                  <a:lnTo>
                    <a:pt x="229971" y="2714904"/>
                  </a:lnTo>
                  <a:lnTo>
                    <a:pt x="193243" y="2756954"/>
                  </a:lnTo>
                  <a:lnTo>
                    <a:pt x="154597" y="2795651"/>
                  </a:lnTo>
                  <a:lnTo>
                    <a:pt x="114833" y="2831096"/>
                  </a:lnTo>
                  <a:lnTo>
                    <a:pt x="74752" y="2863405"/>
                  </a:lnTo>
                  <a:lnTo>
                    <a:pt x="35191" y="2892666"/>
                  </a:lnTo>
                  <a:lnTo>
                    <a:pt x="0" y="2916872"/>
                  </a:lnTo>
                  <a:lnTo>
                    <a:pt x="0" y="2986671"/>
                  </a:lnTo>
                  <a:lnTo>
                    <a:pt x="34937" y="2964929"/>
                  </a:lnTo>
                  <a:lnTo>
                    <a:pt x="74485" y="2937624"/>
                  </a:lnTo>
                  <a:lnTo>
                    <a:pt x="114998" y="2906776"/>
                  </a:lnTo>
                  <a:lnTo>
                    <a:pt x="155841" y="2872536"/>
                  </a:lnTo>
                  <a:lnTo>
                    <a:pt x="196418" y="2835033"/>
                  </a:lnTo>
                  <a:lnTo>
                    <a:pt x="236105" y="2794381"/>
                  </a:lnTo>
                  <a:lnTo>
                    <a:pt x="274294" y="2750731"/>
                  </a:lnTo>
                  <a:lnTo>
                    <a:pt x="310388" y="2704211"/>
                  </a:lnTo>
                  <a:lnTo>
                    <a:pt x="352196" y="2646489"/>
                  </a:lnTo>
                  <a:lnTo>
                    <a:pt x="391287" y="2602357"/>
                  </a:lnTo>
                  <a:lnTo>
                    <a:pt x="428739" y="2569641"/>
                  </a:lnTo>
                  <a:lnTo>
                    <a:pt x="465658" y="2546159"/>
                  </a:lnTo>
                  <a:lnTo>
                    <a:pt x="503110" y="2529763"/>
                  </a:lnTo>
                  <a:lnTo>
                    <a:pt x="542201" y="2518270"/>
                  </a:lnTo>
                  <a:lnTo>
                    <a:pt x="584009" y="2509494"/>
                  </a:lnTo>
                  <a:lnTo>
                    <a:pt x="629640" y="2501265"/>
                  </a:lnTo>
                  <a:lnTo>
                    <a:pt x="661289" y="2496705"/>
                  </a:lnTo>
                  <a:lnTo>
                    <a:pt x="695655" y="2491067"/>
                  </a:lnTo>
                  <a:lnTo>
                    <a:pt x="733298" y="2483256"/>
                  </a:lnTo>
                  <a:lnTo>
                    <a:pt x="774750" y="2472182"/>
                  </a:lnTo>
                  <a:lnTo>
                    <a:pt x="792162" y="2466340"/>
                  </a:lnTo>
                  <a:lnTo>
                    <a:pt x="830529" y="2457653"/>
                  </a:lnTo>
                  <a:lnTo>
                    <a:pt x="872693" y="2447429"/>
                  </a:lnTo>
                  <a:lnTo>
                    <a:pt x="917702" y="2435415"/>
                  </a:lnTo>
                  <a:lnTo>
                    <a:pt x="964590" y="2421293"/>
                  </a:lnTo>
                  <a:lnTo>
                    <a:pt x="1012418" y="2404808"/>
                  </a:lnTo>
                  <a:lnTo>
                    <a:pt x="1060221" y="2385657"/>
                  </a:lnTo>
                  <a:lnTo>
                    <a:pt x="1107071" y="2363546"/>
                  </a:lnTo>
                  <a:lnTo>
                    <a:pt x="1151991" y="2338209"/>
                  </a:lnTo>
                  <a:lnTo>
                    <a:pt x="1194054" y="2309355"/>
                  </a:lnTo>
                  <a:lnTo>
                    <a:pt x="1232293" y="2276703"/>
                  </a:lnTo>
                  <a:lnTo>
                    <a:pt x="1265758" y="2239949"/>
                  </a:lnTo>
                  <a:lnTo>
                    <a:pt x="1293495" y="2198827"/>
                  </a:lnTo>
                  <a:lnTo>
                    <a:pt x="1314577" y="2153031"/>
                  </a:lnTo>
                  <a:lnTo>
                    <a:pt x="1327607" y="2103031"/>
                  </a:lnTo>
                  <a:lnTo>
                    <a:pt x="1330871" y="2077212"/>
                  </a:lnTo>
                  <a:lnTo>
                    <a:pt x="1331976" y="2048637"/>
                  </a:lnTo>
                  <a:close/>
                </a:path>
                <a:path w="1576070" h="3616960">
                  <a:moveTo>
                    <a:pt x="1575816" y="1956308"/>
                  </a:moveTo>
                  <a:lnTo>
                    <a:pt x="1574711" y="1908314"/>
                  </a:lnTo>
                  <a:lnTo>
                    <a:pt x="1571447" y="1859762"/>
                  </a:lnTo>
                  <a:lnTo>
                    <a:pt x="1565998" y="1810118"/>
                  </a:lnTo>
                  <a:lnTo>
                    <a:pt x="1558417" y="1758823"/>
                  </a:lnTo>
                  <a:lnTo>
                    <a:pt x="1544510" y="1687677"/>
                  </a:lnTo>
                  <a:lnTo>
                    <a:pt x="1529041" y="1619986"/>
                  </a:lnTo>
                  <a:lnTo>
                    <a:pt x="1512214" y="1555699"/>
                  </a:lnTo>
                  <a:lnTo>
                    <a:pt x="1494218" y="1494739"/>
                  </a:lnTo>
                  <a:lnTo>
                    <a:pt x="1475282" y="1437043"/>
                  </a:lnTo>
                  <a:lnTo>
                    <a:pt x="1455597" y="1382547"/>
                  </a:lnTo>
                  <a:lnTo>
                    <a:pt x="1435354" y="1331188"/>
                  </a:lnTo>
                  <a:lnTo>
                    <a:pt x="1414780" y="1282877"/>
                  </a:lnTo>
                  <a:lnTo>
                    <a:pt x="1394066" y="1237564"/>
                  </a:lnTo>
                  <a:lnTo>
                    <a:pt x="1373416" y="1195184"/>
                  </a:lnTo>
                  <a:lnTo>
                    <a:pt x="1353045" y="1155649"/>
                  </a:lnTo>
                  <a:lnTo>
                    <a:pt x="1333144" y="1118908"/>
                  </a:lnTo>
                  <a:lnTo>
                    <a:pt x="1313929" y="1084884"/>
                  </a:lnTo>
                  <a:lnTo>
                    <a:pt x="1262418" y="998474"/>
                  </a:lnTo>
                  <a:lnTo>
                    <a:pt x="1242009" y="965809"/>
                  </a:lnTo>
                  <a:lnTo>
                    <a:pt x="1225423" y="937501"/>
                  </a:lnTo>
                  <a:lnTo>
                    <a:pt x="1214272" y="913561"/>
                  </a:lnTo>
                  <a:lnTo>
                    <a:pt x="1210195" y="893953"/>
                  </a:lnTo>
                  <a:lnTo>
                    <a:pt x="1206614" y="880770"/>
                  </a:lnTo>
                  <a:lnTo>
                    <a:pt x="1191818" y="836129"/>
                  </a:lnTo>
                  <a:lnTo>
                    <a:pt x="1167295" y="771334"/>
                  </a:lnTo>
                  <a:lnTo>
                    <a:pt x="1151534" y="732929"/>
                  </a:lnTo>
                  <a:lnTo>
                    <a:pt x="1133551" y="691362"/>
                  </a:lnTo>
                  <a:lnTo>
                    <a:pt x="1113383" y="647242"/>
                  </a:lnTo>
                  <a:lnTo>
                    <a:pt x="1091107" y="601218"/>
                  </a:lnTo>
                  <a:lnTo>
                    <a:pt x="1066800" y="553885"/>
                  </a:lnTo>
                  <a:lnTo>
                    <a:pt x="1040511" y="505879"/>
                  </a:lnTo>
                  <a:lnTo>
                    <a:pt x="1012317" y="457822"/>
                  </a:lnTo>
                  <a:lnTo>
                    <a:pt x="982281" y="410337"/>
                  </a:lnTo>
                  <a:lnTo>
                    <a:pt x="950468" y="364058"/>
                  </a:lnTo>
                  <a:lnTo>
                    <a:pt x="916940" y="319608"/>
                  </a:lnTo>
                  <a:lnTo>
                    <a:pt x="881761" y="277596"/>
                  </a:lnTo>
                  <a:lnTo>
                    <a:pt x="845007" y="238658"/>
                  </a:lnTo>
                  <a:lnTo>
                    <a:pt x="806742" y="203428"/>
                  </a:lnTo>
                  <a:lnTo>
                    <a:pt x="767029" y="172504"/>
                  </a:lnTo>
                  <a:lnTo>
                    <a:pt x="725932" y="146532"/>
                  </a:lnTo>
                  <a:lnTo>
                    <a:pt x="683514" y="126136"/>
                  </a:lnTo>
                  <a:lnTo>
                    <a:pt x="639851" y="111925"/>
                  </a:lnTo>
                  <a:lnTo>
                    <a:pt x="595007" y="104521"/>
                  </a:lnTo>
                  <a:lnTo>
                    <a:pt x="534377" y="99479"/>
                  </a:lnTo>
                  <a:lnTo>
                    <a:pt x="474637" y="93154"/>
                  </a:lnTo>
                  <a:lnTo>
                    <a:pt x="416179" y="85750"/>
                  </a:lnTo>
                  <a:lnTo>
                    <a:pt x="359422" y="77431"/>
                  </a:lnTo>
                  <a:lnTo>
                    <a:pt x="304761" y="68376"/>
                  </a:lnTo>
                  <a:lnTo>
                    <a:pt x="252603" y="58788"/>
                  </a:lnTo>
                  <a:lnTo>
                    <a:pt x="203339" y="48831"/>
                  </a:lnTo>
                  <a:lnTo>
                    <a:pt x="157378" y="38709"/>
                  </a:lnTo>
                  <a:lnTo>
                    <a:pt x="115125" y="28575"/>
                  </a:lnTo>
                  <a:lnTo>
                    <a:pt x="76987" y="18618"/>
                  </a:lnTo>
                  <a:lnTo>
                    <a:pt x="14643" y="0"/>
                  </a:lnTo>
                  <a:lnTo>
                    <a:pt x="14643" y="46482"/>
                  </a:lnTo>
                  <a:lnTo>
                    <a:pt x="3048" y="46482"/>
                  </a:lnTo>
                  <a:lnTo>
                    <a:pt x="43053" y="59283"/>
                  </a:lnTo>
                  <a:lnTo>
                    <a:pt x="87134" y="71539"/>
                  </a:lnTo>
                  <a:lnTo>
                    <a:pt x="134531" y="83197"/>
                  </a:lnTo>
                  <a:lnTo>
                    <a:pt x="184454" y="94183"/>
                  </a:lnTo>
                  <a:lnTo>
                    <a:pt x="236156" y="104444"/>
                  </a:lnTo>
                  <a:lnTo>
                    <a:pt x="288861" y="113919"/>
                  </a:lnTo>
                  <a:lnTo>
                    <a:pt x="341820" y="122555"/>
                  </a:lnTo>
                  <a:lnTo>
                    <a:pt x="394246" y="130276"/>
                  </a:lnTo>
                  <a:lnTo>
                    <a:pt x="445376" y="137033"/>
                  </a:lnTo>
                  <a:lnTo>
                    <a:pt x="494461" y="142760"/>
                  </a:lnTo>
                  <a:lnTo>
                    <a:pt x="540715" y="147396"/>
                  </a:lnTo>
                  <a:lnTo>
                    <a:pt x="583399" y="150876"/>
                  </a:lnTo>
                  <a:lnTo>
                    <a:pt x="624547" y="158153"/>
                  </a:lnTo>
                  <a:lnTo>
                    <a:pt x="665035" y="172821"/>
                  </a:lnTo>
                  <a:lnTo>
                    <a:pt x="704723" y="194183"/>
                  </a:lnTo>
                  <a:lnTo>
                    <a:pt x="743508" y="221500"/>
                  </a:lnTo>
                  <a:lnTo>
                    <a:pt x="781253" y="254050"/>
                  </a:lnTo>
                  <a:lnTo>
                    <a:pt x="817841" y="291096"/>
                  </a:lnTo>
                  <a:lnTo>
                    <a:pt x="853160" y="331927"/>
                  </a:lnTo>
                  <a:lnTo>
                    <a:pt x="887069" y="375818"/>
                  </a:lnTo>
                  <a:lnTo>
                    <a:pt x="919480" y="422033"/>
                  </a:lnTo>
                  <a:lnTo>
                    <a:pt x="950252" y="469849"/>
                  </a:lnTo>
                  <a:lnTo>
                    <a:pt x="979258" y="518541"/>
                  </a:lnTo>
                  <a:lnTo>
                    <a:pt x="1006398" y="567385"/>
                  </a:lnTo>
                  <a:lnTo>
                    <a:pt x="1031544" y="615657"/>
                  </a:lnTo>
                  <a:lnTo>
                    <a:pt x="1054557" y="662622"/>
                  </a:lnTo>
                  <a:lnTo>
                    <a:pt x="1075347" y="707555"/>
                  </a:lnTo>
                  <a:lnTo>
                    <a:pt x="1093774" y="749744"/>
                  </a:lnTo>
                  <a:lnTo>
                    <a:pt x="1109726" y="788441"/>
                  </a:lnTo>
                  <a:lnTo>
                    <a:pt x="1133716" y="852512"/>
                  </a:lnTo>
                  <a:lnTo>
                    <a:pt x="1146352" y="893953"/>
                  </a:lnTo>
                  <a:lnTo>
                    <a:pt x="1153871" y="917117"/>
                  </a:lnTo>
                  <a:lnTo>
                    <a:pt x="1167384" y="944054"/>
                  </a:lnTo>
                  <a:lnTo>
                    <a:pt x="1186345" y="976439"/>
                  </a:lnTo>
                  <a:lnTo>
                    <a:pt x="1226070" y="1042073"/>
                  </a:lnTo>
                  <a:lnTo>
                    <a:pt x="1243139" y="1070648"/>
                  </a:lnTo>
                  <a:lnTo>
                    <a:pt x="1280033" y="1135214"/>
                  </a:lnTo>
                  <a:lnTo>
                    <a:pt x="1299489" y="1171346"/>
                  </a:lnTo>
                  <a:lnTo>
                    <a:pt x="1319364" y="1210119"/>
                  </a:lnTo>
                  <a:lnTo>
                    <a:pt x="1339481" y="1251623"/>
                  </a:lnTo>
                  <a:lnTo>
                    <a:pt x="1359662" y="1295908"/>
                  </a:lnTo>
                  <a:lnTo>
                    <a:pt x="1379689" y="1343063"/>
                  </a:lnTo>
                  <a:lnTo>
                    <a:pt x="1399400" y="1393139"/>
                  </a:lnTo>
                  <a:lnTo>
                    <a:pt x="1418602" y="1446199"/>
                  </a:lnTo>
                  <a:lnTo>
                    <a:pt x="1437093" y="1502333"/>
                  </a:lnTo>
                  <a:lnTo>
                    <a:pt x="1454708" y="1561592"/>
                  </a:lnTo>
                  <a:lnTo>
                    <a:pt x="1471256" y="1624050"/>
                  </a:lnTo>
                  <a:lnTo>
                    <a:pt x="1486535" y="1689773"/>
                  </a:lnTo>
                  <a:lnTo>
                    <a:pt x="1500378" y="1758823"/>
                  </a:lnTo>
                  <a:lnTo>
                    <a:pt x="1510258" y="1820710"/>
                  </a:lnTo>
                  <a:lnTo>
                    <a:pt x="1516380" y="1880920"/>
                  </a:lnTo>
                  <a:lnTo>
                    <a:pt x="1518881" y="1939429"/>
                  </a:lnTo>
                  <a:lnTo>
                    <a:pt x="1517967" y="1996160"/>
                  </a:lnTo>
                  <a:lnTo>
                    <a:pt x="1513789" y="2051088"/>
                  </a:lnTo>
                  <a:lnTo>
                    <a:pt x="1506550" y="2104148"/>
                  </a:lnTo>
                  <a:lnTo>
                    <a:pt x="1496402" y="2155304"/>
                  </a:lnTo>
                  <a:lnTo>
                    <a:pt x="1483525" y="2204491"/>
                  </a:lnTo>
                  <a:lnTo>
                    <a:pt x="1468107" y="2251672"/>
                  </a:lnTo>
                  <a:lnTo>
                    <a:pt x="1450327" y="2296795"/>
                  </a:lnTo>
                  <a:lnTo>
                    <a:pt x="1430337" y="2339822"/>
                  </a:lnTo>
                  <a:lnTo>
                    <a:pt x="1408328" y="2380678"/>
                  </a:lnTo>
                  <a:lnTo>
                    <a:pt x="1384490" y="2419337"/>
                  </a:lnTo>
                  <a:lnTo>
                    <a:pt x="1358976" y="2455748"/>
                  </a:lnTo>
                  <a:lnTo>
                    <a:pt x="1331963" y="2489847"/>
                  </a:lnTo>
                  <a:lnTo>
                    <a:pt x="1303655" y="2521597"/>
                  </a:lnTo>
                  <a:lnTo>
                    <a:pt x="1274191" y="2550947"/>
                  </a:lnTo>
                  <a:lnTo>
                    <a:pt x="1243774" y="2577846"/>
                  </a:lnTo>
                  <a:lnTo>
                    <a:pt x="1212570" y="2602242"/>
                  </a:lnTo>
                  <a:lnTo>
                    <a:pt x="1180744" y="2624099"/>
                  </a:lnTo>
                  <a:lnTo>
                    <a:pt x="1115987" y="2659964"/>
                  </a:lnTo>
                  <a:lnTo>
                    <a:pt x="1050899" y="2685046"/>
                  </a:lnTo>
                  <a:lnTo>
                    <a:pt x="970699" y="2706014"/>
                  </a:lnTo>
                  <a:lnTo>
                    <a:pt x="923594" y="2722321"/>
                  </a:lnTo>
                  <a:lnTo>
                    <a:pt x="877455" y="2742082"/>
                  </a:lnTo>
                  <a:lnTo>
                    <a:pt x="832383" y="2765018"/>
                  </a:lnTo>
                  <a:lnTo>
                    <a:pt x="788492" y="2790888"/>
                  </a:lnTo>
                  <a:lnTo>
                    <a:pt x="745896" y="2819425"/>
                  </a:lnTo>
                  <a:lnTo>
                    <a:pt x="704697" y="2850362"/>
                  </a:lnTo>
                  <a:lnTo>
                    <a:pt x="665010" y="2883433"/>
                  </a:lnTo>
                  <a:lnTo>
                    <a:pt x="626922" y="2918383"/>
                  </a:lnTo>
                  <a:lnTo>
                    <a:pt x="590562" y="2954947"/>
                  </a:lnTo>
                  <a:lnTo>
                    <a:pt x="556031" y="2992856"/>
                  </a:lnTo>
                  <a:lnTo>
                    <a:pt x="523430" y="3031858"/>
                  </a:lnTo>
                  <a:lnTo>
                    <a:pt x="492874" y="3071672"/>
                  </a:lnTo>
                  <a:lnTo>
                    <a:pt x="464464" y="3112058"/>
                  </a:lnTo>
                  <a:lnTo>
                    <a:pt x="438302" y="3152737"/>
                  </a:lnTo>
                  <a:lnTo>
                    <a:pt x="414515" y="3193453"/>
                  </a:lnTo>
                  <a:lnTo>
                    <a:pt x="393204" y="3233940"/>
                  </a:lnTo>
                  <a:lnTo>
                    <a:pt x="374472" y="3273933"/>
                  </a:lnTo>
                  <a:lnTo>
                    <a:pt x="351853" y="3315766"/>
                  </a:lnTo>
                  <a:lnTo>
                    <a:pt x="323075" y="3354209"/>
                  </a:lnTo>
                  <a:lnTo>
                    <a:pt x="289280" y="3389376"/>
                  </a:lnTo>
                  <a:lnTo>
                    <a:pt x="251625" y="3421380"/>
                  </a:lnTo>
                  <a:lnTo>
                    <a:pt x="211251" y="3450310"/>
                  </a:lnTo>
                  <a:lnTo>
                    <a:pt x="169303" y="3476282"/>
                  </a:lnTo>
                  <a:lnTo>
                    <a:pt x="126949" y="3499383"/>
                  </a:lnTo>
                  <a:lnTo>
                    <a:pt x="85318" y="3519728"/>
                  </a:lnTo>
                  <a:lnTo>
                    <a:pt x="45567" y="3537432"/>
                  </a:lnTo>
                  <a:lnTo>
                    <a:pt x="8851" y="3552571"/>
                  </a:lnTo>
                  <a:lnTo>
                    <a:pt x="8851" y="3616452"/>
                  </a:lnTo>
                  <a:lnTo>
                    <a:pt x="83172" y="3587953"/>
                  </a:lnTo>
                  <a:lnTo>
                    <a:pt x="124688" y="3568954"/>
                  </a:lnTo>
                  <a:lnTo>
                    <a:pt x="167754" y="3546792"/>
                  </a:lnTo>
                  <a:lnTo>
                    <a:pt x="211328" y="3521456"/>
                  </a:lnTo>
                  <a:lnTo>
                    <a:pt x="254419" y="3492957"/>
                  </a:lnTo>
                  <a:lnTo>
                    <a:pt x="295998" y="3461296"/>
                  </a:lnTo>
                  <a:lnTo>
                    <a:pt x="335026" y="3426472"/>
                  </a:lnTo>
                  <a:lnTo>
                    <a:pt x="370497" y="3388487"/>
                  </a:lnTo>
                  <a:lnTo>
                    <a:pt x="401396" y="3347339"/>
                  </a:lnTo>
                  <a:lnTo>
                    <a:pt x="426707" y="3303016"/>
                  </a:lnTo>
                  <a:lnTo>
                    <a:pt x="446443" y="3263658"/>
                  </a:lnTo>
                  <a:lnTo>
                    <a:pt x="468718" y="3223653"/>
                  </a:lnTo>
                  <a:lnTo>
                    <a:pt x="493420" y="3183293"/>
                  </a:lnTo>
                  <a:lnTo>
                    <a:pt x="520446" y="3142919"/>
                  </a:lnTo>
                  <a:lnTo>
                    <a:pt x="549656" y="3102813"/>
                  </a:lnTo>
                  <a:lnTo>
                    <a:pt x="580948" y="3063316"/>
                  </a:lnTo>
                  <a:lnTo>
                    <a:pt x="614210" y="3024708"/>
                  </a:lnTo>
                  <a:lnTo>
                    <a:pt x="649325" y="2987332"/>
                  </a:lnTo>
                  <a:lnTo>
                    <a:pt x="686193" y="2951492"/>
                  </a:lnTo>
                  <a:lnTo>
                    <a:pt x="724687" y="2917494"/>
                  </a:lnTo>
                  <a:lnTo>
                    <a:pt x="764705" y="2885643"/>
                  </a:lnTo>
                  <a:lnTo>
                    <a:pt x="806119" y="2856268"/>
                  </a:lnTo>
                  <a:lnTo>
                    <a:pt x="848817" y="2829661"/>
                  </a:lnTo>
                  <a:lnTo>
                    <a:pt x="892708" y="2806154"/>
                  </a:lnTo>
                  <a:lnTo>
                    <a:pt x="937641" y="2786049"/>
                  </a:lnTo>
                  <a:lnTo>
                    <a:pt x="983538" y="2769666"/>
                  </a:lnTo>
                  <a:lnTo>
                    <a:pt x="1030274" y="2757297"/>
                  </a:lnTo>
                  <a:lnTo>
                    <a:pt x="1064552" y="2748648"/>
                  </a:lnTo>
                  <a:lnTo>
                    <a:pt x="1099210" y="2736951"/>
                  </a:lnTo>
                  <a:lnTo>
                    <a:pt x="1168920" y="2704693"/>
                  </a:lnTo>
                  <a:lnTo>
                    <a:pt x="1203579" y="2684246"/>
                  </a:lnTo>
                  <a:lnTo>
                    <a:pt x="1237843" y="2661005"/>
                  </a:lnTo>
                  <a:lnTo>
                    <a:pt x="1271524" y="2635021"/>
                  </a:lnTo>
                  <a:lnTo>
                    <a:pt x="1304442" y="2606344"/>
                  </a:lnTo>
                  <a:lnTo>
                    <a:pt x="1336382" y="2575052"/>
                  </a:lnTo>
                  <a:lnTo>
                    <a:pt x="1367167" y="2541193"/>
                  </a:lnTo>
                  <a:lnTo>
                    <a:pt x="1396606" y="2504833"/>
                  </a:lnTo>
                  <a:lnTo>
                    <a:pt x="1424482" y="2466009"/>
                  </a:lnTo>
                  <a:lnTo>
                    <a:pt x="1450632" y="2424811"/>
                  </a:lnTo>
                  <a:lnTo>
                    <a:pt x="1474851" y="2381288"/>
                  </a:lnTo>
                  <a:lnTo>
                    <a:pt x="1496936" y="2335492"/>
                  </a:lnTo>
                  <a:lnTo>
                    <a:pt x="1516697" y="2287486"/>
                  </a:lnTo>
                  <a:lnTo>
                    <a:pt x="1533956" y="2237321"/>
                  </a:lnTo>
                  <a:lnTo>
                    <a:pt x="1548511" y="2185073"/>
                  </a:lnTo>
                  <a:lnTo>
                    <a:pt x="1560169" y="2130780"/>
                  </a:lnTo>
                  <a:lnTo>
                    <a:pt x="1568729" y="2074519"/>
                  </a:lnTo>
                  <a:lnTo>
                    <a:pt x="1574012" y="2016353"/>
                  </a:lnTo>
                  <a:lnTo>
                    <a:pt x="1575816" y="1956308"/>
                  </a:lnTo>
                  <a:close/>
                </a:path>
              </a:pathLst>
            </a:custGeom>
            <a:solidFill>
              <a:srgbClr val="EB73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3853941" y="8035797"/>
            <a:ext cx="3071495" cy="171831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 algn="just">
              <a:lnSpc>
                <a:spcPct val="90900"/>
              </a:lnSpc>
              <a:spcBef>
                <a:spcPts val="225"/>
              </a:spcBef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Um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dos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seus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principais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projetos</a:t>
            </a:r>
            <a:r>
              <a:rPr sz="1100" spc="2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centra-se</a:t>
            </a:r>
            <a:r>
              <a:rPr sz="1100" spc="2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no 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restauro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pradarias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marinhas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existentes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no 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estuário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rio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Sado,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habitats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das</a:t>
            </a:r>
            <a:r>
              <a:rPr sz="1100" spc="2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presas</a:t>
            </a:r>
            <a:r>
              <a:rPr sz="1100" spc="2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dos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golfinhos</a:t>
            </a:r>
            <a:r>
              <a:rPr sz="1100" spc="6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residentes</a:t>
            </a:r>
            <a:r>
              <a:rPr sz="1100" spc="7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7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dos</a:t>
            </a:r>
            <a:r>
              <a:rPr sz="1100" spc="6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peixes</a:t>
            </a:r>
            <a:r>
              <a:rPr sz="1100" spc="7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7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mariscos</a:t>
            </a:r>
            <a:r>
              <a:rPr sz="1100" spc="7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que</a:t>
            </a:r>
            <a:r>
              <a:rPr sz="1100" spc="6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são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sustento da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comunidade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pesqueira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local.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Os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fundos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ervas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marinhas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abrigam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espécies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emblemáticas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com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valor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económico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para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a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pesca</a:t>
            </a:r>
            <a:r>
              <a:rPr sz="1100" spc="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tradicional</a:t>
            </a:r>
            <a:r>
              <a:rPr sz="1100" spc="2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-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choco,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dourada,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robalo,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linguado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-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espécies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carismáticas,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importantes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para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spc="2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conservação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marinha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turismo,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como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os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cavalos marinhos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a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população</a:t>
            </a:r>
            <a:r>
              <a:rPr sz="1100" spc="-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residente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golfinhos-roaz.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8" name="object 3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85">
              <a:lnSpc>
                <a:spcPts val="760"/>
              </a:lnSpc>
            </a:pPr>
            <a:r>
              <a:rPr spc="-5" dirty="0"/>
              <a:t>10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10043" y="7951658"/>
            <a:ext cx="114300" cy="18942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760"/>
              </a:lnSpc>
            </a:pP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o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c</a:t>
            </a:r>
            <a:r>
              <a:rPr sz="700" spc="114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a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204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2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e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a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r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12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g</a:t>
            </a:r>
            <a:r>
              <a:rPr sz="700" spc="2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21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C</a:t>
            </a:r>
            <a:r>
              <a:rPr sz="700" spc="9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o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m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m</a:t>
            </a:r>
            <a:r>
              <a:rPr sz="700" spc="9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u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t</a:t>
            </a:r>
            <a:r>
              <a:rPr sz="700" spc="12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e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s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107681" y="9986987"/>
            <a:ext cx="311150" cy="179705"/>
            <a:chOff x="7107681" y="9986987"/>
            <a:chExt cx="311150" cy="17970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01197" y="10028970"/>
              <a:ext cx="131230" cy="13123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107681" y="9986987"/>
              <a:ext cx="311150" cy="179705"/>
            </a:xfrm>
            <a:custGeom>
              <a:avLst/>
              <a:gdLst/>
              <a:ahLst/>
              <a:cxnLst/>
              <a:rect l="l" t="t" r="r" b="b"/>
              <a:pathLst>
                <a:path w="311150" h="179704">
                  <a:moveTo>
                    <a:pt x="306704" y="0"/>
                  </a:moveTo>
                  <a:lnTo>
                    <a:pt x="302768" y="1054"/>
                  </a:lnTo>
                  <a:lnTo>
                    <a:pt x="302514" y="63"/>
                  </a:lnTo>
                  <a:lnTo>
                    <a:pt x="302385" y="12047"/>
                  </a:lnTo>
                  <a:lnTo>
                    <a:pt x="303291" y="25833"/>
                  </a:lnTo>
                  <a:lnTo>
                    <a:pt x="304889" y="39630"/>
                  </a:lnTo>
                  <a:lnTo>
                    <a:pt x="306832" y="51650"/>
                  </a:lnTo>
                  <a:lnTo>
                    <a:pt x="302011" y="71757"/>
                  </a:lnTo>
                  <a:lnTo>
                    <a:pt x="286369" y="91803"/>
                  </a:lnTo>
                  <a:lnTo>
                    <a:pt x="268416" y="107927"/>
                  </a:lnTo>
                  <a:lnTo>
                    <a:pt x="256667" y="116268"/>
                  </a:lnTo>
                  <a:lnTo>
                    <a:pt x="254253" y="117411"/>
                  </a:lnTo>
                  <a:lnTo>
                    <a:pt x="247776" y="124447"/>
                  </a:lnTo>
                  <a:lnTo>
                    <a:pt x="211665" y="154731"/>
                  </a:lnTo>
                  <a:lnTo>
                    <a:pt x="161101" y="174393"/>
                  </a:lnTo>
                  <a:lnTo>
                    <a:pt x="134635" y="171699"/>
                  </a:lnTo>
                  <a:lnTo>
                    <a:pt x="114004" y="161215"/>
                  </a:lnTo>
                  <a:lnTo>
                    <a:pt x="101219" y="146316"/>
                  </a:lnTo>
                  <a:lnTo>
                    <a:pt x="89308" y="130560"/>
                  </a:lnTo>
                  <a:lnTo>
                    <a:pt x="73183" y="118210"/>
                  </a:lnTo>
                  <a:lnTo>
                    <a:pt x="55106" y="109553"/>
                  </a:lnTo>
                  <a:lnTo>
                    <a:pt x="37338" y="104876"/>
                  </a:lnTo>
                  <a:lnTo>
                    <a:pt x="27481" y="101362"/>
                  </a:lnTo>
                  <a:lnTo>
                    <a:pt x="18684" y="95038"/>
                  </a:lnTo>
                  <a:lnTo>
                    <a:pt x="11245" y="87465"/>
                  </a:lnTo>
                  <a:lnTo>
                    <a:pt x="5461" y="80200"/>
                  </a:lnTo>
                  <a:lnTo>
                    <a:pt x="0" y="81648"/>
                  </a:lnTo>
                  <a:lnTo>
                    <a:pt x="36068" y="109969"/>
                  </a:lnTo>
                  <a:lnTo>
                    <a:pt x="52792" y="114654"/>
                  </a:lnTo>
                  <a:lnTo>
                    <a:pt x="69850" y="122807"/>
                  </a:lnTo>
                  <a:lnTo>
                    <a:pt x="85002" y="134234"/>
                  </a:lnTo>
                  <a:lnTo>
                    <a:pt x="96012" y="148742"/>
                  </a:lnTo>
                  <a:lnTo>
                    <a:pt x="107517" y="162982"/>
                  </a:lnTo>
                  <a:lnTo>
                    <a:pt x="125761" y="174072"/>
                  </a:lnTo>
                  <a:lnTo>
                    <a:pt x="149197" y="179514"/>
                  </a:lnTo>
                  <a:lnTo>
                    <a:pt x="176275" y="176809"/>
                  </a:lnTo>
                  <a:lnTo>
                    <a:pt x="213582" y="159407"/>
                  </a:lnTo>
                  <a:lnTo>
                    <a:pt x="253746" y="124968"/>
                  </a:lnTo>
                  <a:lnTo>
                    <a:pt x="256159" y="122199"/>
                  </a:lnTo>
                  <a:lnTo>
                    <a:pt x="258064" y="121678"/>
                  </a:lnTo>
                  <a:lnTo>
                    <a:pt x="269624" y="113625"/>
                  </a:lnTo>
                  <a:lnTo>
                    <a:pt x="288829" y="96753"/>
                  </a:lnTo>
                  <a:lnTo>
                    <a:pt x="305891" y="74821"/>
                  </a:lnTo>
                  <a:lnTo>
                    <a:pt x="311023" y="51587"/>
                  </a:lnTo>
                  <a:lnTo>
                    <a:pt x="308544" y="35995"/>
                  </a:lnTo>
                  <a:lnTo>
                    <a:pt x="307101" y="21512"/>
                  </a:lnTo>
                  <a:lnTo>
                    <a:pt x="306540" y="9169"/>
                  </a:lnTo>
                  <a:lnTo>
                    <a:pt x="3067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0513" y="9993781"/>
              <a:ext cx="230711" cy="152552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432816" y="10045114"/>
            <a:ext cx="484505" cy="327025"/>
            <a:chOff x="432816" y="10045114"/>
            <a:chExt cx="484505" cy="327025"/>
          </a:xfrm>
        </p:grpSpPr>
        <p:sp>
          <p:nvSpPr>
            <p:cNvPr id="8" name="object 8"/>
            <p:cNvSpPr/>
            <p:nvPr/>
          </p:nvSpPr>
          <p:spPr>
            <a:xfrm>
              <a:off x="432816" y="10045114"/>
              <a:ext cx="484505" cy="327025"/>
            </a:xfrm>
            <a:custGeom>
              <a:avLst/>
              <a:gdLst/>
              <a:ahLst/>
              <a:cxnLst/>
              <a:rect l="l" t="t" r="r" b="b"/>
              <a:pathLst>
                <a:path w="484505" h="327025">
                  <a:moveTo>
                    <a:pt x="484491" y="0"/>
                  </a:moveTo>
                  <a:lnTo>
                    <a:pt x="0" y="0"/>
                  </a:lnTo>
                  <a:lnTo>
                    <a:pt x="0" y="326620"/>
                  </a:lnTo>
                  <a:lnTo>
                    <a:pt x="484491" y="326620"/>
                  </a:lnTo>
                  <a:lnTo>
                    <a:pt x="484491" y="0"/>
                  </a:lnTo>
                  <a:close/>
                </a:path>
              </a:pathLst>
            </a:custGeom>
            <a:solidFill>
              <a:srgbClr val="2C48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63489" y="10191998"/>
              <a:ext cx="33020" cy="29845"/>
            </a:xfrm>
            <a:custGeom>
              <a:avLst/>
              <a:gdLst/>
              <a:ahLst/>
              <a:cxnLst/>
              <a:rect l="l" t="t" r="r" b="b"/>
              <a:pathLst>
                <a:path w="33020" h="29845">
                  <a:moveTo>
                    <a:pt x="16393" y="0"/>
                  </a:moveTo>
                  <a:lnTo>
                    <a:pt x="14928" y="4266"/>
                  </a:lnTo>
                  <a:lnTo>
                    <a:pt x="12466" y="10842"/>
                  </a:lnTo>
                  <a:lnTo>
                    <a:pt x="4943" y="10986"/>
                  </a:lnTo>
                  <a:lnTo>
                    <a:pt x="0" y="11130"/>
                  </a:lnTo>
                  <a:lnTo>
                    <a:pt x="9945" y="18337"/>
                  </a:lnTo>
                  <a:lnTo>
                    <a:pt x="6311" y="29655"/>
                  </a:lnTo>
                  <a:lnTo>
                    <a:pt x="16393" y="22884"/>
                  </a:lnTo>
                  <a:lnTo>
                    <a:pt x="26535" y="29655"/>
                  </a:lnTo>
                  <a:lnTo>
                    <a:pt x="22998" y="18337"/>
                  </a:lnTo>
                  <a:lnTo>
                    <a:pt x="32983" y="11130"/>
                  </a:lnTo>
                  <a:lnTo>
                    <a:pt x="27981" y="10986"/>
                  </a:lnTo>
                  <a:lnTo>
                    <a:pt x="20516" y="10842"/>
                  </a:lnTo>
                  <a:lnTo>
                    <a:pt x="16393" y="0"/>
                  </a:lnTo>
                  <a:close/>
                </a:path>
              </a:pathLst>
            </a:custGeom>
            <a:solidFill>
              <a:srgbClr val="F1EE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63489" y="10191998"/>
              <a:ext cx="33020" cy="29845"/>
            </a:xfrm>
            <a:custGeom>
              <a:avLst/>
              <a:gdLst/>
              <a:ahLst/>
              <a:cxnLst/>
              <a:rect l="l" t="t" r="r" b="b"/>
              <a:pathLst>
                <a:path w="33020" h="29845">
                  <a:moveTo>
                    <a:pt x="32983" y="11130"/>
                  </a:moveTo>
                  <a:lnTo>
                    <a:pt x="27981" y="10986"/>
                  </a:lnTo>
                  <a:lnTo>
                    <a:pt x="20516" y="10842"/>
                  </a:lnTo>
                  <a:lnTo>
                    <a:pt x="17996" y="4266"/>
                  </a:lnTo>
                  <a:lnTo>
                    <a:pt x="16393" y="0"/>
                  </a:lnTo>
                  <a:lnTo>
                    <a:pt x="14928" y="4266"/>
                  </a:lnTo>
                  <a:lnTo>
                    <a:pt x="12466" y="10842"/>
                  </a:lnTo>
                  <a:lnTo>
                    <a:pt x="4943" y="10986"/>
                  </a:lnTo>
                  <a:lnTo>
                    <a:pt x="0" y="11130"/>
                  </a:lnTo>
                  <a:lnTo>
                    <a:pt x="4064" y="14082"/>
                  </a:lnTo>
                  <a:lnTo>
                    <a:pt x="9945" y="18337"/>
                  </a:lnTo>
                  <a:lnTo>
                    <a:pt x="7757" y="25109"/>
                  </a:lnTo>
                  <a:lnTo>
                    <a:pt x="6311" y="29655"/>
                  </a:lnTo>
                  <a:lnTo>
                    <a:pt x="10238" y="26995"/>
                  </a:lnTo>
                  <a:lnTo>
                    <a:pt x="16393" y="22884"/>
                  </a:lnTo>
                  <a:lnTo>
                    <a:pt x="22549" y="26995"/>
                  </a:lnTo>
                  <a:lnTo>
                    <a:pt x="26535" y="29655"/>
                  </a:lnTo>
                  <a:lnTo>
                    <a:pt x="22998" y="18337"/>
                  </a:lnTo>
                  <a:lnTo>
                    <a:pt x="32983" y="11130"/>
                  </a:lnTo>
                  <a:close/>
                </a:path>
              </a:pathLst>
            </a:custGeom>
            <a:ln w="3175">
              <a:solidFill>
                <a:srgbClr val="F1E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5823" y="10085947"/>
              <a:ext cx="217734" cy="8405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52482" y="10191862"/>
              <a:ext cx="33655" cy="29845"/>
            </a:xfrm>
            <a:custGeom>
              <a:avLst/>
              <a:gdLst/>
              <a:ahLst/>
              <a:cxnLst/>
              <a:rect l="l" t="t" r="r" b="b"/>
              <a:pathLst>
                <a:path w="33654" h="29845">
                  <a:moveTo>
                    <a:pt x="16540" y="0"/>
                  </a:moveTo>
                  <a:lnTo>
                    <a:pt x="14940" y="4247"/>
                  </a:lnTo>
                  <a:lnTo>
                    <a:pt x="12611" y="10978"/>
                  </a:lnTo>
                  <a:lnTo>
                    <a:pt x="5094" y="11122"/>
                  </a:lnTo>
                  <a:lnTo>
                    <a:pt x="0" y="11122"/>
                  </a:lnTo>
                  <a:lnTo>
                    <a:pt x="4074" y="14218"/>
                  </a:lnTo>
                  <a:lnTo>
                    <a:pt x="9943" y="18473"/>
                  </a:lnTo>
                  <a:lnTo>
                    <a:pt x="7905" y="25100"/>
                  </a:lnTo>
                  <a:lnTo>
                    <a:pt x="6452" y="29647"/>
                  </a:lnTo>
                  <a:lnTo>
                    <a:pt x="10379" y="26986"/>
                  </a:lnTo>
                  <a:lnTo>
                    <a:pt x="16540" y="22875"/>
                  </a:lnTo>
                  <a:lnTo>
                    <a:pt x="22701" y="26986"/>
                  </a:lnTo>
                  <a:lnTo>
                    <a:pt x="26677" y="29647"/>
                  </a:lnTo>
                  <a:lnTo>
                    <a:pt x="23137" y="18473"/>
                  </a:lnTo>
                  <a:lnTo>
                    <a:pt x="29006" y="14218"/>
                  </a:lnTo>
                  <a:lnTo>
                    <a:pt x="33129" y="11122"/>
                  </a:lnTo>
                  <a:lnTo>
                    <a:pt x="27988" y="11122"/>
                  </a:lnTo>
                  <a:lnTo>
                    <a:pt x="20518" y="10978"/>
                  </a:lnTo>
                  <a:lnTo>
                    <a:pt x="18189" y="4247"/>
                  </a:lnTo>
                  <a:lnTo>
                    <a:pt x="16540" y="0"/>
                  </a:lnTo>
                  <a:close/>
                </a:path>
              </a:pathLst>
            </a:custGeom>
            <a:solidFill>
              <a:srgbClr val="F1EE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52482" y="10191862"/>
              <a:ext cx="33655" cy="29845"/>
            </a:xfrm>
            <a:custGeom>
              <a:avLst/>
              <a:gdLst/>
              <a:ahLst/>
              <a:cxnLst/>
              <a:rect l="l" t="t" r="r" b="b"/>
              <a:pathLst>
                <a:path w="33654" h="29845">
                  <a:moveTo>
                    <a:pt x="22701" y="26986"/>
                  </a:moveTo>
                  <a:lnTo>
                    <a:pt x="26677" y="29647"/>
                  </a:lnTo>
                  <a:lnTo>
                    <a:pt x="25224" y="25100"/>
                  </a:lnTo>
                  <a:lnTo>
                    <a:pt x="23137" y="18473"/>
                  </a:lnTo>
                  <a:lnTo>
                    <a:pt x="29006" y="14218"/>
                  </a:lnTo>
                  <a:lnTo>
                    <a:pt x="33129" y="11122"/>
                  </a:lnTo>
                  <a:lnTo>
                    <a:pt x="27988" y="11122"/>
                  </a:lnTo>
                  <a:lnTo>
                    <a:pt x="20518" y="10978"/>
                  </a:lnTo>
                  <a:lnTo>
                    <a:pt x="18189" y="4247"/>
                  </a:lnTo>
                  <a:lnTo>
                    <a:pt x="16540" y="0"/>
                  </a:lnTo>
                  <a:lnTo>
                    <a:pt x="14940" y="4247"/>
                  </a:lnTo>
                  <a:lnTo>
                    <a:pt x="12611" y="10978"/>
                  </a:lnTo>
                  <a:lnTo>
                    <a:pt x="5094" y="11122"/>
                  </a:lnTo>
                  <a:lnTo>
                    <a:pt x="0" y="11122"/>
                  </a:lnTo>
                  <a:lnTo>
                    <a:pt x="4074" y="14218"/>
                  </a:lnTo>
                  <a:lnTo>
                    <a:pt x="9943" y="18473"/>
                  </a:lnTo>
                  <a:lnTo>
                    <a:pt x="7905" y="25100"/>
                  </a:lnTo>
                  <a:lnTo>
                    <a:pt x="6452" y="29647"/>
                  </a:lnTo>
                  <a:lnTo>
                    <a:pt x="10379" y="26986"/>
                  </a:lnTo>
                  <a:lnTo>
                    <a:pt x="16540" y="22875"/>
                  </a:lnTo>
                  <a:lnTo>
                    <a:pt x="22701" y="26986"/>
                  </a:lnTo>
                  <a:close/>
                </a:path>
              </a:pathLst>
            </a:custGeom>
            <a:ln w="3175">
              <a:solidFill>
                <a:srgbClr val="F1E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5678" y="10243079"/>
              <a:ext cx="217605" cy="84062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951073" y="10024689"/>
            <a:ext cx="1005205" cy="36195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860"/>
              </a:lnSpc>
              <a:spcBef>
                <a:spcPts val="180"/>
              </a:spcBef>
            </a:pPr>
            <a:r>
              <a:rPr sz="750" spc="5" dirty="0">
                <a:solidFill>
                  <a:srgbClr val="2C48A2"/>
                </a:solidFill>
                <a:latin typeface="Arial MT"/>
                <a:cs typeface="Arial MT"/>
              </a:rPr>
              <a:t>Co-funded </a:t>
            </a:r>
            <a:r>
              <a:rPr sz="750" spc="10" dirty="0">
                <a:solidFill>
                  <a:srgbClr val="2C48A2"/>
                </a:solidFill>
                <a:latin typeface="Arial MT"/>
                <a:cs typeface="Arial MT"/>
              </a:rPr>
              <a:t>by </a:t>
            </a:r>
            <a:r>
              <a:rPr sz="750" spc="5" dirty="0">
                <a:solidFill>
                  <a:srgbClr val="2C48A2"/>
                </a:solidFill>
                <a:latin typeface="Arial MT"/>
                <a:cs typeface="Arial MT"/>
              </a:rPr>
              <a:t>the </a:t>
            </a:r>
            <a:r>
              <a:rPr sz="750" spc="10" dirty="0">
                <a:solidFill>
                  <a:srgbClr val="2C48A2"/>
                </a:solidFill>
                <a:latin typeface="Arial MT"/>
                <a:cs typeface="Arial MT"/>
              </a:rPr>
              <a:t> E</a:t>
            </a:r>
            <a:r>
              <a:rPr sz="750" dirty="0">
                <a:solidFill>
                  <a:srgbClr val="2C48A2"/>
                </a:solidFill>
                <a:latin typeface="Arial MT"/>
                <a:cs typeface="Arial MT"/>
              </a:rPr>
              <a:t>r</a:t>
            </a:r>
            <a:r>
              <a:rPr sz="750" spc="10" dirty="0">
                <a:solidFill>
                  <a:srgbClr val="2C48A2"/>
                </a:solidFill>
                <a:latin typeface="Arial MT"/>
                <a:cs typeface="Arial MT"/>
              </a:rPr>
              <a:t>a</a:t>
            </a:r>
            <a:r>
              <a:rPr sz="750" spc="5" dirty="0">
                <a:solidFill>
                  <a:srgbClr val="2C48A2"/>
                </a:solidFill>
                <a:latin typeface="Arial MT"/>
                <a:cs typeface="Arial MT"/>
              </a:rPr>
              <a:t>s</a:t>
            </a:r>
            <a:r>
              <a:rPr sz="750" spc="15" dirty="0">
                <a:solidFill>
                  <a:srgbClr val="2C48A2"/>
                </a:solidFill>
                <a:latin typeface="Arial MT"/>
                <a:cs typeface="Arial MT"/>
              </a:rPr>
              <a:t>m</a:t>
            </a:r>
            <a:r>
              <a:rPr sz="750" spc="5" dirty="0">
                <a:solidFill>
                  <a:srgbClr val="2C48A2"/>
                </a:solidFill>
                <a:latin typeface="Arial MT"/>
                <a:cs typeface="Arial MT"/>
              </a:rPr>
              <a:t>u</a:t>
            </a:r>
            <a:r>
              <a:rPr sz="750" spc="10" dirty="0">
                <a:solidFill>
                  <a:srgbClr val="2C48A2"/>
                </a:solidFill>
                <a:latin typeface="Arial MT"/>
                <a:cs typeface="Arial MT"/>
              </a:rPr>
              <a:t>s+</a:t>
            </a:r>
            <a:r>
              <a:rPr sz="750" dirty="0">
                <a:solidFill>
                  <a:srgbClr val="2C48A2"/>
                </a:solidFill>
                <a:latin typeface="Arial MT"/>
                <a:cs typeface="Arial MT"/>
              </a:rPr>
              <a:t> </a:t>
            </a:r>
            <a:r>
              <a:rPr sz="750" spc="5" dirty="0">
                <a:solidFill>
                  <a:srgbClr val="2C48A2"/>
                </a:solidFill>
                <a:latin typeface="Arial MT"/>
                <a:cs typeface="Arial MT"/>
              </a:rPr>
              <a:t>Pro</a:t>
            </a:r>
            <a:r>
              <a:rPr sz="750" spc="10" dirty="0">
                <a:solidFill>
                  <a:srgbClr val="2C48A2"/>
                </a:solidFill>
                <a:latin typeface="Arial MT"/>
                <a:cs typeface="Arial MT"/>
              </a:rPr>
              <a:t>g</a:t>
            </a:r>
            <a:r>
              <a:rPr sz="750" dirty="0">
                <a:solidFill>
                  <a:srgbClr val="2C48A2"/>
                </a:solidFill>
                <a:latin typeface="Arial MT"/>
                <a:cs typeface="Arial MT"/>
              </a:rPr>
              <a:t>r</a:t>
            </a:r>
            <a:r>
              <a:rPr sz="750" spc="10" dirty="0">
                <a:solidFill>
                  <a:srgbClr val="2C48A2"/>
                </a:solidFill>
                <a:latin typeface="Arial MT"/>
                <a:cs typeface="Arial MT"/>
              </a:rPr>
              <a:t>amme  </a:t>
            </a:r>
            <a:r>
              <a:rPr sz="750" spc="5" dirty="0">
                <a:solidFill>
                  <a:srgbClr val="2C48A2"/>
                </a:solidFill>
                <a:latin typeface="Arial MT"/>
                <a:cs typeface="Arial MT"/>
              </a:rPr>
              <a:t>of</a:t>
            </a:r>
            <a:r>
              <a:rPr sz="750" spc="-10" dirty="0">
                <a:solidFill>
                  <a:srgbClr val="2C48A2"/>
                </a:solidFill>
                <a:latin typeface="Arial MT"/>
                <a:cs typeface="Arial MT"/>
              </a:rPr>
              <a:t> </a:t>
            </a:r>
            <a:r>
              <a:rPr sz="750" spc="5" dirty="0">
                <a:solidFill>
                  <a:srgbClr val="2C48A2"/>
                </a:solidFill>
                <a:latin typeface="Arial MT"/>
                <a:cs typeface="Arial MT"/>
              </a:rPr>
              <a:t>the</a:t>
            </a:r>
            <a:r>
              <a:rPr sz="750" spc="-5" dirty="0">
                <a:solidFill>
                  <a:srgbClr val="2C48A2"/>
                </a:solidFill>
                <a:latin typeface="Arial MT"/>
                <a:cs typeface="Arial MT"/>
              </a:rPr>
              <a:t> </a:t>
            </a:r>
            <a:r>
              <a:rPr sz="750" spc="5" dirty="0">
                <a:solidFill>
                  <a:srgbClr val="2C48A2"/>
                </a:solidFill>
                <a:latin typeface="Arial MT"/>
                <a:cs typeface="Arial MT"/>
              </a:rPr>
              <a:t>European</a:t>
            </a:r>
            <a:r>
              <a:rPr sz="750" spc="-10" dirty="0">
                <a:solidFill>
                  <a:srgbClr val="2C48A2"/>
                </a:solidFill>
                <a:latin typeface="Arial MT"/>
                <a:cs typeface="Arial MT"/>
              </a:rPr>
              <a:t> </a:t>
            </a:r>
            <a:r>
              <a:rPr sz="750" spc="5" dirty="0">
                <a:solidFill>
                  <a:srgbClr val="2C48A2"/>
                </a:solidFill>
                <a:latin typeface="Arial MT"/>
                <a:cs typeface="Arial MT"/>
              </a:rPr>
              <a:t>Union</a:t>
            </a:r>
            <a:endParaRPr sz="750">
              <a:latin typeface="Arial MT"/>
              <a:cs typeface="Arial MT"/>
            </a:endParaRPr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552034" y="164763"/>
            <a:ext cx="1644190" cy="939964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0" y="3316223"/>
            <a:ext cx="3502660" cy="6484620"/>
            <a:chOff x="0" y="3316223"/>
            <a:chExt cx="3502660" cy="6484620"/>
          </a:xfrm>
        </p:grpSpPr>
        <p:sp>
          <p:nvSpPr>
            <p:cNvPr id="18" name="object 18"/>
            <p:cNvSpPr/>
            <p:nvPr/>
          </p:nvSpPr>
          <p:spPr>
            <a:xfrm>
              <a:off x="0" y="3316223"/>
              <a:ext cx="3502660" cy="6484620"/>
            </a:xfrm>
            <a:custGeom>
              <a:avLst/>
              <a:gdLst/>
              <a:ahLst/>
              <a:cxnLst/>
              <a:rect l="l" t="t" r="r" b="b"/>
              <a:pathLst>
                <a:path w="3502660" h="6484620">
                  <a:moveTo>
                    <a:pt x="3502152" y="0"/>
                  </a:moveTo>
                  <a:lnTo>
                    <a:pt x="0" y="0"/>
                  </a:lnTo>
                  <a:lnTo>
                    <a:pt x="0" y="6484620"/>
                  </a:lnTo>
                  <a:lnTo>
                    <a:pt x="3502152" y="6484620"/>
                  </a:lnTo>
                  <a:lnTo>
                    <a:pt x="3502152" y="0"/>
                  </a:lnTo>
                  <a:close/>
                </a:path>
              </a:pathLst>
            </a:custGeom>
            <a:solidFill>
              <a:srgbClr val="354F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0" y="5559297"/>
              <a:ext cx="3492500" cy="12700"/>
            </a:xfrm>
            <a:custGeom>
              <a:avLst/>
              <a:gdLst/>
              <a:ahLst/>
              <a:cxnLst/>
              <a:rect l="l" t="t" r="r" b="b"/>
              <a:pathLst>
                <a:path w="3492500" h="12700">
                  <a:moveTo>
                    <a:pt x="0" y="12700"/>
                  </a:moveTo>
                  <a:lnTo>
                    <a:pt x="3491991" y="12700"/>
                  </a:lnTo>
                  <a:lnTo>
                    <a:pt x="3491991" y="0"/>
                  </a:lnTo>
                  <a:lnTo>
                    <a:pt x="0" y="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EB73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81317" y="4751577"/>
              <a:ext cx="2185670" cy="1619250"/>
            </a:xfrm>
            <a:custGeom>
              <a:avLst/>
              <a:gdLst/>
              <a:ahLst/>
              <a:cxnLst/>
              <a:rect l="l" t="t" r="r" b="b"/>
              <a:pathLst>
                <a:path w="2185670" h="1619250">
                  <a:moveTo>
                    <a:pt x="954024" y="0"/>
                  </a:moveTo>
                  <a:lnTo>
                    <a:pt x="42672" y="0"/>
                  </a:lnTo>
                  <a:lnTo>
                    <a:pt x="0" y="0"/>
                  </a:lnTo>
                  <a:lnTo>
                    <a:pt x="0" y="233172"/>
                  </a:lnTo>
                  <a:lnTo>
                    <a:pt x="42672" y="233172"/>
                  </a:lnTo>
                  <a:lnTo>
                    <a:pt x="954024" y="233172"/>
                  </a:lnTo>
                  <a:lnTo>
                    <a:pt x="954024" y="0"/>
                  </a:lnTo>
                  <a:close/>
                </a:path>
                <a:path w="2185670" h="1619250">
                  <a:moveTo>
                    <a:pt x="1004316" y="0"/>
                  </a:moveTo>
                  <a:lnTo>
                    <a:pt x="954036" y="0"/>
                  </a:lnTo>
                  <a:lnTo>
                    <a:pt x="954036" y="233172"/>
                  </a:lnTo>
                  <a:lnTo>
                    <a:pt x="1004316" y="233172"/>
                  </a:lnTo>
                  <a:lnTo>
                    <a:pt x="1004316" y="0"/>
                  </a:lnTo>
                  <a:close/>
                </a:path>
                <a:path w="2185670" h="1619250">
                  <a:moveTo>
                    <a:pt x="1598676" y="1385951"/>
                  </a:moveTo>
                  <a:lnTo>
                    <a:pt x="42672" y="1385951"/>
                  </a:lnTo>
                  <a:lnTo>
                    <a:pt x="0" y="1385951"/>
                  </a:lnTo>
                  <a:lnTo>
                    <a:pt x="0" y="1619123"/>
                  </a:lnTo>
                  <a:lnTo>
                    <a:pt x="42672" y="1619123"/>
                  </a:lnTo>
                  <a:lnTo>
                    <a:pt x="1598676" y="1619123"/>
                  </a:lnTo>
                  <a:lnTo>
                    <a:pt x="1598676" y="1385951"/>
                  </a:lnTo>
                  <a:close/>
                </a:path>
                <a:path w="2185670" h="1619250">
                  <a:moveTo>
                    <a:pt x="1648980" y="1385951"/>
                  </a:moveTo>
                  <a:lnTo>
                    <a:pt x="1598688" y="1385951"/>
                  </a:lnTo>
                  <a:lnTo>
                    <a:pt x="1598688" y="1619123"/>
                  </a:lnTo>
                  <a:lnTo>
                    <a:pt x="1648980" y="1619123"/>
                  </a:lnTo>
                  <a:lnTo>
                    <a:pt x="1648980" y="1385951"/>
                  </a:lnTo>
                  <a:close/>
                </a:path>
                <a:path w="2185670" h="1619250">
                  <a:moveTo>
                    <a:pt x="2135124" y="666496"/>
                  </a:moveTo>
                  <a:lnTo>
                    <a:pt x="42672" y="666496"/>
                  </a:lnTo>
                  <a:lnTo>
                    <a:pt x="0" y="666496"/>
                  </a:lnTo>
                  <a:lnTo>
                    <a:pt x="0" y="899668"/>
                  </a:lnTo>
                  <a:lnTo>
                    <a:pt x="42672" y="899668"/>
                  </a:lnTo>
                  <a:lnTo>
                    <a:pt x="2135124" y="899668"/>
                  </a:lnTo>
                  <a:lnTo>
                    <a:pt x="2135124" y="666496"/>
                  </a:lnTo>
                  <a:close/>
                </a:path>
                <a:path w="2185670" h="1619250">
                  <a:moveTo>
                    <a:pt x="2185428" y="666496"/>
                  </a:moveTo>
                  <a:lnTo>
                    <a:pt x="2135136" y="666496"/>
                  </a:lnTo>
                  <a:lnTo>
                    <a:pt x="2135136" y="899668"/>
                  </a:lnTo>
                  <a:lnTo>
                    <a:pt x="2185428" y="899668"/>
                  </a:lnTo>
                  <a:lnTo>
                    <a:pt x="2185428" y="666496"/>
                  </a:lnTo>
                  <a:close/>
                </a:path>
              </a:pathLst>
            </a:custGeom>
            <a:solidFill>
              <a:srgbClr val="EB73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3859529" y="5765672"/>
            <a:ext cx="3072130" cy="369951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240"/>
              </a:spcBef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Ao trabalharmos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juntos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para sustentar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natureza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a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biodiversidade,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 Wild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Work está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 criar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algo especial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para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beneficiar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nosso povo, as nossas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comunidades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os</a:t>
            </a:r>
            <a:r>
              <a:rPr sz="1100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locais</a:t>
            </a:r>
            <a:r>
              <a:rPr sz="1100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em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que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trabalhamos</a:t>
            </a:r>
            <a:r>
              <a:rPr sz="1100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vivemos.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950">
              <a:latin typeface="Calibri"/>
              <a:cs typeface="Calibri"/>
            </a:endParaRPr>
          </a:p>
          <a:p>
            <a:pPr marL="12700" marR="6350" algn="just">
              <a:lnSpc>
                <a:spcPct val="91000"/>
              </a:lnSpc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À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nossa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volta, há inúmeros lugares naturais que não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estão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ser utilizados em todo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seu potencial.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Com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Wild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Work este potencial pode ser realizado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-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criando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boas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ligações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-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não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apenas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ecológicas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-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entre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empresas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comunidade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para trazer 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natureza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volta</a:t>
            </a:r>
            <a:r>
              <a:rPr sz="1100" spc="-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à vida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das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pessoas.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000">
              <a:latin typeface="Calibri"/>
              <a:cs typeface="Calibri"/>
            </a:endParaRPr>
          </a:p>
          <a:p>
            <a:pPr marL="12700" marR="5080" algn="just">
              <a:lnSpc>
                <a:spcPts val="1200"/>
              </a:lnSpc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Trabalhando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parceria,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a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Parceria</a:t>
            </a:r>
            <a:r>
              <a:rPr sz="1100" spc="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SECAD</a:t>
            </a:r>
            <a:r>
              <a:rPr sz="1100" spc="2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CLG,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West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Limerick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Resources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Cavan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County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Local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Development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expandiu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o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alcance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premiada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iniciativa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Wild Work.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Esta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nova experiência inovadora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 formação combinará salas de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aula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exteriores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com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aprendizagem online, experiências emocionantes de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realidade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virtual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kits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ferramentas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online,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reconstruindo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expandindo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iniciativa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Wild World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realizada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pela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SECAD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ao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longo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dos</a:t>
            </a:r>
            <a:r>
              <a:rPr sz="1100" spc="2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últimos</a:t>
            </a:r>
            <a:r>
              <a:rPr sz="1100" spc="229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cinco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anos. Visa-se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trazer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as pessoas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 volta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aos espaços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naturais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nos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seus territórios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“ajudar as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pessoas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ajudarem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natureza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ajudar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as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pessoas”.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-12700" y="4628923"/>
            <a:ext cx="3517900" cy="2595245"/>
          </a:xfrm>
          <a:prstGeom prst="rect">
            <a:avLst/>
          </a:prstGeom>
        </p:spPr>
        <p:txBody>
          <a:bodyPr vert="horz" wrap="square" lIns="0" tIns="1155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10"/>
              </a:spcBef>
              <a:tabLst>
                <a:tab pos="536575" algn="l"/>
                <a:tab pos="3504565" algn="l"/>
              </a:tabLst>
            </a:pPr>
            <a:r>
              <a:rPr sz="1500" b="1" strike="sngStrike" dirty="0">
                <a:solidFill>
                  <a:srgbClr val="F1F1F1"/>
                </a:solidFill>
                <a:latin typeface="Calibri"/>
                <a:cs typeface="Calibri"/>
              </a:rPr>
              <a:t> 	</a:t>
            </a:r>
            <a:r>
              <a:rPr sz="1500" b="1" strike="sngStrike" spc="-15" dirty="0">
                <a:solidFill>
                  <a:srgbClr val="F1F1F1"/>
                </a:solidFill>
                <a:latin typeface="Calibri"/>
                <a:cs typeface="Calibri"/>
              </a:rPr>
              <a:t>CATEGORIA</a:t>
            </a:r>
            <a:r>
              <a:rPr sz="1500" b="1" strike="sngStrike" spc="-15" dirty="0">
                <a:solidFill>
                  <a:srgbClr val="EB7339"/>
                </a:solidFill>
                <a:latin typeface="Calibri"/>
                <a:cs typeface="Calibri"/>
              </a:rPr>
              <a:t>.	</a:t>
            </a:r>
            <a:endParaRPr sz="1500">
              <a:latin typeface="Calibri"/>
              <a:cs typeface="Calibri"/>
            </a:endParaRPr>
          </a:p>
          <a:p>
            <a:pPr marL="494030">
              <a:lnSpc>
                <a:spcPct val="100000"/>
              </a:lnSpc>
              <a:spcBef>
                <a:spcPts val="600"/>
              </a:spcBef>
            </a:pP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Conservação</a:t>
            </a:r>
            <a:r>
              <a:rPr sz="11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da</a:t>
            </a:r>
            <a:r>
              <a:rPr sz="11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biodiversidade</a:t>
            </a:r>
            <a:r>
              <a:rPr sz="11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na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comunidade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50">
              <a:latin typeface="Calibri"/>
              <a:cs typeface="Calibri"/>
            </a:endParaRPr>
          </a:p>
          <a:p>
            <a:pPr marL="536575">
              <a:lnSpc>
                <a:spcPct val="100000"/>
              </a:lnSpc>
            </a:pPr>
            <a:r>
              <a:rPr sz="1500" b="1" spc="-10" dirty="0">
                <a:solidFill>
                  <a:srgbClr val="F1F1F1"/>
                </a:solidFill>
                <a:latin typeface="Calibri"/>
                <a:cs typeface="Calibri"/>
              </a:rPr>
              <a:t>LOCALIZAÇÃO</a:t>
            </a:r>
            <a:r>
              <a:rPr sz="1500" b="1" spc="-30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1500" b="1" spc="-20" dirty="0">
                <a:solidFill>
                  <a:srgbClr val="F1F1F1"/>
                </a:solidFill>
                <a:latin typeface="Calibri"/>
                <a:cs typeface="Calibri"/>
              </a:rPr>
              <a:t>DA</a:t>
            </a:r>
            <a:r>
              <a:rPr sz="1500" b="1" spc="-15" dirty="0">
                <a:solidFill>
                  <a:srgbClr val="F1F1F1"/>
                </a:solidFill>
                <a:latin typeface="Calibri"/>
                <a:cs typeface="Calibri"/>
              </a:rPr>
              <a:t> PRÁTICA</a:t>
            </a:r>
            <a:r>
              <a:rPr sz="1500" b="1" spc="-15" dirty="0">
                <a:solidFill>
                  <a:srgbClr val="EB7339"/>
                </a:solidFill>
                <a:latin typeface="Calibri"/>
                <a:cs typeface="Calibri"/>
              </a:rPr>
              <a:t>.</a:t>
            </a:r>
            <a:endParaRPr sz="1500">
              <a:latin typeface="Calibri"/>
              <a:cs typeface="Calibri"/>
            </a:endParaRPr>
          </a:p>
          <a:p>
            <a:pPr marL="494030">
              <a:lnSpc>
                <a:spcPct val="100000"/>
              </a:lnSpc>
              <a:spcBef>
                <a:spcPts val="600"/>
              </a:spcBef>
            </a:pP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Irlanda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5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536575" algn="l"/>
                <a:tab pos="3501390" algn="l"/>
              </a:tabLst>
            </a:pPr>
            <a:r>
              <a:rPr sz="1500" b="1" strike="sngStrike" dirty="0">
                <a:solidFill>
                  <a:srgbClr val="F1F1F1"/>
                </a:solidFill>
                <a:latin typeface="Calibri"/>
                <a:cs typeface="Calibri"/>
              </a:rPr>
              <a:t> 	</a:t>
            </a:r>
            <a:r>
              <a:rPr sz="1500" b="1" strike="sngStrike" spc="-5" dirty="0">
                <a:solidFill>
                  <a:srgbClr val="F1F1F1"/>
                </a:solidFill>
                <a:latin typeface="Calibri"/>
                <a:cs typeface="Calibri"/>
              </a:rPr>
              <a:t>PROBLEMA</a:t>
            </a:r>
            <a:r>
              <a:rPr sz="1500" b="1" strike="sngStrike" spc="-20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1500" b="1" strike="sngStrike" spc="-10" dirty="0">
                <a:solidFill>
                  <a:srgbClr val="F1F1F1"/>
                </a:solidFill>
                <a:latin typeface="Calibri"/>
                <a:cs typeface="Calibri"/>
              </a:rPr>
              <a:t>VISADO	</a:t>
            </a:r>
            <a:endParaRPr sz="1500">
              <a:latin typeface="Calibri"/>
              <a:cs typeface="Calibri"/>
            </a:endParaRPr>
          </a:p>
          <a:p>
            <a:pPr marL="494030" marR="194310" algn="just">
              <a:lnSpc>
                <a:spcPct val="83200"/>
              </a:lnSpc>
              <a:spcBef>
                <a:spcPts val="1220"/>
              </a:spcBef>
            </a:pP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natureza 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está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enfrentar uma série de desafios </a:t>
            </a:r>
            <a:r>
              <a:rPr sz="1100" spc="-2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sérios. Em toda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nossa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paisagem, precisamos de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conservar, proteger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revigorar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biodiversidade.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Wild</a:t>
            </a:r>
            <a:r>
              <a:rPr sz="11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Work</a:t>
            </a:r>
            <a:r>
              <a:rPr sz="11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é</a:t>
            </a:r>
            <a:r>
              <a:rPr sz="11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uma</a:t>
            </a:r>
            <a:r>
              <a:rPr sz="11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iniciativa</a:t>
            </a:r>
            <a:r>
              <a:rPr sz="11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11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1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ajudar,</a:t>
            </a:r>
            <a:r>
              <a:rPr sz="11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ajudar </a:t>
            </a:r>
            <a:r>
              <a:rPr sz="1100" spc="-2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natureza,</a:t>
            </a:r>
            <a:r>
              <a:rPr sz="11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e ajudar</a:t>
            </a:r>
            <a:r>
              <a:rPr sz="11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pessoas.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0" y="624839"/>
            <a:ext cx="7559040" cy="3850004"/>
            <a:chOff x="0" y="624839"/>
            <a:chExt cx="7559040" cy="3850004"/>
          </a:xfrm>
        </p:grpSpPr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1220723"/>
              <a:ext cx="7559039" cy="3253739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0" y="624839"/>
              <a:ext cx="1576070" cy="3616960"/>
            </a:xfrm>
            <a:custGeom>
              <a:avLst/>
              <a:gdLst/>
              <a:ahLst/>
              <a:cxnLst/>
              <a:rect l="l" t="t" r="r" b="b"/>
              <a:pathLst>
                <a:path w="1576070" h="3616960">
                  <a:moveTo>
                    <a:pt x="705612" y="1816735"/>
                  </a:moveTo>
                  <a:lnTo>
                    <a:pt x="701421" y="1768106"/>
                  </a:lnTo>
                  <a:lnTo>
                    <a:pt x="688873" y="1720316"/>
                  </a:lnTo>
                  <a:lnTo>
                    <a:pt x="667969" y="1674190"/>
                  </a:lnTo>
                  <a:lnTo>
                    <a:pt x="638695" y="1630578"/>
                  </a:lnTo>
                  <a:lnTo>
                    <a:pt x="601052" y="1590294"/>
                  </a:lnTo>
                  <a:lnTo>
                    <a:pt x="555891" y="1540459"/>
                  </a:lnTo>
                  <a:lnTo>
                    <a:pt x="517169" y="1486357"/>
                  </a:lnTo>
                  <a:lnTo>
                    <a:pt x="484390" y="1429258"/>
                  </a:lnTo>
                  <a:lnTo>
                    <a:pt x="457073" y="1370418"/>
                  </a:lnTo>
                  <a:lnTo>
                    <a:pt x="434695" y="1311097"/>
                  </a:lnTo>
                  <a:lnTo>
                    <a:pt x="416788" y="1252550"/>
                  </a:lnTo>
                  <a:lnTo>
                    <a:pt x="402831" y="1196047"/>
                  </a:lnTo>
                  <a:lnTo>
                    <a:pt x="392353" y="1142822"/>
                  </a:lnTo>
                  <a:lnTo>
                    <a:pt x="384835" y="1094155"/>
                  </a:lnTo>
                  <a:lnTo>
                    <a:pt x="379806" y="1051293"/>
                  </a:lnTo>
                  <a:lnTo>
                    <a:pt x="375183" y="988009"/>
                  </a:lnTo>
                  <a:lnTo>
                    <a:pt x="374523" y="963041"/>
                  </a:lnTo>
                  <a:lnTo>
                    <a:pt x="374192" y="957046"/>
                  </a:lnTo>
                  <a:lnTo>
                    <a:pt x="364629" y="890828"/>
                  </a:lnTo>
                  <a:lnTo>
                    <a:pt x="345325" y="818680"/>
                  </a:lnTo>
                  <a:lnTo>
                    <a:pt x="330073" y="777862"/>
                  </a:lnTo>
                  <a:lnTo>
                    <a:pt x="310299" y="735507"/>
                  </a:lnTo>
                  <a:lnTo>
                    <a:pt x="285432" y="692835"/>
                  </a:lnTo>
                  <a:lnTo>
                    <a:pt x="254889" y="651065"/>
                  </a:lnTo>
                  <a:lnTo>
                    <a:pt x="218109" y="611403"/>
                  </a:lnTo>
                  <a:lnTo>
                    <a:pt x="174510" y="575094"/>
                  </a:lnTo>
                  <a:lnTo>
                    <a:pt x="123494" y="543331"/>
                  </a:lnTo>
                  <a:lnTo>
                    <a:pt x="64503" y="517347"/>
                  </a:lnTo>
                  <a:lnTo>
                    <a:pt x="0" y="499211"/>
                  </a:lnTo>
                  <a:lnTo>
                    <a:pt x="0" y="556387"/>
                  </a:lnTo>
                  <a:lnTo>
                    <a:pt x="2755" y="556387"/>
                  </a:lnTo>
                  <a:lnTo>
                    <a:pt x="67525" y="577811"/>
                  </a:lnTo>
                  <a:lnTo>
                    <a:pt x="122923" y="606221"/>
                  </a:lnTo>
                  <a:lnTo>
                    <a:pt x="169684" y="640168"/>
                  </a:lnTo>
                  <a:lnTo>
                    <a:pt x="208521" y="678180"/>
                  </a:lnTo>
                  <a:lnTo>
                    <a:pt x="240169" y="718820"/>
                  </a:lnTo>
                  <a:lnTo>
                    <a:pt x="265353" y="760615"/>
                  </a:lnTo>
                  <a:lnTo>
                    <a:pt x="284822" y="802106"/>
                  </a:lnTo>
                  <a:lnTo>
                    <a:pt x="299300" y="841832"/>
                  </a:lnTo>
                  <a:lnTo>
                    <a:pt x="316166" y="910183"/>
                  </a:lnTo>
                  <a:lnTo>
                    <a:pt x="321805" y="953985"/>
                  </a:lnTo>
                  <a:lnTo>
                    <a:pt x="322237" y="963041"/>
                  </a:lnTo>
                  <a:lnTo>
                    <a:pt x="322237" y="971550"/>
                  </a:lnTo>
                  <a:lnTo>
                    <a:pt x="322541" y="989457"/>
                  </a:lnTo>
                  <a:lnTo>
                    <a:pt x="325945" y="1049515"/>
                  </a:lnTo>
                  <a:lnTo>
                    <a:pt x="329971" y="1089723"/>
                  </a:lnTo>
                  <a:lnTo>
                    <a:pt x="336169" y="1135405"/>
                  </a:lnTo>
                  <a:lnTo>
                    <a:pt x="345008" y="1185570"/>
                  </a:lnTo>
                  <a:lnTo>
                    <a:pt x="356933" y="1239253"/>
                  </a:lnTo>
                  <a:lnTo>
                    <a:pt x="372414" y="1295463"/>
                  </a:lnTo>
                  <a:lnTo>
                    <a:pt x="391934" y="1353223"/>
                  </a:lnTo>
                  <a:lnTo>
                    <a:pt x="415950" y="1411554"/>
                  </a:lnTo>
                  <a:lnTo>
                    <a:pt x="444919" y="1469466"/>
                  </a:lnTo>
                  <a:lnTo>
                    <a:pt x="479298" y="1525993"/>
                  </a:lnTo>
                  <a:lnTo>
                    <a:pt x="519569" y="1580146"/>
                  </a:lnTo>
                  <a:lnTo>
                    <a:pt x="566204" y="1630934"/>
                  </a:lnTo>
                  <a:lnTo>
                    <a:pt x="597611" y="1666760"/>
                  </a:lnTo>
                  <a:lnTo>
                    <a:pt x="621919" y="1704517"/>
                  </a:lnTo>
                  <a:lnTo>
                    <a:pt x="638810" y="1744205"/>
                  </a:lnTo>
                  <a:lnTo>
                    <a:pt x="647954" y="1785835"/>
                  </a:lnTo>
                  <a:lnTo>
                    <a:pt x="649033" y="1829396"/>
                  </a:lnTo>
                  <a:lnTo>
                    <a:pt x="641718" y="1874901"/>
                  </a:lnTo>
                  <a:lnTo>
                    <a:pt x="627570" y="1921497"/>
                  </a:lnTo>
                  <a:lnTo>
                    <a:pt x="606679" y="1966912"/>
                  </a:lnTo>
                  <a:lnTo>
                    <a:pt x="579920" y="2010664"/>
                  </a:lnTo>
                  <a:lnTo>
                    <a:pt x="548220" y="2052256"/>
                  </a:lnTo>
                  <a:lnTo>
                    <a:pt x="512470" y="2091207"/>
                  </a:lnTo>
                  <a:lnTo>
                    <a:pt x="473583" y="2127021"/>
                  </a:lnTo>
                  <a:lnTo>
                    <a:pt x="432473" y="2159203"/>
                  </a:lnTo>
                  <a:lnTo>
                    <a:pt x="390029" y="2187270"/>
                  </a:lnTo>
                  <a:lnTo>
                    <a:pt x="347179" y="2210739"/>
                  </a:lnTo>
                  <a:lnTo>
                    <a:pt x="304812" y="2229104"/>
                  </a:lnTo>
                  <a:lnTo>
                    <a:pt x="253631" y="2250694"/>
                  </a:lnTo>
                  <a:lnTo>
                    <a:pt x="204787" y="2275128"/>
                  </a:lnTo>
                  <a:lnTo>
                    <a:pt x="158483" y="2301684"/>
                  </a:lnTo>
                  <a:lnTo>
                    <a:pt x="114935" y="2329675"/>
                  </a:lnTo>
                  <a:lnTo>
                    <a:pt x="74320" y="2358377"/>
                  </a:lnTo>
                  <a:lnTo>
                    <a:pt x="36868" y="2387066"/>
                  </a:lnTo>
                  <a:lnTo>
                    <a:pt x="2755" y="2415032"/>
                  </a:lnTo>
                  <a:lnTo>
                    <a:pt x="2755" y="2496312"/>
                  </a:lnTo>
                  <a:lnTo>
                    <a:pt x="30784" y="2469210"/>
                  </a:lnTo>
                  <a:lnTo>
                    <a:pt x="62471" y="2440673"/>
                  </a:lnTo>
                  <a:lnTo>
                    <a:pt x="97713" y="2411450"/>
                  </a:lnTo>
                  <a:lnTo>
                    <a:pt x="136359" y="2382304"/>
                  </a:lnTo>
                  <a:lnTo>
                    <a:pt x="178257" y="2353983"/>
                  </a:lnTo>
                  <a:lnTo>
                    <a:pt x="223304" y="2327224"/>
                  </a:lnTo>
                  <a:lnTo>
                    <a:pt x="271335" y="2302789"/>
                  </a:lnTo>
                  <a:lnTo>
                    <a:pt x="322237" y="2281428"/>
                  </a:lnTo>
                  <a:lnTo>
                    <a:pt x="360603" y="2266226"/>
                  </a:lnTo>
                  <a:lnTo>
                    <a:pt x="399821" y="2246922"/>
                  </a:lnTo>
                  <a:lnTo>
                    <a:pt x="439216" y="2223795"/>
                  </a:lnTo>
                  <a:lnTo>
                    <a:pt x="478205" y="2197100"/>
                  </a:lnTo>
                  <a:lnTo>
                    <a:pt x="516140" y="2167090"/>
                  </a:lnTo>
                  <a:lnTo>
                    <a:pt x="552399" y="2134044"/>
                  </a:lnTo>
                  <a:lnTo>
                    <a:pt x="586359" y="2098217"/>
                  </a:lnTo>
                  <a:lnTo>
                    <a:pt x="617397" y="2059876"/>
                  </a:lnTo>
                  <a:lnTo>
                    <a:pt x="644893" y="2019261"/>
                  </a:lnTo>
                  <a:lnTo>
                    <a:pt x="668197" y="1976640"/>
                  </a:lnTo>
                  <a:lnTo>
                    <a:pt x="686714" y="1932292"/>
                  </a:lnTo>
                  <a:lnTo>
                    <a:pt x="699808" y="1886458"/>
                  </a:lnTo>
                  <a:lnTo>
                    <a:pt x="705510" y="1834172"/>
                  </a:lnTo>
                  <a:lnTo>
                    <a:pt x="705612" y="1816735"/>
                  </a:lnTo>
                  <a:close/>
                </a:path>
                <a:path w="1576070" h="3616960">
                  <a:moveTo>
                    <a:pt x="1331976" y="2048637"/>
                  </a:moveTo>
                  <a:lnTo>
                    <a:pt x="1323428" y="1971840"/>
                  </a:lnTo>
                  <a:lnTo>
                    <a:pt x="1312837" y="1931098"/>
                  </a:lnTo>
                  <a:lnTo>
                    <a:pt x="1298079" y="1888909"/>
                  </a:lnTo>
                  <a:lnTo>
                    <a:pt x="1279220" y="1845398"/>
                  </a:lnTo>
                  <a:lnTo>
                    <a:pt x="1256296" y="1800644"/>
                  </a:lnTo>
                  <a:lnTo>
                    <a:pt x="1229360" y="1754746"/>
                  </a:lnTo>
                  <a:lnTo>
                    <a:pt x="1198460" y="1707794"/>
                  </a:lnTo>
                  <a:lnTo>
                    <a:pt x="1163650" y="1659890"/>
                  </a:lnTo>
                  <a:lnTo>
                    <a:pt x="1097838" y="1572298"/>
                  </a:lnTo>
                  <a:lnTo>
                    <a:pt x="1039444" y="1492885"/>
                  </a:lnTo>
                  <a:lnTo>
                    <a:pt x="988034" y="1421142"/>
                  </a:lnTo>
                  <a:lnTo>
                    <a:pt x="943152" y="1356537"/>
                  </a:lnTo>
                  <a:lnTo>
                    <a:pt x="904379" y="1298562"/>
                  </a:lnTo>
                  <a:lnTo>
                    <a:pt x="871270" y="1246695"/>
                  </a:lnTo>
                  <a:lnTo>
                    <a:pt x="843394" y="1200404"/>
                  </a:lnTo>
                  <a:lnTo>
                    <a:pt x="820318" y="1159192"/>
                  </a:lnTo>
                  <a:lnTo>
                    <a:pt x="801598" y="1122527"/>
                  </a:lnTo>
                  <a:lnTo>
                    <a:pt x="775487" y="1060767"/>
                  </a:lnTo>
                  <a:lnTo>
                    <a:pt x="761580" y="1010958"/>
                  </a:lnTo>
                  <a:lnTo>
                    <a:pt x="756386" y="968946"/>
                  </a:lnTo>
                  <a:lnTo>
                    <a:pt x="755980" y="949579"/>
                  </a:lnTo>
                  <a:lnTo>
                    <a:pt x="756437" y="930592"/>
                  </a:lnTo>
                  <a:lnTo>
                    <a:pt x="757339" y="911479"/>
                  </a:lnTo>
                  <a:lnTo>
                    <a:pt x="757339" y="894080"/>
                  </a:lnTo>
                  <a:lnTo>
                    <a:pt x="755408" y="822452"/>
                  </a:lnTo>
                  <a:lnTo>
                    <a:pt x="749376" y="778484"/>
                  </a:lnTo>
                  <a:lnTo>
                    <a:pt x="739343" y="730935"/>
                  </a:lnTo>
                  <a:lnTo>
                    <a:pt x="724801" y="681189"/>
                  </a:lnTo>
                  <a:lnTo>
                    <a:pt x="705307" y="630631"/>
                  </a:lnTo>
                  <a:lnTo>
                    <a:pt x="680364" y="580644"/>
                  </a:lnTo>
                  <a:lnTo>
                    <a:pt x="649490" y="532625"/>
                  </a:lnTo>
                  <a:lnTo>
                    <a:pt x="612228" y="487934"/>
                  </a:lnTo>
                  <a:lnTo>
                    <a:pt x="576287" y="455612"/>
                  </a:lnTo>
                  <a:lnTo>
                    <a:pt x="538035" y="428383"/>
                  </a:lnTo>
                  <a:lnTo>
                    <a:pt x="497230" y="406336"/>
                  </a:lnTo>
                  <a:lnTo>
                    <a:pt x="453682" y="389559"/>
                  </a:lnTo>
                  <a:lnTo>
                    <a:pt x="407200" y="378155"/>
                  </a:lnTo>
                  <a:lnTo>
                    <a:pt x="363651" y="372948"/>
                  </a:lnTo>
                  <a:lnTo>
                    <a:pt x="304584" y="371856"/>
                  </a:lnTo>
                  <a:lnTo>
                    <a:pt x="235864" y="372948"/>
                  </a:lnTo>
                  <a:lnTo>
                    <a:pt x="174726" y="370814"/>
                  </a:lnTo>
                  <a:lnTo>
                    <a:pt x="121018" y="366102"/>
                  </a:lnTo>
                  <a:lnTo>
                    <a:pt x="74549" y="359448"/>
                  </a:lnTo>
                  <a:lnTo>
                    <a:pt x="35191" y="351497"/>
                  </a:lnTo>
                  <a:lnTo>
                    <a:pt x="2755" y="342900"/>
                  </a:lnTo>
                  <a:lnTo>
                    <a:pt x="2755" y="400939"/>
                  </a:lnTo>
                  <a:lnTo>
                    <a:pt x="40055" y="409130"/>
                  </a:lnTo>
                  <a:lnTo>
                    <a:pt x="82511" y="416191"/>
                  </a:lnTo>
                  <a:lnTo>
                    <a:pt x="130441" y="421944"/>
                  </a:lnTo>
                  <a:lnTo>
                    <a:pt x="184188" y="426262"/>
                  </a:lnTo>
                  <a:lnTo>
                    <a:pt x="244055" y="428967"/>
                  </a:lnTo>
                  <a:lnTo>
                    <a:pt x="310388" y="429895"/>
                  </a:lnTo>
                  <a:lnTo>
                    <a:pt x="361569" y="432777"/>
                  </a:lnTo>
                  <a:lnTo>
                    <a:pt x="410349" y="441286"/>
                  </a:lnTo>
                  <a:lnTo>
                    <a:pt x="456222" y="455282"/>
                  </a:lnTo>
                  <a:lnTo>
                    <a:pt x="498716" y="474611"/>
                  </a:lnTo>
                  <a:lnTo>
                    <a:pt x="537324" y="499084"/>
                  </a:lnTo>
                  <a:lnTo>
                    <a:pt x="571601" y="528574"/>
                  </a:lnTo>
                  <a:lnTo>
                    <a:pt x="607326" y="570687"/>
                  </a:lnTo>
                  <a:lnTo>
                    <a:pt x="636524" y="617499"/>
                  </a:lnTo>
                  <a:lnTo>
                    <a:pt x="659739" y="667169"/>
                  </a:lnTo>
                  <a:lnTo>
                    <a:pt x="677519" y="717854"/>
                  </a:lnTo>
                  <a:lnTo>
                    <a:pt x="690397" y="767727"/>
                  </a:lnTo>
                  <a:lnTo>
                    <a:pt x="698919" y="814959"/>
                  </a:lnTo>
                  <a:lnTo>
                    <a:pt x="703630" y="857681"/>
                  </a:lnTo>
                  <a:lnTo>
                    <a:pt x="705091" y="894080"/>
                  </a:lnTo>
                  <a:lnTo>
                    <a:pt x="705091" y="911479"/>
                  </a:lnTo>
                  <a:lnTo>
                    <a:pt x="704189" y="933386"/>
                  </a:lnTo>
                  <a:lnTo>
                    <a:pt x="703745" y="954976"/>
                  </a:lnTo>
                  <a:lnTo>
                    <a:pt x="705993" y="999375"/>
                  </a:lnTo>
                  <a:lnTo>
                    <a:pt x="715403" y="1049020"/>
                  </a:lnTo>
                  <a:lnTo>
                    <a:pt x="735558" y="1108265"/>
                  </a:lnTo>
                  <a:lnTo>
                    <a:pt x="770051" y="1181455"/>
                  </a:lnTo>
                  <a:lnTo>
                    <a:pt x="793800" y="1224635"/>
                  </a:lnTo>
                  <a:lnTo>
                    <a:pt x="822464" y="1272921"/>
                  </a:lnTo>
                  <a:lnTo>
                    <a:pt x="856500" y="1326883"/>
                  </a:lnTo>
                  <a:lnTo>
                    <a:pt x="896366" y="1387030"/>
                  </a:lnTo>
                  <a:lnTo>
                    <a:pt x="942505" y="1453934"/>
                  </a:lnTo>
                  <a:lnTo>
                    <a:pt x="995349" y="1528127"/>
                  </a:lnTo>
                  <a:lnTo>
                    <a:pt x="1055370" y="1610144"/>
                  </a:lnTo>
                  <a:lnTo>
                    <a:pt x="1123010" y="1700530"/>
                  </a:lnTo>
                  <a:lnTo>
                    <a:pt x="1160449" y="1752053"/>
                  </a:lnTo>
                  <a:lnTo>
                    <a:pt x="1192669" y="1802066"/>
                  </a:lnTo>
                  <a:lnTo>
                    <a:pt x="1219669" y="1850466"/>
                  </a:lnTo>
                  <a:lnTo>
                    <a:pt x="1241437" y="1897164"/>
                  </a:lnTo>
                  <a:lnTo>
                    <a:pt x="1257985" y="1942045"/>
                  </a:lnTo>
                  <a:lnTo>
                    <a:pt x="1269314" y="1985010"/>
                  </a:lnTo>
                  <a:lnTo>
                    <a:pt x="1275410" y="2025954"/>
                  </a:lnTo>
                  <a:lnTo>
                    <a:pt x="1276273" y="2064778"/>
                  </a:lnTo>
                  <a:lnTo>
                    <a:pt x="1271905" y="2101367"/>
                  </a:lnTo>
                  <a:lnTo>
                    <a:pt x="1242187" y="2177034"/>
                  </a:lnTo>
                  <a:lnTo>
                    <a:pt x="1214539" y="2214308"/>
                  </a:lnTo>
                  <a:lnTo>
                    <a:pt x="1180503" y="2247722"/>
                  </a:lnTo>
                  <a:lnTo>
                    <a:pt x="1141285" y="2277491"/>
                  </a:lnTo>
                  <a:lnTo>
                    <a:pt x="1098029" y="2303894"/>
                  </a:lnTo>
                  <a:lnTo>
                    <a:pt x="1051902" y="2327135"/>
                  </a:lnTo>
                  <a:lnTo>
                    <a:pt x="1004087" y="2347480"/>
                  </a:lnTo>
                  <a:lnTo>
                    <a:pt x="955751" y="2365171"/>
                  </a:lnTo>
                  <a:lnTo>
                    <a:pt x="908062" y="2380437"/>
                  </a:lnTo>
                  <a:lnTo>
                    <a:pt x="862190" y="2393531"/>
                  </a:lnTo>
                  <a:lnTo>
                    <a:pt x="819289" y="2404681"/>
                  </a:lnTo>
                  <a:lnTo>
                    <a:pt x="780554" y="2414143"/>
                  </a:lnTo>
                  <a:lnTo>
                    <a:pt x="763143" y="2419985"/>
                  </a:lnTo>
                  <a:lnTo>
                    <a:pt x="725043" y="2427681"/>
                  </a:lnTo>
                  <a:lnTo>
                    <a:pt x="689127" y="2433751"/>
                  </a:lnTo>
                  <a:lnTo>
                    <a:pt x="580720" y="2449271"/>
                  </a:lnTo>
                  <a:lnTo>
                    <a:pt x="539953" y="2456738"/>
                  </a:lnTo>
                  <a:lnTo>
                    <a:pt x="500862" y="2467076"/>
                  </a:lnTo>
                  <a:lnTo>
                    <a:pt x="462775" y="2481707"/>
                  </a:lnTo>
                  <a:lnTo>
                    <a:pt x="425005" y="2502065"/>
                  </a:lnTo>
                  <a:lnTo>
                    <a:pt x="386918" y="2529586"/>
                  </a:lnTo>
                  <a:lnTo>
                    <a:pt x="347827" y="2565692"/>
                  </a:lnTo>
                  <a:lnTo>
                    <a:pt x="307060" y="2611831"/>
                  </a:lnTo>
                  <a:lnTo>
                    <a:pt x="229971" y="2714904"/>
                  </a:lnTo>
                  <a:lnTo>
                    <a:pt x="193243" y="2756954"/>
                  </a:lnTo>
                  <a:lnTo>
                    <a:pt x="154597" y="2795651"/>
                  </a:lnTo>
                  <a:lnTo>
                    <a:pt x="114833" y="2831096"/>
                  </a:lnTo>
                  <a:lnTo>
                    <a:pt x="74752" y="2863405"/>
                  </a:lnTo>
                  <a:lnTo>
                    <a:pt x="35191" y="2892666"/>
                  </a:lnTo>
                  <a:lnTo>
                    <a:pt x="0" y="2916872"/>
                  </a:lnTo>
                  <a:lnTo>
                    <a:pt x="0" y="2986671"/>
                  </a:lnTo>
                  <a:lnTo>
                    <a:pt x="34937" y="2964929"/>
                  </a:lnTo>
                  <a:lnTo>
                    <a:pt x="74485" y="2937624"/>
                  </a:lnTo>
                  <a:lnTo>
                    <a:pt x="114998" y="2906776"/>
                  </a:lnTo>
                  <a:lnTo>
                    <a:pt x="155841" y="2872536"/>
                  </a:lnTo>
                  <a:lnTo>
                    <a:pt x="196418" y="2835033"/>
                  </a:lnTo>
                  <a:lnTo>
                    <a:pt x="236105" y="2794381"/>
                  </a:lnTo>
                  <a:lnTo>
                    <a:pt x="274294" y="2750731"/>
                  </a:lnTo>
                  <a:lnTo>
                    <a:pt x="310388" y="2704211"/>
                  </a:lnTo>
                  <a:lnTo>
                    <a:pt x="352196" y="2646489"/>
                  </a:lnTo>
                  <a:lnTo>
                    <a:pt x="391287" y="2602357"/>
                  </a:lnTo>
                  <a:lnTo>
                    <a:pt x="428739" y="2569641"/>
                  </a:lnTo>
                  <a:lnTo>
                    <a:pt x="465658" y="2546159"/>
                  </a:lnTo>
                  <a:lnTo>
                    <a:pt x="503110" y="2529763"/>
                  </a:lnTo>
                  <a:lnTo>
                    <a:pt x="542201" y="2518270"/>
                  </a:lnTo>
                  <a:lnTo>
                    <a:pt x="584009" y="2509494"/>
                  </a:lnTo>
                  <a:lnTo>
                    <a:pt x="629640" y="2501265"/>
                  </a:lnTo>
                  <a:lnTo>
                    <a:pt x="661289" y="2496705"/>
                  </a:lnTo>
                  <a:lnTo>
                    <a:pt x="695655" y="2491067"/>
                  </a:lnTo>
                  <a:lnTo>
                    <a:pt x="733298" y="2483256"/>
                  </a:lnTo>
                  <a:lnTo>
                    <a:pt x="774750" y="2472182"/>
                  </a:lnTo>
                  <a:lnTo>
                    <a:pt x="792162" y="2466340"/>
                  </a:lnTo>
                  <a:lnTo>
                    <a:pt x="830529" y="2457653"/>
                  </a:lnTo>
                  <a:lnTo>
                    <a:pt x="872693" y="2447429"/>
                  </a:lnTo>
                  <a:lnTo>
                    <a:pt x="917702" y="2435415"/>
                  </a:lnTo>
                  <a:lnTo>
                    <a:pt x="964590" y="2421293"/>
                  </a:lnTo>
                  <a:lnTo>
                    <a:pt x="1012418" y="2404808"/>
                  </a:lnTo>
                  <a:lnTo>
                    <a:pt x="1060221" y="2385657"/>
                  </a:lnTo>
                  <a:lnTo>
                    <a:pt x="1107071" y="2363546"/>
                  </a:lnTo>
                  <a:lnTo>
                    <a:pt x="1151991" y="2338209"/>
                  </a:lnTo>
                  <a:lnTo>
                    <a:pt x="1194054" y="2309355"/>
                  </a:lnTo>
                  <a:lnTo>
                    <a:pt x="1232293" y="2276703"/>
                  </a:lnTo>
                  <a:lnTo>
                    <a:pt x="1265758" y="2239949"/>
                  </a:lnTo>
                  <a:lnTo>
                    <a:pt x="1293495" y="2198827"/>
                  </a:lnTo>
                  <a:lnTo>
                    <a:pt x="1314577" y="2153031"/>
                  </a:lnTo>
                  <a:lnTo>
                    <a:pt x="1327607" y="2103031"/>
                  </a:lnTo>
                  <a:lnTo>
                    <a:pt x="1330871" y="2077212"/>
                  </a:lnTo>
                  <a:lnTo>
                    <a:pt x="1331976" y="2048637"/>
                  </a:lnTo>
                  <a:close/>
                </a:path>
                <a:path w="1576070" h="3616960">
                  <a:moveTo>
                    <a:pt x="1575816" y="1956308"/>
                  </a:moveTo>
                  <a:lnTo>
                    <a:pt x="1574711" y="1908314"/>
                  </a:lnTo>
                  <a:lnTo>
                    <a:pt x="1571447" y="1859762"/>
                  </a:lnTo>
                  <a:lnTo>
                    <a:pt x="1565998" y="1810118"/>
                  </a:lnTo>
                  <a:lnTo>
                    <a:pt x="1558417" y="1758823"/>
                  </a:lnTo>
                  <a:lnTo>
                    <a:pt x="1544510" y="1687677"/>
                  </a:lnTo>
                  <a:lnTo>
                    <a:pt x="1529041" y="1619986"/>
                  </a:lnTo>
                  <a:lnTo>
                    <a:pt x="1512214" y="1555699"/>
                  </a:lnTo>
                  <a:lnTo>
                    <a:pt x="1494218" y="1494739"/>
                  </a:lnTo>
                  <a:lnTo>
                    <a:pt x="1475282" y="1437043"/>
                  </a:lnTo>
                  <a:lnTo>
                    <a:pt x="1455597" y="1382547"/>
                  </a:lnTo>
                  <a:lnTo>
                    <a:pt x="1435354" y="1331188"/>
                  </a:lnTo>
                  <a:lnTo>
                    <a:pt x="1414780" y="1282877"/>
                  </a:lnTo>
                  <a:lnTo>
                    <a:pt x="1394066" y="1237564"/>
                  </a:lnTo>
                  <a:lnTo>
                    <a:pt x="1373416" y="1195184"/>
                  </a:lnTo>
                  <a:lnTo>
                    <a:pt x="1353045" y="1155649"/>
                  </a:lnTo>
                  <a:lnTo>
                    <a:pt x="1333144" y="1118908"/>
                  </a:lnTo>
                  <a:lnTo>
                    <a:pt x="1313929" y="1084884"/>
                  </a:lnTo>
                  <a:lnTo>
                    <a:pt x="1262418" y="998474"/>
                  </a:lnTo>
                  <a:lnTo>
                    <a:pt x="1242009" y="965809"/>
                  </a:lnTo>
                  <a:lnTo>
                    <a:pt x="1225423" y="937501"/>
                  </a:lnTo>
                  <a:lnTo>
                    <a:pt x="1214272" y="913561"/>
                  </a:lnTo>
                  <a:lnTo>
                    <a:pt x="1210195" y="893953"/>
                  </a:lnTo>
                  <a:lnTo>
                    <a:pt x="1206614" y="880770"/>
                  </a:lnTo>
                  <a:lnTo>
                    <a:pt x="1191818" y="836129"/>
                  </a:lnTo>
                  <a:lnTo>
                    <a:pt x="1167295" y="771334"/>
                  </a:lnTo>
                  <a:lnTo>
                    <a:pt x="1151534" y="732929"/>
                  </a:lnTo>
                  <a:lnTo>
                    <a:pt x="1133551" y="691362"/>
                  </a:lnTo>
                  <a:lnTo>
                    <a:pt x="1113383" y="647242"/>
                  </a:lnTo>
                  <a:lnTo>
                    <a:pt x="1091107" y="601218"/>
                  </a:lnTo>
                  <a:lnTo>
                    <a:pt x="1066800" y="553885"/>
                  </a:lnTo>
                  <a:lnTo>
                    <a:pt x="1040511" y="505879"/>
                  </a:lnTo>
                  <a:lnTo>
                    <a:pt x="1012317" y="457822"/>
                  </a:lnTo>
                  <a:lnTo>
                    <a:pt x="982281" y="410337"/>
                  </a:lnTo>
                  <a:lnTo>
                    <a:pt x="950468" y="364058"/>
                  </a:lnTo>
                  <a:lnTo>
                    <a:pt x="916940" y="319608"/>
                  </a:lnTo>
                  <a:lnTo>
                    <a:pt x="881761" y="277596"/>
                  </a:lnTo>
                  <a:lnTo>
                    <a:pt x="845007" y="238658"/>
                  </a:lnTo>
                  <a:lnTo>
                    <a:pt x="806742" y="203428"/>
                  </a:lnTo>
                  <a:lnTo>
                    <a:pt x="767029" y="172504"/>
                  </a:lnTo>
                  <a:lnTo>
                    <a:pt x="725932" y="146532"/>
                  </a:lnTo>
                  <a:lnTo>
                    <a:pt x="683514" y="126136"/>
                  </a:lnTo>
                  <a:lnTo>
                    <a:pt x="639851" y="111925"/>
                  </a:lnTo>
                  <a:lnTo>
                    <a:pt x="595007" y="104521"/>
                  </a:lnTo>
                  <a:lnTo>
                    <a:pt x="534377" y="99479"/>
                  </a:lnTo>
                  <a:lnTo>
                    <a:pt x="474637" y="93154"/>
                  </a:lnTo>
                  <a:lnTo>
                    <a:pt x="416179" y="85750"/>
                  </a:lnTo>
                  <a:lnTo>
                    <a:pt x="359422" y="77431"/>
                  </a:lnTo>
                  <a:lnTo>
                    <a:pt x="304761" y="68376"/>
                  </a:lnTo>
                  <a:lnTo>
                    <a:pt x="252603" y="58788"/>
                  </a:lnTo>
                  <a:lnTo>
                    <a:pt x="203339" y="48831"/>
                  </a:lnTo>
                  <a:lnTo>
                    <a:pt x="157378" y="38709"/>
                  </a:lnTo>
                  <a:lnTo>
                    <a:pt x="115125" y="28575"/>
                  </a:lnTo>
                  <a:lnTo>
                    <a:pt x="76987" y="18618"/>
                  </a:lnTo>
                  <a:lnTo>
                    <a:pt x="14643" y="0"/>
                  </a:lnTo>
                  <a:lnTo>
                    <a:pt x="14643" y="46482"/>
                  </a:lnTo>
                  <a:lnTo>
                    <a:pt x="3048" y="46482"/>
                  </a:lnTo>
                  <a:lnTo>
                    <a:pt x="43053" y="59283"/>
                  </a:lnTo>
                  <a:lnTo>
                    <a:pt x="87134" y="71539"/>
                  </a:lnTo>
                  <a:lnTo>
                    <a:pt x="134531" y="83197"/>
                  </a:lnTo>
                  <a:lnTo>
                    <a:pt x="184454" y="94183"/>
                  </a:lnTo>
                  <a:lnTo>
                    <a:pt x="236156" y="104444"/>
                  </a:lnTo>
                  <a:lnTo>
                    <a:pt x="288861" y="113919"/>
                  </a:lnTo>
                  <a:lnTo>
                    <a:pt x="341820" y="122555"/>
                  </a:lnTo>
                  <a:lnTo>
                    <a:pt x="394246" y="130276"/>
                  </a:lnTo>
                  <a:lnTo>
                    <a:pt x="445376" y="137033"/>
                  </a:lnTo>
                  <a:lnTo>
                    <a:pt x="494461" y="142760"/>
                  </a:lnTo>
                  <a:lnTo>
                    <a:pt x="540715" y="147396"/>
                  </a:lnTo>
                  <a:lnTo>
                    <a:pt x="583399" y="150876"/>
                  </a:lnTo>
                  <a:lnTo>
                    <a:pt x="624547" y="158153"/>
                  </a:lnTo>
                  <a:lnTo>
                    <a:pt x="665035" y="172821"/>
                  </a:lnTo>
                  <a:lnTo>
                    <a:pt x="704723" y="194183"/>
                  </a:lnTo>
                  <a:lnTo>
                    <a:pt x="743508" y="221500"/>
                  </a:lnTo>
                  <a:lnTo>
                    <a:pt x="781253" y="254050"/>
                  </a:lnTo>
                  <a:lnTo>
                    <a:pt x="817841" y="291096"/>
                  </a:lnTo>
                  <a:lnTo>
                    <a:pt x="853160" y="331927"/>
                  </a:lnTo>
                  <a:lnTo>
                    <a:pt x="887069" y="375818"/>
                  </a:lnTo>
                  <a:lnTo>
                    <a:pt x="919480" y="422033"/>
                  </a:lnTo>
                  <a:lnTo>
                    <a:pt x="950252" y="469849"/>
                  </a:lnTo>
                  <a:lnTo>
                    <a:pt x="979258" y="518541"/>
                  </a:lnTo>
                  <a:lnTo>
                    <a:pt x="1006398" y="567385"/>
                  </a:lnTo>
                  <a:lnTo>
                    <a:pt x="1031544" y="615657"/>
                  </a:lnTo>
                  <a:lnTo>
                    <a:pt x="1054557" y="662622"/>
                  </a:lnTo>
                  <a:lnTo>
                    <a:pt x="1075347" y="707555"/>
                  </a:lnTo>
                  <a:lnTo>
                    <a:pt x="1093774" y="749744"/>
                  </a:lnTo>
                  <a:lnTo>
                    <a:pt x="1109726" y="788441"/>
                  </a:lnTo>
                  <a:lnTo>
                    <a:pt x="1133716" y="852512"/>
                  </a:lnTo>
                  <a:lnTo>
                    <a:pt x="1146352" y="893953"/>
                  </a:lnTo>
                  <a:lnTo>
                    <a:pt x="1153871" y="917117"/>
                  </a:lnTo>
                  <a:lnTo>
                    <a:pt x="1167384" y="944054"/>
                  </a:lnTo>
                  <a:lnTo>
                    <a:pt x="1186345" y="976439"/>
                  </a:lnTo>
                  <a:lnTo>
                    <a:pt x="1226070" y="1042073"/>
                  </a:lnTo>
                  <a:lnTo>
                    <a:pt x="1243139" y="1070648"/>
                  </a:lnTo>
                  <a:lnTo>
                    <a:pt x="1280033" y="1135214"/>
                  </a:lnTo>
                  <a:lnTo>
                    <a:pt x="1299489" y="1171346"/>
                  </a:lnTo>
                  <a:lnTo>
                    <a:pt x="1319364" y="1210119"/>
                  </a:lnTo>
                  <a:lnTo>
                    <a:pt x="1339481" y="1251623"/>
                  </a:lnTo>
                  <a:lnTo>
                    <a:pt x="1359662" y="1295908"/>
                  </a:lnTo>
                  <a:lnTo>
                    <a:pt x="1379689" y="1343063"/>
                  </a:lnTo>
                  <a:lnTo>
                    <a:pt x="1399400" y="1393139"/>
                  </a:lnTo>
                  <a:lnTo>
                    <a:pt x="1418602" y="1446199"/>
                  </a:lnTo>
                  <a:lnTo>
                    <a:pt x="1437093" y="1502333"/>
                  </a:lnTo>
                  <a:lnTo>
                    <a:pt x="1454708" y="1561592"/>
                  </a:lnTo>
                  <a:lnTo>
                    <a:pt x="1471256" y="1624050"/>
                  </a:lnTo>
                  <a:lnTo>
                    <a:pt x="1486535" y="1689773"/>
                  </a:lnTo>
                  <a:lnTo>
                    <a:pt x="1500378" y="1758823"/>
                  </a:lnTo>
                  <a:lnTo>
                    <a:pt x="1510258" y="1820710"/>
                  </a:lnTo>
                  <a:lnTo>
                    <a:pt x="1516380" y="1880920"/>
                  </a:lnTo>
                  <a:lnTo>
                    <a:pt x="1518881" y="1939429"/>
                  </a:lnTo>
                  <a:lnTo>
                    <a:pt x="1517967" y="1996160"/>
                  </a:lnTo>
                  <a:lnTo>
                    <a:pt x="1513789" y="2051088"/>
                  </a:lnTo>
                  <a:lnTo>
                    <a:pt x="1506550" y="2104148"/>
                  </a:lnTo>
                  <a:lnTo>
                    <a:pt x="1496402" y="2155304"/>
                  </a:lnTo>
                  <a:lnTo>
                    <a:pt x="1483525" y="2204491"/>
                  </a:lnTo>
                  <a:lnTo>
                    <a:pt x="1468107" y="2251672"/>
                  </a:lnTo>
                  <a:lnTo>
                    <a:pt x="1450327" y="2296795"/>
                  </a:lnTo>
                  <a:lnTo>
                    <a:pt x="1430337" y="2339822"/>
                  </a:lnTo>
                  <a:lnTo>
                    <a:pt x="1408328" y="2380678"/>
                  </a:lnTo>
                  <a:lnTo>
                    <a:pt x="1384490" y="2419337"/>
                  </a:lnTo>
                  <a:lnTo>
                    <a:pt x="1358976" y="2455748"/>
                  </a:lnTo>
                  <a:lnTo>
                    <a:pt x="1331963" y="2489847"/>
                  </a:lnTo>
                  <a:lnTo>
                    <a:pt x="1303655" y="2521597"/>
                  </a:lnTo>
                  <a:lnTo>
                    <a:pt x="1274191" y="2550947"/>
                  </a:lnTo>
                  <a:lnTo>
                    <a:pt x="1243774" y="2577846"/>
                  </a:lnTo>
                  <a:lnTo>
                    <a:pt x="1212570" y="2602242"/>
                  </a:lnTo>
                  <a:lnTo>
                    <a:pt x="1180744" y="2624099"/>
                  </a:lnTo>
                  <a:lnTo>
                    <a:pt x="1115987" y="2659964"/>
                  </a:lnTo>
                  <a:lnTo>
                    <a:pt x="1050899" y="2685046"/>
                  </a:lnTo>
                  <a:lnTo>
                    <a:pt x="970699" y="2706014"/>
                  </a:lnTo>
                  <a:lnTo>
                    <a:pt x="923594" y="2722321"/>
                  </a:lnTo>
                  <a:lnTo>
                    <a:pt x="877455" y="2742082"/>
                  </a:lnTo>
                  <a:lnTo>
                    <a:pt x="832383" y="2765018"/>
                  </a:lnTo>
                  <a:lnTo>
                    <a:pt x="788492" y="2790888"/>
                  </a:lnTo>
                  <a:lnTo>
                    <a:pt x="745896" y="2819425"/>
                  </a:lnTo>
                  <a:lnTo>
                    <a:pt x="704697" y="2850362"/>
                  </a:lnTo>
                  <a:lnTo>
                    <a:pt x="665010" y="2883433"/>
                  </a:lnTo>
                  <a:lnTo>
                    <a:pt x="626922" y="2918383"/>
                  </a:lnTo>
                  <a:lnTo>
                    <a:pt x="590562" y="2954947"/>
                  </a:lnTo>
                  <a:lnTo>
                    <a:pt x="556031" y="2992856"/>
                  </a:lnTo>
                  <a:lnTo>
                    <a:pt x="523430" y="3031858"/>
                  </a:lnTo>
                  <a:lnTo>
                    <a:pt x="492874" y="3071672"/>
                  </a:lnTo>
                  <a:lnTo>
                    <a:pt x="464464" y="3112058"/>
                  </a:lnTo>
                  <a:lnTo>
                    <a:pt x="438302" y="3152737"/>
                  </a:lnTo>
                  <a:lnTo>
                    <a:pt x="414515" y="3193453"/>
                  </a:lnTo>
                  <a:lnTo>
                    <a:pt x="393204" y="3233940"/>
                  </a:lnTo>
                  <a:lnTo>
                    <a:pt x="374472" y="3273933"/>
                  </a:lnTo>
                  <a:lnTo>
                    <a:pt x="351853" y="3315766"/>
                  </a:lnTo>
                  <a:lnTo>
                    <a:pt x="323075" y="3354209"/>
                  </a:lnTo>
                  <a:lnTo>
                    <a:pt x="289280" y="3389376"/>
                  </a:lnTo>
                  <a:lnTo>
                    <a:pt x="251625" y="3421380"/>
                  </a:lnTo>
                  <a:lnTo>
                    <a:pt x="211251" y="3450310"/>
                  </a:lnTo>
                  <a:lnTo>
                    <a:pt x="169303" y="3476282"/>
                  </a:lnTo>
                  <a:lnTo>
                    <a:pt x="126949" y="3499383"/>
                  </a:lnTo>
                  <a:lnTo>
                    <a:pt x="85318" y="3519728"/>
                  </a:lnTo>
                  <a:lnTo>
                    <a:pt x="45567" y="3537432"/>
                  </a:lnTo>
                  <a:lnTo>
                    <a:pt x="8851" y="3552571"/>
                  </a:lnTo>
                  <a:lnTo>
                    <a:pt x="8851" y="3616452"/>
                  </a:lnTo>
                  <a:lnTo>
                    <a:pt x="83172" y="3587953"/>
                  </a:lnTo>
                  <a:lnTo>
                    <a:pt x="124688" y="3568954"/>
                  </a:lnTo>
                  <a:lnTo>
                    <a:pt x="167754" y="3546792"/>
                  </a:lnTo>
                  <a:lnTo>
                    <a:pt x="211328" y="3521456"/>
                  </a:lnTo>
                  <a:lnTo>
                    <a:pt x="254419" y="3492957"/>
                  </a:lnTo>
                  <a:lnTo>
                    <a:pt x="295998" y="3461296"/>
                  </a:lnTo>
                  <a:lnTo>
                    <a:pt x="335026" y="3426472"/>
                  </a:lnTo>
                  <a:lnTo>
                    <a:pt x="370497" y="3388487"/>
                  </a:lnTo>
                  <a:lnTo>
                    <a:pt x="401396" y="3347339"/>
                  </a:lnTo>
                  <a:lnTo>
                    <a:pt x="426707" y="3303016"/>
                  </a:lnTo>
                  <a:lnTo>
                    <a:pt x="446443" y="3263658"/>
                  </a:lnTo>
                  <a:lnTo>
                    <a:pt x="468718" y="3223653"/>
                  </a:lnTo>
                  <a:lnTo>
                    <a:pt x="493420" y="3183293"/>
                  </a:lnTo>
                  <a:lnTo>
                    <a:pt x="520446" y="3142919"/>
                  </a:lnTo>
                  <a:lnTo>
                    <a:pt x="549656" y="3102813"/>
                  </a:lnTo>
                  <a:lnTo>
                    <a:pt x="580948" y="3063316"/>
                  </a:lnTo>
                  <a:lnTo>
                    <a:pt x="614210" y="3024708"/>
                  </a:lnTo>
                  <a:lnTo>
                    <a:pt x="649325" y="2987332"/>
                  </a:lnTo>
                  <a:lnTo>
                    <a:pt x="686193" y="2951492"/>
                  </a:lnTo>
                  <a:lnTo>
                    <a:pt x="724687" y="2917494"/>
                  </a:lnTo>
                  <a:lnTo>
                    <a:pt x="764705" y="2885643"/>
                  </a:lnTo>
                  <a:lnTo>
                    <a:pt x="806119" y="2856268"/>
                  </a:lnTo>
                  <a:lnTo>
                    <a:pt x="848817" y="2829661"/>
                  </a:lnTo>
                  <a:lnTo>
                    <a:pt x="892708" y="2806154"/>
                  </a:lnTo>
                  <a:lnTo>
                    <a:pt x="937641" y="2786049"/>
                  </a:lnTo>
                  <a:lnTo>
                    <a:pt x="983538" y="2769666"/>
                  </a:lnTo>
                  <a:lnTo>
                    <a:pt x="1030274" y="2757297"/>
                  </a:lnTo>
                  <a:lnTo>
                    <a:pt x="1064552" y="2748648"/>
                  </a:lnTo>
                  <a:lnTo>
                    <a:pt x="1099210" y="2736951"/>
                  </a:lnTo>
                  <a:lnTo>
                    <a:pt x="1168920" y="2704693"/>
                  </a:lnTo>
                  <a:lnTo>
                    <a:pt x="1203579" y="2684246"/>
                  </a:lnTo>
                  <a:lnTo>
                    <a:pt x="1237843" y="2661005"/>
                  </a:lnTo>
                  <a:lnTo>
                    <a:pt x="1271524" y="2635021"/>
                  </a:lnTo>
                  <a:lnTo>
                    <a:pt x="1304442" y="2606344"/>
                  </a:lnTo>
                  <a:lnTo>
                    <a:pt x="1336382" y="2575052"/>
                  </a:lnTo>
                  <a:lnTo>
                    <a:pt x="1367167" y="2541193"/>
                  </a:lnTo>
                  <a:lnTo>
                    <a:pt x="1396606" y="2504833"/>
                  </a:lnTo>
                  <a:lnTo>
                    <a:pt x="1424482" y="2466009"/>
                  </a:lnTo>
                  <a:lnTo>
                    <a:pt x="1450632" y="2424811"/>
                  </a:lnTo>
                  <a:lnTo>
                    <a:pt x="1474851" y="2381288"/>
                  </a:lnTo>
                  <a:lnTo>
                    <a:pt x="1496936" y="2335492"/>
                  </a:lnTo>
                  <a:lnTo>
                    <a:pt x="1516697" y="2287486"/>
                  </a:lnTo>
                  <a:lnTo>
                    <a:pt x="1533956" y="2237321"/>
                  </a:lnTo>
                  <a:lnTo>
                    <a:pt x="1548511" y="2185073"/>
                  </a:lnTo>
                  <a:lnTo>
                    <a:pt x="1560169" y="2130780"/>
                  </a:lnTo>
                  <a:lnTo>
                    <a:pt x="1568729" y="2074519"/>
                  </a:lnTo>
                  <a:lnTo>
                    <a:pt x="1574012" y="2016353"/>
                  </a:lnTo>
                  <a:lnTo>
                    <a:pt x="1575816" y="1956308"/>
                  </a:lnTo>
                  <a:close/>
                </a:path>
              </a:pathLst>
            </a:custGeom>
            <a:solidFill>
              <a:srgbClr val="EB73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385316" y="3512819"/>
              <a:ext cx="2394585" cy="784860"/>
            </a:xfrm>
            <a:custGeom>
              <a:avLst/>
              <a:gdLst/>
              <a:ahLst/>
              <a:cxnLst/>
              <a:rect l="l" t="t" r="r" b="b"/>
              <a:pathLst>
                <a:path w="2394585" h="784860">
                  <a:moveTo>
                    <a:pt x="2394204" y="0"/>
                  </a:moveTo>
                  <a:lnTo>
                    <a:pt x="0" y="0"/>
                  </a:lnTo>
                  <a:lnTo>
                    <a:pt x="0" y="784859"/>
                  </a:lnTo>
                  <a:lnTo>
                    <a:pt x="2394204" y="784859"/>
                  </a:lnTo>
                  <a:lnTo>
                    <a:pt x="23942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1385316" y="3512819"/>
            <a:ext cx="2117090" cy="784860"/>
          </a:xfrm>
          <a:prstGeom prst="rect">
            <a:avLst/>
          </a:prstGeom>
        </p:spPr>
        <p:txBody>
          <a:bodyPr vert="horz" wrap="square" lIns="0" tIns="210185" rIns="0" bIns="0" rtlCol="0">
            <a:spAutoFit/>
          </a:bodyPr>
          <a:lstStyle/>
          <a:p>
            <a:pPr marL="105410">
              <a:lnSpc>
                <a:spcPct val="100000"/>
              </a:lnSpc>
              <a:spcBef>
                <a:spcPts val="1655"/>
              </a:spcBef>
            </a:pPr>
            <a:r>
              <a:rPr spc="-5" dirty="0"/>
              <a:t>WILD</a:t>
            </a:r>
            <a:r>
              <a:rPr spc="-40" dirty="0"/>
              <a:t> </a:t>
            </a:r>
            <a:r>
              <a:rPr spc="-15" dirty="0"/>
              <a:t>WORK</a:t>
            </a:r>
          </a:p>
        </p:txBody>
      </p:sp>
      <p:grpSp>
        <p:nvGrpSpPr>
          <p:cNvPr id="28" name="object 28"/>
          <p:cNvGrpSpPr/>
          <p:nvPr/>
        </p:nvGrpSpPr>
        <p:grpSpPr>
          <a:xfrm>
            <a:off x="3620261" y="4946903"/>
            <a:ext cx="3940175" cy="611505"/>
            <a:chOff x="3620261" y="4946903"/>
            <a:chExt cx="3940175" cy="611505"/>
          </a:xfrm>
        </p:grpSpPr>
        <p:sp>
          <p:nvSpPr>
            <p:cNvPr id="29" name="object 29"/>
            <p:cNvSpPr/>
            <p:nvPr/>
          </p:nvSpPr>
          <p:spPr>
            <a:xfrm>
              <a:off x="3620261" y="5461253"/>
              <a:ext cx="3940175" cy="0"/>
            </a:xfrm>
            <a:custGeom>
              <a:avLst/>
              <a:gdLst/>
              <a:ahLst/>
              <a:cxnLst/>
              <a:rect l="l" t="t" r="r" b="b"/>
              <a:pathLst>
                <a:path w="3940175">
                  <a:moveTo>
                    <a:pt x="0" y="0"/>
                  </a:moveTo>
                  <a:lnTo>
                    <a:pt x="3940174" y="0"/>
                  </a:lnTo>
                </a:path>
              </a:pathLst>
            </a:custGeom>
            <a:ln w="19050">
              <a:solidFill>
                <a:srgbClr val="354F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24827" y="4946903"/>
              <a:ext cx="611124" cy="611124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3859529" y="4683378"/>
            <a:ext cx="2129790" cy="655320"/>
          </a:xfrm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marL="12700" marR="5080">
              <a:lnSpc>
                <a:spcPct val="64700"/>
              </a:lnSpc>
              <a:spcBef>
                <a:spcPts val="860"/>
              </a:spcBef>
            </a:pPr>
            <a:r>
              <a:rPr sz="1800" b="1" spc="-10" dirty="0">
                <a:solidFill>
                  <a:srgbClr val="EB7339"/>
                </a:solidFill>
                <a:latin typeface="Calibri"/>
                <a:cs typeface="Calibri"/>
              </a:rPr>
              <a:t>ASSOCIAÇÃO </a:t>
            </a: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DE </a:t>
            </a:r>
            <a:r>
              <a:rPr sz="1800" b="1" spc="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-25" dirty="0">
                <a:solidFill>
                  <a:srgbClr val="EB7339"/>
                </a:solidFill>
                <a:latin typeface="Calibri"/>
                <a:cs typeface="Calibri"/>
              </a:rPr>
              <a:t>VOLUNTARIADO</a:t>
            </a:r>
            <a:r>
              <a:rPr sz="1800" b="1" spc="-1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EB7339"/>
                </a:solidFill>
                <a:latin typeface="Calibri"/>
                <a:cs typeface="Calibri"/>
              </a:rPr>
              <a:t>OU </a:t>
            </a: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EB7339"/>
                </a:solidFill>
                <a:latin typeface="Calibri"/>
                <a:cs typeface="Calibri"/>
              </a:rPr>
              <a:t>PESSOAS</a:t>
            </a:r>
            <a:r>
              <a:rPr sz="1800" b="1" spc="-7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-25" dirty="0">
                <a:solidFill>
                  <a:srgbClr val="EB7339"/>
                </a:solidFill>
                <a:latin typeface="Calibri"/>
                <a:cs typeface="Calibri"/>
              </a:rPr>
              <a:t>ENVOLVIDAS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85">
              <a:lnSpc>
                <a:spcPts val="760"/>
              </a:lnSpc>
            </a:pPr>
            <a:r>
              <a:rPr spc="-5" dirty="0"/>
              <a:t>28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10043" y="7951658"/>
            <a:ext cx="114300" cy="18942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760"/>
              </a:lnSpc>
            </a:pP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o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c</a:t>
            </a:r>
            <a:r>
              <a:rPr sz="700" spc="114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a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204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2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e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a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r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12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g</a:t>
            </a:r>
            <a:r>
              <a:rPr sz="700" spc="2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21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C</a:t>
            </a:r>
            <a:r>
              <a:rPr sz="700" spc="9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o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m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m</a:t>
            </a:r>
            <a:r>
              <a:rPr sz="700" spc="9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u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t</a:t>
            </a:r>
            <a:r>
              <a:rPr sz="700" spc="12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e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s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107681" y="9986987"/>
            <a:ext cx="311150" cy="179705"/>
            <a:chOff x="7107681" y="9986987"/>
            <a:chExt cx="311150" cy="17970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01197" y="10028970"/>
              <a:ext cx="131230" cy="13123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107681" y="9986987"/>
              <a:ext cx="311150" cy="179705"/>
            </a:xfrm>
            <a:custGeom>
              <a:avLst/>
              <a:gdLst/>
              <a:ahLst/>
              <a:cxnLst/>
              <a:rect l="l" t="t" r="r" b="b"/>
              <a:pathLst>
                <a:path w="311150" h="179704">
                  <a:moveTo>
                    <a:pt x="306704" y="0"/>
                  </a:moveTo>
                  <a:lnTo>
                    <a:pt x="302768" y="1054"/>
                  </a:lnTo>
                  <a:lnTo>
                    <a:pt x="302514" y="63"/>
                  </a:lnTo>
                  <a:lnTo>
                    <a:pt x="302385" y="12047"/>
                  </a:lnTo>
                  <a:lnTo>
                    <a:pt x="303291" y="25833"/>
                  </a:lnTo>
                  <a:lnTo>
                    <a:pt x="304889" y="39630"/>
                  </a:lnTo>
                  <a:lnTo>
                    <a:pt x="306832" y="51650"/>
                  </a:lnTo>
                  <a:lnTo>
                    <a:pt x="302011" y="71757"/>
                  </a:lnTo>
                  <a:lnTo>
                    <a:pt x="286369" y="91803"/>
                  </a:lnTo>
                  <a:lnTo>
                    <a:pt x="268416" y="107927"/>
                  </a:lnTo>
                  <a:lnTo>
                    <a:pt x="256667" y="116268"/>
                  </a:lnTo>
                  <a:lnTo>
                    <a:pt x="254253" y="117411"/>
                  </a:lnTo>
                  <a:lnTo>
                    <a:pt x="247776" y="124447"/>
                  </a:lnTo>
                  <a:lnTo>
                    <a:pt x="211665" y="154731"/>
                  </a:lnTo>
                  <a:lnTo>
                    <a:pt x="161101" y="174393"/>
                  </a:lnTo>
                  <a:lnTo>
                    <a:pt x="134635" y="171699"/>
                  </a:lnTo>
                  <a:lnTo>
                    <a:pt x="114004" y="161215"/>
                  </a:lnTo>
                  <a:lnTo>
                    <a:pt x="101219" y="146316"/>
                  </a:lnTo>
                  <a:lnTo>
                    <a:pt x="89308" y="130560"/>
                  </a:lnTo>
                  <a:lnTo>
                    <a:pt x="73183" y="118210"/>
                  </a:lnTo>
                  <a:lnTo>
                    <a:pt x="55106" y="109553"/>
                  </a:lnTo>
                  <a:lnTo>
                    <a:pt x="37338" y="104876"/>
                  </a:lnTo>
                  <a:lnTo>
                    <a:pt x="27481" y="101362"/>
                  </a:lnTo>
                  <a:lnTo>
                    <a:pt x="18684" y="95038"/>
                  </a:lnTo>
                  <a:lnTo>
                    <a:pt x="11245" y="87465"/>
                  </a:lnTo>
                  <a:lnTo>
                    <a:pt x="5461" y="80200"/>
                  </a:lnTo>
                  <a:lnTo>
                    <a:pt x="0" y="81648"/>
                  </a:lnTo>
                  <a:lnTo>
                    <a:pt x="36068" y="109969"/>
                  </a:lnTo>
                  <a:lnTo>
                    <a:pt x="52792" y="114654"/>
                  </a:lnTo>
                  <a:lnTo>
                    <a:pt x="69850" y="122807"/>
                  </a:lnTo>
                  <a:lnTo>
                    <a:pt x="85002" y="134234"/>
                  </a:lnTo>
                  <a:lnTo>
                    <a:pt x="96012" y="148742"/>
                  </a:lnTo>
                  <a:lnTo>
                    <a:pt x="107517" y="162982"/>
                  </a:lnTo>
                  <a:lnTo>
                    <a:pt x="125761" y="174072"/>
                  </a:lnTo>
                  <a:lnTo>
                    <a:pt x="149197" y="179514"/>
                  </a:lnTo>
                  <a:lnTo>
                    <a:pt x="176275" y="176809"/>
                  </a:lnTo>
                  <a:lnTo>
                    <a:pt x="213582" y="159407"/>
                  </a:lnTo>
                  <a:lnTo>
                    <a:pt x="253746" y="124968"/>
                  </a:lnTo>
                  <a:lnTo>
                    <a:pt x="256159" y="122199"/>
                  </a:lnTo>
                  <a:lnTo>
                    <a:pt x="258064" y="121678"/>
                  </a:lnTo>
                  <a:lnTo>
                    <a:pt x="269624" y="113625"/>
                  </a:lnTo>
                  <a:lnTo>
                    <a:pt x="288829" y="96753"/>
                  </a:lnTo>
                  <a:lnTo>
                    <a:pt x="305891" y="74821"/>
                  </a:lnTo>
                  <a:lnTo>
                    <a:pt x="311023" y="51587"/>
                  </a:lnTo>
                  <a:lnTo>
                    <a:pt x="308544" y="35995"/>
                  </a:lnTo>
                  <a:lnTo>
                    <a:pt x="307101" y="21512"/>
                  </a:lnTo>
                  <a:lnTo>
                    <a:pt x="306540" y="9169"/>
                  </a:lnTo>
                  <a:lnTo>
                    <a:pt x="3067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0513" y="9993781"/>
              <a:ext cx="230711" cy="152552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0" y="0"/>
            <a:ext cx="2161540" cy="10692765"/>
            <a:chOff x="0" y="0"/>
            <a:chExt cx="2161540" cy="10692765"/>
          </a:xfrm>
        </p:grpSpPr>
        <p:sp>
          <p:nvSpPr>
            <p:cNvPr id="8" name="object 8"/>
            <p:cNvSpPr/>
            <p:nvPr/>
          </p:nvSpPr>
          <p:spPr>
            <a:xfrm>
              <a:off x="0" y="0"/>
              <a:ext cx="346075" cy="10690860"/>
            </a:xfrm>
            <a:custGeom>
              <a:avLst/>
              <a:gdLst/>
              <a:ahLst/>
              <a:cxnLst/>
              <a:rect l="l" t="t" r="r" b="b"/>
              <a:pathLst>
                <a:path w="346075" h="10690860">
                  <a:moveTo>
                    <a:pt x="345948" y="0"/>
                  </a:moveTo>
                  <a:lnTo>
                    <a:pt x="0" y="0"/>
                  </a:lnTo>
                  <a:lnTo>
                    <a:pt x="0" y="10690859"/>
                  </a:lnTo>
                  <a:lnTo>
                    <a:pt x="345948" y="10690859"/>
                  </a:lnTo>
                  <a:lnTo>
                    <a:pt x="345948" y="0"/>
                  </a:lnTo>
                  <a:close/>
                </a:path>
              </a:pathLst>
            </a:custGeom>
            <a:solidFill>
              <a:srgbClr val="354F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3559314"/>
              <a:ext cx="1183005" cy="3337560"/>
            </a:xfrm>
            <a:custGeom>
              <a:avLst/>
              <a:gdLst/>
              <a:ahLst/>
              <a:cxnLst/>
              <a:rect l="l" t="t" r="r" b="b"/>
              <a:pathLst>
                <a:path w="1183005" h="3337559">
                  <a:moveTo>
                    <a:pt x="260604" y="1830438"/>
                  </a:moveTo>
                  <a:lnTo>
                    <a:pt x="257517" y="1787461"/>
                  </a:lnTo>
                  <a:lnTo>
                    <a:pt x="248285" y="1744992"/>
                  </a:lnTo>
                  <a:lnTo>
                    <a:pt x="232879" y="1703527"/>
                  </a:lnTo>
                  <a:lnTo>
                    <a:pt x="211328" y="1663598"/>
                  </a:lnTo>
                  <a:lnTo>
                    <a:pt x="183616" y="1625714"/>
                  </a:lnTo>
                  <a:lnTo>
                    <a:pt x="149745" y="1590408"/>
                  </a:lnTo>
                  <a:lnTo>
                    <a:pt x="104838" y="1541284"/>
                  </a:lnTo>
                  <a:lnTo>
                    <a:pt x="65913" y="1488160"/>
                  </a:lnTo>
                  <a:lnTo>
                    <a:pt x="32537" y="1432115"/>
                  </a:lnTo>
                  <a:lnTo>
                    <a:pt x="4279" y="1374228"/>
                  </a:lnTo>
                  <a:lnTo>
                    <a:pt x="0" y="1363535"/>
                  </a:lnTo>
                  <a:lnTo>
                    <a:pt x="0" y="1488757"/>
                  </a:lnTo>
                  <a:lnTo>
                    <a:pt x="25654" y="1529613"/>
                  </a:lnTo>
                  <a:lnTo>
                    <a:pt x="66255" y="1583131"/>
                  </a:lnTo>
                  <a:lnTo>
                    <a:pt x="112801" y="1633461"/>
                  </a:lnTo>
                  <a:lnTo>
                    <a:pt x="146100" y="1671447"/>
                  </a:lnTo>
                  <a:lnTo>
                    <a:pt x="171869" y="1711452"/>
                  </a:lnTo>
                  <a:lnTo>
                    <a:pt x="189776" y="1753514"/>
                  </a:lnTo>
                  <a:lnTo>
                    <a:pt x="199466" y="1797621"/>
                  </a:lnTo>
                  <a:lnTo>
                    <a:pt x="200609" y="1843798"/>
                  </a:lnTo>
                  <a:lnTo>
                    <a:pt x="192862" y="1892033"/>
                  </a:lnTo>
                  <a:lnTo>
                    <a:pt x="179539" y="1936978"/>
                  </a:lnTo>
                  <a:lnTo>
                    <a:pt x="160223" y="1980907"/>
                  </a:lnTo>
                  <a:lnTo>
                    <a:pt x="135636" y="2023452"/>
                  </a:lnTo>
                  <a:lnTo>
                    <a:pt x="106502" y="2064232"/>
                  </a:lnTo>
                  <a:lnTo>
                    <a:pt x="73533" y="2102840"/>
                  </a:lnTo>
                  <a:lnTo>
                    <a:pt x="37452" y="2138896"/>
                  </a:lnTo>
                  <a:lnTo>
                    <a:pt x="0" y="2171141"/>
                  </a:lnTo>
                  <a:lnTo>
                    <a:pt x="0" y="2246719"/>
                  </a:lnTo>
                  <a:lnTo>
                    <a:pt x="59728" y="2201583"/>
                  </a:lnTo>
                  <a:lnTo>
                    <a:pt x="98171" y="2166569"/>
                  </a:lnTo>
                  <a:lnTo>
                    <a:pt x="134175" y="2128596"/>
                  </a:lnTo>
                  <a:lnTo>
                    <a:pt x="167081" y="2087968"/>
                  </a:lnTo>
                  <a:lnTo>
                    <a:pt x="196227" y="2044928"/>
                  </a:lnTo>
                  <a:lnTo>
                    <a:pt x="220941" y="1999780"/>
                  </a:lnTo>
                  <a:lnTo>
                    <a:pt x="240563" y="1952790"/>
                  </a:lnTo>
                  <a:lnTo>
                    <a:pt x="254444" y="1904225"/>
                  </a:lnTo>
                  <a:lnTo>
                    <a:pt x="260502" y="1848916"/>
                  </a:lnTo>
                  <a:lnTo>
                    <a:pt x="260604" y="1830438"/>
                  </a:lnTo>
                  <a:close/>
                </a:path>
                <a:path w="1183005" h="3337559">
                  <a:moveTo>
                    <a:pt x="925068" y="2076437"/>
                  </a:moveTo>
                  <a:lnTo>
                    <a:pt x="922794" y="2036559"/>
                  </a:lnTo>
                  <a:lnTo>
                    <a:pt x="916012" y="1994966"/>
                  </a:lnTo>
                  <a:lnTo>
                    <a:pt x="904773" y="1951748"/>
                  </a:lnTo>
                  <a:lnTo>
                    <a:pt x="889127" y="1907019"/>
                  </a:lnTo>
                  <a:lnTo>
                    <a:pt x="869124" y="1860867"/>
                  </a:lnTo>
                  <a:lnTo>
                    <a:pt x="844816" y="1813407"/>
                  </a:lnTo>
                  <a:lnTo>
                    <a:pt x="816241" y="1764715"/>
                  </a:lnTo>
                  <a:lnTo>
                    <a:pt x="783475" y="1714906"/>
                  </a:lnTo>
                  <a:lnTo>
                    <a:pt x="746556" y="1664068"/>
                  </a:lnTo>
                  <a:lnTo>
                    <a:pt x="680237" y="1575854"/>
                  </a:lnTo>
                  <a:lnTo>
                    <a:pt x="621004" y="1495450"/>
                  </a:lnTo>
                  <a:lnTo>
                    <a:pt x="568452" y="1422387"/>
                  </a:lnTo>
                  <a:lnTo>
                    <a:pt x="522185" y="1356207"/>
                  </a:lnTo>
                  <a:lnTo>
                    <a:pt x="481812" y="1296441"/>
                  </a:lnTo>
                  <a:lnTo>
                    <a:pt x="446951" y="1242618"/>
                  </a:lnTo>
                  <a:lnTo>
                    <a:pt x="417195" y="1194257"/>
                  </a:lnTo>
                  <a:lnTo>
                    <a:pt x="392163" y="1150912"/>
                  </a:lnTo>
                  <a:lnTo>
                    <a:pt x="371449" y="1112088"/>
                  </a:lnTo>
                  <a:lnTo>
                    <a:pt x="354660" y="1077353"/>
                  </a:lnTo>
                  <a:lnTo>
                    <a:pt x="331317" y="1018184"/>
                  </a:lnTo>
                  <a:lnTo>
                    <a:pt x="318985" y="969683"/>
                  </a:lnTo>
                  <a:lnTo>
                    <a:pt x="314502" y="928090"/>
                  </a:lnTo>
                  <a:lnTo>
                    <a:pt x="314236" y="908710"/>
                  </a:lnTo>
                  <a:lnTo>
                    <a:pt x="314744" y="889647"/>
                  </a:lnTo>
                  <a:lnTo>
                    <a:pt x="315658" y="870445"/>
                  </a:lnTo>
                  <a:lnTo>
                    <a:pt x="315658" y="851903"/>
                  </a:lnTo>
                  <a:lnTo>
                    <a:pt x="314426" y="784707"/>
                  </a:lnTo>
                  <a:lnTo>
                    <a:pt x="309562" y="743813"/>
                  </a:lnTo>
                  <a:lnTo>
                    <a:pt x="301371" y="699477"/>
                  </a:lnTo>
                  <a:lnTo>
                    <a:pt x="289496" y="652767"/>
                  </a:lnTo>
                  <a:lnTo>
                    <a:pt x="273558" y="604774"/>
                  </a:lnTo>
                  <a:lnTo>
                    <a:pt x="253174" y="556552"/>
                  </a:lnTo>
                  <a:lnTo>
                    <a:pt x="228003" y="509181"/>
                  </a:lnTo>
                  <a:lnTo>
                    <a:pt x="197650" y="463715"/>
                  </a:lnTo>
                  <a:lnTo>
                    <a:pt x="161772" y="421246"/>
                  </a:lnTo>
                  <a:lnTo>
                    <a:pt x="123659" y="387007"/>
                  </a:lnTo>
                  <a:lnTo>
                    <a:pt x="83083" y="358127"/>
                  </a:lnTo>
                  <a:lnTo>
                    <a:pt x="39814" y="334746"/>
                  </a:lnTo>
                  <a:lnTo>
                    <a:pt x="0" y="319405"/>
                  </a:lnTo>
                  <a:lnTo>
                    <a:pt x="0" y="388327"/>
                  </a:lnTo>
                  <a:lnTo>
                    <a:pt x="41389" y="407123"/>
                  </a:lnTo>
                  <a:lnTo>
                    <a:pt x="82334" y="433057"/>
                  </a:lnTo>
                  <a:lnTo>
                    <a:pt x="118681" y="464299"/>
                  </a:lnTo>
                  <a:lnTo>
                    <a:pt x="152717" y="503732"/>
                  </a:lnTo>
                  <a:lnTo>
                    <a:pt x="181229" y="547255"/>
                  </a:lnTo>
                  <a:lnTo>
                    <a:pt x="204635" y="593521"/>
                  </a:lnTo>
                  <a:lnTo>
                    <a:pt x="223316" y="641159"/>
                  </a:lnTo>
                  <a:lnTo>
                    <a:pt x="237693" y="688784"/>
                  </a:lnTo>
                  <a:lnTo>
                    <a:pt x="248170" y="735050"/>
                  </a:lnTo>
                  <a:lnTo>
                    <a:pt x="255155" y="778573"/>
                  </a:lnTo>
                  <a:lnTo>
                    <a:pt x="259041" y="817981"/>
                  </a:lnTo>
                  <a:lnTo>
                    <a:pt x="260261" y="851903"/>
                  </a:lnTo>
                  <a:lnTo>
                    <a:pt x="260261" y="870445"/>
                  </a:lnTo>
                  <a:lnTo>
                    <a:pt x="259346" y="892467"/>
                  </a:lnTo>
                  <a:lnTo>
                    <a:pt x="258851" y="914146"/>
                  </a:lnTo>
                  <a:lnTo>
                    <a:pt x="260667" y="958494"/>
                  </a:lnTo>
                  <a:lnTo>
                    <a:pt x="268960" y="1007414"/>
                  </a:lnTo>
                  <a:lnTo>
                    <a:pt x="286931" y="1064806"/>
                  </a:lnTo>
                  <a:lnTo>
                    <a:pt x="317842" y="1134605"/>
                  </a:lnTo>
                  <a:lnTo>
                    <a:pt x="339140" y="1175385"/>
                  </a:lnTo>
                  <a:lnTo>
                    <a:pt x="364896" y="1220736"/>
                  </a:lnTo>
                  <a:lnTo>
                    <a:pt x="395490" y="1271143"/>
                  </a:lnTo>
                  <a:lnTo>
                    <a:pt x="431342" y="1327099"/>
                  </a:lnTo>
                  <a:lnTo>
                    <a:pt x="472833" y="1389087"/>
                  </a:lnTo>
                  <a:lnTo>
                    <a:pt x="520395" y="1457617"/>
                  </a:lnTo>
                  <a:lnTo>
                    <a:pt x="574421" y="1533156"/>
                  </a:lnTo>
                  <a:lnTo>
                    <a:pt x="635304" y="1616202"/>
                  </a:lnTo>
                  <a:lnTo>
                    <a:pt x="703465" y="1707248"/>
                  </a:lnTo>
                  <a:lnTo>
                    <a:pt x="743165" y="1761858"/>
                  </a:lnTo>
                  <a:lnTo>
                    <a:pt x="777328" y="1814880"/>
                  </a:lnTo>
                  <a:lnTo>
                    <a:pt x="805954" y="1866214"/>
                  </a:lnTo>
                  <a:lnTo>
                    <a:pt x="829030" y="1915731"/>
                  </a:lnTo>
                  <a:lnTo>
                    <a:pt x="846582" y="1963331"/>
                  </a:lnTo>
                  <a:lnTo>
                    <a:pt x="858583" y="2008911"/>
                  </a:lnTo>
                  <a:lnTo>
                    <a:pt x="865047" y="2052332"/>
                  </a:lnTo>
                  <a:lnTo>
                    <a:pt x="865974" y="2093506"/>
                  </a:lnTo>
                  <a:lnTo>
                    <a:pt x="861352" y="2132317"/>
                  </a:lnTo>
                  <a:lnTo>
                    <a:pt x="831799" y="2209330"/>
                  </a:lnTo>
                  <a:lnTo>
                    <a:pt x="805510" y="2246274"/>
                  </a:lnTo>
                  <a:lnTo>
                    <a:pt x="773303" y="2279688"/>
                  </a:lnTo>
                  <a:lnTo>
                    <a:pt x="736155" y="2309761"/>
                  </a:lnTo>
                  <a:lnTo>
                    <a:pt x="695032" y="2336723"/>
                  </a:lnTo>
                  <a:lnTo>
                    <a:pt x="650925" y="2360752"/>
                  </a:lnTo>
                  <a:lnTo>
                    <a:pt x="604799" y="2382062"/>
                  </a:lnTo>
                  <a:lnTo>
                    <a:pt x="557631" y="2400846"/>
                  </a:lnTo>
                  <a:lnTo>
                    <a:pt x="510387" y="2417318"/>
                  </a:lnTo>
                  <a:lnTo>
                    <a:pt x="464058" y="2431669"/>
                  </a:lnTo>
                  <a:lnTo>
                    <a:pt x="419620" y="2444102"/>
                  </a:lnTo>
                  <a:lnTo>
                    <a:pt x="378028" y="2454833"/>
                  </a:lnTo>
                  <a:lnTo>
                    <a:pt x="340283" y="2464041"/>
                  </a:lnTo>
                  <a:lnTo>
                    <a:pt x="321818" y="2470137"/>
                  </a:lnTo>
                  <a:lnTo>
                    <a:pt x="281406" y="2478316"/>
                  </a:lnTo>
                  <a:lnTo>
                    <a:pt x="243319" y="2484742"/>
                  </a:lnTo>
                  <a:lnTo>
                    <a:pt x="132803" y="2500490"/>
                  </a:lnTo>
                  <a:lnTo>
                    <a:pt x="93611" y="2507323"/>
                  </a:lnTo>
                  <a:lnTo>
                    <a:pt x="55956" y="2516365"/>
                  </a:lnTo>
                  <a:lnTo>
                    <a:pt x="19342" y="2528735"/>
                  </a:lnTo>
                  <a:lnTo>
                    <a:pt x="0" y="2537739"/>
                  </a:lnTo>
                  <a:lnTo>
                    <a:pt x="0" y="2608122"/>
                  </a:lnTo>
                  <a:lnTo>
                    <a:pt x="23850" y="2595461"/>
                  </a:lnTo>
                  <a:lnTo>
                    <a:pt x="59626" y="2582037"/>
                  </a:lnTo>
                  <a:lnTo>
                    <a:pt x="97078" y="2572105"/>
                  </a:lnTo>
                  <a:lnTo>
                    <a:pt x="137007" y="2564053"/>
                  </a:lnTo>
                  <a:lnTo>
                    <a:pt x="180238" y="2556243"/>
                  </a:lnTo>
                  <a:lnTo>
                    <a:pt x="213804" y="2551480"/>
                  </a:lnTo>
                  <a:lnTo>
                    <a:pt x="250253" y="2545550"/>
                  </a:lnTo>
                  <a:lnTo>
                    <a:pt x="290169" y="2537282"/>
                  </a:lnTo>
                  <a:lnTo>
                    <a:pt x="334124" y="2525509"/>
                  </a:lnTo>
                  <a:lnTo>
                    <a:pt x="352602" y="2519413"/>
                  </a:lnTo>
                  <a:lnTo>
                    <a:pt x="390245" y="2510891"/>
                  </a:lnTo>
                  <a:lnTo>
                    <a:pt x="431419" y="2500998"/>
                  </a:lnTo>
                  <a:lnTo>
                    <a:pt x="475310" y="2489492"/>
                  </a:lnTo>
                  <a:lnTo>
                    <a:pt x="521106" y="2476131"/>
                  </a:lnTo>
                  <a:lnTo>
                    <a:pt x="568020" y="2460675"/>
                  </a:lnTo>
                  <a:lnTo>
                    <a:pt x="615213" y="2442883"/>
                  </a:lnTo>
                  <a:lnTo>
                    <a:pt x="661911" y="2422499"/>
                  </a:lnTo>
                  <a:lnTo>
                    <a:pt x="707288" y="2399296"/>
                  </a:lnTo>
                  <a:lnTo>
                    <a:pt x="750531" y="2373033"/>
                  </a:lnTo>
                  <a:lnTo>
                    <a:pt x="790841" y="2343454"/>
                  </a:lnTo>
                  <a:lnTo>
                    <a:pt x="827417" y="2310320"/>
                  </a:lnTo>
                  <a:lnTo>
                    <a:pt x="859434" y="2273389"/>
                  </a:lnTo>
                  <a:lnTo>
                    <a:pt x="886091" y="2232431"/>
                  </a:lnTo>
                  <a:lnTo>
                    <a:pt x="906602" y="2187181"/>
                  </a:lnTo>
                  <a:lnTo>
                    <a:pt x="920445" y="2134095"/>
                  </a:lnTo>
                  <a:lnTo>
                    <a:pt x="923912" y="2106714"/>
                  </a:lnTo>
                  <a:lnTo>
                    <a:pt x="925068" y="2076437"/>
                  </a:lnTo>
                  <a:close/>
                </a:path>
                <a:path w="1183005" h="3337559">
                  <a:moveTo>
                    <a:pt x="1182636" y="1977377"/>
                  </a:moveTo>
                  <a:lnTo>
                    <a:pt x="1181481" y="1926513"/>
                  </a:lnTo>
                  <a:lnTo>
                    <a:pt x="1178013" y="1875066"/>
                  </a:lnTo>
                  <a:lnTo>
                    <a:pt x="1172235" y="1822450"/>
                  </a:lnTo>
                  <a:lnTo>
                    <a:pt x="1164170" y="1768081"/>
                  </a:lnTo>
                  <a:lnTo>
                    <a:pt x="1150340" y="1696974"/>
                  </a:lnTo>
                  <a:lnTo>
                    <a:pt x="1135024" y="1629105"/>
                  </a:lnTo>
                  <a:lnTo>
                    <a:pt x="1118425" y="1564449"/>
                  </a:lnTo>
                  <a:lnTo>
                    <a:pt x="1100696" y="1502943"/>
                  </a:lnTo>
                  <a:lnTo>
                    <a:pt x="1082027" y="1444510"/>
                  </a:lnTo>
                  <a:lnTo>
                    <a:pt x="1062596" y="1389100"/>
                  </a:lnTo>
                  <a:lnTo>
                    <a:pt x="1042593" y="1336649"/>
                  </a:lnTo>
                  <a:lnTo>
                    <a:pt x="1022184" y="1287094"/>
                  </a:lnTo>
                  <a:lnTo>
                    <a:pt x="1001572" y="1240383"/>
                  </a:lnTo>
                  <a:lnTo>
                    <a:pt x="980909" y="1196454"/>
                  </a:lnTo>
                  <a:lnTo>
                    <a:pt x="960399" y="1155255"/>
                  </a:lnTo>
                  <a:lnTo>
                    <a:pt x="940206" y="1116698"/>
                  </a:lnTo>
                  <a:lnTo>
                    <a:pt x="920508" y="1080757"/>
                  </a:lnTo>
                  <a:lnTo>
                    <a:pt x="901509" y="1047343"/>
                  </a:lnTo>
                  <a:lnTo>
                    <a:pt x="866267" y="987907"/>
                  </a:lnTo>
                  <a:lnTo>
                    <a:pt x="828763" y="927188"/>
                  </a:lnTo>
                  <a:lnTo>
                    <a:pt x="811174" y="897204"/>
                  </a:lnTo>
                  <a:lnTo>
                    <a:pt x="799350" y="871804"/>
                  </a:lnTo>
                  <a:lnTo>
                    <a:pt x="795032" y="851014"/>
                  </a:lnTo>
                  <a:lnTo>
                    <a:pt x="791451" y="837755"/>
                  </a:lnTo>
                  <a:lnTo>
                    <a:pt x="776846" y="793343"/>
                  </a:lnTo>
                  <a:lnTo>
                    <a:pt x="752729" y="729005"/>
                  </a:lnTo>
                  <a:lnTo>
                    <a:pt x="737260" y="690816"/>
                  </a:lnTo>
                  <a:lnTo>
                    <a:pt x="719582" y="649389"/>
                  </a:lnTo>
                  <a:lnTo>
                    <a:pt x="699782" y="605307"/>
                  </a:lnTo>
                  <a:lnTo>
                    <a:pt x="677900" y="559142"/>
                  </a:lnTo>
                  <a:lnTo>
                    <a:pt x="654024" y="511505"/>
                  </a:lnTo>
                  <a:lnTo>
                    <a:pt x="628180" y="462940"/>
                  </a:lnTo>
                  <a:lnTo>
                    <a:pt x="600468" y="414058"/>
                  </a:lnTo>
                  <a:lnTo>
                    <a:pt x="570915" y="365429"/>
                  </a:lnTo>
                  <a:lnTo>
                    <a:pt x="539597" y="317652"/>
                  </a:lnTo>
                  <a:lnTo>
                    <a:pt x="506577" y="271284"/>
                  </a:lnTo>
                  <a:lnTo>
                    <a:pt x="471919" y="226910"/>
                  </a:lnTo>
                  <a:lnTo>
                    <a:pt x="435673" y="185140"/>
                  </a:lnTo>
                  <a:lnTo>
                    <a:pt x="397916" y="146519"/>
                  </a:lnTo>
                  <a:lnTo>
                    <a:pt x="358698" y="111658"/>
                  </a:lnTo>
                  <a:lnTo>
                    <a:pt x="318084" y="81127"/>
                  </a:lnTo>
                  <a:lnTo>
                    <a:pt x="276136" y="55511"/>
                  </a:lnTo>
                  <a:lnTo>
                    <a:pt x="232918" y="35382"/>
                  </a:lnTo>
                  <a:lnTo>
                    <a:pt x="188480" y="21348"/>
                  </a:lnTo>
                  <a:lnTo>
                    <a:pt x="142900" y="13957"/>
                  </a:lnTo>
                  <a:lnTo>
                    <a:pt x="78625" y="8623"/>
                  </a:lnTo>
                  <a:lnTo>
                    <a:pt x="15290" y="1930"/>
                  </a:lnTo>
                  <a:lnTo>
                    <a:pt x="0" y="0"/>
                  </a:lnTo>
                  <a:lnTo>
                    <a:pt x="0" y="50355"/>
                  </a:lnTo>
                  <a:lnTo>
                    <a:pt x="36309" y="54610"/>
                  </a:lnTo>
                  <a:lnTo>
                    <a:pt x="85344" y="59524"/>
                  </a:lnTo>
                  <a:lnTo>
                    <a:pt x="130594" y="63233"/>
                  </a:lnTo>
                  <a:lnTo>
                    <a:pt x="172250" y="70421"/>
                  </a:lnTo>
                  <a:lnTo>
                    <a:pt x="213271" y="84785"/>
                  </a:lnTo>
                  <a:lnTo>
                    <a:pt x="253530" y="105664"/>
                  </a:lnTo>
                  <a:lnTo>
                    <a:pt x="292925" y="132397"/>
                  </a:lnTo>
                  <a:lnTo>
                    <a:pt x="331343" y="164312"/>
                  </a:lnTo>
                  <a:lnTo>
                    <a:pt x="368668" y="200748"/>
                  </a:lnTo>
                  <a:lnTo>
                    <a:pt x="404799" y="241007"/>
                  </a:lnTo>
                  <a:lnTo>
                    <a:pt x="439610" y="284454"/>
                  </a:lnTo>
                  <a:lnTo>
                    <a:pt x="473011" y="330403"/>
                  </a:lnTo>
                  <a:lnTo>
                    <a:pt x="504875" y="378180"/>
                  </a:lnTo>
                  <a:lnTo>
                    <a:pt x="535101" y="427126"/>
                  </a:lnTo>
                  <a:lnTo>
                    <a:pt x="563562" y="476567"/>
                  </a:lnTo>
                  <a:lnTo>
                    <a:pt x="590169" y="525830"/>
                  </a:lnTo>
                  <a:lnTo>
                    <a:pt x="614794" y="574255"/>
                  </a:lnTo>
                  <a:lnTo>
                    <a:pt x="637336" y="621169"/>
                  </a:lnTo>
                  <a:lnTo>
                    <a:pt x="657669" y="665911"/>
                  </a:lnTo>
                  <a:lnTo>
                    <a:pt x="675703" y="707783"/>
                  </a:lnTo>
                  <a:lnTo>
                    <a:pt x="691311" y="746150"/>
                  </a:lnTo>
                  <a:lnTo>
                    <a:pt x="714832" y="809637"/>
                  </a:lnTo>
                  <a:lnTo>
                    <a:pt x="727354" y="851014"/>
                  </a:lnTo>
                  <a:lnTo>
                    <a:pt x="735330" y="875525"/>
                  </a:lnTo>
                  <a:lnTo>
                    <a:pt x="749655" y="904087"/>
                  </a:lnTo>
                  <a:lnTo>
                    <a:pt x="769747" y="938441"/>
                  </a:lnTo>
                  <a:lnTo>
                    <a:pt x="810831" y="1006386"/>
                  </a:lnTo>
                  <a:lnTo>
                    <a:pt x="827760" y="1034707"/>
                  </a:lnTo>
                  <a:lnTo>
                    <a:pt x="864285" y="1098270"/>
                  </a:lnTo>
                  <a:lnTo>
                    <a:pt x="883551" y="1133640"/>
                  </a:lnTo>
                  <a:lnTo>
                    <a:pt x="903262" y="1171473"/>
                  </a:lnTo>
                  <a:lnTo>
                    <a:pt x="923277" y="1211846"/>
                  </a:lnTo>
                  <a:lnTo>
                    <a:pt x="943394" y="1254810"/>
                  </a:lnTo>
                  <a:lnTo>
                    <a:pt x="963472" y="1300429"/>
                  </a:lnTo>
                  <a:lnTo>
                    <a:pt x="983348" y="1348752"/>
                  </a:lnTo>
                  <a:lnTo>
                    <a:pt x="1002830" y="1399857"/>
                  </a:lnTo>
                  <a:lnTo>
                    <a:pt x="1021791" y="1453794"/>
                  </a:lnTo>
                  <a:lnTo>
                    <a:pt x="1040028" y="1510626"/>
                  </a:lnTo>
                  <a:lnTo>
                    <a:pt x="1057402" y="1570405"/>
                  </a:lnTo>
                  <a:lnTo>
                    <a:pt x="1073746" y="1633207"/>
                  </a:lnTo>
                  <a:lnTo>
                    <a:pt x="1088872" y="1699082"/>
                  </a:lnTo>
                  <a:lnTo>
                    <a:pt x="1102652" y="1768081"/>
                  </a:lnTo>
                  <a:lnTo>
                    <a:pt x="1112494" y="1828901"/>
                  </a:lnTo>
                  <a:lnTo>
                    <a:pt x="1118895" y="1888197"/>
                  </a:lnTo>
                  <a:lnTo>
                    <a:pt x="1121994" y="1945944"/>
                  </a:lnTo>
                  <a:lnTo>
                    <a:pt x="1121943" y="2002104"/>
                  </a:lnTo>
                  <a:lnTo>
                    <a:pt x="1118895" y="2056625"/>
                  </a:lnTo>
                  <a:lnTo>
                    <a:pt x="1112989" y="2109470"/>
                  </a:lnTo>
                  <a:lnTo>
                    <a:pt x="1104379" y="2160587"/>
                  </a:lnTo>
                  <a:lnTo>
                    <a:pt x="1093177" y="2210066"/>
                  </a:lnTo>
                  <a:lnTo>
                    <a:pt x="1079627" y="2257526"/>
                  </a:lnTo>
                  <a:lnTo>
                    <a:pt x="1063790" y="2303259"/>
                  </a:lnTo>
                  <a:lnTo>
                    <a:pt x="1045832" y="2347112"/>
                  </a:lnTo>
                  <a:lnTo>
                    <a:pt x="1025918" y="2389035"/>
                  </a:lnTo>
                  <a:lnTo>
                    <a:pt x="1004176" y="2428989"/>
                  </a:lnTo>
                  <a:lnTo>
                    <a:pt x="980770" y="2466949"/>
                  </a:lnTo>
                  <a:lnTo>
                    <a:pt x="955840" y="2502852"/>
                  </a:lnTo>
                  <a:lnTo>
                    <a:pt x="929538" y="2536672"/>
                  </a:lnTo>
                  <a:lnTo>
                    <a:pt x="902017" y="2568359"/>
                  </a:lnTo>
                  <a:lnTo>
                    <a:pt x="873417" y="2597874"/>
                  </a:lnTo>
                  <a:lnTo>
                    <a:pt x="843889" y="2625179"/>
                  </a:lnTo>
                  <a:lnTo>
                    <a:pt x="813574" y="2650236"/>
                  </a:lnTo>
                  <a:lnTo>
                    <a:pt x="782637" y="2672994"/>
                  </a:lnTo>
                  <a:lnTo>
                    <a:pt x="719442" y="2711475"/>
                  </a:lnTo>
                  <a:lnTo>
                    <a:pt x="655510" y="2740266"/>
                  </a:lnTo>
                  <a:lnTo>
                    <a:pt x="543814" y="2771610"/>
                  </a:lnTo>
                  <a:lnTo>
                    <a:pt x="496430" y="2787700"/>
                  </a:lnTo>
                  <a:lnTo>
                    <a:pt x="449948" y="2807093"/>
                  </a:lnTo>
                  <a:lnTo>
                    <a:pt x="404482" y="2829572"/>
                  </a:lnTo>
                  <a:lnTo>
                    <a:pt x="360121" y="2854883"/>
                  </a:lnTo>
                  <a:lnTo>
                    <a:pt x="316953" y="2882798"/>
                  </a:lnTo>
                  <a:lnTo>
                    <a:pt x="275094" y="2913075"/>
                  </a:lnTo>
                  <a:lnTo>
                    <a:pt x="234619" y="2945473"/>
                  </a:lnTo>
                  <a:lnTo>
                    <a:pt x="195630" y="2979763"/>
                  </a:lnTo>
                  <a:lnTo>
                    <a:pt x="158242" y="3015704"/>
                  </a:lnTo>
                  <a:lnTo>
                    <a:pt x="122529" y="3053067"/>
                  </a:lnTo>
                  <a:lnTo>
                    <a:pt x="88595" y="3091611"/>
                  </a:lnTo>
                  <a:lnTo>
                    <a:pt x="56540" y="3131096"/>
                  </a:lnTo>
                  <a:lnTo>
                    <a:pt x="26466" y="3171279"/>
                  </a:lnTo>
                  <a:lnTo>
                    <a:pt x="0" y="3209709"/>
                  </a:lnTo>
                  <a:lnTo>
                    <a:pt x="0" y="3337191"/>
                  </a:lnTo>
                  <a:lnTo>
                    <a:pt x="6273" y="3325812"/>
                  </a:lnTo>
                  <a:lnTo>
                    <a:pt x="30670" y="3285439"/>
                  </a:lnTo>
                  <a:lnTo>
                    <a:pt x="57277" y="3244977"/>
                  </a:lnTo>
                  <a:lnTo>
                    <a:pt x="85979" y="3204730"/>
                  </a:lnTo>
                  <a:lnTo>
                    <a:pt x="116687" y="3164954"/>
                  </a:lnTo>
                  <a:lnTo>
                    <a:pt x="149288" y="3125952"/>
                  </a:lnTo>
                  <a:lnTo>
                    <a:pt x="183692" y="3087979"/>
                  </a:lnTo>
                  <a:lnTo>
                    <a:pt x="219798" y="3051327"/>
                  </a:lnTo>
                  <a:lnTo>
                    <a:pt x="257492" y="3016275"/>
                  </a:lnTo>
                  <a:lnTo>
                    <a:pt x="296672" y="2983090"/>
                  </a:lnTo>
                  <a:lnTo>
                    <a:pt x="337261" y="2952077"/>
                  </a:lnTo>
                  <a:lnTo>
                    <a:pt x="379133" y="2923476"/>
                  </a:lnTo>
                  <a:lnTo>
                    <a:pt x="422186" y="2897594"/>
                  </a:lnTo>
                  <a:lnTo>
                    <a:pt x="466344" y="2874708"/>
                  </a:lnTo>
                  <a:lnTo>
                    <a:pt x="511479" y="2855087"/>
                  </a:lnTo>
                  <a:lnTo>
                    <a:pt x="557504" y="2839008"/>
                  </a:lnTo>
                  <a:lnTo>
                    <a:pt x="604316" y="2826753"/>
                  </a:lnTo>
                  <a:lnTo>
                    <a:pt x="639064" y="2818028"/>
                  </a:lnTo>
                  <a:lnTo>
                    <a:pt x="674204" y="2806357"/>
                  </a:lnTo>
                  <a:lnTo>
                    <a:pt x="709536" y="2791790"/>
                  </a:lnTo>
                  <a:lnTo>
                    <a:pt x="744893" y="2774378"/>
                  </a:lnTo>
                  <a:lnTo>
                    <a:pt x="780084" y="2754198"/>
                  </a:lnTo>
                  <a:lnTo>
                    <a:pt x="814946" y="2731287"/>
                  </a:lnTo>
                  <a:lnTo>
                    <a:pt x="849299" y="2705697"/>
                  </a:lnTo>
                  <a:lnTo>
                    <a:pt x="882942" y="2677490"/>
                  </a:lnTo>
                  <a:lnTo>
                    <a:pt x="915720" y="2646730"/>
                  </a:lnTo>
                  <a:lnTo>
                    <a:pt x="947445" y="2613444"/>
                  </a:lnTo>
                  <a:lnTo>
                    <a:pt x="977938" y="2577719"/>
                  </a:lnTo>
                  <a:lnTo>
                    <a:pt x="1007021" y="2539581"/>
                  </a:lnTo>
                  <a:lnTo>
                    <a:pt x="1034516" y="2499106"/>
                  </a:lnTo>
                  <a:lnTo>
                    <a:pt x="1060246" y="2456345"/>
                  </a:lnTo>
                  <a:lnTo>
                    <a:pt x="1084021" y="2411336"/>
                  </a:lnTo>
                  <a:lnTo>
                    <a:pt x="1105674" y="2364155"/>
                  </a:lnTo>
                  <a:lnTo>
                    <a:pt x="1125016" y="2314841"/>
                  </a:lnTo>
                  <a:lnTo>
                    <a:pt x="1141869" y="2263470"/>
                  </a:lnTo>
                  <a:lnTo>
                    <a:pt x="1156093" y="2209965"/>
                  </a:lnTo>
                  <a:lnTo>
                    <a:pt x="1167422" y="2154707"/>
                  </a:lnTo>
                  <a:lnTo>
                    <a:pt x="1175753" y="2097430"/>
                  </a:lnTo>
                  <a:lnTo>
                    <a:pt x="1180884" y="2038311"/>
                  </a:lnTo>
                  <a:lnTo>
                    <a:pt x="1182636" y="1977377"/>
                  </a:lnTo>
                  <a:close/>
                </a:path>
              </a:pathLst>
            </a:custGeom>
            <a:solidFill>
              <a:srgbClr val="EB73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38328" y="0"/>
              <a:ext cx="1823085" cy="10692765"/>
            </a:xfrm>
            <a:custGeom>
              <a:avLst/>
              <a:gdLst/>
              <a:ahLst/>
              <a:cxnLst/>
              <a:rect l="l" t="t" r="r" b="b"/>
              <a:pathLst>
                <a:path w="1823085" h="10692765">
                  <a:moveTo>
                    <a:pt x="0" y="10692383"/>
                  </a:moveTo>
                  <a:lnTo>
                    <a:pt x="1822704" y="10692383"/>
                  </a:lnTo>
                  <a:lnTo>
                    <a:pt x="1822704" y="0"/>
                  </a:lnTo>
                  <a:lnTo>
                    <a:pt x="0" y="0"/>
                  </a:lnTo>
                  <a:lnTo>
                    <a:pt x="0" y="106923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746251" y="1186941"/>
            <a:ext cx="2941955" cy="126111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 algn="just">
              <a:lnSpc>
                <a:spcPct val="90900"/>
              </a:lnSpc>
              <a:spcBef>
                <a:spcPts val="225"/>
              </a:spcBef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Wild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Work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fornece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soluções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para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programas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orientados</a:t>
            </a:r>
            <a:r>
              <a:rPr sz="1100" spc="18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por</a:t>
            </a:r>
            <a:r>
              <a:rPr sz="1100" spc="17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dados.</a:t>
            </a:r>
            <a:r>
              <a:rPr sz="1100" spc="17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Uma</a:t>
            </a:r>
            <a:r>
              <a:rPr sz="1100" spc="18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equipa</a:t>
            </a:r>
            <a:r>
              <a:rPr sz="1100" spc="17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spc="18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uma</a:t>
            </a:r>
            <a:r>
              <a:rPr sz="1100" spc="18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dúzia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 pessoas assegura que todas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as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comunicações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KPI's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medidas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para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alcançar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os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melhores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resultados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com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os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mais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400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voluntários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são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seguidas.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sua</a:t>
            </a:r>
            <a:r>
              <a:rPr sz="1100" spc="2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equipa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 ecologia, sob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direção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 Amanda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Greer, traz 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aprendizagem irlandesa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para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um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novo</a:t>
            </a:r>
            <a:r>
              <a:rPr sz="1100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inovador</a:t>
            </a:r>
            <a:r>
              <a:rPr sz="1100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programa</a:t>
            </a:r>
            <a:r>
              <a:rPr sz="1100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misto.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46251" y="2558922"/>
            <a:ext cx="2941955" cy="187071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 algn="just">
              <a:lnSpc>
                <a:spcPct val="90900"/>
              </a:lnSpc>
              <a:spcBef>
                <a:spcPts val="225"/>
              </a:spcBef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Wild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Work desenvolveu relações importantes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com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muitas empresas que envolvem diretamente mais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100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indivíduos da comunidade empresarial 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no 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processo.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Visa-se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trazer a natureza para 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local de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trabalho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ajudando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as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empresas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a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descobrirem,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protegerem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promoverem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a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biodiversidade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que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pode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ser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encontrada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no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local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spc="2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trabalho.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Incentivar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“regresso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ao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natural”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é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bom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para a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biodiversidade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para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as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pessoas.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Envolver</a:t>
            </a:r>
            <a:r>
              <a:rPr sz="1100" spc="2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pessoal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através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passeios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conversas</a:t>
            </a:r>
            <a:r>
              <a:rPr sz="1100" spc="2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na 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natureza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tem permitido demonstrar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quanto esta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pode</a:t>
            </a:r>
            <a:r>
              <a:rPr sz="1100" spc="9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beneficiar</a:t>
            </a:r>
            <a:r>
              <a:rPr sz="1100" spc="9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spc="8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saúde</a:t>
            </a:r>
            <a:r>
              <a:rPr sz="1100" spc="8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mental</a:t>
            </a:r>
            <a:r>
              <a:rPr sz="1100" spc="9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9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spc="8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gestão</a:t>
            </a:r>
            <a:r>
              <a:rPr sz="1100" spc="10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do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46251" y="4387976"/>
            <a:ext cx="39243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stress.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46251" y="4692776"/>
            <a:ext cx="2941955" cy="4984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240"/>
              </a:spcBef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programa de formação gratuito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flexível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12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semanas será ministrado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em 20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locais em South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Cork,</a:t>
            </a:r>
            <a:r>
              <a:rPr sz="1100" spc="5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West</a:t>
            </a:r>
            <a:r>
              <a:rPr sz="1100" spc="6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Cork,</a:t>
            </a:r>
            <a:r>
              <a:rPr sz="1100" spc="6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West</a:t>
            </a:r>
            <a:r>
              <a:rPr sz="1100" spc="6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Limerick</a:t>
            </a:r>
            <a:r>
              <a:rPr sz="1100" spc="6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6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Cavan,</a:t>
            </a:r>
            <a:r>
              <a:rPr sz="1100" spc="6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como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46251" y="5149976"/>
            <a:ext cx="2942590" cy="339471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715" algn="just">
              <a:lnSpc>
                <a:spcPts val="1200"/>
              </a:lnSpc>
              <a:spcBef>
                <a:spcPts val="240"/>
              </a:spcBef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uma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extensão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da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premiada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iniciativa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biodiversidade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sem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fins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lucrativos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Wild</a:t>
            </a:r>
            <a:r>
              <a:rPr sz="1100" spc="2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Work,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criada pela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primeira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vez pela Parceria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SECAD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CLG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em 2017.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Espera-se que,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com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passar do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tempo,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seja lançado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nível nacional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inspire outros países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criar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programas</a:t>
            </a:r>
            <a:r>
              <a:rPr sz="1100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semelhantes.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85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Partilha</a:t>
            </a:r>
            <a:r>
              <a:rPr sz="1100" b="1" spc="-1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EB7339"/>
                </a:solidFill>
                <a:latin typeface="Calibri"/>
                <a:cs typeface="Calibri"/>
              </a:rPr>
              <a:t>e</a:t>
            </a:r>
            <a:r>
              <a:rPr sz="1100" b="1" spc="-1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Aprendizagem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50">
              <a:latin typeface="Calibri"/>
              <a:cs typeface="Calibri"/>
            </a:endParaRPr>
          </a:p>
          <a:p>
            <a:pPr marL="12700" marR="5080" algn="just">
              <a:lnSpc>
                <a:spcPts val="1200"/>
              </a:lnSpc>
              <a:spcBef>
                <a:spcPts val="5"/>
              </a:spcBef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Qualquer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rendimento gerado através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trabalho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é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reinvestido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para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“ajudar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as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pessoas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ajudarem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natureza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ajudar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pessoas”.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Espera-se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que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as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pessoas que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se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tornam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parte do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movimento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Wild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Work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gostem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 ajudar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 natureza e 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ambiente,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bem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como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poder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socializar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com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os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outros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e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beneficiar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grandemente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termos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saúde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e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bem-estar.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950">
              <a:latin typeface="Calibri"/>
              <a:cs typeface="Calibri"/>
            </a:endParaRPr>
          </a:p>
          <a:p>
            <a:pPr marL="12700" marR="5080" algn="just">
              <a:lnSpc>
                <a:spcPts val="1200"/>
              </a:lnSpc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Acima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tudo, visa-se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causar um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grande impacto,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fomentando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a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boa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vontade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pessoas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para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assegurar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que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flora,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fauna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habitats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locais sejam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protegidos,</a:t>
            </a:r>
            <a:r>
              <a:rPr sz="1100" spc="16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valorizados</a:t>
            </a:r>
            <a:r>
              <a:rPr sz="1100" spc="16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16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melhorados.</a:t>
            </a:r>
            <a:r>
              <a:rPr sz="1100" spc="16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Acredita-se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877436" y="1186941"/>
            <a:ext cx="2942590" cy="80391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 algn="just">
              <a:lnSpc>
                <a:spcPct val="91000"/>
              </a:lnSpc>
              <a:spcBef>
                <a:spcPts val="220"/>
              </a:spcBef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que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abordagem de colaboração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com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empresas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comunidades será bem sucedida em benefício 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da 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biodiversidade,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ambiente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da sociedade; uma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sociedade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dependente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da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natureza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para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a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sua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prosperidade...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877436" y="2101722"/>
            <a:ext cx="2941320" cy="9556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240"/>
              </a:spcBef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Através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portal científico cidadão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dos projetos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árvores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significativas,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polinizadores,</a:t>
            </a:r>
            <a:r>
              <a:rPr sz="1100" spc="2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planos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ação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biodiversidade,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gestão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de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habitats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sua investigação, pretende partilhar 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as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 suas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práticas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ajudar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outros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a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aprenderem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e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crescerem</a:t>
            </a:r>
            <a:r>
              <a:rPr sz="1100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nas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áreas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biodiversidade.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877436" y="3168522"/>
            <a:ext cx="1710689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Transferibilidade</a:t>
            </a:r>
            <a:r>
              <a:rPr sz="1100" b="1" spc="-4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do</a:t>
            </a:r>
            <a:r>
              <a:rPr sz="1100" b="1" spc="-2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EB7339"/>
                </a:solidFill>
                <a:latin typeface="Calibri"/>
                <a:cs typeface="Calibri"/>
              </a:rPr>
              <a:t>Projecto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877436" y="3473322"/>
            <a:ext cx="2941320" cy="156591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 algn="just">
              <a:lnSpc>
                <a:spcPct val="90900"/>
              </a:lnSpc>
              <a:spcBef>
                <a:spcPts val="225"/>
              </a:spcBef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Esta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nova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experiência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inovadora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formação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combina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salas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aula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exteriores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com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aprendizagem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online,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experiências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emocionantes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realidade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virtual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kits de ferramentas online,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expandindo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 Wild Work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realizada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pela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SECAD 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ao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 longo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dos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últimos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cinco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anos.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Projeto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é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transferível,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ajudando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a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envolver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empresas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e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pessoas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mostrar-lhes de uma forma criativa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inovadora os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espaços</a:t>
            </a:r>
            <a:r>
              <a:rPr sz="1100" spc="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naturais</a:t>
            </a:r>
            <a:r>
              <a:rPr sz="1100" spc="2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nos seus territórios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como</a:t>
            </a:r>
            <a:r>
              <a:rPr sz="1100" spc="-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podem</a:t>
            </a:r>
            <a:r>
              <a:rPr sz="1100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ajudar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protegê-los.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84961" y="9366910"/>
            <a:ext cx="1323340" cy="4991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Data</a:t>
            </a:r>
            <a:r>
              <a:rPr sz="1100" b="1" spc="-3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de</a:t>
            </a:r>
            <a:r>
              <a:rPr sz="1100" b="1" spc="-1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EB7339"/>
                </a:solidFill>
                <a:latin typeface="Calibri"/>
                <a:cs typeface="Calibri"/>
              </a:rPr>
              <a:t>início</a:t>
            </a:r>
            <a:r>
              <a:rPr sz="1100" b="1" spc="-2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EB7339"/>
                </a:solidFill>
                <a:latin typeface="Calibri"/>
                <a:cs typeface="Calibri"/>
              </a:rPr>
              <a:t>:</a:t>
            </a:r>
            <a:r>
              <a:rPr sz="1100" b="1" spc="-2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2021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8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Data</a:t>
            </a:r>
            <a:r>
              <a:rPr sz="1100" b="1" spc="-2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de</a:t>
            </a:r>
            <a:r>
              <a:rPr sz="1100" b="1" spc="-1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EB7339"/>
                </a:solidFill>
                <a:latin typeface="Calibri"/>
                <a:cs typeface="Calibri"/>
              </a:rPr>
              <a:t>fim</a:t>
            </a: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: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Em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curso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84961" y="385317"/>
            <a:ext cx="43033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EB7339"/>
                </a:solidFill>
                <a:latin typeface="Calibri"/>
                <a:cs typeface="Calibri"/>
              </a:rPr>
              <a:t>INFORMAÇÃO</a:t>
            </a:r>
            <a:r>
              <a:rPr sz="1800" b="1" spc="-1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solidFill>
                  <a:srgbClr val="EB7339"/>
                </a:solidFill>
                <a:latin typeface="Calibri"/>
                <a:cs typeface="Calibri"/>
              </a:rPr>
              <a:t>DETALHADA </a:t>
            </a: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SOBRE</a:t>
            </a:r>
            <a:r>
              <a:rPr sz="1800" b="1" spc="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A</a:t>
            </a:r>
            <a:r>
              <a:rPr sz="1800" b="1" spc="-1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-25" dirty="0">
                <a:solidFill>
                  <a:srgbClr val="EB7339"/>
                </a:solidFill>
                <a:latin typeface="Calibri"/>
                <a:cs typeface="Calibri"/>
              </a:rPr>
              <a:t>PRÁTICA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84961" y="8948419"/>
            <a:ext cx="50831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EB7339"/>
                </a:solidFill>
                <a:latin typeface="Calibri"/>
                <a:cs typeface="Calibri"/>
              </a:rPr>
              <a:t>PERÍODO</a:t>
            </a:r>
            <a:r>
              <a:rPr sz="1800" b="1" spc="-2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DE</a:t>
            </a:r>
            <a:r>
              <a:rPr sz="1800" b="1" spc="-15" dirty="0">
                <a:solidFill>
                  <a:srgbClr val="EB7339"/>
                </a:solidFill>
                <a:latin typeface="Calibri"/>
                <a:cs typeface="Calibri"/>
              </a:rPr>
              <a:t> IMPLEMENTAÇÃO</a:t>
            </a:r>
            <a:r>
              <a:rPr sz="1800" b="1" spc="-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-65" dirty="0">
                <a:solidFill>
                  <a:srgbClr val="EB7339"/>
                </a:solidFill>
                <a:latin typeface="Calibri"/>
                <a:cs typeface="Calibri"/>
              </a:rPr>
              <a:t>(DATA</a:t>
            </a:r>
            <a:r>
              <a:rPr sz="1800" b="1" spc="-1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5" dirty="0">
                <a:solidFill>
                  <a:srgbClr val="EB7339"/>
                </a:solidFill>
                <a:latin typeface="Calibri"/>
                <a:cs typeface="Calibri"/>
              </a:rPr>
              <a:t>DE</a:t>
            </a:r>
            <a:r>
              <a:rPr sz="1800" b="1" spc="-1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INÍCIO/FIM)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23" name="object 2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22420" y="5195315"/>
            <a:ext cx="2482596" cy="3078480"/>
          </a:xfrm>
          <a:prstGeom prst="rect">
            <a:avLst/>
          </a:prstGeom>
        </p:spPr>
      </p:pic>
      <p:grpSp>
        <p:nvGrpSpPr>
          <p:cNvPr id="24" name="object 24"/>
          <p:cNvGrpSpPr/>
          <p:nvPr/>
        </p:nvGrpSpPr>
        <p:grpSpPr>
          <a:xfrm>
            <a:off x="578358" y="399287"/>
            <a:ext cx="6991984" cy="8521065"/>
            <a:chOff x="578358" y="399287"/>
            <a:chExt cx="6991984" cy="8521065"/>
          </a:xfrm>
        </p:grpSpPr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26352" y="399287"/>
              <a:ext cx="595883" cy="595884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592074" y="881633"/>
              <a:ext cx="6969125" cy="17780"/>
            </a:xfrm>
            <a:custGeom>
              <a:avLst/>
              <a:gdLst/>
              <a:ahLst/>
              <a:cxnLst/>
              <a:rect l="l" t="t" r="r" b="b"/>
              <a:pathLst>
                <a:path w="6969125" h="17780">
                  <a:moveTo>
                    <a:pt x="0" y="17525"/>
                  </a:moveTo>
                  <a:lnTo>
                    <a:pt x="6968617" y="0"/>
                  </a:lnTo>
                </a:path>
              </a:pathLst>
            </a:custGeom>
            <a:ln w="19050">
              <a:solidFill>
                <a:srgbClr val="354F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78358" y="8786621"/>
              <a:ext cx="5589270" cy="0"/>
            </a:xfrm>
            <a:custGeom>
              <a:avLst/>
              <a:gdLst/>
              <a:ahLst/>
              <a:cxnLst/>
              <a:rect l="l" t="t" r="r" b="b"/>
              <a:pathLst>
                <a:path w="5589270">
                  <a:moveTo>
                    <a:pt x="0" y="0"/>
                  </a:moveTo>
                  <a:lnTo>
                    <a:pt x="5588762" y="0"/>
                  </a:lnTo>
                </a:path>
              </a:pathLst>
            </a:custGeom>
            <a:ln w="19050">
              <a:solidFill>
                <a:srgbClr val="354F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833872" y="8325611"/>
              <a:ext cx="594360" cy="594360"/>
            </a:xfrm>
            <a:custGeom>
              <a:avLst/>
              <a:gdLst/>
              <a:ahLst/>
              <a:cxnLst/>
              <a:rect l="l" t="t" r="r" b="b"/>
              <a:pathLst>
                <a:path w="594360" h="594359">
                  <a:moveTo>
                    <a:pt x="297179" y="0"/>
                  </a:moveTo>
                  <a:lnTo>
                    <a:pt x="248986" y="3890"/>
                  </a:lnTo>
                  <a:lnTo>
                    <a:pt x="203265" y="15154"/>
                  </a:lnTo>
                  <a:lnTo>
                    <a:pt x="160628" y="33179"/>
                  </a:lnTo>
                  <a:lnTo>
                    <a:pt x="121688" y="57351"/>
                  </a:lnTo>
                  <a:lnTo>
                    <a:pt x="87058" y="87058"/>
                  </a:lnTo>
                  <a:lnTo>
                    <a:pt x="57351" y="121688"/>
                  </a:lnTo>
                  <a:lnTo>
                    <a:pt x="33179" y="160628"/>
                  </a:lnTo>
                  <a:lnTo>
                    <a:pt x="15154" y="203265"/>
                  </a:lnTo>
                  <a:lnTo>
                    <a:pt x="3890" y="248986"/>
                  </a:lnTo>
                  <a:lnTo>
                    <a:pt x="0" y="297180"/>
                  </a:lnTo>
                  <a:lnTo>
                    <a:pt x="3890" y="345373"/>
                  </a:lnTo>
                  <a:lnTo>
                    <a:pt x="15154" y="391094"/>
                  </a:lnTo>
                  <a:lnTo>
                    <a:pt x="33179" y="433731"/>
                  </a:lnTo>
                  <a:lnTo>
                    <a:pt x="57351" y="472671"/>
                  </a:lnTo>
                  <a:lnTo>
                    <a:pt x="87058" y="507301"/>
                  </a:lnTo>
                  <a:lnTo>
                    <a:pt x="121688" y="537008"/>
                  </a:lnTo>
                  <a:lnTo>
                    <a:pt x="160628" y="561180"/>
                  </a:lnTo>
                  <a:lnTo>
                    <a:pt x="203265" y="579205"/>
                  </a:lnTo>
                  <a:lnTo>
                    <a:pt x="248986" y="590469"/>
                  </a:lnTo>
                  <a:lnTo>
                    <a:pt x="297179" y="594360"/>
                  </a:lnTo>
                  <a:lnTo>
                    <a:pt x="345373" y="590469"/>
                  </a:lnTo>
                  <a:lnTo>
                    <a:pt x="391094" y="579205"/>
                  </a:lnTo>
                  <a:lnTo>
                    <a:pt x="433731" y="561180"/>
                  </a:lnTo>
                  <a:lnTo>
                    <a:pt x="472671" y="537008"/>
                  </a:lnTo>
                  <a:lnTo>
                    <a:pt x="507301" y="507301"/>
                  </a:lnTo>
                  <a:lnTo>
                    <a:pt x="537008" y="472671"/>
                  </a:lnTo>
                  <a:lnTo>
                    <a:pt x="561180" y="433731"/>
                  </a:lnTo>
                  <a:lnTo>
                    <a:pt x="579205" y="391094"/>
                  </a:lnTo>
                  <a:lnTo>
                    <a:pt x="590469" y="345373"/>
                  </a:lnTo>
                  <a:lnTo>
                    <a:pt x="594360" y="297180"/>
                  </a:lnTo>
                  <a:lnTo>
                    <a:pt x="590469" y="248986"/>
                  </a:lnTo>
                  <a:lnTo>
                    <a:pt x="579205" y="203265"/>
                  </a:lnTo>
                  <a:lnTo>
                    <a:pt x="561180" y="160628"/>
                  </a:lnTo>
                  <a:lnTo>
                    <a:pt x="537008" y="121688"/>
                  </a:lnTo>
                  <a:lnTo>
                    <a:pt x="507301" y="87058"/>
                  </a:lnTo>
                  <a:lnTo>
                    <a:pt x="472671" y="57351"/>
                  </a:lnTo>
                  <a:lnTo>
                    <a:pt x="433731" y="33179"/>
                  </a:lnTo>
                  <a:lnTo>
                    <a:pt x="391094" y="15154"/>
                  </a:lnTo>
                  <a:lnTo>
                    <a:pt x="345373" y="3890"/>
                  </a:lnTo>
                  <a:lnTo>
                    <a:pt x="297179" y="0"/>
                  </a:lnTo>
                  <a:close/>
                </a:path>
              </a:pathLst>
            </a:custGeom>
            <a:solidFill>
              <a:srgbClr val="354F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978661" y="8487282"/>
              <a:ext cx="315595" cy="301625"/>
            </a:xfrm>
            <a:custGeom>
              <a:avLst/>
              <a:gdLst/>
              <a:ahLst/>
              <a:cxnLst/>
              <a:rect l="l" t="t" r="r" b="b"/>
              <a:pathLst>
                <a:path w="315595" h="301625">
                  <a:moveTo>
                    <a:pt x="155644" y="0"/>
                  </a:moveTo>
                  <a:lnTo>
                    <a:pt x="95240" y="10287"/>
                  </a:lnTo>
                  <a:lnTo>
                    <a:pt x="55239" y="33166"/>
                  </a:lnTo>
                  <a:lnTo>
                    <a:pt x="25465" y="65306"/>
                  </a:lnTo>
                  <a:lnTo>
                    <a:pt x="6769" y="103965"/>
                  </a:lnTo>
                  <a:lnTo>
                    <a:pt x="0" y="146402"/>
                  </a:lnTo>
                  <a:lnTo>
                    <a:pt x="6008" y="189877"/>
                  </a:lnTo>
                  <a:lnTo>
                    <a:pt x="25644" y="231648"/>
                  </a:lnTo>
                  <a:lnTo>
                    <a:pt x="53838" y="262636"/>
                  </a:lnTo>
                  <a:lnTo>
                    <a:pt x="62093" y="252856"/>
                  </a:lnTo>
                  <a:lnTo>
                    <a:pt x="49193" y="240579"/>
                  </a:lnTo>
                  <a:lnTo>
                    <a:pt x="38138" y="227123"/>
                  </a:lnTo>
                  <a:lnTo>
                    <a:pt x="28964" y="212405"/>
                  </a:lnTo>
                  <a:lnTo>
                    <a:pt x="21707" y="196342"/>
                  </a:lnTo>
                  <a:lnTo>
                    <a:pt x="41519" y="186436"/>
                  </a:lnTo>
                  <a:lnTo>
                    <a:pt x="35804" y="175006"/>
                  </a:lnTo>
                  <a:lnTo>
                    <a:pt x="17770" y="183895"/>
                  </a:lnTo>
                  <a:lnTo>
                    <a:pt x="15450" y="173543"/>
                  </a:lnTo>
                  <a:lnTo>
                    <a:pt x="13881" y="163179"/>
                  </a:lnTo>
                  <a:lnTo>
                    <a:pt x="13145" y="152695"/>
                  </a:lnTo>
                  <a:lnTo>
                    <a:pt x="13325" y="141986"/>
                  </a:lnTo>
                  <a:lnTo>
                    <a:pt x="64379" y="141986"/>
                  </a:lnTo>
                  <a:lnTo>
                    <a:pt x="64379" y="129031"/>
                  </a:lnTo>
                  <a:lnTo>
                    <a:pt x="14722" y="129031"/>
                  </a:lnTo>
                  <a:lnTo>
                    <a:pt x="16808" y="118016"/>
                  </a:lnTo>
                  <a:lnTo>
                    <a:pt x="19691" y="107394"/>
                  </a:lnTo>
                  <a:lnTo>
                    <a:pt x="23455" y="97081"/>
                  </a:lnTo>
                  <a:lnTo>
                    <a:pt x="28184" y="86994"/>
                  </a:lnTo>
                  <a:lnTo>
                    <a:pt x="41773" y="95884"/>
                  </a:lnTo>
                  <a:lnTo>
                    <a:pt x="48885" y="85089"/>
                  </a:lnTo>
                  <a:lnTo>
                    <a:pt x="34661" y="75564"/>
                  </a:lnTo>
                  <a:lnTo>
                    <a:pt x="43265" y="63656"/>
                  </a:lnTo>
                  <a:lnTo>
                    <a:pt x="52917" y="52879"/>
                  </a:lnTo>
                  <a:lnTo>
                    <a:pt x="63665" y="43221"/>
                  </a:lnTo>
                  <a:lnTo>
                    <a:pt x="75555" y="34670"/>
                  </a:lnTo>
                  <a:lnTo>
                    <a:pt x="85080" y="48894"/>
                  </a:lnTo>
                  <a:lnTo>
                    <a:pt x="95748" y="41782"/>
                  </a:lnTo>
                  <a:lnTo>
                    <a:pt x="127558" y="15051"/>
                  </a:lnTo>
                  <a:lnTo>
                    <a:pt x="141976" y="13715"/>
                  </a:lnTo>
                  <a:lnTo>
                    <a:pt x="141976" y="64515"/>
                  </a:lnTo>
                  <a:lnTo>
                    <a:pt x="154930" y="64515"/>
                  </a:lnTo>
                  <a:lnTo>
                    <a:pt x="154930" y="13334"/>
                  </a:lnTo>
                  <a:lnTo>
                    <a:pt x="167249" y="14398"/>
                  </a:lnTo>
                  <a:lnTo>
                    <a:pt x="179282" y="16319"/>
                  </a:lnTo>
                  <a:lnTo>
                    <a:pt x="191077" y="19192"/>
                  </a:lnTo>
                  <a:lnTo>
                    <a:pt x="202682" y="23113"/>
                  </a:lnTo>
                  <a:lnTo>
                    <a:pt x="194554" y="35432"/>
                  </a:lnTo>
                  <a:lnTo>
                    <a:pt x="205222" y="42418"/>
                  </a:lnTo>
                  <a:lnTo>
                    <a:pt x="214620" y="28448"/>
                  </a:lnTo>
                  <a:lnTo>
                    <a:pt x="226086" y="34113"/>
                  </a:lnTo>
                  <a:lnTo>
                    <a:pt x="239576" y="43100"/>
                  </a:lnTo>
                  <a:lnTo>
                    <a:pt x="252303" y="53397"/>
                  </a:lnTo>
                  <a:lnTo>
                    <a:pt x="261483" y="62992"/>
                  </a:lnTo>
                  <a:lnTo>
                    <a:pt x="247894" y="72262"/>
                  </a:lnTo>
                  <a:lnTo>
                    <a:pt x="255006" y="82931"/>
                  </a:lnTo>
                  <a:lnTo>
                    <a:pt x="293195" y="113920"/>
                  </a:lnTo>
                  <a:lnTo>
                    <a:pt x="297932" y="129158"/>
                  </a:lnTo>
                  <a:lnTo>
                    <a:pt x="251704" y="129158"/>
                  </a:lnTo>
                  <a:lnTo>
                    <a:pt x="251704" y="141858"/>
                  </a:lnTo>
                  <a:lnTo>
                    <a:pt x="300726" y="141858"/>
                  </a:lnTo>
                  <a:lnTo>
                    <a:pt x="302185" y="152657"/>
                  </a:lnTo>
                  <a:lnTo>
                    <a:pt x="302869" y="163385"/>
                  </a:lnTo>
                  <a:lnTo>
                    <a:pt x="302673" y="174113"/>
                  </a:lnTo>
                  <a:lnTo>
                    <a:pt x="301488" y="184912"/>
                  </a:lnTo>
                  <a:lnTo>
                    <a:pt x="284851" y="180975"/>
                  </a:lnTo>
                  <a:lnTo>
                    <a:pt x="281803" y="193167"/>
                  </a:lnTo>
                  <a:lnTo>
                    <a:pt x="299583" y="197738"/>
                  </a:lnTo>
                  <a:lnTo>
                    <a:pt x="295739" y="213177"/>
                  </a:lnTo>
                  <a:lnTo>
                    <a:pt x="290455" y="227901"/>
                  </a:lnTo>
                  <a:lnTo>
                    <a:pt x="283670" y="241958"/>
                  </a:lnTo>
                  <a:lnTo>
                    <a:pt x="275326" y="255396"/>
                  </a:lnTo>
                  <a:lnTo>
                    <a:pt x="261102" y="246125"/>
                  </a:lnTo>
                  <a:lnTo>
                    <a:pt x="254117" y="256794"/>
                  </a:lnTo>
                  <a:lnTo>
                    <a:pt x="267833" y="266064"/>
                  </a:lnTo>
                  <a:lnTo>
                    <a:pt x="259197" y="275208"/>
                  </a:lnTo>
                  <a:lnTo>
                    <a:pt x="250434" y="283590"/>
                  </a:lnTo>
                  <a:lnTo>
                    <a:pt x="241036" y="291592"/>
                  </a:lnTo>
                  <a:lnTo>
                    <a:pt x="248529" y="301625"/>
                  </a:lnTo>
                  <a:lnTo>
                    <a:pt x="249418" y="300863"/>
                  </a:lnTo>
                  <a:lnTo>
                    <a:pt x="250053" y="300608"/>
                  </a:lnTo>
                  <a:lnTo>
                    <a:pt x="284428" y="265009"/>
                  </a:lnTo>
                  <a:lnTo>
                    <a:pt x="306012" y="225520"/>
                  </a:lnTo>
                  <a:lnTo>
                    <a:pt x="315143" y="181602"/>
                  </a:lnTo>
                  <a:lnTo>
                    <a:pt x="311521" y="133350"/>
                  </a:lnTo>
                  <a:lnTo>
                    <a:pt x="299012" y="94470"/>
                  </a:lnTo>
                  <a:lnTo>
                    <a:pt x="278501" y="61674"/>
                  </a:lnTo>
                  <a:lnTo>
                    <a:pt x="250371" y="34998"/>
                  </a:lnTo>
                  <a:lnTo>
                    <a:pt x="215001" y="14477"/>
                  </a:lnTo>
                  <a:lnTo>
                    <a:pt x="185519" y="4286"/>
                  </a:lnTo>
                  <a:lnTo>
                    <a:pt x="1556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50279" y="8584723"/>
              <a:ext cx="153924" cy="230092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5941568" y="8430767"/>
              <a:ext cx="380365" cy="363220"/>
            </a:xfrm>
            <a:custGeom>
              <a:avLst/>
              <a:gdLst/>
              <a:ahLst/>
              <a:cxnLst/>
              <a:rect l="l" t="t" r="r" b="b"/>
              <a:pathLst>
                <a:path w="380364" h="363220">
                  <a:moveTo>
                    <a:pt x="178816" y="210312"/>
                  </a:moveTo>
                  <a:lnTo>
                    <a:pt x="171577" y="210312"/>
                  </a:lnTo>
                  <a:lnTo>
                    <a:pt x="167259" y="210439"/>
                  </a:lnTo>
                  <a:lnTo>
                    <a:pt x="166243" y="210947"/>
                  </a:lnTo>
                  <a:lnTo>
                    <a:pt x="165862" y="211709"/>
                  </a:lnTo>
                  <a:lnTo>
                    <a:pt x="163703" y="214503"/>
                  </a:lnTo>
                  <a:lnTo>
                    <a:pt x="161798" y="214503"/>
                  </a:lnTo>
                  <a:lnTo>
                    <a:pt x="159766" y="211582"/>
                  </a:lnTo>
                  <a:lnTo>
                    <a:pt x="159385" y="210820"/>
                  </a:lnTo>
                  <a:lnTo>
                    <a:pt x="158242" y="210439"/>
                  </a:lnTo>
                  <a:lnTo>
                    <a:pt x="154051" y="210312"/>
                  </a:lnTo>
                  <a:lnTo>
                    <a:pt x="150622" y="210439"/>
                  </a:lnTo>
                  <a:lnTo>
                    <a:pt x="146812" y="210439"/>
                  </a:lnTo>
                  <a:lnTo>
                    <a:pt x="147193" y="220218"/>
                  </a:lnTo>
                  <a:lnTo>
                    <a:pt x="154178" y="227203"/>
                  </a:lnTo>
                  <a:lnTo>
                    <a:pt x="171704" y="226949"/>
                  </a:lnTo>
                  <a:lnTo>
                    <a:pt x="178562" y="219964"/>
                  </a:lnTo>
                  <a:lnTo>
                    <a:pt x="178816" y="210312"/>
                  </a:lnTo>
                  <a:close/>
                </a:path>
                <a:path w="380364" h="363220">
                  <a:moveTo>
                    <a:pt x="224536" y="210439"/>
                  </a:moveTo>
                  <a:lnTo>
                    <a:pt x="222758" y="210439"/>
                  </a:lnTo>
                  <a:lnTo>
                    <a:pt x="221107" y="210312"/>
                  </a:lnTo>
                  <a:lnTo>
                    <a:pt x="216154" y="210693"/>
                  </a:lnTo>
                  <a:lnTo>
                    <a:pt x="212471" y="209042"/>
                  </a:lnTo>
                  <a:lnTo>
                    <a:pt x="210058" y="213106"/>
                  </a:lnTo>
                  <a:lnTo>
                    <a:pt x="209677" y="213487"/>
                  </a:lnTo>
                  <a:lnTo>
                    <a:pt x="207264" y="212725"/>
                  </a:lnTo>
                  <a:lnTo>
                    <a:pt x="204978" y="211836"/>
                  </a:lnTo>
                  <a:lnTo>
                    <a:pt x="204216" y="210693"/>
                  </a:lnTo>
                  <a:lnTo>
                    <a:pt x="203200" y="210566"/>
                  </a:lnTo>
                  <a:lnTo>
                    <a:pt x="199771" y="210312"/>
                  </a:lnTo>
                  <a:lnTo>
                    <a:pt x="196342" y="210439"/>
                  </a:lnTo>
                  <a:lnTo>
                    <a:pt x="192532" y="210439"/>
                  </a:lnTo>
                  <a:lnTo>
                    <a:pt x="192913" y="220218"/>
                  </a:lnTo>
                  <a:lnTo>
                    <a:pt x="199771" y="227076"/>
                  </a:lnTo>
                  <a:lnTo>
                    <a:pt x="208661" y="227076"/>
                  </a:lnTo>
                  <a:lnTo>
                    <a:pt x="217424" y="226949"/>
                  </a:lnTo>
                  <a:lnTo>
                    <a:pt x="224282" y="219964"/>
                  </a:lnTo>
                  <a:lnTo>
                    <a:pt x="224536" y="210439"/>
                  </a:lnTo>
                  <a:close/>
                </a:path>
                <a:path w="380364" h="363220">
                  <a:moveTo>
                    <a:pt x="379984" y="28575"/>
                  </a:moveTo>
                  <a:lnTo>
                    <a:pt x="339471" y="1397"/>
                  </a:lnTo>
                  <a:lnTo>
                    <a:pt x="336931" y="0"/>
                  </a:lnTo>
                  <a:lnTo>
                    <a:pt x="329946" y="10414"/>
                  </a:lnTo>
                  <a:lnTo>
                    <a:pt x="349504" y="23622"/>
                  </a:lnTo>
                  <a:lnTo>
                    <a:pt x="349377" y="24511"/>
                  </a:lnTo>
                  <a:lnTo>
                    <a:pt x="180975" y="24511"/>
                  </a:lnTo>
                  <a:lnTo>
                    <a:pt x="163588" y="25209"/>
                  </a:lnTo>
                  <a:lnTo>
                    <a:pt x="113157" y="37084"/>
                  </a:lnTo>
                  <a:lnTo>
                    <a:pt x="71755" y="60096"/>
                  </a:lnTo>
                  <a:lnTo>
                    <a:pt x="38392" y="92367"/>
                  </a:lnTo>
                  <a:lnTo>
                    <a:pt x="14401" y="131762"/>
                  </a:lnTo>
                  <a:lnTo>
                    <a:pt x="1155" y="176187"/>
                  </a:lnTo>
                  <a:lnTo>
                    <a:pt x="0" y="223520"/>
                  </a:lnTo>
                  <a:lnTo>
                    <a:pt x="8724" y="263677"/>
                  </a:lnTo>
                  <a:lnTo>
                    <a:pt x="25285" y="299148"/>
                  </a:lnTo>
                  <a:lnTo>
                    <a:pt x="49479" y="329971"/>
                  </a:lnTo>
                  <a:lnTo>
                    <a:pt x="81153" y="356108"/>
                  </a:lnTo>
                  <a:lnTo>
                    <a:pt x="88392" y="360299"/>
                  </a:lnTo>
                  <a:lnTo>
                    <a:pt x="92202" y="362712"/>
                  </a:lnTo>
                  <a:lnTo>
                    <a:pt x="98552" y="351409"/>
                  </a:lnTo>
                  <a:lnTo>
                    <a:pt x="94615" y="349123"/>
                  </a:lnTo>
                  <a:lnTo>
                    <a:pt x="58394" y="320624"/>
                  </a:lnTo>
                  <a:lnTo>
                    <a:pt x="31915" y="284086"/>
                  </a:lnTo>
                  <a:lnTo>
                    <a:pt x="16141" y="242049"/>
                  </a:lnTo>
                  <a:lnTo>
                    <a:pt x="12039" y="197091"/>
                  </a:lnTo>
                  <a:lnTo>
                    <a:pt x="20574" y="151765"/>
                  </a:lnTo>
                  <a:lnTo>
                    <a:pt x="45059" y="104813"/>
                  </a:lnTo>
                  <a:lnTo>
                    <a:pt x="81635" y="68745"/>
                  </a:lnTo>
                  <a:lnTo>
                    <a:pt x="127533" y="45580"/>
                  </a:lnTo>
                  <a:lnTo>
                    <a:pt x="179959" y="37338"/>
                  </a:lnTo>
                  <a:lnTo>
                    <a:pt x="349377" y="37338"/>
                  </a:lnTo>
                  <a:lnTo>
                    <a:pt x="349504" y="38100"/>
                  </a:lnTo>
                  <a:lnTo>
                    <a:pt x="329946" y="51308"/>
                  </a:lnTo>
                  <a:lnTo>
                    <a:pt x="336931" y="61976"/>
                  </a:lnTo>
                  <a:lnTo>
                    <a:pt x="379984" y="33274"/>
                  </a:lnTo>
                  <a:lnTo>
                    <a:pt x="379984" y="285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85">
              <a:lnSpc>
                <a:spcPts val="760"/>
              </a:lnSpc>
            </a:pPr>
            <a:r>
              <a:rPr spc="-5" dirty="0"/>
              <a:t>29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10043" y="7951658"/>
            <a:ext cx="114300" cy="18942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760"/>
              </a:lnSpc>
            </a:pP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o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c</a:t>
            </a:r>
            <a:r>
              <a:rPr sz="700" spc="114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a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204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2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e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a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r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12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g</a:t>
            </a:r>
            <a:r>
              <a:rPr sz="700" spc="2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21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C</a:t>
            </a:r>
            <a:r>
              <a:rPr sz="700" spc="9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o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m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m</a:t>
            </a:r>
            <a:r>
              <a:rPr sz="700" spc="9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u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t</a:t>
            </a:r>
            <a:r>
              <a:rPr sz="700" spc="12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e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s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107681" y="9986987"/>
            <a:ext cx="311150" cy="179705"/>
            <a:chOff x="7107681" y="9986987"/>
            <a:chExt cx="311150" cy="17970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01197" y="10028970"/>
              <a:ext cx="131230" cy="13123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107681" y="9986987"/>
              <a:ext cx="311150" cy="179705"/>
            </a:xfrm>
            <a:custGeom>
              <a:avLst/>
              <a:gdLst/>
              <a:ahLst/>
              <a:cxnLst/>
              <a:rect l="l" t="t" r="r" b="b"/>
              <a:pathLst>
                <a:path w="311150" h="179704">
                  <a:moveTo>
                    <a:pt x="306704" y="0"/>
                  </a:moveTo>
                  <a:lnTo>
                    <a:pt x="302768" y="1054"/>
                  </a:lnTo>
                  <a:lnTo>
                    <a:pt x="302514" y="63"/>
                  </a:lnTo>
                  <a:lnTo>
                    <a:pt x="302385" y="12047"/>
                  </a:lnTo>
                  <a:lnTo>
                    <a:pt x="303291" y="25833"/>
                  </a:lnTo>
                  <a:lnTo>
                    <a:pt x="304889" y="39630"/>
                  </a:lnTo>
                  <a:lnTo>
                    <a:pt x="306832" y="51650"/>
                  </a:lnTo>
                  <a:lnTo>
                    <a:pt x="302011" y="71757"/>
                  </a:lnTo>
                  <a:lnTo>
                    <a:pt x="286369" y="91803"/>
                  </a:lnTo>
                  <a:lnTo>
                    <a:pt x="268416" y="107927"/>
                  </a:lnTo>
                  <a:lnTo>
                    <a:pt x="256667" y="116268"/>
                  </a:lnTo>
                  <a:lnTo>
                    <a:pt x="254253" y="117411"/>
                  </a:lnTo>
                  <a:lnTo>
                    <a:pt x="247776" y="124447"/>
                  </a:lnTo>
                  <a:lnTo>
                    <a:pt x="211665" y="154731"/>
                  </a:lnTo>
                  <a:lnTo>
                    <a:pt x="161101" y="174393"/>
                  </a:lnTo>
                  <a:lnTo>
                    <a:pt x="134635" y="171699"/>
                  </a:lnTo>
                  <a:lnTo>
                    <a:pt x="114004" y="161215"/>
                  </a:lnTo>
                  <a:lnTo>
                    <a:pt x="101219" y="146316"/>
                  </a:lnTo>
                  <a:lnTo>
                    <a:pt x="89308" y="130560"/>
                  </a:lnTo>
                  <a:lnTo>
                    <a:pt x="73183" y="118210"/>
                  </a:lnTo>
                  <a:lnTo>
                    <a:pt x="55106" y="109553"/>
                  </a:lnTo>
                  <a:lnTo>
                    <a:pt x="37338" y="104876"/>
                  </a:lnTo>
                  <a:lnTo>
                    <a:pt x="27481" y="101362"/>
                  </a:lnTo>
                  <a:lnTo>
                    <a:pt x="18684" y="95038"/>
                  </a:lnTo>
                  <a:lnTo>
                    <a:pt x="11245" y="87465"/>
                  </a:lnTo>
                  <a:lnTo>
                    <a:pt x="5461" y="80200"/>
                  </a:lnTo>
                  <a:lnTo>
                    <a:pt x="0" y="81648"/>
                  </a:lnTo>
                  <a:lnTo>
                    <a:pt x="36068" y="109969"/>
                  </a:lnTo>
                  <a:lnTo>
                    <a:pt x="52792" y="114654"/>
                  </a:lnTo>
                  <a:lnTo>
                    <a:pt x="69850" y="122807"/>
                  </a:lnTo>
                  <a:lnTo>
                    <a:pt x="85002" y="134234"/>
                  </a:lnTo>
                  <a:lnTo>
                    <a:pt x="96012" y="148742"/>
                  </a:lnTo>
                  <a:lnTo>
                    <a:pt x="107517" y="162982"/>
                  </a:lnTo>
                  <a:lnTo>
                    <a:pt x="125761" y="174072"/>
                  </a:lnTo>
                  <a:lnTo>
                    <a:pt x="149197" y="179514"/>
                  </a:lnTo>
                  <a:lnTo>
                    <a:pt x="176275" y="176809"/>
                  </a:lnTo>
                  <a:lnTo>
                    <a:pt x="213582" y="159407"/>
                  </a:lnTo>
                  <a:lnTo>
                    <a:pt x="253746" y="124968"/>
                  </a:lnTo>
                  <a:lnTo>
                    <a:pt x="256159" y="122199"/>
                  </a:lnTo>
                  <a:lnTo>
                    <a:pt x="258064" y="121678"/>
                  </a:lnTo>
                  <a:lnTo>
                    <a:pt x="269624" y="113625"/>
                  </a:lnTo>
                  <a:lnTo>
                    <a:pt x="288829" y="96753"/>
                  </a:lnTo>
                  <a:lnTo>
                    <a:pt x="305891" y="74821"/>
                  </a:lnTo>
                  <a:lnTo>
                    <a:pt x="311023" y="51587"/>
                  </a:lnTo>
                  <a:lnTo>
                    <a:pt x="308544" y="35995"/>
                  </a:lnTo>
                  <a:lnTo>
                    <a:pt x="307101" y="21512"/>
                  </a:lnTo>
                  <a:lnTo>
                    <a:pt x="306540" y="9169"/>
                  </a:lnTo>
                  <a:lnTo>
                    <a:pt x="3067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0513" y="9993781"/>
              <a:ext cx="230711" cy="152552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0" y="0"/>
            <a:ext cx="7559040" cy="10690860"/>
            <a:chOff x="0" y="0"/>
            <a:chExt cx="7559040" cy="10690860"/>
          </a:xfrm>
        </p:grpSpPr>
        <p:sp>
          <p:nvSpPr>
            <p:cNvPr id="8" name="object 8"/>
            <p:cNvSpPr/>
            <p:nvPr/>
          </p:nvSpPr>
          <p:spPr>
            <a:xfrm>
              <a:off x="0" y="0"/>
              <a:ext cx="346075" cy="10690860"/>
            </a:xfrm>
            <a:custGeom>
              <a:avLst/>
              <a:gdLst/>
              <a:ahLst/>
              <a:cxnLst/>
              <a:rect l="l" t="t" r="r" b="b"/>
              <a:pathLst>
                <a:path w="346075" h="10690860">
                  <a:moveTo>
                    <a:pt x="345948" y="0"/>
                  </a:moveTo>
                  <a:lnTo>
                    <a:pt x="0" y="0"/>
                  </a:lnTo>
                  <a:lnTo>
                    <a:pt x="0" y="10690859"/>
                  </a:lnTo>
                  <a:lnTo>
                    <a:pt x="345948" y="10690859"/>
                  </a:lnTo>
                  <a:lnTo>
                    <a:pt x="345948" y="0"/>
                  </a:lnTo>
                  <a:close/>
                </a:path>
              </a:pathLst>
            </a:custGeom>
            <a:solidFill>
              <a:srgbClr val="354F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3559314"/>
              <a:ext cx="1183005" cy="3337560"/>
            </a:xfrm>
            <a:custGeom>
              <a:avLst/>
              <a:gdLst/>
              <a:ahLst/>
              <a:cxnLst/>
              <a:rect l="l" t="t" r="r" b="b"/>
              <a:pathLst>
                <a:path w="1183005" h="3337559">
                  <a:moveTo>
                    <a:pt x="260604" y="1830438"/>
                  </a:moveTo>
                  <a:lnTo>
                    <a:pt x="257517" y="1787461"/>
                  </a:lnTo>
                  <a:lnTo>
                    <a:pt x="248285" y="1744992"/>
                  </a:lnTo>
                  <a:lnTo>
                    <a:pt x="232879" y="1703527"/>
                  </a:lnTo>
                  <a:lnTo>
                    <a:pt x="211328" y="1663598"/>
                  </a:lnTo>
                  <a:lnTo>
                    <a:pt x="183616" y="1625714"/>
                  </a:lnTo>
                  <a:lnTo>
                    <a:pt x="149745" y="1590408"/>
                  </a:lnTo>
                  <a:lnTo>
                    <a:pt x="104838" y="1541284"/>
                  </a:lnTo>
                  <a:lnTo>
                    <a:pt x="65913" y="1488160"/>
                  </a:lnTo>
                  <a:lnTo>
                    <a:pt x="32537" y="1432115"/>
                  </a:lnTo>
                  <a:lnTo>
                    <a:pt x="4279" y="1374228"/>
                  </a:lnTo>
                  <a:lnTo>
                    <a:pt x="0" y="1363535"/>
                  </a:lnTo>
                  <a:lnTo>
                    <a:pt x="0" y="1488757"/>
                  </a:lnTo>
                  <a:lnTo>
                    <a:pt x="25654" y="1529613"/>
                  </a:lnTo>
                  <a:lnTo>
                    <a:pt x="66255" y="1583131"/>
                  </a:lnTo>
                  <a:lnTo>
                    <a:pt x="112801" y="1633461"/>
                  </a:lnTo>
                  <a:lnTo>
                    <a:pt x="146100" y="1671447"/>
                  </a:lnTo>
                  <a:lnTo>
                    <a:pt x="171869" y="1711452"/>
                  </a:lnTo>
                  <a:lnTo>
                    <a:pt x="189776" y="1753514"/>
                  </a:lnTo>
                  <a:lnTo>
                    <a:pt x="199466" y="1797621"/>
                  </a:lnTo>
                  <a:lnTo>
                    <a:pt x="200609" y="1843798"/>
                  </a:lnTo>
                  <a:lnTo>
                    <a:pt x="192862" y="1892033"/>
                  </a:lnTo>
                  <a:lnTo>
                    <a:pt x="179539" y="1936978"/>
                  </a:lnTo>
                  <a:lnTo>
                    <a:pt x="160223" y="1980907"/>
                  </a:lnTo>
                  <a:lnTo>
                    <a:pt x="135636" y="2023452"/>
                  </a:lnTo>
                  <a:lnTo>
                    <a:pt x="106502" y="2064232"/>
                  </a:lnTo>
                  <a:lnTo>
                    <a:pt x="73533" y="2102840"/>
                  </a:lnTo>
                  <a:lnTo>
                    <a:pt x="37452" y="2138896"/>
                  </a:lnTo>
                  <a:lnTo>
                    <a:pt x="0" y="2171141"/>
                  </a:lnTo>
                  <a:lnTo>
                    <a:pt x="0" y="2246719"/>
                  </a:lnTo>
                  <a:lnTo>
                    <a:pt x="59728" y="2201583"/>
                  </a:lnTo>
                  <a:lnTo>
                    <a:pt x="98171" y="2166569"/>
                  </a:lnTo>
                  <a:lnTo>
                    <a:pt x="134175" y="2128596"/>
                  </a:lnTo>
                  <a:lnTo>
                    <a:pt x="167081" y="2087968"/>
                  </a:lnTo>
                  <a:lnTo>
                    <a:pt x="196227" y="2044928"/>
                  </a:lnTo>
                  <a:lnTo>
                    <a:pt x="220941" y="1999780"/>
                  </a:lnTo>
                  <a:lnTo>
                    <a:pt x="240563" y="1952790"/>
                  </a:lnTo>
                  <a:lnTo>
                    <a:pt x="254444" y="1904225"/>
                  </a:lnTo>
                  <a:lnTo>
                    <a:pt x="260502" y="1848916"/>
                  </a:lnTo>
                  <a:lnTo>
                    <a:pt x="260604" y="1830438"/>
                  </a:lnTo>
                  <a:close/>
                </a:path>
                <a:path w="1183005" h="3337559">
                  <a:moveTo>
                    <a:pt x="925068" y="2076437"/>
                  </a:moveTo>
                  <a:lnTo>
                    <a:pt x="922794" y="2036559"/>
                  </a:lnTo>
                  <a:lnTo>
                    <a:pt x="916012" y="1994966"/>
                  </a:lnTo>
                  <a:lnTo>
                    <a:pt x="904773" y="1951748"/>
                  </a:lnTo>
                  <a:lnTo>
                    <a:pt x="889127" y="1907019"/>
                  </a:lnTo>
                  <a:lnTo>
                    <a:pt x="869124" y="1860867"/>
                  </a:lnTo>
                  <a:lnTo>
                    <a:pt x="844816" y="1813407"/>
                  </a:lnTo>
                  <a:lnTo>
                    <a:pt x="816241" y="1764715"/>
                  </a:lnTo>
                  <a:lnTo>
                    <a:pt x="783475" y="1714906"/>
                  </a:lnTo>
                  <a:lnTo>
                    <a:pt x="746556" y="1664068"/>
                  </a:lnTo>
                  <a:lnTo>
                    <a:pt x="680237" y="1575854"/>
                  </a:lnTo>
                  <a:lnTo>
                    <a:pt x="621004" y="1495450"/>
                  </a:lnTo>
                  <a:lnTo>
                    <a:pt x="568452" y="1422387"/>
                  </a:lnTo>
                  <a:lnTo>
                    <a:pt x="522185" y="1356207"/>
                  </a:lnTo>
                  <a:lnTo>
                    <a:pt x="481812" y="1296441"/>
                  </a:lnTo>
                  <a:lnTo>
                    <a:pt x="446951" y="1242618"/>
                  </a:lnTo>
                  <a:lnTo>
                    <a:pt x="417195" y="1194257"/>
                  </a:lnTo>
                  <a:lnTo>
                    <a:pt x="392163" y="1150912"/>
                  </a:lnTo>
                  <a:lnTo>
                    <a:pt x="371449" y="1112088"/>
                  </a:lnTo>
                  <a:lnTo>
                    <a:pt x="354660" y="1077353"/>
                  </a:lnTo>
                  <a:lnTo>
                    <a:pt x="331317" y="1018184"/>
                  </a:lnTo>
                  <a:lnTo>
                    <a:pt x="318985" y="969683"/>
                  </a:lnTo>
                  <a:lnTo>
                    <a:pt x="314502" y="928090"/>
                  </a:lnTo>
                  <a:lnTo>
                    <a:pt x="314236" y="908710"/>
                  </a:lnTo>
                  <a:lnTo>
                    <a:pt x="314744" y="889647"/>
                  </a:lnTo>
                  <a:lnTo>
                    <a:pt x="315658" y="870445"/>
                  </a:lnTo>
                  <a:lnTo>
                    <a:pt x="315658" y="851903"/>
                  </a:lnTo>
                  <a:lnTo>
                    <a:pt x="314426" y="784707"/>
                  </a:lnTo>
                  <a:lnTo>
                    <a:pt x="309562" y="743813"/>
                  </a:lnTo>
                  <a:lnTo>
                    <a:pt x="301371" y="699477"/>
                  </a:lnTo>
                  <a:lnTo>
                    <a:pt x="289496" y="652767"/>
                  </a:lnTo>
                  <a:lnTo>
                    <a:pt x="273558" y="604774"/>
                  </a:lnTo>
                  <a:lnTo>
                    <a:pt x="253174" y="556552"/>
                  </a:lnTo>
                  <a:lnTo>
                    <a:pt x="228003" y="509181"/>
                  </a:lnTo>
                  <a:lnTo>
                    <a:pt x="197650" y="463715"/>
                  </a:lnTo>
                  <a:lnTo>
                    <a:pt x="161772" y="421246"/>
                  </a:lnTo>
                  <a:lnTo>
                    <a:pt x="123659" y="387007"/>
                  </a:lnTo>
                  <a:lnTo>
                    <a:pt x="83083" y="358127"/>
                  </a:lnTo>
                  <a:lnTo>
                    <a:pt x="39814" y="334746"/>
                  </a:lnTo>
                  <a:lnTo>
                    <a:pt x="0" y="319405"/>
                  </a:lnTo>
                  <a:lnTo>
                    <a:pt x="0" y="388327"/>
                  </a:lnTo>
                  <a:lnTo>
                    <a:pt x="41389" y="407123"/>
                  </a:lnTo>
                  <a:lnTo>
                    <a:pt x="82334" y="433057"/>
                  </a:lnTo>
                  <a:lnTo>
                    <a:pt x="118681" y="464299"/>
                  </a:lnTo>
                  <a:lnTo>
                    <a:pt x="152717" y="503732"/>
                  </a:lnTo>
                  <a:lnTo>
                    <a:pt x="181229" y="547255"/>
                  </a:lnTo>
                  <a:lnTo>
                    <a:pt x="204635" y="593521"/>
                  </a:lnTo>
                  <a:lnTo>
                    <a:pt x="223316" y="641159"/>
                  </a:lnTo>
                  <a:lnTo>
                    <a:pt x="237693" y="688784"/>
                  </a:lnTo>
                  <a:lnTo>
                    <a:pt x="248170" y="735050"/>
                  </a:lnTo>
                  <a:lnTo>
                    <a:pt x="255155" y="778573"/>
                  </a:lnTo>
                  <a:lnTo>
                    <a:pt x="259041" y="817981"/>
                  </a:lnTo>
                  <a:lnTo>
                    <a:pt x="260261" y="851903"/>
                  </a:lnTo>
                  <a:lnTo>
                    <a:pt x="260261" y="870445"/>
                  </a:lnTo>
                  <a:lnTo>
                    <a:pt x="259346" y="892467"/>
                  </a:lnTo>
                  <a:lnTo>
                    <a:pt x="258851" y="914146"/>
                  </a:lnTo>
                  <a:lnTo>
                    <a:pt x="260667" y="958494"/>
                  </a:lnTo>
                  <a:lnTo>
                    <a:pt x="268960" y="1007414"/>
                  </a:lnTo>
                  <a:lnTo>
                    <a:pt x="286931" y="1064806"/>
                  </a:lnTo>
                  <a:lnTo>
                    <a:pt x="317842" y="1134605"/>
                  </a:lnTo>
                  <a:lnTo>
                    <a:pt x="339140" y="1175385"/>
                  </a:lnTo>
                  <a:lnTo>
                    <a:pt x="364896" y="1220736"/>
                  </a:lnTo>
                  <a:lnTo>
                    <a:pt x="395490" y="1271143"/>
                  </a:lnTo>
                  <a:lnTo>
                    <a:pt x="431342" y="1327099"/>
                  </a:lnTo>
                  <a:lnTo>
                    <a:pt x="472833" y="1389087"/>
                  </a:lnTo>
                  <a:lnTo>
                    <a:pt x="520395" y="1457617"/>
                  </a:lnTo>
                  <a:lnTo>
                    <a:pt x="574421" y="1533156"/>
                  </a:lnTo>
                  <a:lnTo>
                    <a:pt x="635304" y="1616202"/>
                  </a:lnTo>
                  <a:lnTo>
                    <a:pt x="703465" y="1707248"/>
                  </a:lnTo>
                  <a:lnTo>
                    <a:pt x="743165" y="1761858"/>
                  </a:lnTo>
                  <a:lnTo>
                    <a:pt x="777328" y="1814880"/>
                  </a:lnTo>
                  <a:lnTo>
                    <a:pt x="805954" y="1866214"/>
                  </a:lnTo>
                  <a:lnTo>
                    <a:pt x="829030" y="1915731"/>
                  </a:lnTo>
                  <a:lnTo>
                    <a:pt x="846582" y="1963331"/>
                  </a:lnTo>
                  <a:lnTo>
                    <a:pt x="858583" y="2008911"/>
                  </a:lnTo>
                  <a:lnTo>
                    <a:pt x="865047" y="2052332"/>
                  </a:lnTo>
                  <a:lnTo>
                    <a:pt x="865974" y="2093506"/>
                  </a:lnTo>
                  <a:lnTo>
                    <a:pt x="861352" y="2132317"/>
                  </a:lnTo>
                  <a:lnTo>
                    <a:pt x="831799" y="2209330"/>
                  </a:lnTo>
                  <a:lnTo>
                    <a:pt x="805510" y="2246274"/>
                  </a:lnTo>
                  <a:lnTo>
                    <a:pt x="773303" y="2279688"/>
                  </a:lnTo>
                  <a:lnTo>
                    <a:pt x="736155" y="2309761"/>
                  </a:lnTo>
                  <a:lnTo>
                    <a:pt x="695032" y="2336723"/>
                  </a:lnTo>
                  <a:lnTo>
                    <a:pt x="650925" y="2360752"/>
                  </a:lnTo>
                  <a:lnTo>
                    <a:pt x="604799" y="2382062"/>
                  </a:lnTo>
                  <a:lnTo>
                    <a:pt x="557631" y="2400846"/>
                  </a:lnTo>
                  <a:lnTo>
                    <a:pt x="510387" y="2417318"/>
                  </a:lnTo>
                  <a:lnTo>
                    <a:pt x="464058" y="2431669"/>
                  </a:lnTo>
                  <a:lnTo>
                    <a:pt x="419620" y="2444102"/>
                  </a:lnTo>
                  <a:lnTo>
                    <a:pt x="378028" y="2454833"/>
                  </a:lnTo>
                  <a:lnTo>
                    <a:pt x="340283" y="2464041"/>
                  </a:lnTo>
                  <a:lnTo>
                    <a:pt x="321818" y="2470137"/>
                  </a:lnTo>
                  <a:lnTo>
                    <a:pt x="281406" y="2478316"/>
                  </a:lnTo>
                  <a:lnTo>
                    <a:pt x="243319" y="2484742"/>
                  </a:lnTo>
                  <a:lnTo>
                    <a:pt x="132803" y="2500490"/>
                  </a:lnTo>
                  <a:lnTo>
                    <a:pt x="93611" y="2507323"/>
                  </a:lnTo>
                  <a:lnTo>
                    <a:pt x="55956" y="2516365"/>
                  </a:lnTo>
                  <a:lnTo>
                    <a:pt x="19342" y="2528735"/>
                  </a:lnTo>
                  <a:lnTo>
                    <a:pt x="0" y="2537739"/>
                  </a:lnTo>
                  <a:lnTo>
                    <a:pt x="0" y="2608122"/>
                  </a:lnTo>
                  <a:lnTo>
                    <a:pt x="23850" y="2595461"/>
                  </a:lnTo>
                  <a:lnTo>
                    <a:pt x="59626" y="2582037"/>
                  </a:lnTo>
                  <a:lnTo>
                    <a:pt x="97078" y="2572105"/>
                  </a:lnTo>
                  <a:lnTo>
                    <a:pt x="137007" y="2564053"/>
                  </a:lnTo>
                  <a:lnTo>
                    <a:pt x="180238" y="2556243"/>
                  </a:lnTo>
                  <a:lnTo>
                    <a:pt x="213804" y="2551480"/>
                  </a:lnTo>
                  <a:lnTo>
                    <a:pt x="250253" y="2545550"/>
                  </a:lnTo>
                  <a:lnTo>
                    <a:pt x="290169" y="2537282"/>
                  </a:lnTo>
                  <a:lnTo>
                    <a:pt x="334124" y="2525509"/>
                  </a:lnTo>
                  <a:lnTo>
                    <a:pt x="352602" y="2519413"/>
                  </a:lnTo>
                  <a:lnTo>
                    <a:pt x="390245" y="2510891"/>
                  </a:lnTo>
                  <a:lnTo>
                    <a:pt x="431419" y="2500998"/>
                  </a:lnTo>
                  <a:lnTo>
                    <a:pt x="475310" y="2489492"/>
                  </a:lnTo>
                  <a:lnTo>
                    <a:pt x="521106" y="2476131"/>
                  </a:lnTo>
                  <a:lnTo>
                    <a:pt x="568020" y="2460675"/>
                  </a:lnTo>
                  <a:lnTo>
                    <a:pt x="615213" y="2442883"/>
                  </a:lnTo>
                  <a:lnTo>
                    <a:pt x="661911" y="2422499"/>
                  </a:lnTo>
                  <a:lnTo>
                    <a:pt x="707288" y="2399296"/>
                  </a:lnTo>
                  <a:lnTo>
                    <a:pt x="750531" y="2373033"/>
                  </a:lnTo>
                  <a:lnTo>
                    <a:pt x="790841" y="2343454"/>
                  </a:lnTo>
                  <a:lnTo>
                    <a:pt x="827417" y="2310320"/>
                  </a:lnTo>
                  <a:lnTo>
                    <a:pt x="859434" y="2273389"/>
                  </a:lnTo>
                  <a:lnTo>
                    <a:pt x="886091" y="2232431"/>
                  </a:lnTo>
                  <a:lnTo>
                    <a:pt x="906602" y="2187181"/>
                  </a:lnTo>
                  <a:lnTo>
                    <a:pt x="920445" y="2134095"/>
                  </a:lnTo>
                  <a:lnTo>
                    <a:pt x="923912" y="2106714"/>
                  </a:lnTo>
                  <a:lnTo>
                    <a:pt x="925068" y="2076437"/>
                  </a:lnTo>
                  <a:close/>
                </a:path>
                <a:path w="1183005" h="3337559">
                  <a:moveTo>
                    <a:pt x="1182636" y="1977377"/>
                  </a:moveTo>
                  <a:lnTo>
                    <a:pt x="1181481" y="1926513"/>
                  </a:lnTo>
                  <a:lnTo>
                    <a:pt x="1178013" y="1875066"/>
                  </a:lnTo>
                  <a:lnTo>
                    <a:pt x="1172235" y="1822450"/>
                  </a:lnTo>
                  <a:lnTo>
                    <a:pt x="1164170" y="1768081"/>
                  </a:lnTo>
                  <a:lnTo>
                    <a:pt x="1150340" y="1696974"/>
                  </a:lnTo>
                  <a:lnTo>
                    <a:pt x="1135024" y="1629105"/>
                  </a:lnTo>
                  <a:lnTo>
                    <a:pt x="1118425" y="1564449"/>
                  </a:lnTo>
                  <a:lnTo>
                    <a:pt x="1100696" y="1502943"/>
                  </a:lnTo>
                  <a:lnTo>
                    <a:pt x="1082027" y="1444510"/>
                  </a:lnTo>
                  <a:lnTo>
                    <a:pt x="1062596" y="1389100"/>
                  </a:lnTo>
                  <a:lnTo>
                    <a:pt x="1042593" y="1336649"/>
                  </a:lnTo>
                  <a:lnTo>
                    <a:pt x="1022184" y="1287094"/>
                  </a:lnTo>
                  <a:lnTo>
                    <a:pt x="1001572" y="1240383"/>
                  </a:lnTo>
                  <a:lnTo>
                    <a:pt x="980909" y="1196454"/>
                  </a:lnTo>
                  <a:lnTo>
                    <a:pt x="960399" y="1155255"/>
                  </a:lnTo>
                  <a:lnTo>
                    <a:pt x="940206" y="1116698"/>
                  </a:lnTo>
                  <a:lnTo>
                    <a:pt x="920508" y="1080757"/>
                  </a:lnTo>
                  <a:lnTo>
                    <a:pt x="901509" y="1047343"/>
                  </a:lnTo>
                  <a:lnTo>
                    <a:pt x="866267" y="987907"/>
                  </a:lnTo>
                  <a:lnTo>
                    <a:pt x="828763" y="927188"/>
                  </a:lnTo>
                  <a:lnTo>
                    <a:pt x="811174" y="897204"/>
                  </a:lnTo>
                  <a:lnTo>
                    <a:pt x="799350" y="871804"/>
                  </a:lnTo>
                  <a:lnTo>
                    <a:pt x="795032" y="851014"/>
                  </a:lnTo>
                  <a:lnTo>
                    <a:pt x="791451" y="837755"/>
                  </a:lnTo>
                  <a:lnTo>
                    <a:pt x="776846" y="793343"/>
                  </a:lnTo>
                  <a:lnTo>
                    <a:pt x="752729" y="729005"/>
                  </a:lnTo>
                  <a:lnTo>
                    <a:pt x="737260" y="690816"/>
                  </a:lnTo>
                  <a:lnTo>
                    <a:pt x="719582" y="649389"/>
                  </a:lnTo>
                  <a:lnTo>
                    <a:pt x="699782" y="605307"/>
                  </a:lnTo>
                  <a:lnTo>
                    <a:pt x="677900" y="559142"/>
                  </a:lnTo>
                  <a:lnTo>
                    <a:pt x="654024" y="511505"/>
                  </a:lnTo>
                  <a:lnTo>
                    <a:pt x="628180" y="462940"/>
                  </a:lnTo>
                  <a:lnTo>
                    <a:pt x="600468" y="414058"/>
                  </a:lnTo>
                  <a:lnTo>
                    <a:pt x="570915" y="365429"/>
                  </a:lnTo>
                  <a:lnTo>
                    <a:pt x="539597" y="317652"/>
                  </a:lnTo>
                  <a:lnTo>
                    <a:pt x="506577" y="271284"/>
                  </a:lnTo>
                  <a:lnTo>
                    <a:pt x="471919" y="226910"/>
                  </a:lnTo>
                  <a:lnTo>
                    <a:pt x="435673" y="185140"/>
                  </a:lnTo>
                  <a:lnTo>
                    <a:pt x="397916" y="146519"/>
                  </a:lnTo>
                  <a:lnTo>
                    <a:pt x="358698" y="111658"/>
                  </a:lnTo>
                  <a:lnTo>
                    <a:pt x="318084" y="81127"/>
                  </a:lnTo>
                  <a:lnTo>
                    <a:pt x="276136" y="55511"/>
                  </a:lnTo>
                  <a:lnTo>
                    <a:pt x="232918" y="35382"/>
                  </a:lnTo>
                  <a:lnTo>
                    <a:pt x="188480" y="21348"/>
                  </a:lnTo>
                  <a:lnTo>
                    <a:pt x="142900" y="13957"/>
                  </a:lnTo>
                  <a:lnTo>
                    <a:pt x="78625" y="8623"/>
                  </a:lnTo>
                  <a:lnTo>
                    <a:pt x="15290" y="1930"/>
                  </a:lnTo>
                  <a:lnTo>
                    <a:pt x="0" y="0"/>
                  </a:lnTo>
                  <a:lnTo>
                    <a:pt x="0" y="50355"/>
                  </a:lnTo>
                  <a:lnTo>
                    <a:pt x="36309" y="54610"/>
                  </a:lnTo>
                  <a:lnTo>
                    <a:pt x="85344" y="59524"/>
                  </a:lnTo>
                  <a:lnTo>
                    <a:pt x="130594" y="63233"/>
                  </a:lnTo>
                  <a:lnTo>
                    <a:pt x="172250" y="70421"/>
                  </a:lnTo>
                  <a:lnTo>
                    <a:pt x="213271" y="84785"/>
                  </a:lnTo>
                  <a:lnTo>
                    <a:pt x="253530" y="105664"/>
                  </a:lnTo>
                  <a:lnTo>
                    <a:pt x="292925" y="132397"/>
                  </a:lnTo>
                  <a:lnTo>
                    <a:pt x="331343" y="164312"/>
                  </a:lnTo>
                  <a:lnTo>
                    <a:pt x="368668" y="200748"/>
                  </a:lnTo>
                  <a:lnTo>
                    <a:pt x="404799" y="241007"/>
                  </a:lnTo>
                  <a:lnTo>
                    <a:pt x="439610" y="284454"/>
                  </a:lnTo>
                  <a:lnTo>
                    <a:pt x="473011" y="330403"/>
                  </a:lnTo>
                  <a:lnTo>
                    <a:pt x="504875" y="378180"/>
                  </a:lnTo>
                  <a:lnTo>
                    <a:pt x="535101" y="427126"/>
                  </a:lnTo>
                  <a:lnTo>
                    <a:pt x="563562" y="476567"/>
                  </a:lnTo>
                  <a:lnTo>
                    <a:pt x="590169" y="525830"/>
                  </a:lnTo>
                  <a:lnTo>
                    <a:pt x="614794" y="574255"/>
                  </a:lnTo>
                  <a:lnTo>
                    <a:pt x="637336" y="621169"/>
                  </a:lnTo>
                  <a:lnTo>
                    <a:pt x="657669" y="665911"/>
                  </a:lnTo>
                  <a:lnTo>
                    <a:pt x="675703" y="707783"/>
                  </a:lnTo>
                  <a:lnTo>
                    <a:pt x="691311" y="746150"/>
                  </a:lnTo>
                  <a:lnTo>
                    <a:pt x="714832" y="809637"/>
                  </a:lnTo>
                  <a:lnTo>
                    <a:pt x="727354" y="851014"/>
                  </a:lnTo>
                  <a:lnTo>
                    <a:pt x="735330" y="875525"/>
                  </a:lnTo>
                  <a:lnTo>
                    <a:pt x="749655" y="904087"/>
                  </a:lnTo>
                  <a:lnTo>
                    <a:pt x="769747" y="938441"/>
                  </a:lnTo>
                  <a:lnTo>
                    <a:pt x="810831" y="1006386"/>
                  </a:lnTo>
                  <a:lnTo>
                    <a:pt x="827760" y="1034707"/>
                  </a:lnTo>
                  <a:lnTo>
                    <a:pt x="864285" y="1098270"/>
                  </a:lnTo>
                  <a:lnTo>
                    <a:pt x="883551" y="1133640"/>
                  </a:lnTo>
                  <a:lnTo>
                    <a:pt x="903262" y="1171473"/>
                  </a:lnTo>
                  <a:lnTo>
                    <a:pt x="923277" y="1211846"/>
                  </a:lnTo>
                  <a:lnTo>
                    <a:pt x="943394" y="1254810"/>
                  </a:lnTo>
                  <a:lnTo>
                    <a:pt x="963472" y="1300429"/>
                  </a:lnTo>
                  <a:lnTo>
                    <a:pt x="983348" y="1348752"/>
                  </a:lnTo>
                  <a:lnTo>
                    <a:pt x="1002830" y="1399857"/>
                  </a:lnTo>
                  <a:lnTo>
                    <a:pt x="1021791" y="1453794"/>
                  </a:lnTo>
                  <a:lnTo>
                    <a:pt x="1040028" y="1510626"/>
                  </a:lnTo>
                  <a:lnTo>
                    <a:pt x="1057402" y="1570405"/>
                  </a:lnTo>
                  <a:lnTo>
                    <a:pt x="1073746" y="1633207"/>
                  </a:lnTo>
                  <a:lnTo>
                    <a:pt x="1088872" y="1699082"/>
                  </a:lnTo>
                  <a:lnTo>
                    <a:pt x="1102652" y="1768081"/>
                  </a:lnTo>
                  <a:lnTo>
                    <a:pt x="1112494" y="1828901"/>
                  </a:lnTo>
                  <a:lnTo>
                    <a:pt x="1118895" y="1888197"/>
                  </a:lnTo>
                  <a:lnTo>
                    <a:pt x="1121994" y="1945944"/>
                  </a:lnTo>
                  <a:lnTo>
                    <a:pt x="1121943" y="2002104"/>
                  </a:lnTo>
                  <a:lnTo>
                    <a:pt x="1118895" y="2056625"/>
                  </a:lnTo>
                  <a:lnTo>
                    <a:pt x="1112989" y="2109470"/>
                  </a:lnTo>
                  <a:lnTo>
                    <a:pt x="1104379" y="2160587"/>
                  </a:lnTo>
                  <a:lnTo>
                    <a:pt x="1093177" y="2210066"/>
                  </a:lnTo>
                  <a:lnTo>
                    <a:pt x="1079627" y="2257526"/>
                  </a:lnTo>
                  <a:lnTo>
                    <a:pt x="1063790" y="2303259"/>
                  </a:lnTo>
                  <a:lnTo>
                    <a:pt x="1045832" y="2347112"/>
                  </a:lnTo>
                  <a:lnTo>
                    <a:pt x="1025918" y="2389035"/>
                  </a:lnTo>
                  <a:lnTo>
                    <a:pt x="1004176" y="2428989"/>
                  </a:lnTo>
                  <a:lnTo>
                    <a:pt x="980770" y="2466949"/>
                  </a:lnTo>
                  <a:lnTo>
                    <a:pt x="955840" y="2502852"/>
                  </a:lnTo>
                  <a:lnTo>
                    <a:pt x="929538" y="2536672"/>
                  </a:lnTo>
                  <a:lnTo>
                    <a:pt x="902017" y="2568359"/>
                  </a:lnTo>
                  <a:lnTo>
                    <a:pt x="873417" y="2597874"/>
                  </a:lnTo>
                  <a:lnTo>
                    <a:pt x="843889" y="2625179"/>
                  </a:lnTo>
                  <a:lnTo>
                    <a:pt x="813574" y="2650236"/>
                  </a:lnTo>
                  <a:lnTo>
                    <a:pt x="782637" y="2672994"/>
                  </a:lnTo>
                  <a:lnTo>
                    <a:pt x="719442" y="2711475"/>
                  </a:lnTo>
                  <a:lnTo>
                    <a:pt x="655510" y="2740266"/>
                  </a:lnTo>
                  <a:lnTo>
                    <a:pt x="543814" y="2771610"/>
                  </a:lnTo>
                  <a:lnTo>
                    <a:pt x="496430" y="2787700"/>
                  </a:lnTo>
                  <a:lnTo>
                    <a:pt x="449948" y="2807093"/>
                  </a:lnTo>
                  <a:lnTo>
                    <a:pt x="404482" y="2829572"/>
                  </a:lnTo>
                  <a:lnTo>
                    <a:pt x="360121" y="2854883"/>
                  </a:lnTo>
                  <a:lnTo>
                    <a:pt x="316953" y="2882798"/>
                  </a:lnTo>
                  <a:lnTo>
                    <a:pt x="275094" y="2913075"/>
                  </a:lnTo>
                  <a:lnTo>
                    <a:pt x="234619" y="2945473"/>
                  </a:lnTo>
                  <a:lnTo>
                    <a:pt x="195630" y="2979763"/>
                  </a:lnTo>
                  <a:lnTo>
                    <a:pt x="158242" y="3015704"/>
                  </a:lnTo>
                  <a:lnTo>
                    <a:pt x="122529" y="3053067"/>
                  </a:lnTo>
                  <a:lnTo>
                    <a:pt x="88595" y="3091611"/>
                  </a:lnTo>
                  <a:lnTo>
                    <a:pt x="56540" y="3131096"/>
                  </a:lnTo>
                  <a:lnTo>
                    <a:pt x="26466" y="3171279"/>
                  </a:lnTo>
                  <a:lnTo>
                    <a:pt x="0" y="3209709"/>
                  </a:lnTo>
                  <a:lnTo>
                    <a:pt x="0" y="3337191"/>
                  </a:lnTo>
                  <a:lnTo>
                    <a:pt x="6273" y="3325812"/>
                  </a:lnTo>
                  <a:lnTo>
                    <a:pt x="30670" y="3285439"/>
                  </a:lnTo>
                  <a:lnTo>
                    <a:pt x="57277" y="3244977"/>
                  </a:lnTo>
                  <a:lnTo>
                    <a:pt x="85979" y="3204730"/>
                  </a:lnTo>
                  <a:lnTo>
                    <a:pt x="116687" y="3164954"/>
                  </a:lnTo>
                  <a:lnTo>
                    <a:pt x="149288" y="3125952"/>
                  </a:lnTo>
                  <a:lnTo>
                    <a:pt x="183692" y="3087979"/>
                  </a:lnTo>
                  <a:lnTo>
                    <a:pt x="219798" y="3051327"/>
                  </a:lnTo>
                  <a:lnTo>
                    <a:pt x="257492" y="3016275"/>
                  </a:lnTo>
                  <a:lnTo>
                    <a:pt x="296672" y="2983090"/>
                  </a:lnTo>
                  <a:lnTo>
                    <a:pt x="337261" y="2952077"/>
                  </a:lnTo>
                  <a:lnTo>
                    <a:pt x="379133" y="2923476"/>
                  </a:lnTo>
                  <a:lnTo>
                    <a:pt x="422186" y="2897594"/>
                  </a:lnTo>
                  <a:lnTo>
                    <a:pt x="466344" y="2874708"/>
                  </a:lnTo>
                  <a:lnTo>
                    <a:pt x="511479" y="2855087"/>
                  </a:lnTo>
                  <a:lnTo>
                    <a:pt x="557504" y="2839008"/>
                  </a:lnTo>
                  <a:lnTo>
                    <a:pt x="604316" y="2826753"/>
                  </a:lnTo>
                  <a:lnTo>
                    <a:pt x="639064" y="2818028"/>
                  </a:lnTo>
                  <a:lnTo>
                    <a:pt x="674204" y="2806357"/>
                  </a:lnTo>
                  <a:lnTo>
                    <a:pt x="709536" y="2791790"/>
                  </a:lnTo>
                  <a:lnTo>
                    <a:pt x="744893" y="2774378"/>
                  </a:lnTo>
                  <a:lnTo>
                    <a:pt x="780084" y="2754198"/>
                  </a:lnTo>
                  <a:lnTo>
                    <a:pt x="814946" y="2731287"/>
                  </a:lnTo>
                  <a:lnTo>
                    <a:pt x="849299" y="2705697"/>
                  </a:lnTo>
                  <a:lnTo>
                    <a:pt x="882942" y="2677490"/>
                  </a:lnTo>
                  <a:lnTo>
                    <a:pt x="915720" y="2646730"/>
                  </a:lnTo>
                  <a:lnTo>
                    <a:pt x="947445" y="2613444"/>
                  </a:lnTo>
                  <a:lnTo>
                    <a:pt x="977938" y="2577719"/>
                  </a:lnTo>
                  <a:lnTo>
                    <a:pt x="1007021" y="2539581"/>
                  </a:lnTo>
                  <a:lnTo>
                    <a:pt x="1034516" y="2499106"/>
                  </a:lnTo>
                  <a:lnTo>
                    <a:pt x="1060246" y="2456345"/>
                  </a:lnTo>
                  <a:lnTo>
                    <a:pt x="1084021" y="2411336"/>
                  </a:lnTo>
                  <a:lnTo>
                    <a:pt x="1105674" y="2364155"/>
                  </a:lnTo>
                  <a:lnTo>
                    <a:pt x="1125016" y="2314841"/>
                  </a:lnTo>
                  <a:lnTo>
                    <a:pt x="1141869" y="2263470"/>
                  </a:lnTo>
                  <a:lnTo>
                    <a:pt x="1156093" y="2209965"/>
                  </a:lnTo>
                  <a:lnTo>
                    <a:pt x="1167422" y="2154707"/>
                  </a:lnTo>
                  <a:lnTo>
                    <a:pt x="1175753" y="2097430"/>
                  </a:lnTo>
                  <a:lnTo>
                    <a:pt x="1180884" y="2038311"/>
                  </a:lnTo>
                  <a:lnTo>
                    <a:pt x="1182636" y="1977377"/>
                  </a:lnTo>
                  <a:close/>
                </a:path>
              </a:pathLst>
            </a:custGeom>
            <a:solidFill>
              <a:srgbClr val="EB73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45947" y="0"/>
              <a:ext cx="1823085" cy="10690860"/>
            </a:xfrm>
            <a:custGeom>
              <a:avLst/>
              <a:gdLst/>
              <a:ahLst/>
              <a:cxnLst/>
              <a:rect l="l" t="t" r="r" b="b"/>
              <a:pathLst>
                <a:path w="1823085" h="10690860">
                  <a:moveTo>
                    <a:pt x="1822704" y="0"/>
                  </a:moveTo>
                  <a:lnTo>
                    <a:pt x="0" y="0"/>
                  </a:lnTo>
                  <a:lnTo>
                    <a:pt x="0" y="10690860"/>
                  </a:lnTo>
                  <a:lnTo>
                    <a:pt x="1822704" y="10690860"/>
                  </a:lnTo>
                  <a:lnTo>
                    <a:pt x="18227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1124" y="2407919"/>
              <a:ext cx="6947916" cy="4498847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799287" y="1122044"/>
            <a:ext cx="6071870" cy="803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EB7339"/>
                </a:solidFill>
                <a:latin typeface="Calibri"/>
                <a:cs typeface="Calibri"/>
              </a:rPr>
              <a:t>Wild</a:t>
            </a:r>
            <a:r>
              <a:rPr sz="1100" b="1" spc="-1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Work</a:t>
            </a:r>
            <a:r>
              <a:rPr sz="1100" b="1" spc="-2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EB7339"/>
                </a:solidFill>
                <a:latin typeface="Calibri"/>
                <a:cs typeface="Calibri"/>
              </a:rPr>
              <a:t>está</a:t>
            </a:r>
            <a:r>
              <a:rPr sz="1100" b="1" spc="-3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EB7339"/>
                </a:solidFill>
                <a:latin typeface="Calibri"/>
                <a:cs typeface="Calibri"/>
              </a:rPr>
              <a:t>a</a:t>
            </a:r>
            <a:r>
              <a:rPr sz="1100" b="1" spc="-1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EB7339"/>
                </a:solidFill>
                <a:latin typeface="Calibri"/>
                <a:cs typeface="Calibri"/>
              </a:rPr>
              <a:t>crescer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000">
              <a:latin typeface="Calibri"/>
              <a:cs typeface="Calibri"/>
            </a:endParaRPr>
          </a:p>
          <a:p>
            <a:pPr marL="12700" marR="5080" algn="just">
              <a:lnSpc>
                <a:spcPts val="1200"/>
              </a:lnSpc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É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emocionante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ver 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Wild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Work 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espalhar-se por mais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locais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na bela ilha da Irlanda.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sua abordagem de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aprendizagem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combinada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oferece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uma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oportunidade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para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pessoas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se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envolverem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novo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com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natureza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verem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impacto</a:t>
            </a:r>
            <a:r>
              <a:rPr sz="1100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que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ela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pode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ter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no seu/nosso</a:t>
            </a:r>
            <a:r>
              <a:rPr sz="1100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bem-estar..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99896" y="387222"/>
            <a:ext cx="51523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EVIDÊNCIAS</a:t>
            </a:r>
            <a:r>
              <a:rPr sz="1800" b="1" spc="-3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DE</a:t>
            </a:r>
            <a:r>
              <a:rPr sz="1800" b="1" spc="-5" dirty="0">
                <a:solidFill>
                  <a:srgbClr val="EB7339"/>
                </a:solidFill>
                <a:latin typeface="Calibri"/>
                <a:cs typeface="Calibri"/>
              </a:rPr>
              <a:t> SUCESSO </a:t>
            </a:r>
            <a:r>
              <a:rPr sz="1800" b="1" spc="-30" dirty="0">
                <a:solidFill>
                  <a:srgbClr val="EB7339"/>
                </a:solidFill>
                <a:latin typeface="Calibri"/>
                <a:cs typeface="Calibri"/>
              </a:rPr>
              <a:t>(RESULTADOS</a:t>
            </a:r>
            <a:r>
              <a:rPr sz="1800" b="1" spc="-10" dirty="0">
                <a:solidFill>
                  <a:srgbClr val="EB7339"/>
                </a:solidFill>
                <a:latin typeface="Calibri"/>
                <a:cs typeface="Calibri"/>
              </a:rPr>
              <a:t> ALCANÇADOS)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67308" y="399287"/>
            <a:ext cx="7002780" cy="8034020"/>
            <a:chOff x="567308" y="399287"/>
            <a:chExt cx="7002780" cy="8034020"/>
          </a:xfrm>
        </p:grpSpPr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46029" y="7672401"/>
              <a:ext cx="3185223" cy="76082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576833" y="881633"/>
              <a:ext cx="6983730" cy="15240"/>
            </a:xfrm>
            <a:custGeom>
              <a:avLst/>
              <a:gdLst/>
              <a:ahLst/>
              <a:cxnLst/>
              <a:rect l="l" t="t" r="r" b="b"/>
              <a:pathLst>
                <a:path w="6983730" h="15240">
                  <a:moveTo>
                    <a:pt x="0" y="14858"/>
                  </a:moveTo>
                  <a:lnTo>
                    <a:pt x="6983349" y="0"/>
                  </a:lnTo>
                </a:path>
              </a:pathLst>
            </a:custGeom>
            <a:ln w="19050">
              <a:solidFill>
                <a:srgbClr val="354F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640068" y="399287"/>
              <a:ext cx="594360" cy="594360"/>
            </a:xfrm>
            <a:custGeom>
              <a:avLst/>
              <a:gdLst/>
              <a:ahLst/>
              <a:cxnLst/>
              <a:rect l="l" t="t" r="r" b="b"/>
              <a:pathLst>
                <a:path w="594359" h="594360">
                  <a:moveTo>
                    <a:pt x="297179" y="0"/>
                  </a:moveTo>
                  <a:lnTo>
                    <a:pt x="248986" y="3890"/>
                  </a:lnTo>
                  <a:lnTo>
                    <a:pt x="203265" y="15154"/>
                  </a:lnTo>
                  <a:lnTo>
                    <a:pt x="160628" y="33179"/>
                  </a:lnTo>
                  <a:lnTo>
                    <a:pt x="121688" y="57351"/>
                  </a:lnTo>
                  <a:lnTo>
                    <a:pt x="87058" y="87058"/>
                  </a:lnTo>
                  <a:lnTo>
                    <a:pt x="57351" y="121688"/>
                  </a:lnTo>
                  <a:lnTo>
                    <a:pt x="33179" y="160628"/>
                  </a:lnTo>
                  <a:lnTo>
                    <a:pt x="15154" y="203265"/>
                  </a:lnTo>
                  <a:lnTo>
                    <a:pt x="3890" y="248986"/>
                  </a:lnTo>
                  <a:lnTo>
                    <a:pt x="0" y="297179"/>
                  </a:lnTo>
                  <a:lnTo>
                    <a:pt x="3890" y="345373"/>
                  </a:lnTo>
                  <a:lnTo>
                    <a:pt x="15154" y="391094"/>
                  </a:lnTo>
                  <a:lnTo>
                    <a:pt x="33179" y="433731"/>
                  </a:lnTo>
                  <a:lnTo>
                    <a:pt x="57351" y="472671"/>
                  </a:lnTo>
                  <a:lnTo>
                    <a:pt x="87058" y="507301"/>
                  </a:lnTo>
                  <a:lnTo>
                    <a:pt x="121688" y="537008"/>
                  </a:lnTo>
                  <a:lnTo>
                    <a:pt x="160628" y="561180"/>
                  </a:lnTo>
                  <a:lnTo>
                    <a:pt x="203265" y="579205"/>
                  </a:lnTo>
                  <a:lnTo>
                    <a:pt x="248986" y="590469"/>
                  </a:lnTo>
                  <a:lnTo>
                    <a:pt x="297179" y="594360"/>
                  </a:lnTo>
                  <a:lnTo>
                    <a:pt x="345373" y="590469"/>
                  </a:lnTo>
                  <a:lnTo>
                    <a:pt x="391094" y="579205"/>
                  </a:lnTo>
                  <a:lnTo>
                    <a:pt x="433731" y="561180"/>
                  </a:lnTo>
                  <a:lnTo>
                    <a:pt x="472671" y="537008"/>
                  </a:lnTo>
                  <a:lnTo>
                    <a:pt x="507301" y="507301"/>
                  </a:lnTo>
                  <a:lnTo>
                    <a:pt x="537008" y="472671"/>
                  </a:lnTo>
                  <a:lnTo>
                    <a:pt x="561180" y="433731"/>
                  </a:lnTo>
                  <a:lnTo>
                    <a:pt x="579205" y="391094"/>
                  </a:lnTo>
                  <a:lnTo>
                    <a:pt x="590469" y="345373"/>
                  </a:lnTo>
                  <a:lnTo>
                    <a:pt x="594359" y="297179"/>
                  </a:lnTo>
                  <a:lnTo>
                    <a:pt x="590469" y="248986"/>
                  </a:lnTo>
                  <a:lnTo>
                    <a:pt x="579205" y="203265"/>
                  </a:lnTo>
                  <a:lnTo>
                    <a:pt x="561180" y="160628"/>
                  </a:lnTo>
                  <a:lnTo>
                    <a:pt x="537008" y="121688"/>
                  </a:lnTo>
                  <a:lnTo>
                    <a:pt x="507301" y="87058"/>
                  </a:lnTo>
                  <a:lnTo>
                    <a:pt x="472671" y="57351"/>
                  </a:lnTo>
                  <a:lnTo>
                    <a:pt x="433731" y="33179"/>
                  </a:lnTo>
                  <a:lnTo>
                    <a:pt x="391094" y="15154"/>
                  </a:lnTo>
                  <a:lnTo>
                    <a:pt x="345373" y="3890"/>
                  </a:lnTo>
                  <a:lnTo>
                    <a:pt x="297179" y="0"/>
                  </a:lnTo>
                  <a:close/>
                </a:path>
              </a:pathLst>
            </a:custGeom>
            <a:solidFill>
              <a:srgbClr val="354F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755892" y="498347"/>
              <a:ext cx="399415" cy="398145"/>
            </a:xfrm>
            <a:custGeom>
              <a:avLst/>
              <a:gdLst/>
              <a:ahLst/>
              <a:cxnLst/>
              <a:rect l="l" t="t" r="r" b="b"/>
              <a:pathLst>
                <a:path w="399415" h="398144">
                  <a:moveTo>
                    <a:pt x="322072" y="0"/>
                  </a:moveTo>
                  <a:lnTo>
                    <a:pt x="67817" y="0"/>
                  </a:lnTo>
                  <a:lnTo>
                    <a:pt x="65024" y="3175"/>
                  </a:lnTo>
                  <a:lnTo>
                    <a:pt x="2793" y="65277"/>
                  </a:lnTo>
                  <a:lnTo>
                    <a:pt x="888" y="67055"/>
                  </a:lnTo>
                  <a:lnTo>
                    <a:pt x="0" y="68833"/>
                  </a:lnTo>
                  <a:lnTo>
                    <a:pt x="126" y="397763"/>
                  </a:lnTo>
                  <a:lnTo>
                    <a:pt x="322072" y="397763"/>
                  </a:lnTo>
                  <a:lnTo>
                    <a:pt x="322072" y="384682"/>
                  </a:lnTo>
                  <a:lnTo>
                    <a:pt x="13207" y="384682"/>
                  </a:lnTo>
                  <a:lnTo>
                    <a:pt x="13207" y="77088"/>
                  </a:lnTo>
                  <a:lnTo>
                    <a:pt x="77088" y="77088"/>
                  </a:lnTo>
                  <a:lnTo>
                    <a:pt x="77088" y="64388"/>
                  </a:lnTo>
                  <a:lnTo>
                    <a:pt x="60705" y="64388"/>
                  </a:lnTo>
                  <a:lnTo>
                    <a:pt x="24002" y="64261"/>
                  </a:lnTo>
                  <a:lnTo>
                    <a:pt x="22859" y="64134"/>
                  </a:lnTo>
                  <a:lnTo>
                    <a:pt x="64007" y="23113"/>
                  </a:lnTo>
                  <a:lnTo>
                    <a:pt x="77088" y="23113"/>
                  </a:lnTo>
                  <a:lnTo>
                    <a:pt x="77088" y="13207"/>
                  </a:lnTo>
                  <a:lnTo>
                    <a:pt x="322072" y="13207"/>
                  </a:lnTo>
                  <a:lnTo>
                    <a:pt x="322072" y="0"/>
                  </a:lnTo>
                  <a:close/>
                </a:path>
                <a:path w="399415" h="398144">
                  <a:moveTo>
                    <a:pt x="322072" y="323850"/>
                  </a:moveTo>
                  <a:lnTo>
                    <a:pt x="308736" y="323850"/>
                  </a:lnTo>
                  <a:lnTo>
                    <a:pt x="308736" y="384682"/>
                  </a:lnTo>
                  <a:lnTo>
                    <a:pt x="322072" y="384682"/>
                  </a:lnTo>
                  <a:lnTo>
                    <a:pt x="322072" y="323850"/>
                  </a:lnTo>
                  <a:close/>
                </a:path>
                <a:path w="399415" h="398144">
                  <a:moveTo>
                    <a:pt x="322072" y="13207"/>
                  </a:moveTo>
                  <a:lnTo>
                    <a:pt x="308990" y="13207"/>
                  </a:lnTo>
                  <a:lnTo>
                    <a:pt x="308990" y="239902"/>
                  </a:lnTo>
                  <a:lnTo>
                    <a:pt x="308101" y="242061"/>
                  </a:lnTo>
                  <a:lnTo>
                    <a:pt x="235203" y="314832"/>
                  </a:lnTo>
                  <a:lnTo>
                    <a:pt x="233425" y="316483"/>
                  </a:lnTo>
                  <a:lnTo>
                    <a:pt x="232155" y="318769"/>
                  </a:lnTo>
                  <a:lnTo>
                    <a:pt x="231521" y="321055"/>
                  </a:lnTo>
                  <a:lnTo>
                    <a:pt x="227804" y="333755"/>
                  </a:lnTo>
                  <a:lnTo>
                    <a:pt x="220633" y="358901"/>
                  </a:lnTo>
                  <a:lnTo>
                    <a:pt x="217169" y="370966"/>
                  </a:lnTo>
                  <a:lnTo>
                    <a:pt x="216915" y="372236"/>
                  </a:lnTo>
                  <a:lnTo>
                    <a:pt x="216560" y="373760"/>
                  </a:lnTo>
                  <a:lnTo>
                    <a:pt x="216153" y="375284"/>
                  </a:lnTo>
                  <a:lnTo>
                    <a:pt x="221487" y="373760"/>
                  </a:lnTo>
                  <a:lnTo>
                    <a:pt x="226313" y="372236"/>
                  </a:lnTo>
                  <a:lnTo>
                    <a:pt x="231139" y="370966"/>
                  </a:lnTo>
                  <a:lnTo>
                    <a:pt x="270001" y="359536"/>
                  </a:lnTo>
                  <a:lnTo>
                    <a:pt x="272414" y="358901"/>
                  </a:lnTo>
                  <a:lnTo>
                    <a:pt x="274827" y="357377"/>
                  </a:lnTo>
                  <a:lnTo>
                    <a:pt x="275844" y="356361"/>
                  </a:lnTo>
                  <a:lnTo>
                    <a:pt x="234823" y="356361"/>
                  </a:lnTo>
                  <a:lnTo>
                    <a:pt x="237108" y="348360"/>
                  </a:lnTo>
                  <a:lnTo>
                    <a:pt x="241173" y="333755"/>
                  </a:lnTo>
                  <a:lnTo>
                    <a:pt x="267598" y="333755"/>
                  </a:lnTo>
                  <a:lnTo>
                    <a:pt x="274475" y="326897"/>
                  </a:lnTo>
                  <a:lnTo>
                    <a:pt x="253873" y="326897"/>
                  </a:lnTo>
                  <a:lnTo>
                    <a:pt x="252222" y="324992"/>
                  </a:lnTo>
                  <a:lnTo>
                    <a:pt x="250062" y="322833"/>
                  </a:lnTo>
                  <a:lnTo>
                    <a:pt x="248284" y="320801"/>
                  </a:lnTo>
                  <a:lnTo>
                    <a:pt x="339851" y="229615"/>
                  </a:lnTo>
                  <a:lnTo>
                    <a:pt x="358989" y="229615"/>
                  </a:lnTo>
                  <a:lnTo>
                    <a:pt x="356950" y="227583"/>
                  </a:lnTo>
                  <a:lnTo>
                    <a:pt x="322452" y="227583"/>
                  </a:lnTo>
                  <a:lnTo>
                    <a:pt x="322325" y="226440"/>
                  </a:lnTo>
                  <a:lnTo>
                    <a:pt x="322072" y="225805"/>
                  </a:lnTo>
                  <a:lnTo>
                    <a:pt x="322072" y="13207"/>
                  </a:lnTo>
                  <a:close/>
                </a:path>
                <a:path w="399415" h="398144">
                  <a:moveTo>
                    <a:pt x="267598" y="333755"/>
                  </a:moveTo>
                  <a:lnTo>
                    <a:pt x="241173" y="333755"/>
                  </a:lnTo>
                  <a:lnTo>
                    <a:pt x="246760" y="339216"/>
                  </a:lnTo>
                  <a:lnTo>
                    <a:pt x="251967" y="344424"/>
                  </a:lnTo>
                  <a:lnTo>
                    <a:pt x="257301" y="349884"/>
                  </a:lnTo>
                  <a:lnTo>
                    <a:pt x="242950" y="354075"/>
                  </a:lnTo>
                  <a:lnTo>
                    <a:pt x="234823" y="356361"/>
                  </a:lnTo>
                  <a:lnTo>
                    <a:pt x="275844" y="356361"/>
                  </a:lnTo>
                  <a:lnTo>
                    <a:pt x="283751" y="348636"/>
                  </a:lnTo>
                  <a:lnTo>
                    <a:pt x="289264" y="343153"/>
                  </a:lnTo>
                  <a:lnTo>
                    <a:pt x="270001" y="343153"/>
                  </a:lnTo>
                  <a:lnTo>
                    <a:pt x="265937" y="339089"/>
                  </a:lnTo>
                  <a:lnTo>
                    <a:pt x="264159" y="337184"/>
                  </a:lnTo>
                  <a:lnTo>
                    <a:pt x="267598" y="333755"/>
                  </a:lnTo>
                  <a:close/>
                </a:path>
                <a:path w="399415" h="398144">
                  <a:moveTo>
                    <a:pt x="386877" y="245999"/>
                  </a:moveTo>
                  <a:lnTo>
                    <a:pt x="355600" y="245999"/>
                  </a:lnTo>
                  <a:lnTo>
                    <a:pt x="357377" y="247650"/>
                  </a:lnTo>
                  <a:lnTo>
                    <a:pt x="359536" y="249935"/>
                  </a:lnTo>
                  <a:lnTo>
                    <a:pt x="361441" y="251840"/>
                  </a:lnTo>
                  <a:lnTo>
                    <a:pt x="270001" y="343153"/>
                  </a:lnTo>
                  <a:lnTo>
                    <a:pt x="289264" y="343153"/>
                  </a:lnTo>
                  <a:lnTo>
                    <a:pt x="307212" y="325246"/>
                  </a:lnTo>
                  <a:lnTo>
                    <a:pt x="308736" y="323850"/>
                  </a:lnTo>
                  <a:lnTo>
                    <a:pt x="322072" y="323850"/>
                  </a:lnTo>
                  <a:lnTo>
                    <a:pt x="322072" y="311403"/>
                  </a:lnTo>
                  <a:lnTo>
                    <a:pt x="322833" y="309625"/>
                  </a:lnTo>
                  <a:lnTo>
                    <a:pt x="384809" y="248157"/>
                  </a:lnTo>
                  <a:lnTo>
                    <a:pt x="386877" y="245999"/>
                  </a:lnTo>
                  <a:close/>
                </a:path>
                <a:path w="399415" h="398144">
                  <a:moveTo>
                    <a:pt x="358989" y="229615"/>
                  </a:moveTo>
                  <a:lnTo>
                    <a:pt x="339851" y="229615"/>
                  </a:lnTo>
                  <a:lnTo>
                    <a:pt x="343915" y="233679"/>
                  </a:lnTo>
                  <a:lnTo>
                    <a:pt x="345693" y="235330"/>
                  </a:lnTo>
                  <a:lnTo>
                    <a:pt x="253873" y="326897"/>
                  </a:lnTo>
                  <a:lnTo>
                    <a:pt x="274475" y="326897"/>
                  </a:lnTo>
                  <a:lnTo>
                    <a:pt x="355600" y="245999"/>
                  </a:lnTo>
                  <a:lnTo>
                    <a:pt x="386877" y="245999"/>
                  </a:lnTo>
                  <a:lnTo>
                    <a:pt x="389447" y="243314"/>
                  </a:lnTo>
                  <a:lnTo>
                    <a:pt x="390360" y="242188"/>
                  </a:lnTo>
                  <a:lnTo>
                    <a:pt x="371601" y="242188"/>
                  </a:lnTo>
                  <a:lnTo>
                    <a:pt x="358989" y="229615"/>
                  </a:lnTo>
                  <a:close/>
                </a:path>
                <a:path w="399415" h="398144">
                  <a:moveTo>
                    <a:pt x="392118" y="203326"/>
                  </a:moveTo>
                  <a:lnTo>
                    <a:pt x="366394" y="203326"/>
                  </a:lnTo>
                  <a:lnTo>
                    <a:pt x="375792" y="204088"/>
                  </a:lnTo>
                  <a:lnTo>
                    <a:pt x="381634" y="210057"/>
                  </a:lnTo>
                  <a:lnTo>
                    <a:pt x="387350" y="215772"/>
                  </a:lnTo>
                  <a:lnTo>
                    <a:pt x="387984" y="225425"/>
                  </a:lnTo>
                  <a:lnTo>
                    <a:pt x="379222" y="235457"/>
                  </a:lnTo>
                  <a:lnTo>
                    <a:pt x="375157" y="238759"/>
                  </a:lnTo>
                  <a:lnTo>
                    <a:pt x="371601" y="242188"/>
                  </a:lnTo>
                  <a:lnTo>
                    <a:pt x="390360" y="242188"/>
                  </a:lnTo>
                  <a:lnTo>
                    <a:pt x="393620" y="238172"/>
                  </a:lnTo>
                  <a:lnTo>
                    <a:pt x="397007" y="232531"/>
                  </a:lnTo>
                  <a:lnTo>
                    <a:pt x="399196" y="226440"/>
                  </a:lnTo>
                  <a:lnTo>
                    <a:pt x="399287" y="216788"/>
                  </a:lnTo>
                  <a:lnTo>
                    <a:pt x="398906" y="216153"/>
                  </a:lnTo>
                  <a:lnTo>
                    <a:pt x="398652" y="215518"/>
                  </a:lnTo>
                  <a:lnTo>
                    <a:pt x="398525" y="214756"/>
                  </a:lnTo>
                  <a:lnTo>
                    <a:pt x="392118" y="203326"/>
                  </a:lnTo>
                  <a:close/>
                </a:path>
                <a:path w="399415" h="398144">
                  <a:moveTo>
                    <a:pt x="363378" y="193147"/>
                  </a:moveTo>
                  <a:lnTo>
                    <a:pt x="349503" y="200786"/>
                  </a:lnTo>
                  <a:lnTo>
                    <a:pt x="343334" y="206829"/>
                  </a:lnTo>
                  <a:lnTo>
                    <a:pt x="324888" y="225258"/>
                  </a:lnTo>
                  <a:lnTo>
                    <a:pt x="324230" y="225805"/>
                  </a:lnTo>
                  <a:lnTo>
                    <a:pt x="322452" y="227583"/>
                  </a:lnTo>
                  <a:lnTo>
                    <a:pt x="356950" y="227583"/>
                  </a:lnTo>
                  <a:lnTo>
                    <a:pt x="348996" y="219709"/>
                  </a:lnTo>
                  <a:lnTo>
                    <a:pt x="352551" y="216153"/>
                  </a:lnTo>
                  <a:lnTo>
                    <a:pt x="355980" y="211962"/>
                  </a:lnTo>
                  <a:lnTo>
                    <a:pt x="360044" y="208660"/>
                  </a:lnTo>
                  <a:lnTo>
                    <a:pt x="366394" y="203326"/>
                  </a:lnTo>
                  <a:lnTo>
                    <a:pt x="392118" y="203326"/>
                  </a:lnTo>
                  <a:lnTo>
                    <a:pt x="390794" y="200965"/>
                  </a:lnTo>
                  <a:lnTo>
                    <a:pt x="378110" y="193484"/>
                  </a:lnTo>
                  <a:lnTo>
                    <a:pt x="363378" y="193147"/>
                  </a:lnTo>
                  <a:close/>
                </a:path>
                <a:path w="399415" h="398144">
                  <a:moveTo>
                    <a:pt x="77088" y="23113"/>
                  </a:moveTo>
                  <a:lnTo>
                    <a:pt x="64007" y="23113"/>
                  </a:lnTo>
                  <a:lnTo>
                    <a:pt x="64134" y="24002"/>
                  </a:lnTo>
                  <a:lnTo>
                    <a:pt x="64388" y="24891"/>
                  </a:lnTo>
                  <a:lnTo>
                    <a:pt x="64388" y="60705"/>
                  </a:lnTo>
                  <a:lnTo>
                    <a:pt x="64515" y="63500"/>
                  </a:lnTo>
                  <a:lnTo>
                    <a:pt x="63626" y="64388"/>
                  </a:lnTo>
                  <a:lnTo>
                    <a:pt x="77088" y="64388"/>
                  </a:lnTo>
                  <a:lnTo>
                    <a:pt x="77088" y="231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81926" y="522731"/>
              <a:ext cx="269621" cy="348853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576071" y="7388351"/>
              <a:ext cx="1618615" cy="862965"/>
            </a:xfrm>
            <a:custGeom>
              <a:avLst/>
              <a:gdLst/>
              <a:ahLst/>
              <a:cxnLst/>
              <a:rect l="l" t="t" r="r" b="b"/>
              <a:pathLst>
                <a:path w="1618614" h="862965">
                  <a:moveTo>
                    <a:pt x="0" y="862584"/>
                  </a:moveTo>
                  <a:lnTo>
                    <a:pt x="761619" y="862584"/>
                  </a:lnTo>
                </a:path>
                <a:path w="1618614" h="862965">
                  <a:moveTo>
                    <a:pt x="0" y="0"/>
                  </a:moveTo>
                  <a:lnTo>
                    <a:pt x="1618234" y="0"/>
                  </a:lnTo>
                </a:path>
              </a:pathLst>
            </a:custGeom>
            <a:ln w="12700">
              <a:solidFill>
                <a:srgbClr val="EB733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11898" y="7295641"/>
              <a:ext cx="1903730" cy="1050290"/>
            </a:xfrm>
            <a:custGeom>
              <a:avLst/>
              <a:gdLst/>
              <a:ahLst/>
              <a:cxnLst/>
              <a:rect l="l" t="t" r="r" b="b"/>
              <a:pathLst>
                <a:path w="1903730" h="1050290">
                  <a:moveTo>
                    <a:pt x="600214" y="832231"/>
                  </a:moveTo>
                  <a:lnTo>
                    <a:pt x="552983" y="832231"/>
                  </a:lnTo>
                  <a:lnTo>
                    <a:pt x="80543" y="832231"/>
                  </a:lnTo>
                  <a:lnTo>
                    <a:pt x="40919" y="832231"/>
                  </a:lnTo>
                  <a:lnTo>
                    <a:pt x="40919" y="1050163"/>
                  </a:lnTo>
                  <a:lnTo>
                    <a:pt x="80543" y="1050163"/>
                  </a:lnTo>
                  <a:lnTo>
                    <a:pt x="552970" y="1050163"/>
                  </a:lnTo>
                  <a:lnTo>
                    <a:pt x="600214" y="1050163"/>
                  </a:lnTo>
                  <a:lnTo>
                    <a:pt x="600214" y="832231"/>
                  </a:lnTo>
                  <a:close/>
                </a:path>
                <a:path w="1903730" h="1050290">
                  <a:moveTo>
                    <a:pt x="1903476" y="0"/>
                  </a:moveTo>
                  <a:lnTo>
                    <a:pt x="0" y="0"/>
                  </a:lnTo>
                  <a:lnTo>
                    <a:pt x="0" y="217932"/>
                  </a:lnTo>
                  <a:lnTo>
                    <a:pt x="1903476" y="217932"/>
                  </a:lnTo>
                  <a:lnTo>
                    <a:pt x="1903476" y="0"/>
                  </a:lnTo>
                  <a:close/>
                </a:path>
              </a:pathLst>
            </a:custGeom>
            <a:solidFill>
              <a:srgbClr val="EB73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811898" y="7276338"/>
            <a:ext cx="1904364" cy="1418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solidFill>
                  <a:srgbClr val="F1F1F1"/>
                </a:solidFill>
                <a:latin typeface="Calibri"/>
                <a:cs typeface="Calibri"/>
              </a:rPr>
              <a:t>LIGAÇÕES</a:t>
            </a:r>
            <a:r>
              <a:rPr sz="1400" b="1" spc="-40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F1F1F1"/>
                </a:solidFill>
                <a:latin typeface="Calibri"/>
                <a:cs typeface="Calibri"/>
              </a:rPr>
              <a:t>INFORMATIVAS</a:t>
            </a:r>
            <a:endParaRPr sz="1400">
              <a:latin typeface="Calibri"/>
              <a:cs typeface="Calibri"/>
            </a:endParaRPr>
          </a:p>
          <a:p>
            <a:pPr marL="20320">
              <a:lnSpc>
                <a:spcPct val="100000"/>
              </a:lnSpc>
              <a:spcBef>
                <a:spcPts val="1220"/>
              </a:spcBef>
            </a:pPr>
            <a:r>
              <a:rPr sz="1100" u="sng" spc="-5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7"/>
              </a:rPr>
              <a:t>https://wildwork.ie/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800">
              <a:latin typeface="Calibri"/>
              <a:cs typeface="Calibri"/>
            </a:endParaRPr>
          </a:p>
          <a:p>
            <a:pPr marL="80645">
              <a:lnSpc>
                <a:spcPct val="100000"/>
              </a:lnSpc>
            </a:pPr>
            <a:r>
              <a:rPr sz="1400" b="1" dirty="0">
                <a:solidFill>
                  <a:srgbClr val="F1F1F1"/>
                </a:solidFill>
                <a:latin typeface="Calibri"/>
                <a:cs typeface="Calibri"/>
              </a:rPr>
              <a:t>EMAIL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150">
              <a:latin typeface="Calibri"/>
              <a:cs typeface="Calibri"/>
            </a:endParaRPr>
          </a:p>
          <a:p>
            <a:pPr marL="36195">
              <a:lnSpc>
                <a:spcPct val="100000"/>
              </a:lnSpc>
            </a:pPr>
            <a:r>
              <a:rPr sz="1100" u="sng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8"/>
              </a:rPr>
              <a:t>info@wildwork.ie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85">
              <a:lnSpc>
                <a:spcPts val="760"/>
              </a:lnSpc>
            </a:pPr>
            <a:r>
              <a:rPr spc="-5" dirty="0"/>
              <a:t>30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10043" y="7951658"/>
            <a:ext cx="114300" cy="18942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760"/>
              </a:lnSpc>
            </a:pP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o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c</a:t>
            </a:r>
            <a:r>
              <a:rPr sz="700" spc="114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a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204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2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e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a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r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12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g</a:t>
            </a:r>
            <a:r>
              <a:rPr sz="700" spc="2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21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C</a:t>
            </a:r>
            <a:r>
              <a:rPr sz="700" spc="9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o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m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m</a:t>
            </a:r>
            <a:r>
              <a:rPr sz="700" spc="9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u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t</a:t>
            </a:r>
            <a:r>
              <a:rPr sz="700" spc="12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e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s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107681" y="9986987"/>
            <a:ext cx="311150" cy="179705"/>
            <a:chOff x="7107681" y="9986987"/>
            <a:chExt cx="311150" cy="17970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01197" y="10028970"/>
              <a:ext cx="131230" cy="13123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107681" y="9986987"/>
              <a:ext cx="311150" cy="179705"/>
            </a:xfrm>
            <a:custGeom>
              <a:avLst/>
              <a:gdLst/>
              <a:ahLst/>
              <a:cxnLst/>
              <a:rect l="l" t="t" r="r" b="b"/>
              <a:pathLst>
                <a:path w="311150" h="179704">
                  <a:moveTo>
                    <a:pt x="306704" y="0"/>
                  </a:moveTo>
                  <a:lnTo>
                    <a:pt x="302768" y="1054"/>
                  </a:lnTo>
                  <a:lnTo>
                    <a:pt x="302514" y="63"/>
                  </a:lnTo>
                  <a:lnTo>
                    <a:pt x="302385" y="12047"/>
                  </a:lnTo>
                  <a:lnTo>
                    <a:pt x="303291" y="25833"/>
                  </a:lnTo>
                  <a:lnTo>
                    <a:pt x="304889" y="39630"/>
                  </a:lnTo>
                  <a:lnTo>
                    <a:pt x="306832" y="51650"/>
                  </a:lnTo>
                  <a:lnTo>
                    <a:pt x="302011" y="71757"/>
                  </a:lnTo>
                  <a:lnTo>
                    <a:pt x="286369" y="91803"/>
                  </a:lnTo>
                  <a:lnTo>
                    <a:pt x="268416" y="107927"/>
                  </a:lnTo>
                  <a:lnTo>
                    <a:pt x="256667" y="116268"/>
                  </a:lnTo>
                  <a:lnTo>
                    <a:pt x="254253" y="117411"/>
                  </a:lnTo>
                  <a:lnTo>
                    <a:pt x="247776" y="124447"/>
                  </a:lnTo>
                  <a:lnTo>
                    <a:pt x="211665" y="154731"/>
                  </a:lnTo>
                  <a:lnTo>
                    <a:pt x="161101" y="174393"/>
                  </a:lnTo>
                  <a:lnTo>
                    <a:pt x="134635" y="171699"/>
                  </a:lnTo>
                  <a:lnTo>
                    <a:pt x="114004" y="161215"/>
                  </a:lnTo>
                  <a:lnTo>
                    <a:pt x="101219" y="146316"/>
                  </a:lnTo>
                  <a:lnTo>
                    <a:pt x="89308" y="130560"/>
                  </a:lnTo>
                  <a:lnTo>
                    <a:pt x="73183" y="118210"/>
                  </a:lnTo>
                  <a:lnTo>
                    <a:pt x="55106" y="109553"/>
                  </a:lnTo>
                  <a:lnTo>
                    <a:pt x="37338" y="104876"/>
                  </a:lnTo>
                  <a:lnTo>
                    <a:pt x="27481" y="101362"/>
                  </a:lnTo>
                  <a:lnTo>
                    <a:pt x="18684" y="95038"/>
                  </a:lnTo>
                  <a:lnTo>
                    <a:pt x="11245" y="87465"/>
                  </a:lnTo>
                  <a:lnTo>
                    <a:pt x="5461" y="80200"/>
                  </a:lnTo>
                  <a:lnTo>
                    <a:pt x="0" y="81648"/>
                  </a:lnTo>
                  <a:lnTo>
                    <a:pt x="36068" y="109969"/>
                  </a:lnTo>
                  <a:lnTo>
                    <a:pt x="52792" y="114654"/>
                  </a:lnTo>
                  <a:lnTo>
                    <a:pt x="69850" y="122807"/>
                  </a:lnTo>
                  <a:lnTo>
                    <a:pt x="85002" y="134234"/>
                  </a:lnTo>
                  <a:lnTo>
                    <a:pt x="96012" y="148742"/>
                  </a:lnTo>
                  <a:lnTo>
                    <a:pt x="107517" y="162982"/>
                  </a:lnTo>
                  <a:lnTo>
                    <a:pt x="125761" y="174072"/>
                  </a:lnTo>
                  <a:lnTo>
                    <a:pt x="149197" y="179514"/>
                  </a:lnTo>
                  <a:lnTo>
                    <a:pt x="176275" y="176809"/>
                  </a:lnTo>
                  <a:lnTo>
                    <a:pt x="213582" y="159407"/>
                  </a:lnTo>
                  <a:lnTo>
                    <a:pt x="253746" y="124968"/>
                  </a:lnTo>
                  <a:lnTo>
                    <a:pt x="256159" y="122199"/>
                  </a:lnTo>
                  <a:lnTo>
                    <a:pt x="258064" y="121678"/>
                  </a:lnTo>
                  <a:lnTo>
                    <a:pt x="269624" y="113625"/>
                  </a:lnTo>
                  <a:lnTo>
                    <a:pt x="288829" y="96753"/>
                  </a:lnTo>
                  <a:lnTo>
                    <a:pt x="305891" y="74821"/>
                  </a:lnTo>
                  <a:lnTo>
                    <a:pt x="311023" y="51587"/>
                  </a:lnTo>
                  <a:lnTo>
                    <a:pt x="308544" y="35995"/>
                  </a:lnTo>
                  <a:lnTo>
                    <a:pt x="307101" y="21512"/>
                  </a:lnTo>
                  <a:lnTo>
                    <a:pt x="306540" y="9169"/>
                  </a:lnTo>
                  <a:lnTo>
                    <a:pt x="3067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0513" y="9993781"/>
              <a:ext cx="230711" cy="152552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432816" y="10045114"/>
            <a:ext cx="484505" cy="327025"/>
            <a:chOff x="432816" y="10045114"/>
            <a:chExt cx="484505" cy="327025"/>
          </a:xfrm>
        </p:grpSpPr>
        <p:sp>
          <p:nvSpPr>
            <p:cNvPr id="8" name="object 8"/>
            <p:cNvSpPr/>
            <p:nvPr/>
          </p:nvSpPr>
          <p:spPr>
            <a:xfrm>
              <a:off x="432816" y="10045114"/>
              <a:ext cx="484505" cy="327025"/>
            </a:xfrm>
            <a:custGeom>
              <a:avLst/>
              <a:gdLst/>
              <a:ahLst/>
              <a:cxnLst/>
              <a:rect l="l" t="t" r="r" b="b"/>
              <a:pathLst>
                <a:path w="484505" h="327025">
                  <a:moveTo>
                    <a:pt x="484491" y="0"/>
                  </a:moveTo>
                  <a:lnTo>
                    <a:pt x="0" y="0"/>
                  </a:lnTo>
                  <a:lnTo>
                    <a:pt x="0" y="326620"/>
                  </a:lnTo>
                  <a:lnTo>
                    <a:pt x="484491" y="326620"/>
                  </a:lnTo>
                  <a:lnTo>
                    <a:pt x="484491" y="0"/>
                  </a:lnTo>
                  <a:close/>
                </a:path>
              </a:pathLst>
            </a:custGeom>
            <a:solidFill>
              <a:srgbClr val="2C48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63489" y="10191998"/>
              <a:ext cx="33020" cy="29845"/>
            </a:xfrm>
            <a:custGeom>
              <a:avLst/>
              <a:gdLst/>
              <a:ahLst/>
              <a:cxnLst/>
              <a:rect l="l" t="t" r="r" b="b"/>
              <a:pathLst>
                <a:path w="33020" h="29845">
                  <a:moveTo>
                    <a:pt x="16393" y="0"/>
                  </a:moveTo>
                  <a:lnTo>
                    <a:pt x="14928" y="4266"/>
                  </a:lnTo>
                  <a:lnTo>
                    <a:pt x="12466" y="10842"/>
                  </a:lnTo>
                  <a:lnTo>
                    <a:pt x="4943" y="10986"/>
                  </a:lnTo>
                  <a:lnTo>
                    <a:pt x="0" y="11130"/>
                  </a:lnTo>
                  <a:lnTo>
                    <a:pt x="9945" y="18337"/>
                  </a:lnTo>
                  <a:lnTo>
                    <a:pt x="6311" y="29655"/>
                  </a:lnTo>
                  <a:lnTo>
                    <a:pt x="16393" y="22884"/>
                  </a:lnTo>
                  <a:lnTo>
                    <a:pt x="26535" y="29655"/>
                  </a:lnTo>
                  <a:lnTo>
                    <a:pt x="22998" y="18337"/>
                  </a:lnTo>
                  <a:lnTo>
                    <a:pt x="32983" y="11130"/>
                  </a:lnTo>
                  <a:lnTo>
                    <a:pt x="27981" y="10986"/>
                  </a:lnTo>
                  <a:lnTo>
                    <a:pt x="20516" y="10842"/>
                  </a:lnTo>
                  <a:lnTo>
                    <a:pt x="16393" y="0"/>
                  </a:lnTo>
                  <a:close/>
                </a:path>
              </a:pathLst>
            </a:custGeom>
            <a:solidFill>
              <a:srgbClr val="F1EE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63489" y="10191998"/>
              <a:ext cx="33020" cy="29845"/>
            </a:xfrm>
            <a:custGeom>
              <a:avLst/>
              <a:gdLst/>
              <a:ahLst/>
              <a:cxnLst/>
              <a:rect l="l" t="t" r="r" b="b"/>
              <a:pathLst>
                <a:path w="33020" h="29845">
                  <a:moveTo>
                    <a:pt x="32983" y="11130"/>
                  </a:moveTo>
                  <a:lnTo>
                    <a:pt x="27981" y="10986"/>
                  </a:lnTo>
                  <a:lnTo>
                    <a:pt x="20516" y="10842"/>
                  </a:lnTo>
                  <a:lnTo>
                    <a:pt x="17996" y="4266"/>
                  </a:lnTo>
                  <a:lnTo>
                    <a:pt x="16393" y="0"/>
                  </a:lnTo>
                  <a:lnTo>
                    <a:pt x="14928" y="4266"/>
                  </a:lnTo>
                  <a:lnTo>
                    <a:pt x="12466" y="10842"/>
                  </a:lnTo>
                  <a:lnTo>
                    <a:pt x="4943" y="10986"/>
                  </a:lnTo>
                  <a:lnTo>
                    <a:pt x="0" y="11130"/>
                  </a:lnTo>
                  <a:lnTo>
                    <a:pt x="4064" y="14082"/>
                  </a:lnTo>
                  <a:lnTo>
                    <a:pt x="9945" y="18337"/>
                  </a:lnTo>
                  <a:lnTo>
                    <a:pt x="7757" y="25109"/>
                  </a:lnTo>
                  <a:lnTo>
                    <a:pt x="6311" y="29655"/>
                  </a:lnTo>
                  <a:lnTo>
                    <a:pt x="10238" y="26995"/>
                  </a:lnTo>
                  <a:lnTo>
                    <a:pt x="16393" y="22884"/>
                  </a:lnTo>
                  <a:lnTo>
                    <a:pt x="22549" y="26995"/>
                  </a:lnTo>
                  <a:lnTo>
                    <a:pt x="26535" y="29655"/>
                  </a:lnTo>
                  <a:lnTo>
                    <a:pt x="22998" y="18337"/>
                  </a:lnTo>
                  <a:lnTo>
                    <a:pt x="32983" y="11130"/>
                  </a:lnTo>
                  <a:close/>
                </a:path>
              </a:pathLst>
            </a:custGeom>
            <a:ln w="3175">
              <a:solidFill>
                <a:srgbClr val="F1E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5823" y="10085947"/>
              <a:ext cx="217734" cy="8405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52482" y="10191862"/>
              <a:ext cx="33655" cy="29845"/>
            </a:xfrm>
            <a:custGeom>
              <a:avLst/>
              <a:gdLst/>
              <a:ahLst/>
              <a:cxnLst/>
              <a:rect l="l" t="t" r="r" b="b"/>
              <a:pathLst>
                <a:path w="33654" h="29845">
                  <a:moveTo>
                    <a:pt x="16540" y="0"/>
                  </a:moveTo>
                  <a:lnTo>
                    <a:pt x="14940" y="4247"/>
                  </a:lnTo>
                  <a:lnTo>
                    <a:pt x="12611" y="10978"/>
                  </a:lnTo>
                  <a:lnTo>
                    <a:pt x="5094" y="11122"/>
                  </a:lnTo>
                  <a:lnTo>
                    <a:pt x="0" y="11122"/>
                  </a:lnTo>
                  <a:lnTo>
                    <a:pt x="4074" y="14218"/>
                  </a:lnTo>
                  <a:lnTo>
                    <a:pt x="9943" y="18473"/>
                  </a:lnTo>
                  <a:lnTo>
                    <a:pt x="7905" y="25100"/>
                  </a:lnTo>
                  <a:lnTo>
                    <a:pt x="6452" y="29647"/>
                  </a:lnTo>
                  <a:lnTo>
                    <a:pt x="10379" y="26986"/>
                  </a:lnTo>
                  <a:lnTo>
                    <a:pt x="16540" y="22875"/>
                  </a:lnTo>
                  <a:lnTo>
                    <a:pt x="22701" y="26986"/>
                  </a:lnTo>
                  <a:lnTo>
                    <a:pt x="26677" y="29647"/>
                  </a:lnTo>
                  <a:lnTo>
                    <a:pt x="23137" y="18473"/>
                  </a:lnTo>
                  <a:lnTo>
                    <a:pt x="29006" y="14218"/>
                  </a:lnTo>
                  <a:lnTo>
                    <a:pt x="33129" y="11122"/>
                  </a:lnTo>
                  <a:lnTo>
                    <a:pt x="27988" y="11122"/>
                  </a:lnTo>
                  <a:lnTo>
                    <a:pt x="20518" y="10978"/>
                  </a:lnTo>
                  <a:lnTo>
                    <a:pt x="18189" y="4247"/>
                  </a:lnTo>
                  <a:lnTo>
                    <a:pt x="16540" y="0"/>
                  </a:lnTo>
                  <a:close/>
                </a:path>
              </a:pathLst>
            </a:custGeom>
            <a:solidFill>
              <a:srgbClr val="F1EE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52482" y="10191862"/>
              <a:ext cx="33655" cy="29845"/>
            </a:xfrm>
            <a:custGeom>
              <a:avLst/>
              <a:gdLst/>
              <a:ahLst/>
              <a:cxnLst/>
              <a:rect l="l" t="t" r="r" b="b"/>
              <a:pathLst>
                <a:path w="33654" h="29845">
                  <a:moveTo>
                    <a:pt x="22701" y="26986"/>
                  </a:moveTo>
                  <a:lnTo>
                    <a:pt x="26677" y="29647"/>
                  </a:lnTo>
                  <a:lnTo>
                    <a:pt x="25224" y="25100"/>
                  </a:lnTo>
                  <a:lnTo>
                    <a:pt x="23137" y="18473"/>
                  </a:lnTo>
                  <a:lnTo>
                    <a:pt x="29006" y="14218"/>
                  </a:lnTo>
                  <a:lnTo>
                    <a:pt x="33129" y="11122"/>
                  </a:lnTo>
                  <a:lnTo>
                    <a:pt x="27988" y="11122"/>
                  </a:lnTo>
                  <a:lnTo>
                    <a:pt x="20518" y="10978"/>
                  </a:lnTo>
                  <a:lnTo>
                    <a:pt x="18189" y="4247"/>
                  </a:lnTo>
                  <a:lnTo>
                    <a:pt x="16540" y="0"/>
                  </a:lnTo>
                  <a:lnTo>
                    <a:pt x="14940" y="4247"/>
                  </a:lnTo>
                  <a:lnTo>
                    <a:pt x="12611" y="10978"/>
                  </a:lnTo>
                  <a:lnTo>
                    <a:pt x="5094" y="11122"/>
                  </a:lnTo>
                  <a:lnTo>
                    <a:pt x="0" y="11122"/>
                  </a:lnTo>
                  <a:lnTo>
                    <a:pt x="4074" y="14218"/>
                  </a:lnTo>
                  <a:lnTo>
                    <a:pt x="9943" y="18473"/>
                  </a:lnTo>
                  <a:lnTo>
                    <a:pt x="7905" y="25100"/>
                  </a:lnTo>
                  <a:lnTo>
                    <a:pt x="6452" y="29647"/>
                  </a:lnTo>
                  <a:lnTo>
                    <a:pt x="10379" y="26986"/>
                  </a:lnTo>
                  <a:lnTo>
                    <a:pt x="16540" y="22875"/>
                  </a:lnTo>
                  <a:lnTo>
                    <a:pt x="22701" y="26986"/>
                  </a:lnTo>
                  <a:close/>
                </a:path>
              </a:pathLst>
            </a:custGeom>
            <a:ln w="3175">
              <a:solidFill>
                <a:srgbClr val="F1E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5678" y="10243079"/>
              <a:ext cx="217605" cy="84062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951073" y="10024689"/>
            <a:ext cx="1005205" cy="36195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860"/>
              </a:lnSpc>
              <a:spcBef>
                <a:spcPts val="180"/>
              </a:spcBef>
            </a:pPr>
            <a:r>
              <a:rPr sz="750" spc="5" dirty="0">
                <a:solidFill>
                  <a:srgbClr val="2C48A2"/>
                </a:solidFill>
                <a:latin typeface="Arial MT"/>
                <a:cs typeface="Arial MT"/>
              </a:rPr>
              <a:t>Co-funded </a:t>
            </a:r>
            <a:r>
              <a:rPr sz="750" spc="10" dirty="0">
                <a:solidFill>
                  <a:srgbClr val="2C48A2"/>
                </a:solidFill>
                <a:latin typeface="Arial MT"/>
                <a:cs typeface="Arial MT"/>
              </a:rPr>
              <a:t>by </a:t>
            </a:r>
            <a:r>
              <a:rPr sz="750" spc="5" dirty="0">
                <a:solidFill>
                  <a:srgbClr val="2C48A2"/>
                </a:solidFill>
                <a:latin typeface="Arial MT"/>
                <a:cs typeface="Arial MT"/>
              </a:rPr>
              <a:t>the </a:t>
            </a:r>
            <a:r>
              <a:rPr sz="750" spc="10" dirty="0">
                <a:solidFill>
                  <a:srgbClr val="2C48A2"/>
                </a:solidFill>
                <a:latin typeface="Arial MT"/>
                <a:cs typeface="Arial MT"/>
              </a:rPr>
              <a:t> E</a:t>
            </a:r>
            <a:r>
              <a:rPr sz="750" dirty="0">
                <a:solidFill>
                  <a:srgbClr val="2C48A2"/>
                </a:solidFill>
                <a:latin typeface="Arial MT"/>
                <a:cs typeface="Arial MT"/>
              </a:rPr>
              <a:t>r</a:t>
            </a:r>
            <a:r>
              <a:rPr sz="750" spc="10" dirty="0">
                <a:solidFill>
                  <a:srgbClr val="2C48A2"/>
                </a:solidFill>
                <a:latin typeface="Arial MT"/>
                <a:cs typeface="Arial MT"/>
              </a:rPr>
              <a:t>a</a:t>
            </a:r>
            <a:r>
              <a:rPr sz="750" spc="5" dirty="0">
                <a:solidFill>
                  <a:srgbClr val="2C48A2"/>
                </a:solidFill>
                <a:latin typeface="Arial MT"/>
                <a:cs typeface="Arial MT"/>
              </a:rPr>
              <a:t>s</a:t>
            </a:r>
            <a:r>
              <a:rPr sz="750" spc="15" dirty="0">
                <a:solidFill>
                  <a:srgbClr val="2C48A2"/>
                </a:solidFill>
                <a:latin typeface="Arial MT"/>
                <a:cs typeface="Arial MT"/>
              </a:rPr>
              <a:t>m</a:t>
            </a:r>
            <a:r>
              <a:rPr sz="750" spc="5" dirty="0">
                <a:solidFill>
                  <a:srgbClr val="2C48A2"/>
                </a:solidFill>
                <a:latin typeface="Arial MT"/>
                <a:cs typeface="Arial MT"/>
              </a:rPr>
              <a:t>u</a:t>
            </a:r>
            <a:r>
              <a:rPr sz="750" spc="10" dirty="0">
                <a:solidFill>
                  <a:srgbClr val="2C48A2"/>
                </a:solidFill>
                <a:latin typeface="Arial MT"/>
                <a:cs typeface="Arial MT"/>
              </a:rPr>
              <a:t>s+</a:t>
            </a:r>
            <a:r>
              <a:rPr sz="750" dirty="0">
                <a:solidFill>
                  <a:srgbClr val="2C48A2"/>
                </a:solidFill>
                <a:latin typeface="Arial MT"/>
                <a:cs typeface="Arial MT"/>
              </a:rPr>
              <a:t> </a:t>
            </a:r>
            <a:r>
              <a:rPr sz="750" spc="5" dirty="0">
                <a:solidFill>
                  <a:srgbClr val="2C48A2"/>
                </a:solidFill>
                <a:latin typeface="Arial MT"/>
                <a:cs typeface="Arial MT"/>
              </a:rPr>
              <a:t>Pro</a:t>
            </a:r>
            <a:r>
              <a:rPr sz="750" spc="10" dirty="0">
                <a:solidFill>
                  <a:srgbClr val="2C48A2"/>
                </a:solidFill>
                <a:latin typeface="Arial MT"/>
                <a:cs typeface="Arial MT"/>
              </a:rPr>
              <a:t>g</a:t>
            </a:r>
            <a:r>
              <a:rPr sz="750" dirty="0">
                <a:solidFill>
                  <a:srgbClr val="2C48A2"/>
                </a:solidFill>
                <a:latin typeface="Arial MT"/>
                <a:cs typeface="Arial MT"/>
              </a:rPr>
              <a:t>r</a:t>
            </a:r>
            <a:r>
              <a:rPr sz="750" spc="10" dirty="0">
                <a:solidFill>
                  <a:srgbClr val="2C48A2"/>
                </a:solidFill>
                <a:latin typeface="Arial MT"/>
                <a:cs typeface="Arial MT"/>
              </a:rPr>
              <a:t>amme  </a:t>
            </a:r>
            <a:r>
              <a:rPr sz="750" spc="5" dirty="0">
                <a:solidFill>
                  <a:srgbClr val="2C48A2"/>
                </a:solidFill>
                <a:latin typeface="Arial MT"/>
                <a:cs typeface="Arial MT"/>
              </a:rPr>
              <a:t>of</a:t>
            </a:r>
            <a:r>
              <a:rPr sz="750" spc="-10" dirty="0">
                <a:solidFill>
                  <a:srgbClr val="2C48A2"/>
                </a:solidFill>
                <a:latin typeface="Arial MT"/>
                <a:cs typeface="Arial MT"/>
              </a:rPr>
              <a:t> </a:t>
            </a:r>
            <a:r>
              <a:rPr sz="750" spc="5" dirty="0">
                <a:solidFill>
                  <a:srgbClr val="2C48A2"/>
                </a:solidFill>
                <a:latin typeface="Arial MT"/>
                <a:cs typeface="Arial MT"/>
              </a:rPr>
              <a:t>the</a:t>
            </a:r>
            <a:r>
              <a:rPr sz="750" spc="-5" dirty="0">
                <a:solidFill>
                  <a:srgbClr val="2C48A2"/>
                </a:solidFill>
                <a:latin typeface="Arial MT"/>
                <a:cs typeface="Arial MT"/>
              </a:rPr>
              <a:t> </a:t>
            </a:r>
            <a:r>
              <a:rPr sz="750" spc="5" dirty="0">
                <a:solidFill>
                  <a:srgbClr val="2C48A2"/>
                </a:solidFill>
                <a:latin typeface="Arial MT"/>
                <a:cs typeface="Arial MT"/>
              </a:rPr>
              <a:t>European</a:t>
            </a:r>
            <a:r>
              <a:rPr sz="750" spc="-10" dirty="0">
                <a:solidFill>
                  <a:srgbClr val="2C48A2"/>
                </a:solidFill>
                <a:latin typeface="Arial MT"/>
                <a:cs typeface="Arial MT"/>
              </a:rPr>
              <a:t> </a:t>
            </a:r>
            <a:r>
              <a:rPr sz="750" spc="5" dirty="0">
                <a:solidFill>
                  <a:srgbClr val="2C48A2"/>
                </a:solidFill>
                <a:latin typeface="Arial MT"/>
                <a:cs typeface="Arial MT"/>
              </a:rPr>
              <a:t>Union</a:t>
            </a:r>
            <a:endParaRPr sz="750">
              <a:latin typeface="Arial MT"/>
              <a:cs typeface="Arial MT"/>
            </a:endParaRPr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552034" y="164763"/>
            <a:ext cx="1644190" cy="939964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0" y="3302253"/>
            <a:ext cx="3502660" cy="6498590"/>
            <a:chOff x="0" y="3302253"/>
            <a:chExt cx="3502660" cy="6498590"/>
          </a:xfrm>
        </p:grpSpPr>
        <p:sp>
          <p:nvSpPr>
            <p:cNvPr id="18" name="object 18"/>
            <p:cNvSpPr/>
            <p:nvPr/>
          </p:nvSpPr>
          <p:spPr>
            <a:xfrm>
              <a:off x="0" y="3302253"/>
              <a:ext cx="3502660" cy="6498590"/>
            </a:xfrm>
            <a:custGeom>
              <a:avLst/>
              <a:gdLst/>
              <a:ahLst/>
              <a:cxnLst/>
              <a:rect l="l" t="t" r="r" b="b"/>
              <a:pathLst>
                <a:path w="3502660" h="6498590">
                  <a:moveTo>
                    <a:pt x="0" y="6498590"/>
                  </a:moveTo>
                  <a:lnTo>
                    <a:pt x="3502152" y="6498590"/>
                  </a:lnTo>
                  <a:lnTo>
                    <a:pt x="3502152" y="0"/>
                  </a:lnTo>
                  <a:lnTo>
                    <a:pt x="0" y="0"/>
                  </a:lnTo>
                  <a:lnTo>
                    <a:pt x="0" y="6498590"/>
                  </a:lnTo>
                  <a:close/>
                </a:path>
              </a:pathLst>
            </a:custGeom>
            <a:solidFill>
              <a:srgbClr val="354F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0" y="5559297"/>
              <a:ext cx="3492500" cy="12700"/>
            </a:xfrm>
            <a:custGeom>
              <a:avLst/>
              <a:gdLst/>
              <a:ahLst/>
              <a:cxnLst/>
              <a:rect l="l" t="t" r="r" b="b"/>
              <a:pathLst>
                <a:path w="3492500" h="12700">
                  <a:moveTo>
                    <a:pt x="0" y="12700"/>
                  </a:moveTo>
                  <a:lnTo>
                    <a:pt x="3491991" y="12700"/>
                  </a:lnTo>
                  <a:lnTo>
                    <a:pt x="3491991" y="0"/>
                  </a:lnTo>
                  <a:lnTo>
                    <a:pt x="0" y="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EB73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81317" y="4751577"/>
              <a:ext cx="1004569" cy="233679"/>
            </a:xfrm>
            <a:custGeom>
              <a:avLst/>
              <a:gdLst/>
              <a:ahLst/>
              <a:cxnLst/>
              <a:rect l="l" t="t" r="r" b="b"/>
              <a:pathLst>
                <a:path w="1004569" h="233679">
                  <a:moveTo>
                    <a:pt x="954024" y="0"/>
                  </a:moveTo>
                  <a:lnTo>
                    <a:pt x="42672" y="0"/>
                  </a:lnTo>
                  <a:lnTo>
                    <a:pt x="0" y="0"/>
                  </a:lnTo>
                  <a:lnTo>
                    <a:pt x="0" y="233172"/>
                  </a:lnTo>
                  <a:lnTo>
                    <a:pt x="42672" y="233172"/>
                  </a:lnTo>
                  <a:lnTo>
                    <a:pt x="954024" y="233172"/>
                  </a:lnTo>
                  <a:lnTo>
                    <a:pt x="954024" y="0"/>
                  </a:lnTo>
                  <a:close/>
                </a:path>
                <a:path w="1004569" h="233679">
                  <a:moveTo>
                    <a:pt x="1004316" y="0"/>
                  </a:moveTo>
                  <a:lnTo>
                    <a:pt x="954036" y="0"/>
                  </a:lnTo>
                  <a:lnTo>
                    <a:pt x="954036" y="233172"/>
                  </a:lnTo>
                  <a:lnTo>
                    <a:pt x="1004316" y="233172"/>
                  </a:lnTo>
                  <a:lnTo>
                    <a:pt x="1004316" y="0"/>
                  </a:lnTo>
                  <a:close/>
                </a:path>
              </a:pathLst>
            </a:custGeom>
            <a:solidFill>
              <a:srgbClr val="EB73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-12700" y="4731765"/>
            <a:ext cx="351790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36575" algn="l"/>
                <a:tab pos="3504565" algn="l"/>
              </a:tabLst>
            </a:pPr>
            <a:r>
              <a:rPr sz="1500" b="1" strike="sngStrike" dirty="0">
                <a:solidFill>
                  <a:srgbClr val="F1F1F1"/>
                </a:solidFill>
                <a:latin typeface="Calibri"/>
                <a:cs typeface="Calibri"/>
              </a:rPr>
              <a:t> 	</a:t>
            </a:r>
            <a:r>
              <a:rPr sz="1500" b="1" strike="sngStrike" spc="-15" dirty="0">
                <a:solidFill>
                  <a:srgbClr val="F1F1F1"/>
                </a:solidFill>
                <a:latin typeface="Calibri"/>
                <a:cs typeface="Calibri"/>
              </a:rPr>
              <a:t>CATEGORIA</a:t>
            </a:r>
            <a:r>
              <a:rPr sz="1500" b="1" strike="sngStrike" spc="-15" dirty="0">
                <a:solidFill>
                  <a:srgbClr val="EB7339"/>
                </a:solidFill>
                <a:latin typeface="Calibri"/>
                <a:cs typeface="Calibri"/>
              </a:rPr>
              <a:t>.	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68883" y="5036057"/>
            <a:ext cx="269557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Conservação</a:t>
            </a:r>
            <a:r>
              <a:rPr sz="11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da</a:t>
            </a:r>
            <a:r>
              <a:rPr sz="11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biodiversidade</a:t>
            </a:r>
            <a:r>
              <a:rPr sz="11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na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comunidade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81317" y="5418073"/>
            <a:ext cx="2185670" cy="233679"/>
          </a:xfrm>
          <a:custGeom>
            <a:avLst/>
            <a:gdLst/>
            <a:ahLst/>
            <a:cxnLst/>
            <a:rect l="l" t="t" r="r" b="b"/>
            <a:pathLst>
              <a:path w="2185670" h="233679">
                <a:moveTo>
                  <a:pt x="2135124" y="0"/>
                </a:moveTo>
                <a:lnTo>
                  <a:pt x="42672" y="0"/>
                </a:lnTo>
                <a:lnTo>
                  <a:pt x="0" y="0"/>
                </a:lnTo>
                <a:lnTo>
                  <a:pt x="0" y="233172"/>
                </a:lnTo>
                <a:lnTo>
                  <a:pt x="42672" y="233172"/>
                </a:lnTo>
                <a:lnTo>
                  <a:pt x="2135124" y="233172"/>
                </a:lnTo>
                <a:lnTo>
                  <a:pt x="2135124" y="0"/>
                </a:lnTo>
                <a:close/>
              </a:path>
              <a:path w="2185670" h="233679">
                <a:moveTo>
                  <a:pt x="2185428" y="0"/>
                </a:moveTo>
                <a:lnTo>
                  <a:pt x="2135136" y="0"/>
                </a:lnTo>
                <a:lnTo>
                  <a:pt x="2135136" y="233172"/>
                </a:lnTo>
                <a:lnTo>
                  <a:pt x="2185428" y="233172"/>
                </a:lnTo>
                <a:lnTo>
                  <a:pt x="2185428" y="0"/>
                </a:lnTo>
                <a:close/>
              </a:path>
            </a:pathLst>
          </a:custGeom>
          <a:solidFill>
            <a:srgbClr val="EB73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511555" y="5398388"/>
            <a:ext cx="216916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10" dirty="0">
                <a:solidFill>
                  <a:srgbClr val="F1F1F1"/>
                </a:solidFill>
                <a:latin typeface="Calibri"/>
                <a:cs typeface="Calibri"/>
              </a:rPr>
              <a:t>LOCALIZAÇÃO</a:t>
            </a:r>
            <a:r>
              <a:rPr sz="1500" b="1" spc="-40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1500" b="1" spc="-20" dirty="0">
                <a:solidFill>
                  <a:srgbClr val="F1F1F1"/>
                </a:solidFill>
                <a:latin typeface="Calibri"/>
                <a:cs typeface="Calibri"/>
              </a:rPr>
              <a:t>DA</a:t>
            </a:r>
            <a:r>
              <a:rPr sz="1500" b="1" spc="-25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1500" b="1" spc="-15" dirty="0">
                <a:solidFill>
                  <a:srgbClr val="F1F1F1"/>
                </a:solidFill>
                <a:latin typeface="Calibri"/>
                <a:cs typeface="Calibri"/>
              </a:rPr>
              <a:t>PRÁTICA</a:t>
            </a:r>
            <a:r>
              <a:rPr sz="1500" b="1" spc="-15" dirty="0">
                <a:solidFill>
                  <a:srgbClr val="EB7339"/>
                </a:solidFill>
                <a:latin typeface="Calibri"/>
                <a:cs typeface="Calibri"/>
              </a:rPr>
              <a:t>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68883" y="5702553"/>
            <a:ext cx="210185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Castlecoote</a:t>
            </a:r>
            <a:r>
              <a:rPr sz="11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Co.</a:t>
            </a:r>
            <a:r>
              <a:rPr sz="11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Roscommon,</a:t>
            </a:r>
            <a:r>
              <a:rPr sz="11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Irlanda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81317" y="6137528"/>
            <a:ext cx="1649095" cy="233679"/>
          </a:xfrm>
          <a:custGeom>
            <a:avLst/>
            <a:gdLst/>
            <a:ahLst/>
            <a:cxnLst/>
            <a:rect l="l" t="t" r="r" b="b"/>
            <a:pathLst>
              <a:path w="1649095" h="233679">
                <a:moveTo>
                  <a:pt x="1598676" y="0"/>
                </a:moveTo>
                <a:lnTo>
                  <a:pt x="42672" y="0"/>
                </a:lnTo>
                <a:lnTo>
                  <a:pt x="0" y="0"/>
                </a:lnTo>
                <a:lnTo>
                  <a:pt x="0" y="233172"/>
                </a:lnTo>
                <a:lnTo>
                  <a:pt x="42672" y="233172"/>
                </a:lnTo>
                <a:lnTo>
                  <a:pt x="1598676" y="233172"/>
                </a:lnTo>
                <a:lnTo>
                  <a:pt x="1598676" y="0"/>
                </a:lnTo>
                <a:close/>
              </a:path>
              <a:path w="1649095" h="233679">
                <a:moveTo>
                  <a:pt x="1648980" y="0"/>
                </a:moveTo>
                <a:lnTo>
                  <a:pt x="1598688" y="0"/>
                </a:lnTo>
                <a:lnTo>
                  <a:pt x="1598688" y="233172"/>
                </a:lnTo>
                <a:lnTo>
                  <a:pt x="1648980" y="233172"/>
                </a:lnTo>
                <a:lnTo>
                  <a:pt x="1648980" y="0"/>
                </a:lnTo>
                <a:close/>
              </a:path>
            </a:pathLst>
          </a:custGeom>
          <a:solidFill>
            <a:srgbClr val="EB73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-12700" y="6118097"/>
            <a:ext cx="351472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36575" algn="l"/>
                <a:tab pos="3501390" algn="l"/>
              </a:tabLst>
            </a:pPr>
            <a:r>
              <a:rPr sz="1500" b="1" strike="sngStrike" dirty="0">
                <a:solidFill>
                  <a:srgbClr val="F1F1F1"/>
                </a:solidFill>
                <a:latin typeface="Calibri"/>
                <a:cs typeface="Calibri"/>
              </a:rPr>
              <a:t> 	</a:t>
            </a:r>
            <a:r>
              <a:rPr sz="1500" b="1" strike="sngStrike" spc="-5" dirty="0">
                <a:solidFill>
                  <a:srgbClr val="F1F1F1"/>
                </a:solidFill>
                <a:latin typeface="Calibri"/>
                <a:cs typeface="Calibri"/>
              </a:rPr>
              <a:t>PROBLEMA</a:t>
            </a:r>
            <a:r>
              <a:rPr sz="1500" b="1" strike="sngStrike" spc="-20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1500" b="1" strike="sngStrike" spc="-10" dirty="0">
                <a:solidFill>
                  <a:srgbClr val="F1F1F1"/>
                </a:solidFill>
                <a:latin typeface="Calibri"/>
                <a:cs typeface="Calibri"/>
              </a:rPr>
              <a:t>VISADO	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94080" y="6422262"/>
            <a:ext cx="2421890" cy="159004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 marR="6350" algn="just">
              <a:lnSpc>
                <a:spcPct val="83200"/>
              </a:lnSpc>
              <a:spcBef>
                <a:spcPts val="325"/>
              </a:spcBef>
            </a:pP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Faltava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uma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análise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oficial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da</a:t>
            </a:r>
            <a:r>
              <a:rPr sz="1100" spc="2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flora</a:t>
            </a:r>
            <a:r>
              <a:rPr sz="1100" spc="2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11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fauna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 Pântano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Castelocoote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(secções</a:t>
            </a:r>
            <a:r>
              <a:rPr sz="11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selecionadas);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850">
              <a:latin typeface="Calibri"/>
              <a:cs typeface="Calibri"/>
            </a:endParaRPr>
          </a:p>
          <a:p>
            <a:pPr marL="12700" marR="5080" algn="just">
              <a:lnSpc>
                <a:spcPts val="1110"/>
              </a:lnSpc>
            </a:pP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Não</a:t>
            </a:r>
            <a:r>
              <a:rPr sz="11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havia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sinalização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ou</a:t>
            </a:r>
            <a:r>
              <a:rPr sz="11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painéis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informativos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850">
              <a:latin typeface="Calibri"/>
              <a:cs typeface="Calibri"/>
            </a:endParaRPr>
          </a:p>
          <a:p>
            <a:pPr marL="12700" marR="5080" algn="just">
              <a:lnSpc>
                <a:spcPct val="83300"/>
              </a:lnSpc>
              <a:spcBef>
                <a:spcPts val="5"/>
              </a:spcBef>
            </a:pP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1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grupo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pretendia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fornecer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informação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para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meios de 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comunicação impressos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11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digitais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para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escolas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outras organizações </a:t>
            </a:r>
            <a:r>
              <a:rPr sz="1100" spc="-2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 fins</a:t>
            </a:r>
            <a:r>
              <a:rPr sz="11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educação</a:t>
            </a:r>
            <a:r>
              <a:rPr sz="11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e formação;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94080" y="8098916"/>
            <a:ext cx="2422525" cy="47307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 marR="5080" algn="just">
              <a:lnSpc>
                <a:spcPct val="83200"/>
              </a:lnSpc>
              <a:spcBef>
                <a:spcPts val="325"/>
              </a:spcBef>
            </a:pP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1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grupo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queria</a:t>
            </a:r>
            <a:r>
              <a:rPr sz="11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informar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um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 potencial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projeto de construção 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um 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passeio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barco</a:t>
            </a:r>
            <a:r>
              <a:rPr sz="11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no lago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859529" y="5765672"/>
            <a:ext cx="3071495" cy="171831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 algn="just">
              <a:lnSpc>
                <a:spcPct val="90900"/>
              </a:lnSpc>
              <a:spcBef>
                <a:spcPts val="225"/>
              </a:spcBef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Castlecoote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Tidy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Towns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foi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reativada na década de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1980.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Desde então,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grupo foi aumentando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seu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relevo,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ganhando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prémios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ambientais: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dois</a:t>
            </a:r>
            <a:r>
              <a:rPr sz="1100" spc="229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bronze,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três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prata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seis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medalhas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ouro.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Durante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três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anos consecutivos,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2016/17/18,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foram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vencedores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Roscommon.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Em 2019,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receberam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novamente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uma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medalha de ouro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aumentaram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sua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pontuação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global em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4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pontos.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Em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2013, 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aldeia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recebeu 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maior prémio,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ao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ganhar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"Tidiest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Village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and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Small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Town“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(aldeia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ou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pequena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vila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mais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“limpa/arrumada”)</a:t>
            </a:r>
            <a:r>
              <a:rPr sz="1100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Irlanda.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859529" y="7594853"/>
            <a:ext cx="3071495" cy="4984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240"/>
              </a:spcBef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Castlecoote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Tidy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Towns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é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um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grupo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comunitário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vibrante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trabalhador,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representante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uma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variedade</a:t>
            </a:r>
            <a:r>
              <a:rPr sz="1100" spc="10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spc="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interesses</a:t>
            </a:r>
            <a:r>
              <a:rPr sz="1100" spc="1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spc="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toda</a:t>
            </a:r>
            <a:r>
              <a:rPr sz="1100" spc="1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spc="9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comunidade.</a:t>
            </a:r>
            <a:r>
              <a:rPr sz="1100" spc="10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Este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859529" y="8052053"/>
            <a:ext cx="307086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99745" algn="l"/>
                <a:tab pos="881380" algn="l"/>
                <a:tab pos="1266825" algn="l"/>
                <a:tab pos="2146300" algn="l"/>
                <a:tab pos="2481580" algn="l"/>
              </a:tabLst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g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r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up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	t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m	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si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d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	i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n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st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r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u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me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n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t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l	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m	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t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i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vi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d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859529" y="8204453"/>
            <a:ext cx="306959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comunitárias</a:t>
            </a:r>
            <a:r>
              <a:rPr sz="1100" spc="6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voluntárias</a:t>
            </a:r>
            <a:r>
              <a:rPr sz="1100" spc="6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nos</a:t>
            </a:r>
            <a:r>
              <a:rPr sz="1100" spc="60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últimos</a:t>
            </a:r>
            <a:r>
              <a:rPr sz="1100" spc="6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anos</a:t>
            </a:r>
            <a:r>
              <a:rPr sz="1100" spc="60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 </a:t>
            </a:r>
            <a:r>
              <a:rPr sz="1100" spc="10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é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859529" y="8356853"/>
            <a:ext cx="3070225" cy="11080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240"/>
              </a:spcBef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apoiado nos seus esforços pelo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Conselho do Condado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de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Roscommon,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pelo Esquema CE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pela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Construção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Sésamo.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O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grupo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também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concluiu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com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sucesso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trabalho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sobre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Rodas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Moinho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Antigo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desenvolvimento da Ilha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no Rio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Suck. Este grupo tem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uma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boa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experiência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no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tratamento de pedidos de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financiamento.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859529" y="4683378"/>
            <a:ext cx="2129790" cy="655320"/>
          </a:xfrm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marL="12700" marR="5080">
              <a:lnSpc>
                <a:spcPct val="64700"/>
              </a:lnSpc>
              <a:spcBef>
                <a:spcPts val="860"/>
              </a:spcBef>
            </a:pPr>
            <a:r>
              <a:rPr sz="1800" b="1" spc="-10" dirty="0">
                <a:solidFill>
                  <a:srgbClr val="EB7339"/>
                </a:solidFill>
                <a:latin typeface="Calibri"/>
                <a:cs typeface="Calibri"/>
              </a:rPr>
              <a:t>ASSOCIAÇÃO </a:t>
            </a: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DE </a:t>
            </a:r>
            <a:r>
              <a:rPr sz="1800" b="1" spc="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-25" dirty="0">
                <a:solidFill>
                  <a:srgbClr val="EB7339"/>
                </a:solidFill>
                <a:latin typeface="Calibri"/>
                <a:cs typeface="Calibri"/>
              </a:rPr>
              <a:t>VOLUNTARIADO</a:t>
            </a:r>
            <a:r>
              <a:rPr sz="1800" b="1" spc="-1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EB7339"/>
                </a:solidFill>
                <a:latin typeface="Calibri"/>
                <a:cs typeface="Calibri"/>
              </a:rPr>
              <a:t>OU </a:t>
            </a: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EB7339"/>
                </a:solidFill>
                <a:latin typeface="Calibri"/>
                <a:cs typeface="Calibri"/>
              </a:rPr>
              <a:t>PESSOAS</a:t>
            </a:r>
            <a:r>
              <a:rPr sz="1800" b="1" spc="-7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-25" dirty="0">
                <a:solidFill>
                  <a:srgbClr val="EB7339"/>
                </a:solidFill>
                <a:latin typeface="Calibri"/>
                <a:cs typeface="Calibri"/>
              </a:rPr>
              <a:t>ENVOLVIDAS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0" y="624839"/>
            <a:ext cx="7559040" cy="3850004"/>
            <a:chOff x="0" y="624839"/>
            <a:chExt cx="7559040" cy="3850004"/>
          </a:xfrm>
        </p:grpSpPr>
        <p:sp>
          <p:nvSpPr>
            <p:cNvPr id="37" name="object 37"/>
            <p:cNvSpPr/>
            <p:nvPr/>
          </p:nvSpPr>
          <p:spPr>
            <a:xfrm>
              <a:off x="3503421" y="3302253"/>
              <a:ext cx="4055745" cy="1172210"/>
            </a:xfrm>
            <a:custGeom>
              <a:avLst/>
              <a:gdLst/>
              <a:ahLst/>
              <a:cxnLst/>
              <a:rect l="l" t="t" r="r" b="b"/>
              <a:pathLst>
                <a:path w="4055745" h="1172210">
                  <a:moveTo>
                    <a:pt x="0" y="1172209"/>
                  </a:moveTo>
                  <a:lnTo>
                    <a:pt x="4055618" y="1172209"/>
                  </a:lnTo>
                  <a:lnTo>
                    <a:pt x="4055618" y="0"/>
                  </a:lnTo>
                  <a:lnTo>
                    <a:pt x="0" y="0"/>
                  </a:lnTo>
                  <a:lnTo>
                    <a:pt x="0" y="1172209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1220723"/>
              <a:ext cx="7559040" cy="3253740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0" y="624839"/>
              <a:ext cx="1576070" cy="3616960"/>
            </a:xfrm>
            <a:custGeom>
              <a:avLst/>
              <a:gdLst/>
              <a:ahLst/>
              <a:cxnLst/>
              <a:rect l="l" t="t" r="r" b="b"/>
              <a:pathLst>
                <a:path w="1576070" h="3616960">
                  <a:moveTo>
                    <a:pt x="705612" y="1816735"/>
                  </a:moveTo>
                  <a:lnTo>
                    <a:pt x="701421" y="1768106"/>
                  </a:lnTo>
                  <a:lnTo>
                    <a:pt x="688873" y="1720316"/>
                  </a:lnTo>
                  <a:lnTo>
                    <a:pt x="667969" y="1674190"/>
                  </a:lnTo>
                  <a:lnTo>
                    <a:pt x="638695" y="1630578"/>
                  </a:lnTo>
                  <a:lnTo>
                    <a:pt x="601052" y="1590294"/>
                  </a:lnTo>
                  <a:lnTo>
                    <a:pt x="555891" y="1540459"/>
                  </a:lnTo>
                  <a:lnTo>
                    <a:pt x="517169" y="1486357"/>
                  </a:lnTo>
                  <a:lnTo>
                    <a:pt x="484390" y="1429258"/>
                  </a:lnTo>
                  <a:lnTo>
                    <a:pt x="457073" y="1370418"/>
                  </a:lnTo>
                  <a:lnTo>
                    <a:pt x="434695" y="1311097"/>
                  </a:lnTo>
                  <a:lnTo>
                    <a:pt x="416788" y="1252550"/>
                  </a:lnTo>
                  <a:lnTo>
                    <a:pt x="402831" y="1196047"/>
                  </a:lnTo>
                  <a:lnTo>
                    <a:pt x="392353" y="1142822"/>
                  </a:lnTo>
                  <a:lnTo>
                    <a:pt x="384835" y="1094155"/>
                  </a:lnTo>
                  <a:lnTo>
                    <a:pt x="379806" y="1051293"/>
                  </a:lnTo>
                  <a:lnTo>
                    <a:pt x="375183" y="988009"/>
                  </a:lnTo>
                  <a:lnTo>
                    <a:pt x="374523" y="963041"/>
                  </a:lnTo>
                  <a:lnTo>
                    <a:pt x="374192" y="957046"/>
                  </a:lnTo>
                  <a:lnTo>
                    <a:pt x="364629" y="890828"/>
                  </a:lnTo>
                  <a:lnTo>
                    <a:pt x="345325" y="818680"/>
                  </a:lnTo>
                  <a:lnTo>
                    <a:pt x="330073" y="777862"/>
                  </a:lnTo>
                  <a:lnTo>
                    <a:pt x="310299" y="735507"/>
                  </a:lnTo>
                  <a:lnTo>
                    <a:pt x="285432" y="692835"/>
                  </a:lnTo>
                  <a:lnTo>
                    <a:pt x="254889" y="651065"/>
                  </a:lnTo>
                  <a:lnTo>
                    <a:pt x="218109" y="611403"/>
                  </a:lnTo>
                  <a:lnTo>
                    <a:pt x="174510" y="575094"/>
                  </a:lnTo>
                  <a:lnTo>
                    <a:pt x="123494" y="543331"/>
                  </a:lnTo>
                  <a:lnTo>
                    <a:pt x="64503" y="517347"/>
                  </a:lnTo>
                  <a:lnTo>
                    <a:pt x="0" y="499211"/>
                  </a:lnTo>
                  <a:lnTo>
                    <a:pt x="0" y="556387"/>
                  </a:lnTo>
                  <a:lnTo>
                    <a:pt x="2755" y="556387"/>
                  </a:lnTo>
                  <a:lnTo>
                    <a:pt x="67525" y="577811"/>
                  </a:lnTo>
                  <a:lnTo>
                    <a:pt x="122923" y="606221"/>
                  </a:lnTo>
                  <a:lnTo>
                    <a:pt x="169684" y="640168"/>
                  </a:lnTo>
                  <a:lnTo>
                    <a:pt x="208521" y="678180"/>
                  </a:lnTo>
                  <a:lnTo>
                    <a:pt x="240169" y="718820"/>
                  </a:lnTo>
                  <a:lnTo>
                    <a:pt x="265353" y="760615"/>
                  </a:lnTo>
                  <a:lnTo>
                    <a:pt x="284822" y="802106"/>
                  </a:lnTo>
                  <a:lnTo>
                    <a:pt x="299300" y="841832"/>
                  </a:lnTo>
                  <a:lnTo>
                    <a:pt x="316166" y="910183"/>
                  </a:lnTo>
                  <a:lnTo>
                    <a:pt x="321805" y="953985"/>
                  </a:lnTo>
                  <a:lnTo>
                    <a:pt x="322237" y="963041"/>
                  </a:lnTo>
                  <a:lnTo>
                    <a:pt x="322237" y="971550"/>
                  </a:lnTo>
                  <a:lnTo>
                    <a:pt x="322541" y="989457"/>
                  </a:lnTo>
                  <a:lnTo>
                    <a:pt x="325945" y="1049515"/>
                  </a:lnTo>
                  <a:lnTo>
                    <a:pt x="329971" y="1089723"/>
                  </a:lnTo>
                  <a:lnTo>
                    <a:pt x="336169" y="1135405"/>
                  </a:lnTo>
                  <a:lnTo>
                    <a:pt x="345008" y="1185570"/>
                  </a:lnTo>
                  <a:lnTo>
                    <a:pt x="356933" y="1239253"/>
                  </a:lnTo>
                  <a:lnTo>
                    <a:pt x="372414" y="1295463"/>
                  </a:lnTo>
                  <a:lnTo>
                    <a:pt x="391934" y="1353223"/>
                  </a:lnTo>
                  <a:lnTo>
                    <a:pt x="415950" y="1411554"/>
                  </a:lnTo>
                  <a:lnTo>
                    <a:pt x="444919" y="1469466"/>
                  </a:lnTo>
                  <a:lnTo>
                    <a:pt x="479298" y="1525993"/>
                  </a:lnTo>
                  <a:lnTo>
                    <a:pt x="519569" y="1580146"/>
                  </a:lnTo>
                  <a:lnTo>
                    <a:pt x="566204" y="1630934"/>
                  </a:lnTo>
                  <a:lnTo>
                    <a:pt x="597611" y="1666760"/>
                  </a:lnTo>
                  <a:lnTo>
                    <a:pt x="621919" y="1704517"/>
                  </a:lnTo>
                  <a:lnTo>
                    <a:pt x="638810" y="1744205"/>
                  </a:lnTo>
                  <a:lnTo>
                    <a:pt x="647954" y="1785835"/>
                  </a:lnTo>
                  <a:lnTo>
                    <a:pt x="649033" y="1829396"/>
                  </a:lnTo>
                  <a:lnTo>
                    <a:pt x="641718" y="1874901"/>
                  </a:lnTo>
                  <a:lnTo>
                    <a:pt x="627570" y="1921497"/>
                  </a:lnTo>
                  <a:lnTo>
                    <a:pt x="606679" y="1966912"/>
                  </a:lnTo>
                  <a:lnTo>
                    <a:pt x="579920" y="2010664"/>
                  </a:lnTo>
                  <a:lnTo>
                    <a:pt x="548220" y="2052256"/>
                  </a:lnTo>
                  <a:lnTo>
                    <a:pt x="512470" y="2091207"/>
                  </a:lnTo>
                  <a:lnTo>
                    <a:pt x="473583" y="2127021"/>
                  </a:lnTo>
                  <a:lnTo>
                    <a:pt x="432473" y="2159203"/>
                  </a:lnTo>
                  <a:lnTo>
                    <a:pt x="390029" y="2187270"/>
                  </a:lnTo>
                  <a:lnTo>
                    <a:pt x="347179" y="2210739"/>
                  </a:lnTo>
                  <a:lnTo>
                    <a:pt x="304812" y="2229104"/>
                  </a:lnTo>
                  <a:lnTo>
                    <a:pt x="253631" y="2250694"/>
                  </a:lnTo>
                  <a:lnTo>
                    <a:pt x="204787" y="2275128"/>
                  </a:lnTo>
                  <a:lnTo>
                    <a:pt x="158483" y="2301684"/>
                  </a:lnTo>
                  <a:lnTo>
                    <a:pt x="114935" y="2329675"/>
                  </a:lnTo>
                  <a:lnTo>
                    <a:pt x="74320" y="2358377"/>
                  </a:lnTo>
                  <a:lnTo>
                    <a:pt x="36868" y="2387066"/>
                  </a:lnTo>
                  <a:lnTo>
                    <a:pt x="2755" y="2415032"/>
                  </a:lnTo>
                  <a:lnTo>
                    <a:pt x="2755" y="2496312"/>
                  </a:lnTo>
                  <a:lnTo>
                    <a:pt x="30784" y="2469210"/>
                  </a:lnTo>
                  <a:lnTo>
                    <a:pt x="62471" y="2440673"/>
                  </a:lnTo>
                  <a:lnTo>
                    <a:pt x="97713" y="2411450"/>
                  </a:lnTo>
                  <a:lnTo>
                    <a:pt x="136359" y="2382304"/>
                  </a:lnTo>
                  <a:lnTo>
                    <a:pt x="178257" y="2353983"/>
                  </a:lnTo>
                  <a:lnTo>
                    <a:pt x="223304" y="2327224"/>
                  </a:lnTo>
                  <a:lnTo>
                    <a:pt x="271335" y="2302789"/>
                  </a:lnTo>
                  <a:lnTo>
                    <a:pt x="322237" y="2281428"/>
                  </a:lnTo>
                  <a:lnTo>
                    <a:pt x="360603" y="2266226"/>
                  </a:lnTo>
                  <a:lnTo>
                    <a:pt x="399821" y="2246922"/>
                  </a:lnTo>
                  <a:lnTo>
                    <a:pt x="439216" y="2223795"/>
                  </a:lnTo>
                  <a:lnTo>
                    <a:pt x="478205" y="2197100"/>
                  </a:lnTo>
                  <a:lnTo>
                    <a:pt x="516140" y="2167090"/>
                  </a:lnTo>
                  <a:lnTo>
                    <a:pt x="552399" y="2134044"/>
                  </a:lnTo>
                  <a:lnTo>
                    <a:pt x="586359" y="2098217"/>
                  </a:lnTo>
                  <a:lnTo>
                    <a:pt x="617397" y="2059876"/>
                  </a:lnTo>
                  <a:lnTo>
                    <a:pt x="644893" y="2019261"/>
                  </a:lnTo>
                  <a:lnTo>
                    <a:pt x="668197" y="1976640"/>
                  </a:lnTo>
                  <a:lnTo>
                    <a:pt x="686714" y="1932292"/>
                  </a:lnTo>
                  <a:lnTo>
                    <a:pt x="699808" y="1886458"/>
                  </a:lnTo>
                  <a:lnTo>
                    <a:pt x="705510" y="1834172"/>
                  </a:lnTo>
                  <a:lnTo>
                    <a:pt x="705612" y="1816735"/>
                  </a:lnTo>
                  <a:close/>
                </a:path>
                <a:path w="1576070" h="3616960">
                  <a:moveTo>
                    <a:pt x="1331976" y="2048637"/>
                  </a:moveTo>
                  <a:lnTo>
                    <a:pt x="1323428" y="1971840"/>
                  </a:lnTo>
                  <a:lnTo>
                    <a:pt x="1312837" y="1931098"/>
                  </a:lnTo>
                  <a:lnTo>
                    <a:pt x="1298079" y="1888909"/>
                  </a:lnTo>
                  <a:lnTo>
                    <a:pt x="1279220" y="1845398"/>
                  </a:lnTo>
                  <a:lnTo>
                    <a:pt x="1256296" y="1800644"/>
                  </a:lnTo>
                  <a:lnTo>
                    <a:pt x="1229360" y="1754746"/>
                  </a:lnTo>
                  <a:lnTo>
                    <a:pt x="1198460" y="1707794"/>
                  </a:lnTo>
                  <a:lnTo>
                    <a:pt x="1163650" y="1659890"/>
                  </a:lnTo>
                  <a:lnTo>
                    <a:pt x="1097838" y="1572298"/>
                  </a:lnTo>
                  <a:lnTo>
                    <a:pt x="1039444" y="1492885"/>
                  </a:lnTo>
                  <a:lnTo>
                    <a:pt x="988034" y="1421142"/>
                  </a:lnTo>
                  <a:lnTo>
                    <a:pt x="943152" y="1356537"/>
                  </a:lnTo>
                  <a:lnTo>
                    <a:pt x="904379" y="1298562"/>
                  </a:lnTo>
                  <a:lnTo>
                    <a:pt x="871270" y="1246695"/>
                  </a:lnTo>
                  <a:lnTo>
                    <a:pt x="843394" y="1200404"/>
                  </a:lnTo>
                  <a:lnTo>
                    <a:pt x="820318" y="1159192"/>
                  </a:lnTo>
                  <a:lnTo>
                    <a:pt x="801598" y="1122527"/>
                  </a:lnTo>
                  <a:lnTo>
                    <a:pt x="775487" y="1060767"/>
                  </a:lnTo>
                  <a:lnTo>
                    <a:pt x="761580" y="1010958"/>
                  </a:lnTo>
                  <a:lnTo>
                    <a:pt x="756386" y="968946"/>
                  </a:lnTo>
                  <a:lnTo>
                    <a:pt x="755980" y="949579"/>
                  </a:lnTo>
                  <a:lnTo>
                    <a:pt x="756437" y="930592"/>
                  </a:lnTo>
                  <a:lnTo>
                    <a:pt x="757339" y="911479"/>
                  </a:lnTo>
                  <a:lnTo>
                    <a:pt x="757339" y="894080"/>
                  </a:lnTo>
                  <a:lnTo>
                    <a:pt x="755408" y="822452"/>
                  </a:lnTo>
                  <a:lnTo>
                    <a:pt x="749376" y="778484"/>
                  </a:lnTo>
                  <a:lnTo>
                    <a:pt x="739343" y="730935"/>
                  </a:lnTo>
                  <a:lnTo>
                    <a:pt x="724801" y="681189"/>
                  </a:lnTo>
                  <a:lnTo>
                    <a:pt x="705307" y="630631"/>
                  </a:lnTo>
                  <a:lnTo>
                    <a:pt x="680364" y="580644"/>
                  </a:lnTo>
                  <a:lnTo>
                    <a:pt x="649490" y="532625"/>
                  </a:lnTo>
                  <a:lnTo>
                    <a:pt x="612228" y="487934"/>
                  </a:lnTo>
                  <a:lnTo>
                    <a:pt x="576287" y="455612"/>
                  </a:lnTo>
                  <a:lnTo>
                    <a:pt x="538035" y="428383"/>
                  </a:lnTo>
                  <a:lnTo>
                    <a:pt x="497230" y="406336"/>
                  </a:lnTo>
                  <a:lnTo>
                    <a:pt x="453682" y="389559"/>
                  </a:lnTo>
                  <a:lnTo>
                    <a:pt x="407200" y="378155"/>
                  </a:lnTo>
                  <a:lnTo>
                    <a:pt x="363651" y="372948"/>
                  </a:lnTo>
                  <a:lnTo>
                    <a:pt x="304584" y="371856"/>
                  </a:lnTo>
                  <a:lnTo>
                    <a:pt x="235864" y="372948"/>
                  </a:lnTo>
                  <a:lnTo>
                    <a:pt x="174726" y="370814"/>
                  </a:lnTo>
                  <a:lnTo>
                    <a:pt x="121018" y="366102"/>
                  </a:lnTo>
                  <a:lnTo>
                    <a:pt x="74549" y="359448"/>
                  </a:lnTo>
                  <a:lnTo>
                    <a:pt x="35191" y="351497"/>
                  </a:lnTo>
                  <a:lnTo>
                    <a:pt x="2755" y="342900"/>
                  </a:lnTo>
                  <a:lnTo>
                    <a:pt x="2755" y="400939"/>
                  </a:lnTo>
                  <a:lnTo>
                    <a:pt x="40055" y="409130"/>
                  </a:lnTo>
                  <a:lnTo>
                    <a:pt x="82511" y="416191"/>
                  </a:lnTo>
                  <a:lnTo>
                    <a:pt x="130441" y="421944"/>
                  </a:lnTo>
                  <a:lnTo>
                    <a:pt x="184188" y="426262"/>
                  </a:lnTo>
                  <a:lnTo>
                    <a:pt x="244055" y="428967"/>
                  </a:lnTo>
                  <a:lnTo>
                    <a:pt x="310388" y="429895"/>
                  </a:lnTo>
                  <a:lnTo>
                    <a:pt x="361569" y="432777"/>
                  </a:lnTo>
                  <a:lnTo>
                    <a:pt x="410349" y="441286"/>
                  </a:lnTo>
                  <a:lnTo>
                    <a:pt x="456222" y="455282"/>
                  </a:lnTo>
                  <a:lnTo>
                    <a:pt x="498716" y="474611"/>
                  </a:lnTo>
                  <a:lnTo>
                    <a:pt x="537324" y="499084"/>
                  </a:lnTo>
                  <a:lnTo>
                    <a:pt x="571601" y="528574"/>
                  </a:lnTo>
                  <a:lnTo>
                    <a:pt x="607326" y="570687"/>
                  </a:lnTo>
                  <a:lnTo>
                    <a:pt x="636524" y="617499"/>
                  </a:lnTo>
                  <a:lnTo>
                    <a:pt x="659739" y="667169"/>
                  </a:lnTo>
                  <a:lnTo>
                    <a:pt x="677519" y="717854"/>
                  </a:lnTo>
                  <a:lnTo>
                    <a:pt x="690397" y="767727"/>
                  </a:lnTo>
                  <a:lnTo>
                    <a:pt x="698919" y="814959"/>
                  </a:lnTo>
                  <a:lnTo>
                    <a:pt x="703630" y="857681"/>
                  </a:lnTo>
                  <a:lnTo>
                    <a:pt x="705091" y="894080"/>
                  </a:lnTo>
                  <a:lnTo>
                    <a:pt x="705091" y="911479"/>
                  </a:lnTo>
                  <a:lnTo>
                    <a:pt x="704189" y="933386"/>
                  </a:lnTo>
                  <a:lnTo>
                    <a:pt x="703745" y="954976"/>
                  </a:lnTo>
                  <a:lnTo>
                    <a:pt x="705993" y="999375"/>
                  </a:lnTo>
                  <a:lnTo>
                    <a:pt x="715403" y="1049020"/>
                  </a:lnTo>
                  <a:lnTo>
                    <a:pt x="735558" y="1108265"/>
                  </a:lnTo>
                  <a:lnTo>
                    <a:pt x="770051" y="1181455"/>
                  </a:lnTo>
                  <a:lnTo>
                    <a:pt x="793800" y="1224635"/>
                  </a:lnTo>
                  <a:lnTo>
                    <a:pt x="822464" y="1272921"/>
                  </a:lnTo>
                  <a:lnTo>
                    <a:pt x="856500" y="1326883"/>
                  </a:lnTo>
                  <a:lnTo>
                    <a:pt x="896366" y="1387030"/>
                  </a:lnTo>
                  <a:lnTo>
                    <a:pt x="942505" y="1453934"/>
                  </a:lnTo>
                  <a:lnTo>
                    <a:pt x="995349" y="1528127"/>
                  </a:lnTo>
                  <a:lnTo>
                    <a:pt x="1055370" y="1610144"/>
                  </a:lnTo>
                  <a:lnTo>
                    <a:pt x="1123010" y="1700530"/>
                  </a:lnTo>
                  <a:lnTo>
                    <a:pt x="1160449" y="1752053"/>
                  </a:lnTo>
                  <a:lnTo>
                    <a:pt x="1192669" y="1802066"/>
                  </a:lnTo>
                  <a:lnTo>
                    <a:pt x="1219669" y="1850466"/>
                  </a:lnTo>
                  <a:lnTo>
                    <a:pt x="1241437" y="1897164"/>
                  </a:lnTo>
                  <a:lnTo>
                    <a:pt x="1257985" y="1942045"/>
                  </a:lnTo>
                  <a:lnTo>
                    <a:pt x="1269314" y="1985010"/>
                  </a:lnTo>
                  <a:lnTo>
                    <a:pt x="1275410" y="2025954"/>
                  </a:lnTo>
                  <a:lnTo>
                    <a:pt x="1276273" y="2064778"/>
                  </a:lnTo>
                  <a:lnTo>
                    <a:pt x="1271905" y="2101367"/>
                  </a:lnTo>
                  <a:lnTo>
                    <a:pt x="1242187" y="2177034"/>
                  </a:lnTo>
                  <a:lnTo>
                    <a:pt x="1214539" y="2214308"/>
                  </a:lnTo>
                  <a:lnTo>
                    <a:pt x="1180503" y="2247722"/>
                  </a:lnTo>
                  <a:lnTo>
                    <a:pt x="1141285" y="2277491"/>
                  </a:lnTo>
                  <a:lnTo>
                    <a:pt x="1098029" y="2303894"/>
                  </a:lnTo>
                  <a:lnTo>
                    <a:pt x="1051902" y="2327135"/>
                  </a:lnTo>
                  <a:lnTo>
                    <a:pt x="1004087" y="2347480"/>
                  </a:lnTo>
                  <a:lnTo>
                    <a:pt x="955751" y="2365171"/>
                  </a:lnTo>
                  <a:lnTo>
                    <a:pt x="908062" y="2380437"/>
                  </a:lnTo>
                  <a:lnTo>
                    <a:pt x="862190" y="2393531"/>
                  </a:lnTo>
                  <a:lnTo>
                    <a:pt x="819289" y="2404681"/>
                  </a:lnTo>
                  <a:lnTo>
                    <a:pt x="780554" y="2414143"/>
                  </a:lnTo>
                  <a:lnTo>
                    <a:pt x="763143" y="2419985"/>
                  </a:lnTo>
                  <a:lnTo>
                    <a:pt x="725043" y="2427681"/>
                  </a:lnTo>
                  <a:lnTo>
                    <a:pt x="689127" y="2433751"/>
                  </a:lnTo>
                  <a:lnTo>
                    <a:pt x="580720" y="2449271"/>
                  </a:lnTo>
                  <a:lnTo>
                    <a:pt x="539953" y="2456738"/>
                  </a:lnTo>
                  <a:lnTo>
                    <a:pt x="500862" y="2467076"/>
                  </a:lnTo>
                  <a:lnTo>
                    <a:pt x="462775" y="2481707"/>
                  </a:lnTo>
                  <a:lnTo>
                    <a:pt x="425005" y="2502065"/>
                  </a:lnTo>
                  <a:lnTo>
                    <a:pt x="386918" y="2529586"/>
                  </a:lnTo>
                  <a:lnTo>
                    <a:pt x="347827" y="2565692"/>
                  </a:lnTo>
                  <a:lnTo>
                    <a:pt x="307060" y="2611831"/>
                  </a:lnTo>
                  <a:lnTo>
                    <a:pt x="229971" y="2714904"/>
                  </a:lnTo>
                  <a:lnTo>
                    <a:pt x="193243" y="2756954"/>
                  </a:lnTo>
                  <a:lnTo>
                    <a:pt x="154597" y="2795651"/>
                  </a:lnTo>
                  <a:lnTo>
                    <a:pt x="114833" y="2831096"/>
                  </a:lnTo>
                  <a:lnTo>
                    <a:pt x="74752" y="2863405"/>
                  </a:lnTo>
                  <a:lnTo>
                    <a:pt x="35191" y="2892666"/>
                  </a:lnTo>
                  <a:lnTo>
                    <a:pt x="0" y="2916872"/>
                  </a:lnTo>
                  <a:lnTo>
                    <a:pt x="0" y="2986671"/>
                  </a:lnTo>
                  <a:lnTo>
                    <a:pt x="34937" y="2964929"/>
                  </a:lnTo>
                  <a:lnTo>
                    <a:pt x="74485" y="2937624"/>
                  </a:lnTo>
                  <a:lnTo>
                    <a:pt x="114998" y="2906776"/>
                  </a:lnTo>
                  <a:lnTo>
                    <a:pt x="155841" y="2872536"/>
                  </a:lnTo>
                  <a:lnTo>
                    <a:pt x="196418" y="2835033"/>
                  </a:lnTo>
                  <a:lnTo>
                    <a:pt x="236105" y="2794381"/>
                  </a:lnTo>
                  <a:lnTo>
                    <a:pt x="274294" y="2750731"/>
                  </a:lnTo>
                  <a:lnTo>
                    <a:pt x="310388" y="2704211"/>
                  </a:lnTo>
                  <a:lnTo>
                    <a:pt x="352196" y="2646489"/>
                  </a:lnTo>
                  <a:lnTo>
                    <a:pt x="391287" y="2602357"/>
                  </a:lnTo>
                  <a:lnTo>
                    <a:pt x="428739" y="2569641"/>
                  </a:lnTo>
                  <a:lnTo>
                    <a:pt x="465658" y="2546159"/>
                  </a:lnTo>
                  <a:lnTo>
                    <a:pt x="503110" y="2529763"/>
                  </a:lnTo>
                  <a:lnTo>
                    <a:pt x="542201" y="2518270"/>
                  </a:lnTo>
                  <a:lnTo>
                    <a:pt x="584009" y="2509494"/>
                  </a:lnTo>
                  <a:lnTo>
                    <a:pt x="629640" y="2501265"/>
                  </a:lnTo>
                  <a:lnTo>
                    <a:pt x="661289" y="2496705"/>
                  </a:lnTo>
                  <a:lnTo>
                    <a:pt x="695655" y="2491067"/>
                  </a:lnTo>
                  <a:lnTo>
                    <a:pt x="733298" y="2483256"/>
                  </a:lnTo>
                  <a:lnTo>
                    <a:pt x="774750" y="2472182"/>
                  </a:lnTo>
                  <a:lnTo>
                    <a:pt x="792162" y="2466340"/>
                  </a:lnTo>
                  <a:lnTo>
                    <a:pt x="830529" y="2457653"/>
                  </a:lnTo>
                  <a:lnTo>
                    <a:pt x="872693" y="2447429"/>
                  </a:lnTo>
                  <a:lnTo>
                    <a:pt x="917702" y="2435415"/>
                  </a:lnTo>
                  <a:lnTo>
                    <a:pt x="964590" y="2421293"/>
                  </a:lnTo>
                  <a:lnTo>
                    <a:pt x="1012418" y="2404808"/>
                  </a:lnTo>
                  <a:lnTo>
                    <a:pt x="1060221" y="2385657"/>
                  </a:lnTo>
                  <a:lnTo>
                    <a:pt x="1107071" y="2363546"/>
                  </a:lnTo>
                  <a:lnTo>
                    <a:pt x="1151991" y="2338209"/>
                  </a:lnTo>
                  <a:lnTo>
                    <a:pt x="1194054" y="2309355"/>
                  </a:lnTo>
                  <a:lnTo>
                    <a:pt x="1232293" y="2276703"/>
                  </a:lnTo>
                  <a:lnTo>
                    <a:pt x="1265758" y="2239949"/>
                  </a:lnTo>
                  <a:lnTo>
                    <a:pt x="1293495" y="2198827"/>
                  </a:lnTo>
                  <a:lnTo>
                    <a:pt x="1314577" y="2153031"/>
                  </a:lnTo>
                  <a:lnTo>
                    <a:pt x="1327607" y="2103031"/>
                  </a:lnTo>
                  <a:lnTo>
                    <a:pt x="1330871" y="2077212"/>
                  </a:lnTo>
                  <a:lnTo>
                    <a:pt x="1331976" y="2048637"/>
                  </a:lnTo>
                  <a:close/>
                </a:path>
                <a:path w="1576070" h="3616960">
                  <a:moveTo>
                    <a:pt x="1575816" y="1956308"/>
                  </a:moveTo>
                  <a:lnTo>
                    <a:pt x="1574711" y="1908314"/>
                  </a:lnTo>
                  <a:lnTo>
                    <a:pt x="1571447" y="1859762"/>
                  </a:lnTo>
                  <a:lnTo>
                    <a:pt x="1565998" y="1810118"/>
                  </a:lnTo>
                  <a:lnTo>
                    <a:pt x="1558417" y="1758823"/>
                  </a:lnTo>
                  <a:lnTo>
                    <a:pt x="1544510" y="1687677"/>
                  </a:lnTo>
                  <a:lnTo>
                    <a:pt x="1529041" y="1619986"/>
                  </a:lnTo>
                  <a:lnTo>
                    <a:pt x="1512214" y="1555699"/>
                  </a:lnTo>
                  <a:lnTo>
                    <a:pt x="1494218" y="1494739"/>
                  </a:lnTo>
                  <a:lnTo>
                    <a:pt x="1475282" y="1437043"/>
                  </a:lnTo>
                  <a:lnTo>
                    <a:pt x="1455597" y="1382547"/>
                  </a:lnTo>
                  <a:lnTo>
                    <a:pt x="1435354" y="1331188"/>
                  </a:lnTo>
                  <a:lnTo>
                    <a:pt x="1414780" y="1282877"/>
                  </a:lnTo>
                  <a:lnTo>
                    <a:pt x="1394066" y="1237564"/>
                  </a:lnTo>
                  <a:lnTo>
                    <a:pt x="1373416" y="1195184"/>
                  </a:lnTo>
                  <a:lnTo>
                    <a:pt x="1353045" y="1155649"/>
                  </a:lnTo>
                  <a:lnTo>
                    <a:pt x="1333144" y="1118908"/>
                  </a:lnTo>
                  <a:lnTo>
                    <a:pt x="1313929" y="1084884"/>
                  </a:lnTo>
                  <a:lnTo>
                    <a:pt x="1262418" y="998474"/>
                  </a:lnTo>
                  <a:lnTo>
                    <a:pt x="1242009" y="965809"/>
                  </a:lnTo>
                  <a:lnTo>
                    <a:pt x="1225423" y="937501"/>
                  </a:lnTo>
                  <a:lnTo>
                    <a:pt x="1214272" y="913561"/>
                  </a:lnTo>
                  <a:lnTo>
                    <a:pt x="1210195" y="893953"/>
                  </a:lnTo>
                  <a:lnTo>
                    <a:pt x="1206614" y="880770"/>
                  </a:lnTo>
                  <a:lnTo>
                    <a:pt x="1191818" y="836129"/>
                  </a:lnTo>
                  <a:lnTo>
                    <a:pt x="1167295" y="771334"/>
                  </a:lnTo>
                  <a:lnTo>
                    <a:pt x="1151534" y="732929"/>
                  </a:lnTo>
                  <a:lnTo>
                    <a:pt x="1133551" y="691362"/>
                  </a:lnTo>
                  <a:lnTo>
                    <a:pt x="1113383" y="647242"/>
                  </a:lnTo>
                  <a:lnTo>
                    <a:pt x="1091107" y="601218"/>
                  </a:lnTo>
                  <a:lnTo>
                    <a:pt x="1066800" y="553885"/>
                  </a:lnTo>
                  <a:lnTo>
                    <a:pt x="1040511" y="505879"/>
                  </a:lnTo>
                  <a:lnTo>
                    <a:pt x="1012317" y="457822"/>
                  </a:lnTo>
                  <a:lnTo>
                    <a:pt x="982281" y="410337"/>
                  </a:lnTo>
                  <a:lnTo>
                    <a:pt x="950468" y="364058"/>
                  </a:lnTo>
                  <a:lnTo>
                    <a:pt x="916940" y="319608"/>
                  </a:lnTo>
                  <a:lnTo>
                    <a:pt x="881761" y="277596"/>
                  </a:lnTo>
                  <a:lnTo>
                    <a:pt x="845007" y="238658"/>
                  </a:lnTo>
                  <a:lnTo>
                    <a:pt x="806742" y="203428"/>
                  </a:lnTo>
                  <a:lnTo>
                    <a:pt x="767029" y="172504"/>
                  </a:lnTo>
                  <a:lnTo>
                    <a:pt x="725932" y="146532"/>
                  </a:lnTo>
                  <a:lnTo>
                    <a:pt x="683514" y="126136"/>
                  </a:lnTo>
                  <a:lnTo>
                    <a:pt x="639851" y="111925"/>
                  </a:lnTo>
                  <a:lnTo>
                    <a:pt x="595007" y="104521"/>
                  </a:lnTo>
                  <a:lnTo>
                    <a:pt x="534377" y="99479"/>
                  </a:lnTo>
                  <a:lnTo>
                    <a:pt x="474637" y="93154"/>
                  </a:lnTo>
                  <a:lnTo>
                    <a:pt x="416179" y="85750"/>
                  </a:lnTo>
                  <a:lnTo>
                    <a:pt x="359422" y="77431"/>
                  </a:lnTo>
                  <a:lnTo>
                    <a:pt x="304761" y="68376"/>
                  </a:lnTo>
                  <a:lnTo>
                    <a:pt x="252603" y="58788"/>
                  </a:lnTo>
                  <a:lnTo>
                    <a:pt x="203339" y="48831"/>
                  </a:lnTo>
                  <a:lnTo>
                    <a:pt x="157378" y="38709"/>
                  </a:lnTo>
                  <a:lnTo>
                    <a:pt x="115125" y="28575"/>
                  </a:lnTo>
                  <a:lnTo>
                    <a:pt x="76987" y="18618"/>
                  </a:lnTo>
                  <a:lnTo>
                    <a:pt x="14643" y="0"/>
                  </a:lnTo>
                  <a:lnTo>
                    <a:pt x="14643" y="46482"/>
                  </a:lnTo>
                  <a:lnTo>
                    <a:pt x="3048" y="46482"/>
                  </a:lnTo>
                  <a:lnTo>
                    <a:pt x="43053" y="59283"/>
                  </a:lnTo>
                  <a:lnTo>
                    <a:pt x="87134" y="71539"/>
                  </a:lnTo>
                  <a:lnTo>
                    <a:pt x="134531" y="83197"/>
                  </a:lnTo>
                  <a:lnTo>
                    <a:pt x="184454" y="94183"/>
                  </a:lnTo>
                  <a:lnTo>
                    <a:pt x="236156" y="104444"/>
                  </a:lnTo>
                  <a:lnTo>
                    <a:pt x="288861" y="113919"/>
                  </a:lnTo>
                  <a:lnTo>
                    <a:pt x="341820" y="122555"/>
                  </a:lnTo>
                  <a:lnTo>
                    <a:pt x="394246" y="130276"/>
                  </a:lnTo>
                  <a:lnTo>
                    <a:pt x="445376" y="137033"/>
                  </a:lnTo>
                  <a:lnTo>
                    <a:pt x="494461" y="142760"/>
                  </a:lnTo>
                  <a:lnTo>
                    <a:pt x="540715" y="147396"/>
                  </a:lnTo>
                  <a:lnTo>
                    <a:pt x="583399" y="150876"/>
                  </a:lnTo>
                  <a:lnTo>
                    <a:pt x="624547" y="158153"/>
                  </a:lnTo>
                  <a:lnTo>
                    <a:pt x="665035" y="172821"/>
                  </a:lnTo>
                  <a:lnTo>
                    <a:pt x="704723" y="194183"/>
                  </a:lnTo>
                  <a:lnTo>
                    <a:pt x="743508" y="221500"/>
                  </a:lnTo>
                  <a:lnTo>
                    <a:pt x="781253" y="254050"/>
                  </a:lnTo>
                  <a:lnTo>
                    <a:pt x="817841" y="291096"/>
                  </a:lnTo>
                  <a:lnTo>
                    <a:pt x="853160" y="331927"/>
                  </a:lnTo>
                  <a:lnTo>
                    <a:pt x="887069" y="375818"/>
                  </a:lnTo>
                  <a:lnTo>
                    <a:pt x="919480" y="422033"/>
                  </a:lnTo>
                  <a:lnTo>
                    <a:pt x="950252" y="469849"/>
                  </a:lnTo>
                  <a:lnTo>
                    <a:pt x="979258" y="518541"/>
                  </a:lnTo>
                  <a:lnTo>
                    <a:pt x="1006398" y="567385"/>
                  </a:lnTo>
                  <a:lnTo>
                    <a:pt x="1031544" y="615657"/>
                  </a:lnTo>
                  <a:lnTo>
                    <a:pt x="1054557" y="662622"/>
                  </a:lnTo>
                  <a:lnTo>
                    <a:pt x="1075347" y="707555"/>
                  </a:lnTo>
                  <a:lnTo>
                    <a:pt x="1093774" y="749744"/>
                  </a:lnTo>
                  <a:lnTo>
                    <a:pt x="1109726" y="788441"/>
                  </a:lnTo>
                  <a:lnTo>
                    <a:pt x="1133716" y="852512"/>
                  </a:lnTo>
                  <a:lnTo>
                    <a:pt x="1146352" y="893953"/>
                  </a:lnTo>
                  <a:lnTo>
                    <a:pt x="1153871" y="917117"/>
                  </a:lnTo>
                  <a:lnTo>
                    <a:pt x="1167384" y="944054"/>
                  </a:lnTo>
                  <a:lnTo>
                    <a:pt x="1186345" y="976439"/>
                  </a:lnTo>
                  <a:lnTo>
                    <a:pt x="1226070" y="1042073"/>
                  </a:lnTo>
                  <a:lnTo>
                    <a:pt x="1243139" y="1070648"/>
                  </a:lnTo>
                  <a:lnTo>
                    <a:pt x="1280033" y="1135214"/>
                  </a:lnTo>
                  <a:lnTo>
                    <a:pt x="1299489" y="1171346"/>
                  </a:lnTo>
                  <a:lnTo>
                    <a:pt x="1319364" y="1210119"/>
                  </a:lnTo>
                  <a:lnTo>
                    <a:pt x="1339481" y="1251623"/>
                  </a:lnTo>
                  <a:lnTo>
                    <a:pt x="1359662" y="1295908"/>
                  </a:lnTo>
                  <a:lnTo>
                    <a:pt x="1379689" y="1343063"/>
                  </a:lnTo>
                  <a:lnTo>
                    <a:pt x="1399400" y="1393139"/>
                  </a:lnTo>
                  <a:lnTo>
                    <a:pt x="1418602" y="1446199"/>
                  </a:lnTo>
                  <a:lnTo>
                    <a:pt x="1437093" y="1502333"/>
                  </a:lnTo>
                  <a:lnTo>
                    <a:pt x="1454708" y="1561592"/>
                  </a:lnTo>
                  <a:lnTo>
                    <a:pt x="1471256" y="1624050"/>
                  </a:lnTo>
                  <a:lnTo>
                    <a:pt x="1486535" y="1689773"/>
                  </a:lnTo>
                  <a:lnTo>
                    <a:pt x="1500378" y="1758823"/>
                  </a:lnTo>
                  <a:lnTo>
                    <a:pt x="1510258" y="1820710"/>
                  </a:lnTo>
                  <a:lnTo>
                    <a:pt x="1516380" y="1880920"/>
                  </a:lnTo>
                  <a:lnTo>
                    <a:pt x="1518881" y="1939429"/>
                  </a:lnTo>
                  <a:lnTo>
                    <a:pt x="1517967" y="1996160"/>
                  </a:lnTo>
                  <a:lnTo>
                    <a:pt x="1513789" y="2051088"/>
                  </a:lnTo>
                  <a:lnTo>
                    <a:pt x="1506550" y="2104148"/>
                  </a:lnTo>
                  <a:lnTo>
                    <a:pt x="1496402" y="2155304"/>
                  </a:lnTo>
                  <a:lnTo>
                    <a:pt x="1483525" y="2204491"/>
                  </a:lnTo>
                  <a:lnTo>
                    <a:pt x="1468107" y="2251672"/>
                  </a:lnTo>
                  <a:lnTo>
                    <a:pt x="1450327" y="2296795"/>
                  </a:lnTo>
                  <a:lnTo>
                    <a:pt x="1430337" y="2339822"/>
                  </a:lnTo>
                  <a:lnTo>
                    <a:pt x="1408328" y="2380678"/>
                  </a:lnTo>
                  <a:lnTo>
                    <a:pt x="1384490" y="2419337"/>
                  </a:lnTo>
                  <a:lnTo>
                    <a:pt x="1358976" y="2455748"/>
                  </a:lnTo>
                  <a:lnTo>
                    <a:pt x="1331963" y="2489847"/>
                  </a:lnTo>
                  <a:lnTo>
                    <a:pt x="1303655" y="2521597"/>
                  </a:lnTo>
                  <a:lnTo>
                    <a:pt x="1274191" y="2550947"/>
                  </a:lnTo>
                  <a:lnTo>
                    <a:pt x="1243774" y="2577846"/>
                  </a:lnTo>
                  <a:lnTo>
                    <a:pt x="1212570" y="2602242"/>
                  </a:lnTo>
                  <a:lnTo>
                    <a:pt x="1180744" y="2624099"/>
                  </a:lnTo>
                  <a:lnTo>
                    <a:pt x="1115987" y="2659964"/>
                  </a:lnTo>
                  <a:lnTo>
                    <a:pt x="1050899" y="2685046"/>
                  </a:lnTo>
                  <a:lnTo>
                    <a:pt x="970699" y="2706014"/>
                  </a:lnTo>
                  <a:lnTo>
                    <a:pt x="923594" y="2722321"/>
                  </a:lnTo>
                  <a:lnTo>
                    <a:pt x="877455" y="2742082"/>
                  </a:lnTo>
                  <a:lnTo>
                    <a:pt x="832383" y="2765018"/>
                  </a:lnTo>
                  <a:lnTo>
                    <a:pt x="788492" y="2790888"/>
                  </a:lnTo>
                  <a:lnTo>
                    <a:pt x="745896" y="2819425"/>
                  </a:lnTo>
                  <a:lnTo>
                    <a:pt x="704697" y="2850362"/>
                  </a:lnTo>
                  <a:lnTo>
                    <a:pt x="665010" y="2883433"/>
                  </a:lnTo>
                  <a:lnTo>
                    <a:pt x="626922" y="2918383"/>
                  </a:lnTo>
                  <a:lnTo>
                    <a:pt x="590562" y="2954947"/>
                  </a:lnTo>
                  <a:lnTo>
                    <a:pt x="556031" y="2992856"/>
                  </a:lnTo>
                  <a:lnTo>
                    <a:pt x="523430" y="3031858"/>
                  </a:lnTo>
                  <a:lnTo>
                    <a:pt x="492874" y="3071672"/>
                  </a:lnTo>
                  <a:lnTo>
                    <a:pt x="464464" y="3112058"/>
                  </a:lnTo>
                  <a:lnTo>
                    <a:pt x="438302" y="3152737"/>
                  </a:lnTo>
                  <a:lnTo>
                    <a:pt x="414515" y="3193453"/>
                  </a:lnTo>
                  <a:lnTo>
                    <a:pt x="393204" y="3233940"/>
                  </a:lnTo>
                  <a:lnTo>
                    <a:pt x="374472" y="3273933"/>
                  </a:lnTo>
                  <a:lnTo>
                    <a:pt x="351853" y="3315766"/>
                  </a:lnTo>
                  <a:lnTo>
                    <a:pt x="323075" y="3354209"/>
                  </a:lnTo>
                  <a:lnTo>
                    <a:pt x="289280" y="3389376"/>
                  </a:lnTo>
                  <a:lnTo>
                    <a:pt x="251625" y="3421380"/>
                  </a:lnTo>
                  <a:lnTo>
                    <a:pt x="211251" y="3450310"/>
                  </a:lnTo>
                  <a:lnTo>
                    <a:pt x="169303" y="3476282"/>
                  </a:lnTo>
                  <a:lnTo>
                    <a:pt x="126949" y="3499383"/>
                  </a:lnTo>
                  <a:lnTo>
                    <a:pt x="85318" y="3519728"/>
                  </a:lnTo>
                  <a:lnTo>
                    <a:pt x="45567" y="3537432"/>
                  </a:lnTo>
                  <a:lnTo>
                    <a:pt x="8851" y="3552571"/>
                  </a:lnTo>
                  <a:lnTo>
                    <a:pt x="8851" y="3616452"/>
                  </a:lnTo>
                  <a:lnTo>
                    <a:pt x="83172" y="3587953"/>
                  </a:lnTo>
                  <a:lnTo>
                    <a:pt x="124688" y="3568954"/>
                  </a:lnTo>
                  <a:lnTo>
                    <a:pt x="167754" y="3546792"/>
                  </a:lnTo>
                  <a:lnTo>
                    <a:pt x="211328" y="3521456"/>
                  </a:lnTo>
                  <a:lnTo>
                    <a:pt x="254419" y="3492957"/>
                  </a:lnTo>
                  <a:lnTo>
                    <a:pt x="295998" y="3461296"/>
                  </a:lnTo>
                  <a:lnTo>
                    <a:pt x="335026" y="3426472"/>
                  </a:lnTo>
                  <a:lnTo>
                    <a:pt x="370497" y="3388487"/>
                  </a:lnTo>
                  <a:lnTo>
                    <a:pt x="401396" y="3347339"/>
                  </a:lnTo>
                  <a:lnTo>
                    <a:pt x="426707" y="3303016"/>
                  </a:lnTo>
                  <a:lnTo>
                    <a:pt x="446443" y="3263658"/>
                  </a:lnTo>
                  <a:lnTo>
                    <a:pt x="468718" y="3223653"/>
                  </a:lnTo>
                  <a:lnTo>
                    <a:pt x="493420" y="3183293"/>
                  </a:lnTo>
                  <a:lnTo>
                    <a:pt x="520446" y="3142919"/>
                  </a:lnTo>
                  <a:lnTo>
                    <a:pt x="549656" y="3102813"/>
                  </a:lnTo>
                  <a:lnTo>
                    <a:pt x="580948" y="3063316"/>
                  </a:lnTo>
                  <a:lnTo>
                    <a:pt x="614210" y="3024708"/>
                  </a:lnTo>
                  <a:lnTo>
                    <a:pt x="649325" y="2987332"/>
                  </a:lnTo>
                  <a:lnTo>
                    <a:pt x="686193" y="2951492"/>
                  </a:lnTo>
                  <a:lnTo>
                    <a:pt x="724687" y="2917494"/>
                  </a:lnTo>
                  <a:lnTo>
                    <a:pt x="764705" y="2885643"/>
                  </a:lnTo>
                  <a:lnTo>
                    <a:pt x="806119" y="2856268"/>
                  </a:lnTo>
                  <a:lnTo>
                    <a:pt x="848817" y="2829661"/>
                  </a:lnTo>
                  <a:lnTo>
                    <a:pt x="892708" y="2806154"/>
                  </a:lnTo>
                  <a:lnTo>
                    <a:pt x="937641" y="2786049"/>
                  </a:lnTo>
                  <a:lnTo>
                    <a:pt x="983538" y="2769666"/>
                  </a:lnTo>
                  <a:lnTo>
                    <a:pt x="1030274" y="2757297"/>
                  </a:lnTo>
                  <a:lnTo>
                    <a:pt x="1064552" y="2748648"/>
                  </a:lnTo>
                  <a:lnTo>
                    <a:pt x="1099210" y="2736951"/>
                  </a:lnTo>
                  <a:lnTo>
                    <a:pt x="1168920" y="2704693"/>
                  </a:lnTo>
                  <a:lnTo>
                    <a:pt x="1203579" y="2684246"/>
                  </a:lnTo>
                  <a:lnTo>
                    <a:pt x="1237843" y="2661005"/>
                  </a:lnTo>
                  <a:lnTo>
                    <a:pt x="1271524" y="2635021"/>
                  </a:lnTo>
                  <a:lnTo>
                    <a:pt x="1304442" y="2606344"/>
                  </a:lnTo>
                  <a:lnTo>
                    <a:pt x="1336382" y="2575052"/>
                  </a:lnTo>
                  <a:lnTo>
                    <a:pt x="1367167" y="2541193"/>
                  </a:lnTo>
                  <a:lnTo>
                    <a:pt x="1396606" y="2504833"/>
                  </a:lnTo>
                  <a:lnTo>
                    <a:pt x="1424482" y="2466009"/>
                  </a:lnTo>
                  <a:lnTo>
                    <a:pt x="1450632" y="2424811"/>
                  </a:lnTo>
                  <a:lnTo>
                    <a:pt x="1474851" y="2381288"/>
                  </a:lnTo>
                  <a:lnTo>
                    <a:pt x="1496936" y="2335492"/>
                  </a:lnTo>
                  <a:lnTo>
                    <a:pt x="1516697" y="2287486"/>
                  </a:lnTo>
                  <a:lnTo>
                    <a:pt x="1533956" y="2237321"/>
                  </a:lnTo>
                  <a:lnTo>
                    <a:pt x="1548511" y="2185073"/>
                  </a:lnTo>
                  <a:lnTo>
                    <a:pt x="1560169" y="2130780"/>
                  </a:lnTo>
                  <a:lnTo>
                    <a:pt x="1568729" y="2074519"/>
                  </a:lnTo>
                  <a:lnTo>
                    <a:pt x="1574012" y="2016353"/>
                  </a:lnTo>
                  <a:lnTo>
                    <a:pt x="1575816" y="1956308"/>
                  </a:lnTo>
                  <a:close/>
                </a:path>
              </a:pathLst>
            </a:custGeom>
            <a:solidFill>
              <a:srgbClr val="EB73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377696" y="3529583"/>
              <a:ext cx="5247640" cy="762000"/>
            </a:xfrm>
            <a:custGeom>
              <a:avLst/>
              <a:gdLst/>
              <a:ahLst/>
              <a:cxnLst/>
              <a:rect l="l" t="t" r="r" b="b"/>
              <a:pathLst>
                <a:path w="5247640" h="762000">
                  <a:moveTo>
                    <a:pt x="5247132" y="0"/>
                  </a:moveTo>
                  <a:lnTo>
                    <a:pt x="0" y="0"/>
                  </a:lnTo>
                  <a:lnTo>
                    <a:pt x="0" y="762000"/>
                  </a:lnTo>
                  <a:lnTo>
                    <a:pt x="5247132" y="762000"/>
                  </a:lnTo>
                  <a:lnTo>
                    <a:pt x="52471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471017" y="6229476"/>
            <a:ext cx="333375" cy="1490345"/>
          </a:xfrm>
          <a:prstGeom prst="rect">
            <a:avLst/>
          </a:prstGeom>
        </p:spPr>
        <p:txBody>
          <a:bodyPr vert="horz" wrap="square" lIns="0" tIns="1682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25"/>
              </a:spcBef>
            </a:pPr>
            <a:r>
              <a:rPr sz="2400" b="1" spc="-5" dirty="0">
                <a:solidFill>
                  <a:srgbClr val="EB7339"/>
                </a:solidFill>
                <a:latin typeface="Calibri"/>
                <a:cs typeface="Calibri"/>
              </a:rPr>
              <a:t>01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30"/>
              </a:spcBef>
            </a:pPr>
            <a:r>
              <a:rPr sz="2400" b="1" spc="-5" dirty="0">
                <a:solidFill>
                  <a:srgbClr val="EB7339"/>
                </a:solidFill>
                <a:latin typeface="Calibri"/>
                <a:cs typeface="Calibri"/>
              </a:rPr>
              <a:t>02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2400" b="1" spc="-5" dirty="0">
                <a:solidFill>
                  <a:srgbClr val="EB7339"/>
                </a:solidFill>
                <a:latin typeface="Calibri"/>
                <a:cs typeface="Calibri"/>
              </a:rPr>
              <a:t>03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71017" y="8036813"/>
            <a:ext cx="3333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EB7339"/>
                </a:solidFill>
                <a:latin typeface="Calibri"/>
                <a:cs typeface="Calibri"/>
              </a:rPr>
              <a:t>04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3" name="object 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BIODIVERSIDADE</a:t>
            </a:r>
            <a:r>
              <a:rPr spc="-15" dirty="0"/>
              <a:t> </a:t>
            </a:r>
            <a:r>
              <a:rPr dirty="0"/>
              <a:t>E</a:t>
            </a:r>
            <a:r>
              <a:rPr spc="-15" dirty="0"/>
              <a:t> </a:t>
            </a:r>
            <a:r>
              <a:rPr spc="-10" dirty="0"/>
              <a:t>ESTUDO</a:t>
            </a:r>
            <a:r>
              <a:rPr spc="-30" dirty="0"/>
              <a:t> </a:t>
            </a:r>
            <a:r>
              <a:rPr spc="-15" dirty="0"/>
              <a:t>ECOLÓGICO</a:t>
            </a:r>
          </a:p>
        </p:txBody>
      </p:sp>
      <p:sp>
        <p:nvSpPr>
          <p:cNvPr id="44" name="object 44"/>
          <p:cNvSpPr txBox="1"/>
          <p:nvPr/>
        </p:nvSpPr>
        <p:spPr>
          <a:xfrm>
            <a:off x="1502410" y="3821429"/>
            <a:ext cx="41948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EB7339"/>
                </a:solidFill>
                <a:latin typeface="Calibri"/>
                <a:cs typeface="Calibri"/>
              </a:rPr>
              <a:t>DO</a:t>
            </a:r>
            <a:r>
              <a:rPr sz="2400" b="1" spc="-2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2400" b="1" spc="-55" dirty="0">
                <a:solidFill>
                  <a:srgbClr val="EB7339"/>
                </a:solidFill>
                <a:latin typeface="Calibri"/>
                <a:cs typeface="Calibri"/>
              </a:rPr>
              <a:t>PÂNTANO</a:t>
            </a:r>
            <a:r>
              <a:rPr sz="2400" b="1" spc="-2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EB7339"/>
                </a:solidFill>
                <a:latin typeface="Calibri"/>
                <a:cs typeface="Calibri"/>
              </a:rPr>
              <a:t>DE</a:t>
            </a:r>
            <a:r>
              <a:rPr sz="2400" b="1" spc="-3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EB7339"/>
                </a:solidFill>
                <a:latin typeface="Calibri"/>
                <a:cs typeface="Calibri"/>
              </a:rPr>
              <a:t>CASTELOCOOTE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3620261" y="4946903"/>
            <a:ext cx="3940175" cy="611505"/>
            <a:chOff x="3620261" y="4946903"/>
            <a:chExt cx="3940175" cy="611505"/>
          </a:xfrm>
        </p:grpSpPr>
        <p:sp>
          <p:nvSpPr>
            <p:cNvPr id="46" name="object 46"/>
            <p:cNvSpPr/>
            <p:nvPr/>
          </p:nvSpPr>
          <p:spPr>
            <a:xfrm>
              <a:off x="3620261" y="5461253"/>
              <a:ext cx="3940175" cy="0"/>
            </a:xfrm>
            <a:custGeom>
              <a:avLst/>
              <a:gdLst/>
              <a:ahLst/>
              <a:cxnLst/>
              <a:rect l="l" t="t" r="r" b="b"/>
              <a:pathLst>
                <a:path w="3940175">
                  <a:moveTo>
                    <a:pt x="0" y="0"/>
                  </a:moveTo>
                  <a:lnTo>
                    <a:pt x="3940174" y="0"/>
                  </a:lnTo>
                </a:path>
              </a:pathLst>
            </a:custGeom>
            <a:ln w="19050">
              <a:solidFill>
                <a:srgbClr val="354F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24827" y="4946903"/>
              <a:ext cx="611124" cy="611124"/>
            </a:xfrm>
            <a:prstGeom prst="rect">
              <a:avLst/>
            </a:prstGeom>
          </p:spPr>
        </p:pic>
      </p:grpSp>
      <p:sp>
        <p:nvSpPr>
          <p:cNvPr id="48" name="object 4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85">
              <a:lnSpc>
                <a:spcPts val="760"/>
              </a:lnSpc>
            </a:pPr>
            <a:r>
              <a:rPr spc="-5" dirty="0"/>
              <a:t>31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10043" y="7951658"/>
            <a:ext cx="114300" cy="18942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760"/>
              </a:lnSpc>
            </a:pP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o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c</a:t>
            </a:r>
            <a:r>
              <a:rPr sz="700" spc="114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a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204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2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e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a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r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12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g</a:t>
            </a:r>
            <a:r>
              <a:rPr sz="700" spc="2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21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C</a:t>
            </a:r>
            <a:r>
              <a:rPr sz="700" spc="9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o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m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m</a:t>
            </a:r>
            <a:r>
              <a:rPr sz="700" spc="9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u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t</a:t>
            </a:r>
            <a:r>
              <a:rPr sz="700" spc="12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e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s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107681" y="9986987"/>
            <a:ext cx="311150" cy="179705"/>
            <a:chOff x="7107681" y="9986987"/>
            <a:chExt cx="311150" cy="17970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01197" y="10028970"/>
              <a:ext cx="131230" cy="13123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107681" y="9986987"/>
              <a:ext cx="311150" cy="179705"/>
            </a:xfrm>
            <a:custGeom>
              <a:avLst/>
              <a:gdLst/>
              <a:ahLst/>
              <a:cxnLst/>
              <a:rect l="l" t="t" r="r" b="b"/>
              <a:pathLst>
                <a:path w="311150" h="179704">
                  <a:moveTo>
                    <a:pt x="306704" y="0"/>
                  </a:moveTo>
                  <a:lnTo>
                    <a:pt x="302768" y="1054"/>
                  </a:lnTo>
                  <a:lnTo>
                    <a:pt x="302514" y="63"/>
                  </a:lnTo>
                  <a:lnTo>
                    <a:pt x="302385" y="12047"/>
                  </a:lnTo>
                  <a:lnTo>
                    <a:pt x="303291" y="25833"/>
                  </a:lnTo>
                  <a:lnTo>
                    <a:pt x="304889" y="39630"/>
                  </a:lnTo>
                  <a:lnTo>
                    <a:pt x="306832" y="51650"/>
                  </a:lnTo>
                  <a:lnTo>
                    <a:pt x="302011" y="71757"/>
                  </a:lnTo>
                  <a:lnTo>
                    <a:pt x="286369" y="91803"/>
                  </a:lnTo>
                  <a:lnTo>
                    <a:pt x="268416" y="107927"/>
                  </a:lnTo>
                  <a:lnTo>
                    <a:pt x="256667" y="116268"/>
                  </a:lnTo>
                  <a:lnTo>
                    <a:pt x="254253" y="117411"/>
                  </a:lnTo>
                  <a:lnTo>
                    <a:pt x="247776" y="124447"/>
                  </a:lnTo>
                  <a:lnTo>
                    <a:pt x="211665" y="154731"/>
                  </a:lnTo>
                  <a:lnTo>
                    <a:pt x="161101" y="174393"/>
                  </a:lnTo>
                  <a:lnTo>
                    <a:pt x="134635" y="171699"/>
                  </a:lnTo>
                  <a:lnTo>
                    <a:pt x="114004" y="161215"/>
                  </a:lnTo>
                  <a:lnTo>
                    <a:pt x="101219" y="146316"/>
                  </a:lnTo>
                  <a:lnTo>
                    <a:pt x="89308" y="130560"/>
                  </a:lnTo>
                  <a:lnTo>
                    <a:pt x="73183" y="118210"/>
                  </a:lnTo>
                  <a:lnTo>
                    <a:pt x="55106" y="109553"/>
                  </a:lnTo>
                  <a:lnTo>
                    <a:pt x="37338" y="104876"/>
                  </a:lnTo>
                  <a:lnTo>
                    <a:pt x="27481" y="101362"/>
                  </a:lnTo>
                  <a:lnTo>
                    <a:pt x="18684" y="95038"/>
                  </a:lnTo>
                  <a:lnTo>
                    <a:pt x="11245" y="87465"/>
                  </a:lnTo>
                  <a:lnTo>
                    <a:pt x="5461" y="80200"/>
                  </a:lnTo>
                  <a:lnTo>
                    <a:pt x="0" y="81648"/>
                  </a:lnTo>
                  <a:lnTo>
                    <a:pt x="36068" y="109969"/>
                  </a:lnTo>
                  <a:lnTo>
                    <a:pt x="52792" y="114654"/>
                  </a:lnTo>
                  <a:lnTo>
                    <a:pt x="69850" y="122807"/>
                  </a:lnTo>
                  <a:lnTo>
                    <a:pt x="85002" y="134234"/>
                  </a:lnTo>
                  <a:lnTo>
                    <a:pt x="96012" y="148742"/>
                  </a:lnTo>
                  <a:lnTo>
                    <a:pt x="107517" y="162982"/>
                  </a:lnTo>
                  <a:lnTo>
                    <a:pt x="125761" y="174072"/>
                  </a:lnTo>
                  <a:lnTo>
                    <a:pt x="149197" y="179514"/>
                  </a:lnTo>
                  <a:lnTo>
                    <a:pt x="176275" y="176809"/>
                  </a:lnTo>
                  <a:lnTo>
                    <a:pt x="213582" y="159407"/>
                  </a:lnTo>
                  <a:lnTo>
                    <a:pt x="253746" y="124968"/>
                  </a:lnTo>
                  <a:lnTo>
                    <a:pt x="256159" y="122199"/>
                  </a:lnTo>
                  <a:lnTo>
                    <a:pt x="258064" y="121678"/>
                  </a:lnTo>
                  <a:lnTo>
                    <a:pt x="269624" y="113625"/>
                  </a:lnTo>
                  <a:lnTo>
                    <a:pt x="288829" y="96753"/>
                  </a:lnTo>
                  <a:lnTo>
                    <a:pt x="305891" y="74821"/>
                  </a:lnTo>
                  <a:lnTo>
                    <a:pt x="311023" y="51587"/>
                  </a:lnTo>
                  <a:lnTo>
                    <a:pt x="308544" y="35995"/>
                  </a:lnTo>
                  <a:lnTo>
                    <a:pt x="307101" y="21512"/>
                  </a:lnTo>
                  <a:lnTo>
                    <a:pt x="306540" y="9169"/>
                  </a:lnTo>
                  <a:lnTo>
                    <a:pt x="3067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0513" y="9993781"/>
              <a:ext cx="230711" cy="152552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0" y="0"/>
            <a:ext cx="2161540" cy="10692765"/>
            <a:chOff x="0" y="0"/>
            <a:chExt cx="2161540" cy="10692765"/>
          </a:xfrm>
        </p:grpSpPr>
        <p:sp>
          <p:nvSpPr>
            <p:cNvPr id="8" name="object 8"/>
            <p:cNvSpPr/>
            <p:nvPr/>
          </p:nvSpPr>
          <p:spPr>
            <a:xfrm>
              <a:off x="0" y="0"/>
              <a:ext cx="346075" cy="10690860"/>
            </a:xfrm>
            <a:custGeom>
              <a:avLst/>
              <a:gdLst/>
              <a:ahLst/>
              <a:cxnLst/>
              <a:rect l="l" t="t" r="r" b="b"/>
              <a:pathLst>
                <a:path w="346075" h="10690860">
                  <a:moveTo>
                    <a:pt x="345948" y="0"/>
                  </a:moveTo>
                  <a:lnTo>
                    <a:pt x="0" y="0"/>
                  </a:lnTo>
                  <a:lnTo>
                    <a:pt x="0" y="10690859"/>
                  </a:lnTo>
                  <a:lnTo>
                    <a:pt x="345948" y="10690859"/>
                  </a:lnTo>
                  <a:lnTo>
                    <a:pt x="345948" y="0"/>
                  </a:lnTo>
                  <a:close/>
                </a:path>
              </a:pathLst>
            </a:custGeom>
            <a:solidFill>
              <a:srgbClr val="354F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3559314"/>
              <a:ext cx="1183005" cy="3337560"/>
            </a:xfrm>
            <a:custGeom>
              <a:avLst/>
              <a:gdLst/>
              <a:ahLst/>
              <a:cxnLst/>
              <a:rect l="l" t="t" r="r" b="b"/>
              <a:pathLst>
                <a:path w="1183005" h="3337559">
                  <a:moveTo>
                    <a:pt x="260604" y="1830438"/>
                  </a:moveTo>
                  <a:lnTo>
                    <a:pt x="257517" y="1787461"/>
                  </a:lnTo>
                  <a:lnTo>
                    <a:pt x="248285" y="1744992"/>
                  </a:lnTo>
                  <a:lnTo>
                    <a:pt x="232879" y="1703527"/>
                  </a:lnTo>
                  <a:lnTo>
                    <a:pt x="211328" y="1663598"/>
                  </a:lnTo>
                  <a:lnTo>
                    <a:pt x="183616" y="1625714"/>
                  </a:lnTo>
                  <a:lnTo>
                    <a:pt x="149745" y="1590408"/>
                  </a:lnTo>
                  <a:lnTo>
                    <a:pt x="104838" y="1541284"/>
                  </a:lnTo>
                  <a:lnTo>
                    <a:pt x="65913" y="1488160"/>
                  </a:lnTo>
                  <a:lnTo>
                    <a:pt x="32537" y="1432115"/>
                  </a:lnTo>
                  <a:lnTo>
                    <a:pt x="4279" y="1374228"/>
                  </a:lnTo>
                  <a:lnTo>
                    <a:pt x="0" y="1363535"/>
                  </a:lnTo>
                  <a:lnTo>
                    <a:pt x="0" y="1488757"/>
                  </a:lnTo>
                  <a:lnTo>
                    <a:pt x="25654" y="1529613"/>
                  </a:lnTo>
                  <a:lnTo>
                    <a:pt x="66255" y="1583131"/>
                  </a:lnTo>
                  <a:lnTo>
                    <a:pt x="112801" y="1633461"/>
                  </a:lnTo>
                  <a:lnTo>
                    <a:pt x="146100" y="1671447"/>
                  </a:lnTo>
                  <a:lnTo>
                    <a:pt x="171869" y="1711452"/>
                  </a:lnTo>
                  <a:lnTo>
                    <a:pt x="189776" y="1753514"/>
                  </a:lnTo>
                  <a:lnTo>
                    <a:pt x="199466" y="1797621"/>
                  </a:lnTo>
                  <a:lnTo>
                    <a:pt x="200609" y="1843798"/>
                  </a:lnTo>
                  <a:lnTo>
                    <a:pt x="192862" y="1892033"/>
                  </a:lnTo>
                  <a:lnTo>
                    <a:pt x="179539" y="1936978"/>
                  </a:lnTo>
                  <a:lnTo>
                    <a:pt x="160223" y="1980907"/>
                  </a:lnTo>
                  <a:lnTo>
                    <a:pt x="135636" y="2023452"/>
                  </a:lnTo>
                  <a:lnTo>
                    <a:pt x="106502" y="2064232"/>
                  </a:lnTo>
                  <a:lnTo>
                    <a:pt x="73533" y="2102840"/>
                  </a:lnTo>
                  <a:lnTo>
                    <a:pt x="37452" y="2138896"/>
                  </a:lnTo>
                  <a:lnTo>
                    <a:pt x="0" y="2171141"/>
                  </a:lnTo>
                  <a:lnTo>
                    <a:pt x="0" y="2246719"/>
                  </a:lnTo>
                  <a:lnTo>
                    <a:pt x="59728" y="2201583"/>
                  </a:lnTo>
                  <a:lnTo>
                    <a:pt x="98171" y="2166569"/>
                  </a:lnTo>
                  <a:lnTo>
                    <a:pt x="134175" y="2128596"/>
                  </a:lnTo>
                  <a:lnTo>
                    <a:pt x="167081" y="2087968"/>
                  </a:lnTo>
                  <a:lnTo>
                    <a:pt x="196227" y="2044928"/>
                  </a:lnTo>
                  <a:lnTo>
                    <a:pt x="220941" y="1999780"/>
                  </a:lnTo>
                  <a:lnTo>
                    <a:pt x="240563" y="1952790"/>
                  </a:lnTo>
                  <a:lnTo>
                    <a:pt x="254444" y="1904225"/>
                  </a:lnTo>
                  <a:lnTo>
                    <a:pt x="260502" y="1848916"/>
                  </a:lnTo>
                  <a:lnTo>
                    <a:pt x="260604" y="1830438"/>
                  </a:lnTo>
                  <a:close/>
                </a:path>
                <a:path w="1183005" h="3337559">
                  <a:moveTo>
                    <a:pt x="925068" y="2076437"/>
                  </a:moveTo>
                  <a:lnTo>
                    <a:pt x="922794" y="2036559"/>
                  </a:lnTo>
                  <a:lnTo>
                    <a:pt x="916012" y="1994966"/>
                  </a:lnTo>
                  <a:lnTo>
                    <a:pt x="904773" y="1951748"/>
                  </a:lnTo>
                  <a:lnTo>
                    <a:pt x="889127" y="1907019"/>
                  </a:lnTo>
                  <a:lnTo>
                    <a:pt x="869124" y="1860867"/>
                  </a:lnTo>
                  <a:lnTo>
                    <a:pt x="844816" y="1813407"/>
                  </a:lnTo>
                  <a:lnTo>
                    <a:pt x="816241" y="1764715"/>
                  </a:lnTo>
                  <a:lnTo>
                    <a:pt x="783475" y="1714906"/>
                  </a:lnTo>
                  <a:lnTo>
                    <a:pt x="746556" y="1664068"/>
                  </a:lnTo>
                  <a:lnTo>
                    <a:pt x="680237" y="1575854"/>
                  </a:lnTo>
                  <a:lnTo>
                    <a:pt x="621004" y="1495450"/>
                  </a:lnTo>
                  <a:lnTo>
                    <a:pt x="568452" y="1422387"/>
                  </a:lnTo>
                  <a:lnTo>
                    <a:pt x="522185" y="1356207"/>
                  </a:lnTo>
                  <a:lnTo>
                    <a:pt x="481812" y="1296441"/>
                  </a:lnTo>
                  <a:lnTo>
                    <a:pt x="446951" y="1242618"/>
                  </a:lnTo>
                  <a:lnTo>
                    <a:pt x="417195" y="1194257"/>
                  </a:lnTo>
                  <a:lnTo>
                    <a:pt x="392163" y="1150912"/>
                  </a:lnTo>
                  <a:lnTo>
                    <a:pt x="371449" y="1112088"/>
                  </a:lnTo>
                  <a:lnTo>
                    <a:pt x="354660" y="1077353"/>
                  </a:lnTo>
                  <a:lnTo>
                    <a:pt x="331317" y="1018184"/>
                  </a:lnTo>
                  <a:lnTo>
                    <a:pt x="318985" y="969683"/>
                  </a:lnTo>
                  <a:lnTo>
                    <a:pt x="314502" y="928090"/>
                  </a:lnTo>
                  <a:lnTo>
                    <a:pt x="314236" y="908710"/>
                  </a:lnTo>
                  <a:lnTo>
                    <a:pt x="314744" y="889647"/>
                  </a:lnTo>
                  <a:lnTo>
                    <a:pt x="315658" y="870445"/>
                  </a:lnTo>
                  <a:lnTo>
                    <a:pt x="315658" y="851903"/>
                  </a:lnTo>
                  <a:lnTo>
                    <a:pt x="314426" y="784707"/>
                  </a:lnTo>
                  <a:lnTo>
                    <a:pt x="309562" y="743813"/>
                  </a:lnTo>
                  <a:lnTo>
                    <a:pt x="301371" y="699477"/>
                  </a:lnTo>
                  <a:lnTo>
                    <a:pt x="289496" y="652767"/>
                  </a:lnTo>
                  <a:lnTo>
                    <a:pt x="273558" y="604774"/>
                  </a:lnTo>
                  <a:lnTo>
                    <a:pt x="253174" y="556552"/>
                  </a:lnTo>
                  <a:lnTo>
                    <a:pt x="228003" y="509181"/>
                  </a:lnTo>
                  <a:lnTo>
                    <a:pt x="197650" y="463715"/>
                  </a:lnTo>
                  <a:lnTo>
                    <a:pt x="161772" y="421246"/>
                  </a:lnTo>
                  <a:lnTo>
                    <a:pt x="123659" y="387007"/>
                  </a:lnTo>
                  <a:lnTo>
                    <a:pt x="83083" y="358127"/>
                  </a:lnTo>
                  <a:lnTo>
                    <a:pt x="39814" y="334746"/>
                  </a:lnTo>
                  <a:lnTo>
                    <a:pt x="0" y="319405"/>
                  </a:lnTo>
                  <a:lnTo>
                    <a:pt x="0" y="388327"/>
                  </a:lnTo>
                  <a:lnTo>
                    <a:pt x="41389" y="407123"/>
                  </a:lnTo>
                  <a:lnTo>
                    <a:pt x="82334" y="433057"/>
                  </a:lnTo>
                  <a:lnTo>
                    <a:pt x="118681" y="464299"/>
                  </a:lnTo>
                  <a:lnTo>
                    <a:pt x="152717" y="503732"/>
                  </a:lnTo>
                  <a:lnTo>
                    <a:pt x="181229" y="547255"/>
                  </a:lnTo>
                  <a:lnTo>
                    <a:pt x="204635" y="593521"/>
                  </a:lnTo>
                  <a:lnTo>
                    <a:pt x="223316" y="641159"/>
                  </a:lnTo>
                  <a:lnTo>
                    <a:pt x="237693" y="688784"/>
                  </a:lnTo>
                  <a:lnTo>
                    <a:pt x="248170" y="735050"/>
                  </a:lnTo>
                  <a:lnTo>
                    <a:pt x="255155" y="778573"/>
                  </a:lnTo>
                  <a:lnTo>
                    <a:pt x="259041" y="817981"/>
                  </a:lnTo>
                  <a:lnTo>
                    <a:pt x="260261" y="851903"/>
                  </a:lnTo>
                  <a:lnTo>
                    <a:pt x="260261" y="870445"/>
                  </a:lnTo>
                  <a:lnTo>
                    <a:pt x="259346" y="892467"/>
                  </a:lnTo>
                  <a:lnTo>
                    <a:pt x="258851" y="914146"/>
                  </a:lnTo>
                  <a:lnTo>
                    <a:pt x="260667" y="958494"/>
                  </a:lnTo>
                  <a:lnTo>
                    <a:pt x="268960" y="1007414"/>
                  </a:lnTo>
                  <a:lnTo>
                    <a:pt x="286931" y="1064806"/>
                  </a:lnTo>
                  <a:lnTo>
                    <a:pt x="317842" y="1134605"/>
                  </a:lnTo>
                  <a:lnTo>
                    <a:pt x="339140" y="1175385"/>
                  </a:lnTo>
                  <a:lnTo>
                    <a:pt x="364896" y="1220736"/>
                  </a:lnTo>
                  <a:lnTo>
                    <a:pt x="395490" y="1271143"/>
                  </a:lnTo>
                  <a:lnTo>
                    <a:pt x="431342" y="1327099"/>
                  </a:lnTo>
                  <a:lnTo>
                    <a:pt x="472833" y="1389087"/>
                  </a:lnTo>
                  <a:lnTo>
                    <a:pt x="520395" y="1457617"/>
                  </a:lnTo>
                  <a:lnTo>
                    <a:pt x="574421" y="1533156"/>
                  </a:lnTo>
                  <a:lnTo>
                    <a:pt x="635304" y="1616202"/>
                  </a:lnTo>
                  <a:lnTo>
                    <a:pt x="703465" y="1707248"/>
                  </a:lnTo>
                  <a:lnTo>
                    <a:pt x="743165" y="1761858"/>
                  </a:lnTo>
                  <a:lnTo>
                    <a:pt x="777328" y="1814880"/>
                  </a:lnTo>
                  <a:lnTo>
                    <a:pt x="805954" y="1866214"/>
                  </a:lnTo>
                  <a:lnTo>
                    <a:pt x="829030" y="1915731"/>
                  </a:lnTo>
                  <a:lnTo>
                    <a:pt x="846582" y="1963331"/>
                  </a:lnTo>
                  <a:lnTo>
                    <a:pt x="858583" y="2008911"/>
                  </a:lnTo>
                  <a:lnTo>
                    <a:pt x="865047" y="2052332"/>
                  </a:lnTo>
                  <a:lnTo>
                    <a:pt x="865974" y="2093506"/>
                  </a:lnTo>
                  <a:lnTo>
                    <a:pt x="861352" y="2132317"/>
                  </a:lnTo>
                  <a:lnTo>
                    <a:pt x="831799" y="2209330"/>
                  </a:lnTo>
                  <a:lnTo>
                    <a:pt x="805510" y="2246274"/>
                  </a:lnTo>
                  <a:lnTo>
                    <a:pt x="773303" y="2279688"/>
                  </a:lnTo>
                  <a:lnTo>
                    <a:pt x="736155" y="2309761"/>
                  </a:lnTo>
                  <a:lnTo>
                    <a:pt x="695032" y="2336723"/>
                  </a:lnTo>
                  <a:lnTo>
                    <a:pt x="650925" y="2360752"/>
                  </a:lnTo>
                  <a:lnTo>
                    <a:pt x="604799" y="2382062"/>
                  </a:lnTo>
                  <a:lnTo>
                    <a:pt x="557631" y="2400846"/>
                  </a:lnTo>
                  <a:lnTo>
                    <a:pt x="510387" y="2417318"/>
                  </a:lnTo>
                  <a:lnTo>
                    <a:pt x="464058" y="2431669"/>
                  </a:lnTo>
                  <a:lnTo>
                    <a:pt x="419620" y="2444102"/>
                  </a:lnTo>
                  <a:lnTo>
                    <a:pt x="378028" y="2454833"/>
                  </a:lnTo>
                  <a:lnTo>
                    <a:pt x="340283" y="2464041"/>
                  </a:lnTo>
                  <a:lnTo>
                    <a:pt x="321818" y="2470137"/>
                  </a:lnTo>
                  <a:lnTo>
                    <a:pt x="281406" y="2478316"/>
                  </a:lnTo>
                  <a:lnTo>
                    <a:pt x="243319" y="2484742"/>
                  </a:lnTo>
                  <a:lnTo>
                    <a:pt x="132803" y="2500490"/>
                  </a:lnTo>
                  <a:lnTo>
                    <a:pt x="93611" y="2507323"/>
                  </a:lnTo>
                  <a:lnTo>
                    <a:pt x="55956" y="2516365"/>
                  </a:lnTo>
                  <a:lnTo>
                    <a:pt x="19342" y="2528735"/>
                  </a:lnTo>
                  <a:lnTo>
                    <a:pt x="0" y="2537739"/>
                  </a:lnTo>
                  <a:lnTo>
                    <a:pt x="0" y="2608122"/>
                  </a:lnTo>
                  <a:lnTo>
                    <a:pt x="23850" y="2595461"/>
                  </a:lnTo>
                  <a:lnTo>
                    <a:pt x="59626" y="2582037"/>
                  </a:lnTo>
                  <a:lnTo>
                    <a:pt x="97078" y="2572105"/>
                  </a:lnTo>
                  <a:lnTo>
                    <a:pt x="137007" y="2564053"/>
                  </a:lnTo>
                  <a:lnTo>
                    <a:pt x="180238" y="2556243"/>
                  </a:lnTo>
                  <a:lnTo>
                    <a:pt x="213804" y="2551480"/>
                  </a:lnTo>
                  <a:lnTo>
                    <a:pt x="250253" y="2545550"/>
                  </a:lnTo>
                  <a:lnTo>
                    <a:pt x="290169" y="2537282"/>
                  </a:lnTo>
                  <a:lnTo>
                    <a:pt x="334124" y="2525509"/>
                  </a:lnTo>
                  <a:lnTo>
                    <a:pt x="352602" y="2519413"/>
                  </a:lnTo>
                  <a:lnTo>
                    <a:pt x="390245" y="2510891"/>
                  </a:lnTo>
                  <a:lnTo>
                    <a:pt x="431419" y="2500998"/>
                  </a:lnTo>
                  <a:lnTo>
                    <a:pt x="475310" y="2489492"/>
                  </a:lnTo>
                  <a:lnTo>
                    <a:pt x="521106" y="2476131"/>
                  </a:lnTo>
                  <a:lnTo>
                    <a:pt x="568020" y="2460675"/>
                  </a:lnTo>
                  <a:lnTo>
                    <a:pt x="615213" y="2442883"/>
                  </a:lnTo>
                  <a:lnTo>
                    <a:pt x="661911" y="2422499"/>
                  </a:lnTo>
                  <a:lnTo>
                    <a:pt x="707288" y="2399296"/>
                  </a:lnTo>
                  <a:lnTo>
                    <a:pt x="750531" y="2373033"/>
                  </a:lnTo>
                  <a:lnTo>
                    <a:pt x="790841" y="2343454"/>
                  </a:lnTo>
                  <a:lnTo>
                    <a:pt x="827417" y="2310320"/>
                  </a:lnTo>
                  <a:lnTo>
                    <a:pt x="859434" y="2273389"/>
                  </a:lnTo>
                  <a:lnTo>
                    <a:pt x="886091" y="2232431"/>
                  </a:lnTo>
                  <a:lnTo>
                    <a:pt x="906602" y="2187181"/>
                  </a:lnTo>
                  <a:lnTo>
                    <a:pt x="920445" y="2134095"/>
                  </a:lnTo>
                  <a:lnTo>
                    <a:pt x="923912" y="2106714"/>
                  </a:lnTo>
                  <a:lnTo>
                    <a:pt x="925068" y="2076437"/>
                  </a:lnTo>
                  <a:close/>
                </a:path>
                <a:path w="1183005" h="3337559">
                  <a:moveTo>
                    <a:pt x="1182636" y="1977377"/>
                  </a:moveTo>
                  <a:lnTo>
                    <a:pt x="1181481" y="1926513"/>
                  </a:lnTo>
                  <a:lnTo>
                    <a:pt x="1178013" y="1875066"/>
                  </a:lnTo>
                  <a:lnTo>
                    <a:pt x="1172235" y="1822450"/>
                  </a:lnTo>
                  <a:lnTo>
                    <a:pt x="1164170" y="1768081"/>
                  </a:lnTo>
                  <a:lnTo>
                    <a:pt x="1150340" y="1696974"/>
                  </a:lnTo>
                  <a:lnTo>
                    <a:pt x="1135024" y="1629105"/>
                  </a:lnTo>
                  <a:lnTo>
                    <a:pt x="1118425" y="1564449"/>
                  </a:lnTo>
                  <a:lnTo>
                    <a:pt x="1100696" y="1502943"/>
                  </a:lnTo>
                  <a:lnTo>
                    <a:pt x="1082027" y="1444510"/>
                  </a:lnTo>
                  <a:lnTo>
                    <a:pt x="1062596" y="1389100"/>
                  </a:lnTo>
                  <a:lnTo>
                    <a:pt x="1042593" y="1336649"/>
                  </a:lnTo>
                  <a:lnTo>
                    <a:pt x="1022184" y="1287094"/>
                  </a:lnTo>
                  <a:lnTo>
                    <a:pt x="1001572" y="1240383"/>
                  </a:lnTo>
                  <a:lnTo>
                    <a:pt x="980909" y="1196454"/>
                  </a:lnTo>
                  <a:lnTo>
                    <a:pt x="960399" y="1155255"/>
                  </a:lnTo>
                  <a:lnTo>
                    <a:pt x="940206" y="1116698"/>
                  </a:lnTo>
                  <a:lnTo>
                    <a:pt x="920508" y="1080757"/>
                  </a:lnTo>
                  <a:lnTo>
                    <a:pt x="901509" y="1047343"/>
                  </a:lnTo>
                  <a:lnTo>
                    <a:pt x="866267" y="987907"/>
                  </a:lnTo>
                  <a:lnTo>
                    <a:pt x="828763" y="927188"/>
                  </a:lnTo>
                  <a:lnTo>
                    <a:pt x="811174" y="897204"/>
                  </a:lnTo>
                  <a:lnTo>
                    <a:pt x="799350" y="871804"/>
                  </a:lnTo>
                  <a:lnTo>
                    <a:pt x="795032" y="851014"/>
                  </a:lnTo>
                  <a:lnTo>
                    <a:pt x="791451" y="837755"/>
                  </a:lnTo>
                  <a:lnTo>
                    <a:pt x="776846" y="793343"/>
                  </a:lnTo>
                  <a:lnTo>
                    <a:pt x="752729" y="729005"/>
                  </a:lnTo>
                  <a:lnTo>
                    <a:pt x="737260" y="690816"/>
                  </a:lnTo>
                  <a:lnTo>
                    <a:pt x="719582" y="649389"/>
                  </a:lnTo>
                  <a:lnTo>
                    <a:pt x="699782" y="605307"/>
                  </a:lnTo>
                  <a:lnTo>
                    <a:pt x="677900" y="559142"/>
                  </a:lnTo>
                  <a:lnTo>
                    <a:pt x="654024" y="511505"/>
                  </a:lnTo>
                  <a:lnTo>
                    <a:pt x="628180" y="462940"/>
                  </a:lnTo>
                  <a:lnTo>
                    <a:pt x="600468" y="414058"/>
                  </a:lnTo>
                  <a:lnTo>
                    <a:pt x="570915" y="365429"/>
                  </a:lnTo>
                  <a:lnTo>
                    <a:pt x="539597" y="317652"/>
                  </a:lnTo>
                  <a:lnTo>
                    <a:pt x="506577" y="271284"/>
                  </a:lnTo>
                  <a:lnTo>
                    <a:pt x="471919" y="226910"/>
                  </a:lnTo>
                  <a:lnTo>
                    <a:pt x="435673" y="185140"/>
                  </a:lnTo>
                  <a:lnTo>
                    <a:pt x="397916" y="146519"/>
                  </a:lnTo>
                  <a:lnTo>
                    <a:pt x="358698" y="111658"/>
                  </a:lnTo>
                  <a:lnTo>
                    <a:pt x="318084" y="81127"/>
                  </a:lnTo>
                  <a:lnTo>
                    <a:pt x="276136" y="55511"/>
                  </a:lnTo>
                  <a:lnTo>
                    <a:pt x="232918" y="35382"/>
                  </a:lnTo>
                  <a:lnTo>
                    <a:pt x="188480" y="21348"/>
                  </a:lnTo>
                  <a:lnTo>
                    <a:pt x="142900" y="13957"/>
                  </a:lnTo>
                  <a:lnTo>
                    <a:pt x="78625" y="8623"/>
                  </a:lnTo>
                  <a:lnTo>
                    <a:pt x="15290" y="1930"/>
                  </a:lnTo>
                  <a:lnTo>
                    <a:pt x="0" y="0"/>
                  </a:lnTo>
                  <a:lnTo>
                    <a:pt x="0" y="50355"/>
                  </a:lnTo>
                  <a:lnTo>
                    <a:pt x="36309" y="54610"/>
                  </a:lnTo>
                  <a:lnTo>
                    <a:pt x="85344" y="59524"/>
                  </a:lnTo>
                  <a:lnTo>
                    <a:pt x="130594" y="63233"/>
                  </a:lnTo>
                  <a:lnTo>
                    <a:pt x="172250" y="70421"/>
                  </a:lnTo>
                  <a:lnTo>
                    <a:pt x="213271" y="84785"/>
                  </a:lnTo>
                  <a:lnTo>
                    <a:pt x="253530" y="105664"/>
                  </a:lnTo>
                  <a:lnTo>
                    <a:pt x="292925" y="132397"/>
                  </a:lnTo>
                  <a:lnTo>
                    <a:pt x="331343" y="164312"/>
                  </a:lnTo>
                  <a:lnTo>
                    <a:pt x="368668" y="200748"/>
                  </a:lnTo>
                  <a:lnTo>
                    <a:pt x="404799" y="241007"/>
                  </a:lnTo>
                  <a:lnTo>
                    <a:pt x="439610" y="284454"/>
                  </a:lnTo>
                  <a:lnTo>
                    <a:pt x="473011" y="330403"/>
                  </a:lnTo>
                  <a:lnTo>
                    <a:pt x="504875" y="378180"/>
                  </a:lnTo>
                  <a:lnTo>
                    <a:pt x="535101" y="427126"/>
                  </a:lnTo>
                  <a:lnTo>
                    <a:pt x="563562" y="476567"/>
                  </a:lnTo>
                  <a:lnTo>
                    <a:pt x="590169" y="525830"/>
                  </a:lnTo>
                  <a:lnTo>
                    <a:pt x="614794" y="574255"/>
                  </a:lnTo>
                  <a:lnTo>
                    <a:pt x="637336" y="621169"/>
                  </a:lnTo>
                  <a:lnTo>
                    <a:pt x="657669" y="665911"/>
                  </a:lnTo>
                  <a:lnTo>
                    <a:pt x="675703" y="707783"/>
                  </a:lnTo>
                  <a:lnTo>
                    <a:pt x="691311" y="746150"/>
                  </a:lnTo>
                  <a:lnTo>
                    <a:pt x="714832" y="809637"/>
                  </a:lnTo>
                  <a:lnTo>
                    <a:pt x="727354" y="851014"/>
                  </a:lnTo>
                  <a:lnTo>
                    <a:pt x="735330" y="875525"/>
                  </a:lnTo>
                  <a:lnTo>
                    <a:pt x="749655" y="904087"/>
                  </a:lnTo>
                  <a:lnTo>
                    <a:pt x="769747" y="938441"/>
                  </a:lnTo>
                  <a:lnTo>
                    <a:pt x="810831" y="1006386"/>
                  </a:lnTo>
                  <a:lnTo>
                    <a:pt x="827760" y="1034707"/>
                  </a:lnTo>
                  <a:lnTo>
                    <a:pt x="864285" y="1098270"/>
                  </a:lnTo>
                  <a:lnTo>
                    <a:pt x="883551" y="1133640"/>
                  </a:lnTo>
                  <a:lnTo>
                    <a:pt x="903262" y="1171473"/>
                  </a:lnTo>
                  <a:lnTo>
                    <a:pt x="923277" y="1211846"/>
                  </a:lnTo>
                  <a:lnTo>
                    <a:pt x="943394" y="1254810"/>
                  </a:lnTo>
                  <a:lnTo>
                    <a:pt x="963472" y="1300429"/>
                  </a:lnTo>
                  <a:lnTo>
                    <a:pt x="983348" y="1348752"/>
                  </a:lnTo>
                  <a:lnTo>
                    <a:pt x="1002830" y="1399857"/>
                  </a:lnTo>
                  <a:lnTo>
                    <a:pt x="1021791" y="1453794"/>
                  </a:lnTo>
                  <a:lnTo>
                    <a:pt x="1040028" y="1510626"/>
                  </a:lnTo>
                  <a:lnTo>
                    <a:pt x="1057402" y="1570405"/>
                  </a:lnTo>
                  <a:lnTo>
                    <a:pt x="1073746" y="1633207"/>
                  </a:lnTo>
                  <a:lnTo>
                    <a:pt x="1088872" y="1699082"/>
                  </a:lnTo>
                  <a:lnTo>
                    <a:pt x="1102652" y="1768081"/>
                  </a:lnTo>
                  <a:lnTo>
                    <a:pt x="1112494" y="1828901"/>
                  </a:lnTo>
                  <a:lnTo>
                    <a:pt x="1118895" y="1888197"/>
                  </a:lnTo>
                  <a:lnTo>
                    <a:pt x="1121994" y="1945944"/>
                  </a:lnTo>
                  <a:lnTo>
                    <a:pt x="1121943" y="2002104"/>
                  </a:lnTo>
                  <a:lnTo>
                    <a:pt x="1118895" y="2056625"/>
                  </a:lnTo>
                  <a:lnTo>
                    <a:pt x="1112989" y="2109470"/>
                  </a:lnTo>
                  <a:lnTo>
                    <a:pt x="1104379" y="2160587"/>
                  </a:lnTo>
                  <a:lnTo>
                    <a:pt x="1093177" y="2210066"/>
                  </a:lnTo>
                  <a:lnTo>
                    <a:pt x="1079627" y="2257526"/>
                  </a:lnTo>
                  <a:lnTo>
                    <a:pt x="1063790" y="2303259"/>
                  </a:lnTo>
                  <a:lnTo>
                    <a:pt x="1045832" y="2347112"/>
                  </a:lnTo>
                  <a:lnTo>
                    <a:pt x="1025918" y="2389035"/>
                  </a:lnTo>
                  <a:lnTo>
                    <a:pt x="1004176" y="2428989"/>
                  </a:lnTo>
                  <a:lnTo>
                    <a:pt x="980770" y="2466949"/>
                  </a:lnTo>
                  <a:lnTo>
                    <a:pt x="955840" y="2502852"/>
                  </a:lnTo>
                  <a:lnTo>
                    <a:pt x="929538" y="2536672"/>
                  </a:lnTo>
                  <a:lnTo>
                    <a:pt x="902017" y="2568359"/>
                  </a:lnTo>
                  <a:lnTo>
                    <a:pt x="873417" y="2597874"/>
                  </a:lnTo>
                  <a:lnTo>
                    <a:pt x="843889" y="2625179"/>
                  </a:lnTo>
                  <a:lnTo>
                    <a:pt x="813574" y="2650236"/>
                  </a:lnTo>
                  <a:lnTo>
                    <a:pt x="782637" y="2672994"/>
                  </a:lnTo>
                  <a:lnTo>
                    <a:pt x="719442" y="2711475"/>
                  </a:lnTo>
                  <a:lnTo>
                    <a:pt x="655510" y="2740266"/>
                  </a:lnTo>
                  <a:lnTo>
                    <a:pt x="543814" y="2771610"/>
                  </a:lnTo>
                  <a:lnTo>
                    <a:pt x="496430" y="2787700"/>
                  </a:lnTo>
                  <a:lnTo>
                    <a:pt x="449948" y="2807093"/>
                  </a:lnTo>
                  <a:lnTo>
                    <a:pt x="404482" y="2829572"/>
                  </a:lnTo>
                  <a:lnTo>
                    <a:pt x="360121" y="2854883"/>
                  </a:lnTo>
                  <a:lnTo>
                    <a:pt x="316953" y="2882798"/>
                  </a:lnTo>
                  <a:lnTo>
                    <a:pt x="275094" y="2913075"/>
                  </a:lnTo>
                  <a:lnTo>
                    <a:pt x="234619" y="2945473"/>
                  </a:lnTo>
                  <a:lnTo>
                    <a:pt x="195630" y="2979763"/>
                  </a:lnTo>
                  <a:lnTo>
                    <a:pt x="158242" y="3015704"/>
                  </a:lnTo>
                  <a:lnTo>
                    <a:pt x="122529" y="3053067"/>
                  </a:lnTo>
                  <a:lnTo>
                    <a:pt x="88595" y="3091611"/>
                  </a:lnTo>
                  <a:lnTo>
                    <a:pt x="56540" y="3131096"/>
                  </a:lnTo>
                  <a:lnTo>
                    <a:pt x="26466" y="3171279"/>
                  </a:lnTo>
                  <a:lnTo>
                    <a:pt x="0" y="3209709"/>
                  </a:lnTo>
                  <a:lnTo>
                    <a:pt x="0" y="3337191"/>
                  </a:lnTo>
                  <a:lnTo>
                    <a:pt x="6273" y="3325812"/>
                  </a:lnTo>
                  <a:lnTo>
                    <a:pt x="30670" y="3285439"/>
                  </a:lnTo>
                  <a:lnTo>
                    <a:pt x="57277" y="3244977"/>
                  </a:lnTo>
                  <a:lnTo>
                    <a:pt x="85979" y="3204730"/>
                  </a:lnTo>
                  <a:lnTo>
                    <a:pt x="116687" y="3164954"/>
                  </a:lnTo>
                  <a:lnTo>
                    <a:pt x="149288" y="3125952"/>
                  </a:lnTo>
                  <a:lnTo>
                    <a:pt x="183692" y="3087979"/>
                  </a:lnTo>
                  <a:lnTo>
                    <a:pt x="219798" y="3051327"/>
                  </a:lnTo>
                  <a:lnTo>
                    <a:pt x="257492" y="3016275"/>
                  </a:lnTo>
                  <a:lnTo>
                    <a:pt x="296672" y="2983090"/>
                  </a:lnTo>
                  <a:lnTo>
                    <a:pt x="337261" y="2952077"/>
                  </a:lnTo>
                  <a:lnTo>
                    <a:pt x="379133" y="2923476"/>
                  </a:lnTo>
                  <a:lnTo>
                    <a:pt x="422186" y="2897594"/>
                  </a:lnTo>
                  <a:lnTo>
                    <a:pt x="466344" y="2874708"/>
                  </a:lnTo>
                  <a:lnTo>
                    <a:pt x="511479" y="2855087"/>
                  </a:lnTo>
                  <a:lnTo>
                    <a:pt x="557504" y="2839008"/>
                  </a:lnTo>
                  <a:lnTo>
                    <a:pt x="604316" y="2826753"/>
                  </a:lnTo>
                  <a:lnTo>
                    <a:pt x="639064" y="2818028"/>
                  </a:lnTo>
                  <a:lnTo>
                    <a:pt x="674204" y="2806357"/>
                  </a:lnTo>
                  <a:lnTo>
                    <a:pt x="709536" y="2791790"/>
                  </a:lnTo>
                  <a:lnTo>
                    <a:pt x="744893" y="2774378"/>
                  </a:lnTo>
                  <a:lnTo>
                    <a:pt x="780084" y="2754198"/>
                  </a:lnTo>
                  <a:lnTo>
                    <a:pt x="814946" y="2731287"/>
                  </a:lnTo>
                  <a:lnTo>
                    <a:pt x="849299" y="2705697"/>
                  </a:lnTo>
                  <a:lnTo>
                    <a:pt x="882942" y="2677490"/>
                  </a:lnTo>
                  <a:lnTo>
                    <a:pt x="915720" y="2646730"/>
                  </a:lnTo>
                  <a:lnTo>
                    <a:pt x="947445" y="2613444"/>
                  </a:lnTo>
                  <a:lnTo>
                    <a:pt x="977938" y="2577719"/>
                  </a:lnTo>
                  <a:lnTo>
                    <a:pt x="1007021" y="2539581"/>
                  </a:lnTo>
                  <a:lnTo>
                    <a:pt x="1034516" y="2499106"/>
                  </a:lnTo>
                  <a:lnTo>
                    <a:pt x="1060246" y="2456345"/>
                  </a:lnTo>
                  <a:lnTo>
                    <a:pt x="1084021" y="2411336"/>
                  </a:lnTo>
                  <a:lnTo>
                    <a:pt x="1105674" y="2364155"/>
                  </a:lnTo>
                  <a:lnTo>
                    <a:pt x="1125016" y="2314841"/>
                  </a:lnTo>
                  <a:lnTo>
                    <a:pt x="1141869" y="2263470"/>
                  </a:lnTo>
                  <a:lnTo>
                    <a:pt x="1156093" y="2209965"/>
                  </a:lnTo>
                  <a:lnTo>
                    <a:pt x="1167422" y="2154707"/>
                  </a:lnTo>
                  <a:lnTo>
                    <a:pt x="1175753" y="2097430"/>
                  </a:lnTo>
                  <a:lnTo>
                    <a:pt x="1180884" y="2038311"/>
                  </a:lnTo>
                  <a:lnTo>
                    <a:pt x="1182636" y="1977377"/>
                  </a:lnTo>
                  <a:close/>
                </a:path>
              </a:pathLst>
            </a:custGeom>
            <a:solidFill>
              <a:srgbClr val="EB73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38328" y="0"/>
              <a:ext cx="1823085" cy="10692765"/>
            </a:xfrm>
            <a:custGeom>
              <a:avLst/>
              <a:gdLst/>
              <a:ahLst/>
              <a:cxnLst/>
              <a:rect l="l" t="t" r="r" b="b"/>
              <a:pathLst>
                <a:path w="1823085" h="10692765">
                  <a:moveTo>
                    <a:pt x="0" y="10692383"/>
                  </a:moveTo>
                  <a:lnTo>
                    <a:pt x="1822704" y="10692383"/>
                  </a:lnTo>
                  <a:lnTo>
                    <a:pt x="1822704" y="0"/>
                  </a:lnTo>
                  <a:lnTo>
                    <a:pt x="0" y="0"/>
                  </a:lnTo>
                  <a:lnTo>
                    <a:pt x="0" y="106923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34967" y="6294119"/>
            <a:ext cx="3182112" cy="2135124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741984" y="1196720"/>
            <a:ext cx="2941320" cy="9556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240"/>
              </a:spcBef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Pântano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Castlecoote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é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um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pântano elevado,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localizado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1,5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km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norte da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aldeia</a:t>
            </a:r>
            <a:r>
              <a:rPr sz="1100" spc="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spc="229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Castlecoote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é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adjacente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a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um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troço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Via</a:t>
            </a:r>
            <a:r>
              <a:rPr sz="1100" spc="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Suck</a:t>
            </a:r>
            <a:r>
              <a:rPr sz="1100" spc="2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Valley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(900m).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Pântano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Castlecoote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não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é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intervencionado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há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pelo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menos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25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anos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está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repleto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juncos,</a:t>
            </a:r>
            <a:r>
              <a:rPr sz="1100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bétulas</a:t>
            </a:r>
            <a:r>
              <a:rPr sz="1100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outra</a:t>
            </a:r>
            <a:r>
              <a:rPr sz="1100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vegetação.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41984" y="2263520"/>
            <a:ext cx="2941320" cy="6508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240"/>
              </a:spcBef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seguinte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informação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é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fornecida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no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website 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do 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Irish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Peatland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Conservation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Council: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As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turfeiras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erguidas são massas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turfa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discretas, levantadas,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em</a:t>
            </a:r>
            <a:r>
              <a:rPr sz="1100" spc="6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forma</a:t>
            </a:r>
            <a:r>
              <a:rPr sz="1100" spc="6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spc="5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cúpula,</a:t>
            </a:r>
            <a:r>
              <a:rPr sz="1100" spc="6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que</a:t>
            </a:r>
            <a:r>
              <a:rPr sz="1100" spc="6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ocupam</a:t>
            </a:r>
            <a:r>
              <a:rPr sz="1100" spc="7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antigos</a:t>
            </a:r>
            <a:r>
              <a:rPr sz="1100" spc="6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lagos</a:t>
            </a:r>
            <a:r>
              <a:rPr sz="1100" spc="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ou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41984" y="2873120"/>
            <a:ext cx="294195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12165" algn="l"/>
                <a:tab pos="1322070" algn="l"/>
                <a:tab pos="2058035" algn="l"/>
                <a:tab pos="2355215" algn="l"/>
              </a:tabLst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epres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s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õ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es	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p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u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c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	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r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f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und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as	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n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	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i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sa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g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41984" y="3025901"/>
            <a:ext cx="2941320" cy="9556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240"/>
              </a:spcBef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Ocorrem em todas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as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terras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médias da Irlanda.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seu principal abastecimento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água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nutrientes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provém da precipitação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substrato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é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um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solo de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turfa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ácida,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que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pode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ter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até</a:t>
            </a:r>
            <a:r>
              <a:rPr sz="1100" spc="2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12m</a:t>
            </a:r>
            <a:r>
              <a:rPr sz="1100" spc="2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profundidade.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Os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pântanos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erguidos caracterizam-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se</a:t>
            </a:r>
            <a:r>
              <a:rPr sz="1100" spc="2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por</a:t>
            </a:r>
            <a:r>
              <a:rPr sz="1100" spc="229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vegetação</a:t>
            </a:r>
            <a:r>
              <a:rPr sz="1100" spc="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aberta</a:t>
            </a:r>
            <a:r>
              <a:rPr sz="1100" spc="2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2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spc="229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baixo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crescimento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41984" y="3940301"/>
            <a:ext cx="2941955" cy="3460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1200"/>
              </a:lnSpc>
              <a:spcBef>
                <a:spcPts val="240"/>
              </a:spcBef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dominada</a:t>
            </a:r>
            <a:r>
              <a:rPr sz="1100" spc="1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por</a:t>
            </a:r>
            <a:r>
              <a:rPr sz="1100" spc="1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musgos,</a:t>
            </a:r>
            <a:r>
              <a:rPr sz="1100" spc="1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sedimentos</a:t>
            </a:r>
            <a:r>
              <a:rPr sz="1100" spc="1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1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urzes,</a:t>
            </a:r>
            <a:r>
              <a:rPr sz="1100" spc="1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todos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eles</a:t>
            </a:r>
            <a:r>
              <a:rPr sz="1100" spc="17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adaptados</a:t>
            </a:r>
            <a:r>
              <a:rPr sz="1100" spc="18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spc="17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condições</a:t>
            </a:r>
            <a:r>
              <a:rPr sz="1100" spc="19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alagadas,</a:t>
            </a:r>
            <a:r>
              <a:rPr sz="1100" spc="17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ácidas</a:t>
            </a:r>
            <a:r>
              <a:rPr sz="1100" spc="17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41984" y="4245101"/>
            <a:ext cx="56261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expostas.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41984" y="4549901"/>
            <a:ext cx="294132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Os</a:t>
            </a:r>
            <a:r>
              <a:rPr sz="1100" b="1" spc="26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pântanos</a:t>
            </a:r>
            <a:r>
              <a:rPr sz="1100" b="1" spc="27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spc="-10" dirty="0">
                <a:solidFill>
                  <a:srgbClr val="EB7339"/>
                </a:solidFill>
                <a:latin typeface="Calibri"/>
                <a:cs typeface="Calibri"/>
              </a:rPr>
              <a:t>elevados</a:t>
            </a:r>
            <a:r>
              <a:rPr sz="1100" b="1" spc="26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são</a:t>
            </a:r>
            <a:r>
              <a:rPr sz="1100" b="1" spc="26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belas</a:t>
            </a:r>
            <a:r>
              <a:rPr sz="1100" b="1" spc="27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spc="-10" dirty="0">
                <a:solidFill>
                  <a:srgbClr val="EB7339"/>
                </a:solidFill>
                <a:latin typeface="Calibri"/>
                <a:cs typeface="Calibri"/>
              </a:rPr>
              <a:t>paisagens</a:t>
            </a:r>
            <a:r>
              <a:rPr sz="1100" b="1" spc="27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EB7339"/>
                </a:solidFill>
                <a:latin typeface="Calibri"/>
                <a:cs typeface="Calibri"/>
              </a:rPr>
              <a:t>com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41984" y="4702301"/>
            <a:ext cx="186436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uma</a:t>
            </a:r>
            <a:r>
              <a:rPr sz="1100" b="1" spc="-1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biodiversidade</a:t>
            </a:r>
            <a:r>
              <a:rPr sz="1100" b="1" spc="-4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EB7339"/>
                </a:solidFill>
                <a:latin typeface="Calibri"/>
                <a:cs typeface="Calibri"/>
              </a:rPr>
              <a:t>única.</a:t>
            </a:r>
            <a:r>
              <a:rPr sz="1100" b="1" spc="-1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São</a:t>
            </a:r>
            <a:r>
              <a:rPr sz="1100" b="1" spc="-1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EB7339"/>
                </a:solidFill>
                <a:latin typeface="Calibri"/>
                <a:cs typeface="Calibri"/>
              </a:rPr>
              <a:t>: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41984" y="4854701"/>
            <a:ext cx="2941320" cy="50736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84785" marR="5080" indent="-172720">
              <a:lnSpc>
                <a:spcPts val="1200"/>
              </a:lnSpc>
              <a:spcBef>
                <a:spcPts val="240"/>
              </a:spcBef>
              <a:buClr>
                <a:srgbClr val="EB7339"/>
              </a:buClr>
              <a:buSzPct val="127272"/>
              <a:buFont typeface="Arial MT"/>
              <a:buChar char="•"/>
              <a:tabLst>
                <a:tab pos="185420" algn="l"/>
              </a:tabLst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1100" spc="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melhor</a:t>
            </a:r>
            <a:r>
              <a:rPr sz="1100" spc="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exemplo</a:t>
            </a:r>
            <a:r>
              <a:rPr sz="1100" spc="6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do</a:t>
            </a:r>
            <a:r>
              <a:rPr sz="1100" spc="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seu</a:t>
            </a:r>
            <a:r>
              <a:rPr sz="1100" spc="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tipo</a:t>
            </a:r>
            <a:r>
              <a:rPr sz="1100" spc="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na</a:t>
            </a:r>
            <a:r>
              <a:rPr sz="1100" spc="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Europa,</a:t>
            </a:r>
            <a:r>
              <a:rPr sz="1100" spc="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provavelmente</a:t>
            </a:r>
            <a:r>
              <a:rPr sz="1100" spc="-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mundo</a:t>
            </a:r>
            <a:endParaRPr sz="1100">
              <a:latin typeface="Calibri"/>
              <a:cs typeface="Calibri"/>
            </a:endParaRPr>
          </a:p>
          <a:p>
            <a:pPr marL="184785" indent="-172720">
              <a:lnSpc>
                <a:spcPts val="1180"/>
              </a:lnSpc>
              <a:spcBef>
                <a:spcPts val="5"/>
              </a:spcBef>
              <a:buClr>
                <a:srgbClr val="EB7339"/>
              </a:buClr>
              <a:buSzPct val="127272"/>
              <a:buFont typeface="Arial MT"/>
              <a:buChar char="•"/>
              <a:tabLst>
                <a:tab pos="185420" algn="l"/>
              </a:tabLst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um  </a:t>
            </a:r>
            <a:r>
              <a:rPr sz="1100" spc="6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repositório</a:t>
            </a:r>
            <a:r>
              <a:rPr sz="1100" spc="56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único</a:t>
            </a:r>
            <a:r>
              <a:rPr sz="1100" spc="56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spc="56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informação</a:t>
            </a:r>
            <a:r>
              <a:rPr sz="1100" spc="55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sobre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14196" y="5312155"/>
            <a:ext cx="276669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climas,</a:t>
            </a:r>
            <a:r>
              <a:rPr sz="1100" spc="6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vegetação</a:t>
            </a:r>
            <a:r>
              <a:rPr sz="1100" spc="6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 </a:t>
            </a:r>
            <a:r>
              <a:rPr sz="1100" spc="1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atividade</a:t>
            </a:r>
            <a:r>
              <a:rPr sz="1100" spc="6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humana</a:t>
            </a:r>
            <a:r>
              <a:rPr sz="1100" spc="6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do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464310" y="5616955"/>
            <a:ext cx="221932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laboratórios</a:t>
            </a:r>
            <a:r>
              <a:rPr sz="1100" spc="5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ao</a:t>
            </a:r>
            <a:r>
              <a:rPr sz="1100" spc="5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ar</a:t>
            </a:r>
            <a:r>
              <a:rPr sz="1100" spc="5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livre</a:t>
            </a:r>
            <a:r>
              <a:rPr sz="1100" spc="5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nos</a:t>
            </a:r>
            <a:r>
              <a:rPr sz="1100" spc="5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quais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41984" y="5464555"/>
            <a:ext cx="662305" cy="4984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785">
              <a:lnSpc>
                <a:spcPts val="1260"/>
              </a:lnSpc>
              <a:spcBef>
                <a:spcPts val="105"/>
              </a:spcBef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assa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endParaRPr sz="1100">
              <a:latin typeface="Calibri"/>
              <a:cs typeface="Calibri"/>
            </a:endParaRPr>
          </a:p>
          <a:p>
            <a:pPr marL="184785" marR="19685" indent="-172720">
              <a:lnSpc>
                <a:spcPts val="1200"/>
              </a:lnSpc>
              <a:spcBef>
                <a:spcPts val="75"/>
              </a:spcBef>
              <a:buClr>
                <a:srgbClr val="EB7339"/>
              </a:buClr>
              <a:buSzPct val="127272"/>
              <a:buFont typeface="Arial MT"/>
              <a:buChar char="•"/>
              <a:tabLst>
                <a:tab pos="185420" algn="l"/>
              </a:tabLst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val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i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s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s 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la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nt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as,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456689" y="5769355"/>
            <a:ext cx="222440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animais</a:t>
            </a:r>
            <a:r>
              <a:rPr sz="1100" spc="49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49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processos</a:t>
            </a:r>
            <a:r>
              <a:rPr sz="1100" spc="49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naturais,</a:t>
            </a:r>
            <a:r>
              <a:rPr sz="1100" spc="49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num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14196" y="5921755"/>
            <a:ext cx="276923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ambiente</a:t>
            </a:r>
            <a:r>
              <a:rPr sz="1100" spc="3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extremamente</a:t>
            </a:r>
            <a:r>
              <a:rPr sz="1100" spc="3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inóspito,</a:t>
            </a:r>
            <a:r>
              <a:rPr sz="1100" spc="3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podem</a:t>
            </a:r>
            <a:r>
              <a:rPr sz="1100" spc="3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ser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41984" y="6074155"/>
            <a:ext cx="2941955" cy="27851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785">
              <a:lnSpc>
                <a:spcPts val="1260"/>
              </a:lnSpc>
              <a:spcBef>
                <a:spcPts val="105"/>
              </a:spcBef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estudados</a:t>
            </a:r>
            <a:endParaRPr sz="1100">
              <a:latin typeface="Calibri"/>
              <a:cs typeface="Calibri"/>
            </a:endParaRPr>
          </a:p>
          <a:p>
            <a:pPr marL="184785" marR="5080" indent="-172720" algn="just">
              <a:lnSpc>
                <a:spcPts val="1200"/>
              </a:lnSpc>
              <a:spcBef>
                <a:spcPts val="75"/>
              </a:spcBef>
              <a:buClr>
                <a:srgbClr val="EB7339"/>
              </a:buClr>
              <a:buSzPct val="127272"/>
              <a:buFont typeface="Arial MT"/>
              <a:buChar char="•"/>
              <a:tabLst>
                <a:tab pos="185420" algn="l"/>
              </a:tabLst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importância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nacional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internacional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como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parte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da biosfera, indissociavelmente ligados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outros</a:t>
            </a:r>
            <a:r>
              <a:rPr sz="1100" spc="-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ecossistemas</a:t>
            </a:r>
            <a:endParaRPr sz="1100">
              <a:latin typeface="Calibri"/>
              <a:cs typeface="Calibri"/>
            </a:endParaRPr>
          </a:p>
          <a:p>
            <a:pPr marL="184785" marR="5080" indent="-172720" algn="just">
              <a:lnSpc>
                <a:spcPts val="1200"/>
              </a:lnSpc>
              <a:buClr>
                <a:srgbClr val="EB7339"/>
              </a:buClr>
              <a:buSzPct val="127272"/>
              <a:buFont typeface="Arial MT"/>
              <a:buChar char="•"/>
              <a:tabLst>
                <a:tab pos="185420" algn="l"/>
              </a:tabLst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uma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característica única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paisagem irlandesa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considerável</a:t>
            </a:r>
            <a:r>
              <a:rPr sz="1100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valor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turístico</a:t>
            </a:r>
            <a:endParaRPr sz="1100">
              <a:latin typeface="Calibri"/>
              <a:cs typeface="Calibri"/>
            </a:endParaRPr>
          </a:p>
          <a:p>
            <a:pPr marL="184785" marR="5080" indent="-172720" algn="just">
              <a:lnSpc>
                <a:spcPts val="1200"/>
              </a:lnSpc>
              <a:buClr>
                <a:srgbClr val="EB7339"/>
              </a:buClr>
              <a:buSzPct val="127272"/>
              <a:buFont typeface="Arial MT"/>
              <a:buChar char="•"/>
              <a:tabLst>
                <a:tab pos="185420" algn="l"/>
              </a:tabLst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um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habitat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prioritário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ao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abrigo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Diretiva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Habitats</a:t>
            </a:r>
            <a:r>
              <a:rPr sz="1100" spc="-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UE,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devido</a:t>
            </a:r>
            <a:r>
              <a:rPr sz="1100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à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sua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escassez</a:t>
            </a:r>
            <a:r>
              <a:rPr sz="1100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na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Europa</a:t>
            </a:r>
            <a:endParaRPr sz="1100">
              <a:latin typeface="Calibri"/>
              <a:cs typeface="Calibri"/>
            </a:endParaRPr>
          </a:p>
          <a:p>
            <a:pPr marL="184785" marR="5715" indent="-172720" algn="just">
              <a:lnSpc>
                <a:spcPts val="1200"/>
              </a:lnSpc>
              <a:buClr>
                <a:srgbClr val="EB7339"/>
              </a:buClr>
              <a:buSzPct val="127272"/>
              <a:buFont typeface="Arial MT"/>
              <a:buChar char="•"/>
              <a:tabLst>
                <a:tab pos="185420" algn="l"/>
              </a:tabLst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uma</a:t>
            </a:r>
            <a:r>
              <a:rPr sz="1100" spc="1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importante</a:t>
            </a:r>
            <a:r>
              <a:rPr sz="1100" spc="1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reserva</a:t>
            </a:r>
            <a:r>
              <a:rPr sz="1100" spc="1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spc="1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carbono,</a:t>
            </a:r>
            <a:r>
              <a:rPr sz="1100" spc="1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ajudando </a:t>
            </a:r>
            <a:r>
              <a:rPr sz="1100" spc="-2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controlar</a:t>
            </a:r>
            <a:r>
              <a:rPr sz="1100" spc="-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os</a:t>
            </a:r>
            <a:r>
              <a:rPr sz="1100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gases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com</a:t>
            </a:r>
            <a:r>
              <a:rPr sz="1100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efeito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estufa</a:t>
            </a:r>
            <a:endParaRPr sz="1100">
              <a:latin typeface="Calibri"/>
              <a:cs typeface="Calibri"/>
            </a:endParaRPr>
          </a:p>
          <a:p>
            <a:pPr marL="184785" marR="5080" indent="-172720" algn="just">
              <a:lnSpc>
                <a:spcPts val="1200"/>
              </a:lnSpc>
              <a:buClr>
                <a:srgbClr val="EB7339"/>
              </a:buClr>
              <a:buSzPct val="127272"/>
              <a:buFont typeface="Arial MT"/>
              <a:buChar char="•"/>
              <a:tabLst>
                <a:tab pos="185420" algn="l"/>
              </a:tabLst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uma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importante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reserva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água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bacias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hidrográficas</a:t>
            </a:r>
            <a:r>
              <a:rPr sz="1100" spc="-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do rio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50">
              <a:latin typeface="Calibri"/>
              <a:cs typeface="Calibri"/>
            </a:endParaRPr>
          </a:p>
          <a:p>
            <a:pPr marL="12700" marR="5080" algn="just">
              <a:lnSpc>
                <a:spcPts val="1200"/>
              </a:lnSpc>
            </a:pP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Castlecoote </a:t>
            </a:r>
            <a:r>
              <a:rPr sz="1100" b="1" dirty="0">
                <a:solidFill>
                  <a:srgbClr val="EB7339"/>
                </a:solidFill>
                <a:latin typeface="Calibri"/>
                <a:cs typeface="Calibri"/>
              </a:rPr>
              <a:t>Tidy </a:t>
            </a: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Towns recorreu </a:t>
            </a:r>
            <a:r>
              <a:rPr sz="1100" b="1" dirty="0">
                <a:solidFill>
                  <a:srgbClr val="EB7339"/>
                </a:solidFill>
                <a:latin typeface="Calibri"/>
                <a:cs typeface="Calibri"/>
              </a:rPr>
              <a:t>a </a:t>
            </a: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financiamento </a:t>
            </a:r>
            <a:r>
              <a:rPr sz="1100" b="1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LEADER</a:t>
            </a:r>
            <a:r>
              <a:rPr sz="1100" b="1" spc="10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para</a:t>
            </a:r>
            <a:r>
              <a:rPr sz="1100" b="1" spc="9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contratar</a:t>
            </a:r>
            <a:r>
              <a:rPr sz="1100" b="1" spc="114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spc="-10" dirty="0">
                <a:solidFill>
                  <a:srgbClr val="EB7339"/>
                </a:solidFill>
                <a:latin typeface="Calibri"/>
                <a:cs typeface="Calibri"/>
              </a:rPr>
              <a:t>um</a:t>
            </a:r>
            <a:r>
              <a:rPr sz="1100" b="1" spc="114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consultor</a:t>
            </a:r>
            <a:r>
              <a:rPr sz="1100" b="1" spc="10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competente </a:t>
            </a:r>
            <a:r>
              <a:rPr sz="1100" b="1" spc="-23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EB7339"/>
                </a:solidFill>
                <a:latin typeface="Calibri"/>
                <a:cs typeface="Calibri"/>
              </a:rPr>
              <a:t>e</a:t>
            </a:r>
            <a:r>
              <a:rPr sz="1100" b="1" spc="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realizar</a:t>
            </a:r>
            <a:r>
              <a:rPr sz="1100" b="1" dirty="0">
                <a:solidFill>
                  <a:srgbClr val="EB7339"/>
                </a:solidFill>
                <a:latin typeface="Calibri"/>
                <a:cs typeface="Calibri"/>
              </a:rPr>
              <a:t> um</a:t>
            </a:r>
            <a:r>
              <a:rPr sz="1100" b="1" spc="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levantamento</a:t>
            </a:r>
            <a:r>
              <a:rPr sz="1100" b="1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completo</a:t>
            </a:r>
            <a:r>
              <a:rPr sz="1100" b="1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da </a:t>
            </a:r>
            <a:r>
              <a:rPr sz="1100" b="1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diversidade</a:t>
            </a:r>
            <a:r>
              <a:rPr sz="1100" b="1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Biológica</a:t>
            </a:r>
            <a:r>
              <a:rPr sz="1100" b="1" dirty="0">
                <a:solidFill>
                  <a:srgbClr val="EB7339"/>
                </a:solidFill>
                <a:latin typeface="Calibri"/>
                <a:cs typeface="Calibri"/>
              </a:rPr>
              <a:t> e</a:t>
            </a:r>
            <a:r>
              <a:rPr sz="1100" b="1" spc="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Ecológica</a:t>
            </a:r>
            <a:r>
              <a:rPr sz="1100" b="1" dirty="0">
                <a:solidFill>
                  <a:srgbClr val="EB7339"/>
                </a:solidFill>
                <a:latin typeface="Calibri"/>
                <a:cs typeface="Calibri"/>
              </a:rPr>
              <a:t> em</a:t>
            </a:r>
            <a:r>
              <a:rPr sz="1100" b="1" spc="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spc="-10" dirty="0">
                <a:solidFill>
                  <a:srgbClr val="EB7339"/>
                </a:solidFill>
                <a:latin typeface="Calibri"/>
                <a:cs typeface="Calibri"/>
              </a:rPr>
              <a:t>zonas </a:t>
            </a: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 selecionadas</a:t>
            </a:r>
            <a:r>
              <a:rPr sz="1100" b="1" spc="21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do</a:t>
            </a:r>
            <a:r>
              <a:rPr sz="1100" b="1" spc="19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pântano</a:t>
            </a:r>
            <a:r>
              <a:rPr sz="1100" b="1" spc="18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de</a:t>
            </a:r>
            <a:r>
              <a:rPr sz="1100" b="1" spc="20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Castlecoote.</a:t>
            </a:r>
            <a:r>
              <a:rPr sz="1100" b="1" spc="17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spc="-15" dirty="0">
                <a:solidFill>
                  <a:srgbClr val="EB7339"/>
                </a:solidFill>
                <a:latin typeface="Calibri"/>
                <a:cs typeface="Calibri"/>
              </a:rPr>
              <a:t>Os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872865" y="1196720"/>
            <a:ext cx="222440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resultados</a:t>
            </a:r>
            <a:r>
              <a:rPr sz="1100" b="1" spc="-2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do</a:t>
            </a:r>
            <a:r>
              <a:rPr sz="1100" b="1" spc="-1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levantamento </a:t>
            </a:r>
            <a:r>
              <a:rPr sz="1100" b="1" dirty="0">
                <a:solidFill>
                  <a:srgbClr val="EB7339"/>
                </a:solidFill>
                <a:latin typeface="Calibri"/>
                <a:cs typeface="Calibri"/>
              </a:rPr>
              <a:t>permite</a:t>
            </a:r>
            <a:r>
              <a:rPr sz="1100" b="1" spc="-1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EB7339"/>
                </a:solidFill>
                <a:latin typeface="Calibri"/>
                <a:cs typeface="Calibri"/>
              </a:rPr>
              <a:t>: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872865" y="1349120"/>
            <a:ext cx="2941320" cy="96393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241300" marR="5080" indent="-228600">
              <a:lnSpc>
                <a:spcPct val="87000"/>
              </a:lnSpc>
              <a:spcBef>
                <a:spcPts val="20"/>
              </a:spcBef>
              <a:buClr>
                <a:srgbClr val="EB7339"/>
              </a:buClr>
              <a:buSzPct val="127272"/>
              <a:buAutoNum type="arabicPeriod"/>
              <a:tabLst>
                <a:tab pos="241300" algn="l"/>
              </a:tabLst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Fornecer</a:t>
            </a:r>
            <a:r>
              <a:rPr sz="1100" spc="5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uma</a:t>
            </a:r>
            <a:r>
              <a:rPr sz="1100" spc="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análise</a:t>
            </a:r>
            <a:r>
              <a:rPr sz="1100" spc="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abrangente</a:t>
            </a:r>
            <a:r>
              <a:rPr sz="1100" spc="5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da</a:t>
            </a:r>
            <a:r>
              <a:rPr sz="1100" spc="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flora</a:t>
            </a:r>
            <a:r>
              <a:rPr sz="1100" spc="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fauna</a:t>
            </a:r>
            <a:r>
              <a:rPr sz="1100" spc="2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do</a:t>
            </a:r>
            <a:r>
              <a:rPr sz="1100" spc="2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Pântano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spc="2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Castlecoote</a:t>
            </a:r>
            <a:r>
              <a:rPr sz="1100" spc="229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(secções</a:t>
            </a:r>
            <a:endParaRPr sz="1100">
              <a:latin typeface="Calibri"/>
              <a:cs typeface="Calibri"/>
            </a:endParaRPr>
          </a:p>
          <a:p>
            <a:pPr marL="241300">
              <a:lnSpc>
                <a:spcPts val="990"/>
              </a:lnSpc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selecionadas);</a:t>
            </a:r>
            <a:endParaRPr sz="1100">
              <a:latin typeface="Calibri"/>
              <a:cs typeface="Calibri"/>
            </a:endParaRPr>
          </a:p>
          <a:p>
            <a:pPr marL="241300" marR="5080" indent="-228600">
              <a:lnSpc>
                <a:spcPct val="87000"/>
              </a:lnSpc>
              <a:spcBef>
                <a:spcPts val="10"/>
              </a:spcBef>
              <a:buClr>
                <a:srgbClr val="EB7339"/>
              </a:buClr>
              <a:buSzPct val="127272"/>
              <a:buAutoNum type="arabicPeriod" startAt="2"/>
              <a:tabLst>
                <a:tab pos="241300" algn="l"/>
              </a:tabLst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Fornecer</a:t>
            </a:r>
            <a:r>
              <a:rPr sz="1100" spc="5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informação</a:t>
            </a:r>
            <a:r>
              <a:rPr sz="1100" spc="6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para</a:t>
            </a:r>
            <a:r>
              <a:rPr sz="1100" spc="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sinalização</a:t>
            </a:r>
            <a:r>
              <a:rPr sz="1100" spc="6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6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painéis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informativos;</a:t>
            </a:r>
            <a:endParaRPr sz="1100">
              <a:latin typeface="Calibri"/>
              <a:cs typeface="Calibri"/>
            </a:endParaRPr>
          </a:p>
          <a:p>
            <a:pPr marL="241300" indent="-228600">
              <a:lnSpc>
                <a:spcPts val="1260"/>
              </a:lnSpc>
              <a:buClr>
                <a:srgbClr val="EB7339"/>
              </a:buClr>
              <a:buSzPct val="127272"/>
              <a:buAutoNum type="arabicPeriod" startAt="2"/>
              <a:tabLst>
                <a:tab pos="241300" algn="l"/>
                <a:tab pos="946785" algn="l"/>
                <a:tab pos="1791335" algn="l"/>
                <a:tab pos="2245360" algn="l"/>
                <a:tab pos="2785110" algn="l"/>
              </a:tabLst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or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cer	i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f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r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aç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ã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	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ara	me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i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s	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872865" y="2263520"/>
            <a:ext cx="2941955" cy="95631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241300" marR="5080" algn="just">
              <a:lnSpc>
                <a:spcPts val="1200"/>
              </a:lnSpc>
              <a:spcBef>
                <a:spcPts val="240"/>
              </a:spcBef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comunicação</a:t>
            </a:r>
            <a:r>
              <a:rPr sz="1100" spc="114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impressos</a:t>
            </a:r>
            <a:r>
              <a:rPr sz="1100" spc="114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digitais</a:t>
            </a:r>
            <a:r>
              <a:rPr sz="1100" spc="1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para</a:t>
            </a:r>
            <a:r>
              <a:rPr sz="1100" spc="1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escolas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outras organizações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para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fins de educação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formação;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ts val="1150"/>
              </a:lnSpc>
              <a:tabLst>
                <a:tab pos="897890" algn="l"/>
                <a:tab pos="1693545" algn="l"/>
                <a:tab pos="2097405" algn="l"/>
                <a:tab pos="2743835" algn="l"/>
              </a:tabLst>
            </a:pPr>
            <a:r>
              <a:rPr sz="1400" spc="5" dirty="0">
                <a:solidFill>
                  <a:srgbClr val="EB7339"/>
                </a:solidFill>
                <a:latin typeface="Calibri"/>
                <a:cs typeface="Calibri"/>
              </a:rPr>
              <a:t>4.</a:t>
            </a:r>
            <a:r>
              <a:rPr sz="140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400" spc="8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or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cer	i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f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r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m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ç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ã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	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p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ara	i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f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r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ar	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um</a:t>
            </a:r>
            <a:endParaRPr sz="1100">
              <a:latin typeface="Calibri"/>
              <a:cs typeface="Calibri"/>
            </a:endParaRPr>
          </a:p>
          <a:p>
            <a:pPr marL="241300" marR="5715" algn="just">
              <a:lnSpc>
                <a:spcPts val="1200"/>
              </a:lnSpc>
              <a:spcBef>
                <a:spcPts val="50"/>
              </a:spcBef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potencial projeto de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construção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um passeio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barco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através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do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pântano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872865" y="3330701"/>
            <a:ext cx="5899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Inovação: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872865" y="3635501"/>
            <a:ext cx="2941955" cy="9556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240"/>
              </a:spcBef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Este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projeto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irá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acrescentar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ao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conhecimento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ecológico atual de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Castlecoote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especificamente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em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torno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dos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seus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terrenos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pantanosos</a:t>
            </a:r>
            <a:r>
              <a:rPr sz="1100" spc="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próximos</a:t>
            </a:r>
            <a:r>
              <a:rPr sz="1100" spc="229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dos ambientes das margens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rio Suck.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projeto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forma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a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Fase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1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um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projeto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spc="2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maior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envergadura</a:t>
            </a:r>
            <a:r>
              <a:rPr sz="1100" spc="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que</a:t>
            </a:r>
            <a:r>
              <a:rPr sz="1100" spc="5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visa</a:t>
            </a:r>
            <a:r>
              <a:rPr sz="1100" spc="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criar</a:t>
            </a:r>
            <a:r>
              <a:rPr sz="1100" spc="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um</a:t>
            </a:r>
            <a:r>
              <a:rPr sz="1100" spc="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Local</a:t>
            </a:r>
            <a:r>
              <a:rPr sz="1100" spc="6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spc="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Atração</a:t>
            </a:r>
            <a:r>
              <a:rPr sz="1100" spc="5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da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872865" y="4549901"/>
            <a:ext cx="294195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006475" algn="l"/>
                <a:tab pos="1304925" algn="l"/>
                <a:tab pos="1931670" algn="l"/>
                <a:tab pos="2230120" algn="l"/>
              </a:tabLst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Bio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d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iv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rs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i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	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n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	Pâ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n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t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	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	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C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tl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c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oo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te,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872865" y="4702301"/>
            <a:ext cx="294132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incluindo</a:t>
            </a:r>
            <a:r>
              <a:rPr sz="1100" spc="5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  </a:t>
            </a:r>
            <a:r>
              <a:rPr sz="1100" spc="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estabelecimento</a:t>
            </a:r>
            <a:r>
              <a:rPr sz="1100" spc="5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spc="5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um</a:t>
            </a:r>
            <a:r>
              <a:rPr sz="1100" spc="5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passadiço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872865" y="4854701"/>
            <a:ext cx="2941955" cy="3460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1200"/>
              </a:lnSpc>
              <a:spcBef>
                <a:spcPts val="240"/>
              </a:spcBef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através</a:t>
            </a:r>
            <a:r>
              <a:rPr sz="1100" spc="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do</a:t>
            </a:r>
            <a:r>
              <a:rPr sz="1100" spc="5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pântano</a:t>
            </a:r>
            <a:r>
              <a:rPr sz="1100" spc="5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spc="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um</a:t>
            </a:r>
            <a:r>
              <a:rPr sz="1100" spc="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miradouro</a:t>
            </a:r>
            <a:r>
              <a:rPr sz="1100" spc="6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esconde-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se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margem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do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rio Suck.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872865" y="5312155"/>
            <a:ext cx="2941320" cy="3460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1200"/>
              </a:lnSpc>
              <a:spcBef>
                <a:spcPts val="240"/>
              </a:spcBef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Esta</a:t>
            </a:r>
            <a:r>
              <a:rPr sz="1100" spc="2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é</a:t>
            </a:r>
            <a:r>
              <a:rPr sz="1100" spc="19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spc="19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primeira</a:t>
            </a:r>
            <a:r>
              <a:rPr sz="1100" spc="19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vez</a:t>
            </a:r>
            <a:r>
              <a:rPr sz="1100" spc="204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que</a:t>
            </a:r>
            <a:r>
              <a:rPr sz="1100" spc="19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se</a:t>
            </a:r>
            <a:r>
              <a:rPr sz="1100" spc="19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realiza</a:t>
            </a:r>
            <a:r>
              <a:rPr sz="1100" spc="204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uma</a:t>
            </a:r>
            <a:r>
              <a:rPr sz="1100" spc="204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análise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biológica</a:t>
            </a:r>
            <a:r>
              <a:rPr sz="1100" spc="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ecológica</a:t>
            </a:r>
            <a:r>
              <a:rPr sz="1100" spc="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spc="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qualquer</a:t>
            </a:r>
            <a:r>
              <a:rPr sz="1100" spc="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área</a:t>
            </a:r>
            <a:r>
              <a:rPr sz="1100" spc="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da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Aldeia</a:t>
            </a:r>
            <a:r>
              <a:rPr sz="1100" spc="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872865" y="5616955"/>
            <a:ext cx="294005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858135" algn="l"/>
              </a:tabLst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Ca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tle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coot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 </a:t>
            </a:r>
            <a:r>
              <a:rPr sz="1100" spc="-9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u  </a:t>
            </a:r>
            <a:r>
              <a:rPr sz="1100" spc="-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d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  </a:t>
            </a:r>
            <a:r>
              <a:rPr sz="1100" spc="-10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P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â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t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  </a:t>
            </a:r>
            <a:r>
              <a:rPr sz="1100" spc="-9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 </a:t>
            </a:r>
            <a:r>
              <a:rPr sz="1100" spc="-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tle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coot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.	É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872865" y="5769355"/>
            <a:ext cx="2941955" cy="3460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1200"/>
              </a:lnSpc>
              <a:spcBef>
                <a:spcPts val="240"/>
              </a:spcBef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também</a:t>
            </a:r>
            <a:r>
              <a:rPr sz="1100" spc="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spc="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primeira</a:t>
            </a:r>
            <a:r>
              <a:rPr sz="1100" spc="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vez</a:t>
            </a:r>
            <a:r>
              <a:rPr sz="1100" spc="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que</a:t>
            </a:r>
            <a:r>
              <a:rPr sz="1100" spc="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os</a:t>
            </a:r>
            <a:r>
              <a:rPr sz="1100" spc="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promotores</a:t>
            </a:r>
            <a:r>
              <a:rPr sz="1100" spc="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levam</a:t>
            </a:r>
            <a:r>
              <a:rPr sz="1100" spc="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cabo</a:t>
            </a:r>
            <a:r>
              <a:rPr sz="1100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um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projeto</a:t>
            </a:r>
            <a:r>
              <a:rPr sz="1100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desta</a:t>
            </a:r>
            <a:r>
              <a:rPr sz="1100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natureza.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92886" y="9599777"/>
            <a:ext cx="607060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404040"/>
                </a:solidFill>
                <a:latin typeface="Calibri"/>
                <a:cs typeface="Calibri"/>
              </a:rPr>
              <a:t>O projeto foi aprovado pelo Roscommon LCDC a </a:t>
            </a:r>
            <a:r>
              <a:rPr sz="1000" dirty="0">
                <a:solidFill>
                  <a:srgbClr val="404040"/>
                </a:solidFill>
                <a:latin typeface="Calibri"/>
                <a:cs typeface="Calibri"/>
              </a:rPr>
              <a:t>11 </a:t>
            </a:r>
            <a:r>
              <a:rPr sz="1000" spc="5" dirty="0">
                <a:solidFill>
                  <a:srgbClr val="404040"/>
                </a:solidFill>
                <a:latin typeface="Calibri"/>
                <a:cs typeface="Calibri"/>
              </a:rPr>
              <a:t>de </a:t>
            </a:r>
            <a:r>
              <a:rPr sz="1000" spc="-5" dirty="0">
                <a:solidFill>
                  <a:srgbClr val="404040"/>
                </a:solidFill>
                <a:latin typeface="Calibri"/>
                <a:cs typeface="Calibri"/>
              </a:rPr>
              <a:t>Dezembro de </a:t>
            </a:r>
            <a:r>
              <a:rPr sz="1000" dirty="0">
                <a:solidFill>
                  <a:srgbClr val="404040"/>
                </a:solidFill>
                <a:latin typeface="Calibri"/>
                <a:cs typeface="Calibri"/>
              </a:rPr>
              <a:t>2019 </a:t>
            </a:r>
            <a:r>
              <a:rPr sz="1000" spc="-5" dirty="0">
                <a:solidFill>
                  <a:srgbClr val="404040"/>
                </a:solidFill>
                <a:latin typeface="Calibri"/>
                <a:cs typeface="Calibri"/>
              </a:rPr>
              <a:t>com </a:t>
            </a:r>
            <a:r>
              <a:rPr sz="1000" dirty="0">
                <a:solidFill>
                  <a:srgbClr val="404040"/>
                </a:solidFill>
                <a:latin typeface="Calibri"/>
                <a:cs typeface="Calibri"/>
              </a:rPr>
              <a:t>um </a:t>
            </a:r>
            <a:r>
              <a:rPr sz="1000" spc="-5" dirty="0">
                <a:solidFill>
                  <a:srgbClr val="404040"/>
                </a:solidFill>
                <a:latin typeface="Calibri"/>
                <a:cs typeface="Calibri"/>
              </a:rPr>
              <a:t>financiamento de 90% a uma taxa </a:t>
            </a:r>
            <a:r>
              <a:rPr sz="10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404040"/>
                </a:solidFill>
                <a:latin typeface="Calibri"/>
                <a:cs typeface="Calibri"/>
              </a:rPr>
              <a:t>máxima de </a:t>
            </a:r>
            <a:r>
              <a:rPr sz="1000" dirty="0">
                <a:solidFill>
                  <a:srgbClr val="404040"/>
                </a:solidFill>
                <a:latin typeface="Calibri"/>
                <a:cs typeface="Calibri"/>
              </a:rPr>
              <a:t>8.966,70 </a:t>
            </a:r>
            <a:r>
              <a:rPr sz="1000" spc="-5" dirty="0">
                <a:solidFill>
                  <a:srgbClr val="404040"/>
                </a:solidFill>
                <a:latin typeface="Calibri"/>
                <a:cs typeface="Calibri"/>
              </a:rPr>
              <a:t>euros.</a:t>
            </a:r>
            <a:r>
              <a:rPr sz="10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404040"/>
                </a:solidFill>
                <a:latin typeface="Calibri"/>
                <a:cs typeface="Calibri"/>
              </a:rPr>
              <a:t>Flynn Furney Environment Consultants </a:t>
            </a:r>
            <a:r>
              <a:rPr sz="1000" spc="-10" dirty="0">
                <a:solidFill>
                  <a:srgbClr val="404040"/>
                </a:solidFill>
                <a:latin typeface="Calibri"/>
                <a:cs typeface="Calibri"/>
              </a:rPr>
              <a:t>foi </a:t>
            </a:r>
            <a:r>
              <a:rPr sz="1000" spc="-5" dirty="0">
                <a:solidFill>
                  <a:srgbClr val="404040"/>
                </a:solidFill>
                <a:latin typeface="Calibri"/>
                <a:cs typeface="Calibri"/>
              </a:rPr>
              <a:t>contratado e o trabalho no projeto teve início </a:t>
            </a:r>
            <a:r>
              <a:rPr sz="10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404040"/>
                </a:solidFill>
                <a:latin typeface="Calibri"/>
                <a:cs typeface="Calibri"/>
              </a:rPr>
              <a:t>em </a:t>
            </a:r>
            <a:r>
              <a:rPr sz="1000" spc="-5" dirty="0">
                <a:solidFill>
                  <a:srgbClr val="404040"/>
                </a:solidFill>
                <a:latin typeface="Calibri"/>
                <a:cs typeface="Calibri"/>
              </a:rPr>
              <a:t>finais de Fevereiro </a:t>
            </a:r>
            <a:r>
              <a:rPr sz="1000" spc="5" dirty="0">
                <a:solidFill>
                  <a:srgbClr val="404040"/>
                </a:solidFill>
                <a:latin typeface="Calibri"/>
                <a:cs typeface="Calibri"/>
              </a:rPr>
              <a:t>de </a:t>
            </a:r>
            <a:r>
              <a:rPr sz="1000" dirty="0">
                <a:solidFill>
                  <a:srgbClr val="404040"/>
                </a:solidFill>
                <a:latin typeface="Calibri"/>
                <a:cs typeface="Calibri"/>
              </a:rPr>
              <a:t>2020, </a:t>
            </a:r>
            <a:r>
              <a:rPr sz="1000" spc="-5" dirty="0">
                <a:solidFill>
                  <a:srgbClr val="404040"/>
                </a:solidFill>
                <a:latin typeface="Calibri"/>
                <a:cs typeface="Calibri"/>
              </a:rPr>
              <a:t>mas foi logo interrompido devido à Pandemia de Covid-19.</a:t>
            </a:r>
            <a:r>
              <a:rPr sz="10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404040"/>
                </a:solidFill>
                <a:latin typeface="Calibri"/>
                <a:cs typeface="Calibri"/>
              </a:rPr>
              <a:t>Apesar de uma série de </a:t>
            </a:r>
            <a:r>
              <a:rPr sz="10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404040"/>
                </a:solidFill>
                <a:latin typeface="Calibri"/>
                <a:cs typeface="Calibri"/>
              </a:rPr>
              <a:t>atrasos causados</a:t>
            </a:r>
            <a:r>
              <a:rPr sz="10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404040"/>
                </a:solidFill>
                <a:latin typeface="Calibri"/>
                <a:cs typeface="Calibri"/>
              </a:rPr>
              <a:t>por</a:t>
            </a:r>
            <a:r>
              <a:rPr sz="10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404040"/>
                </a:solidFill>
                <a:latin typeface="Calibri"/>
                <a:cs typeface="Calibri"/>
              </a:rPr>
              <a:t>restrições</a:t>
            </a:r>
            <a:r>
              <a:rPr sz="1000" spc="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0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404040"/>
                </a:solidFill>
                <a:latin typeface="Calibri"/>
                <a:cs typeface="Calibri"/>
              </a:rPr>
              <a:t>reuniões e</a:t>
            </a:r>
            <a:r>
              <a:rPr sz="10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404040"/>
                </a:solidFill>
                <a:latin typeface="Calibri"/>
                <a:cs typeface="Calibri"/>
              </a:rPr>
              <a:t>viagens</a:t>
            </a:r>
            <a:r>
              <a:rPr sz="1000" spc="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404040"/>
                </a:solidFill>
                <a:latin typeface="Calibri"/>
                <a:cs typeface="Calibri"/>
              </a:rPr>
              <a:t>públicas,</a:t>
            </a:r>
            <a:r>
              <a:rPr sz="10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404040"/>
                </a:solidFill>
                <a:latin typeface="Calibri"/>
                <a:cs typeface="Calibri"/>
              </a:rPr>
              <a:t>o projeto</a:t>
            </a:r>
            <a:r>
              <a:rPr sz="1000" spc="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404040"/>
                </a:solidFill>
                <a:latin typeface="Calibri"/>
                <a:cs typeface="Calibri"/>
              </a:rPr>
              <a:t>foi</a:t>
            </a:r>
            <a:r>
              <a:rPr sz="10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404040"/>
                </a:solidFill>
                <a:latin typeface="Calibri"/>
                <a:cs typeface="Calibri"/>
              </a:rPr>
              <a:t>concluído </a:t>
            </a:r>
            <a:r>
              <a:rPr sz="1000" spc="-10" dirty="0">
                <a:solidFill>
                  <a:srgbClr val="404040"/>
                </a:solidFill>
                <a:latin typeface="Calibri"/>
                <a:cs typeface="Calibri"/>
              </a:rPr>
              <a:t>em</a:t>
            </a:r>
            <a:r>
              <a:rPr sz="1000" spc="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404040"/>
                </a:solidFill>
                <a:latin typeface="Calibri"/>
                <a:cs typeface="Calibri"/>
              </a:rPr>
              <a:t>Agosto</a:t>
            </a:r>
            <a:r>
              <a:rPr sz="1000" spc="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0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404040"/>
                </a:solidFill>
                <a:latin typeface="Calibri"/>
                <a:cs typeface="Calibri"/>
              </a:rPr>
              <a:t>2021.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84961" y="385317"/>
            <a:ext cx="43033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EB7339"/>
                </a:solidFill>
                <a:latin typeface="Calibri"/>
                <a:cs typeface="Calibri"/>
              </a:rPr>
              <a:t>INFORMAÇÃO</a:t>
            </a:r>
            <a:r>
              <a:rPr sz="1800" b="1" spc="-1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solidFill>
                  <a:srgbClr val="EB7339"/>
                </a:solidFill>
                <a:latin typeface="Calibri"/>
                <a:cs typeface="Calibri"/>
              </a:rPr>
              <a:t>DETALHADA </a:t>
            </a: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SOBRE</a:t>
            </a:r>
            <a:r>
              <a:rPr sz="1800" b="1" spc="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A</a:t>
            </a:r>
            <a:r>
              <a:rPr sz="1800" b="1" spc="-1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-25" dirty="0">
                <a:solidFill>
                  <a:srgbClr val="EB7339"/>
                </a:solidFill>
                <a:latin typeface="Calibri"/>
                <a:cs typeface="Calibri"/>
              </a:rPr>
              <a:t>PRÁTICA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84961" y="9119742"/>
            <a:ext cx="50831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EB7339"/>
                </a:solidFill>
                <a:latin typeface="Calibri"/>
                <a:cs typeface="Calibri"/>
              </a:rPr>
              <a:t>PERÍODO</a:t>
            </a:r>
            <a:r>
              <a:rPr sz="1800" b="1" spc="-2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DE</a:t>
            </a:r>
            <a:r>
              <a:rPr sz="1800" b="1" spc="-15" dirty="0">
                <a:solidFill>
                  <a:srgbClr val="EB7339"/>
                </a:solidFill>
                <a:latin typeface="Calibri"/>
                <a:cs typeface="Calibri"/>
              </a:rPr>
              <a:t> IMPLEMENTAÇÃO</a:t>
            </a:r>
            <a:r>
              <a:rPr sz="1800" b="1" spc="-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-65" dirty="0">
                <a:solidFill>
                  <a:srgbClr val="EB7339"/>
                </a:solidFill>
                <a:latin typeface="Calibri"/>
                <a:cs typeface="Calibri"/>
              </a:rPr>
              <a:t>(DATA</a:t>
            </a:r>
            <a:r>
              <a:rPr sz="1800" b="1" spc="-1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5" dirty="0">
                <a:solidFill>
                  <a:srgbClr val="EB7339"/>
                </a:solidFill>
                <a:latin typeface="Calibri"/>
                <a:cs typeface="Calibri"/>
              </a:rPr>
              <a:t>DE</a:t>
            </a:r>
            <a:r>
              <a:rPr sz="1800" b="1" spc="-1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INÍCIO/FIM)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578358" y="399287"/>
            <a:ext cx="6991984" cy="8735695"/>
            <a:chOff x="578358" y="399287"/>
            <a:chExt cx="6991984" cy="8735695"/>
          </a:xfrm>
        </p:grpSpPr>
        <p:pic>
          <p:nvPicPr>
            <p:cNvPr id="42" name="object 4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26352" y="399287"/>
              <a:ext cx="595883" cy="595884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592074" y="881633"/>
              <a:ext cx="6969125" cy="17780"/>
            </a:xfrm>
            <a:custGeom>
              <a:avLst/>
              <a:gdLst/>
              <a:ahLst/>
              <a:cxnLst/>
              <a:rect l="l" t="t" r="r" b="b"/>
              <a:pathLst>
                <a:path w="6969125" h="17780">
                  <a:moveTo>
                    <a:pt x="0" y="17525"/>
                  </a:moveTo>
                  <a:lnTo>
                    <a:pt x="6968617" y="0"/>
                  </a:lnTo>
                </a:path>
              </a:pathLst>
            </a:custGeom>
            <a:ln w="19050">
              <a:solidFill>
                <a:srgbClr val="354F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578358" y="8999981"/>
              <a:ext cx="5589270" cy="0"/>
            </a:xfrm>
            <a:custGeom>
              <a:avLst/>
              <a:gdLst/>
              <a:ahLst/>
              <a:cxnLst/>
              <a:rect l="l" t="t" r="r" b="b"/>
              <a:pathLst>
                <a:path w="5589270">
                  <a:moveTo>
                    <a:pt x="0" y="0"/>
                  </a:moveTo>
                  <a:lnTo>
                    <a:pt x="5588762" y="0"/>
                  </a:lnTo>
                </a:path>
              </a:pathLst>
            </a:custGeom>
            <a:ln w="19050">
              <a:solidFill>
                <a:srgbClr val="354F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833872" y="8540495"/>
              <a:ext cx="594360" cy="594360"/>
            </a:xfrm>
            <a:custGeom>
              <a:avLst/>
              <a:gdLst/>
              <a:ahLst/>
              <a:cxnLst/>
              <a:rect l="l" t="t" r="r" b="b"/>
              <a:pathLst>
                <a:path w="594360" h="594359">
                  <a:moveTo>
                    <a:pt x="297179" y="0"/>
                  </a:moveTo>
                  <a:lnTo>
                    <a:pt x="248986" y="3890"/>
                  </a:lnTo>
                  <a:lnTo>
                    <a:pt x="203265" y="15154"/>
                  </a:lnTo>
                  <a:lnTo>
                    <a:pt x="160628" y="33179"/>
                  </a:lnTo>
                  <a:lnTo>
                    <a:pt x="121688" y="57351"/>
                  </a:lnTo>
                  <a:lnTo>
                    <a:pt x="87058" y="87058"/>
                  </a:lnTo>
                  <a:lnTo>
                    <a:pt x="57351" y="121688"/>
                  </a:lnTo>
                  <a:lnTo>
                    <a:pt x="33179" y="160628"/>
                  </a:lnTo>
                  <a:lnTo>
                    <a:pt x="15154" y="203265"/>
                  </a:lnTo>
                  <a:lnTo>
                    <a:pt x="3890" y="248986"/>
                  </a:lnTo>
                  <a:lnTo>
                    <a:pt x="0" y="297180"/>
                  </a:lnTo>
                  <a:lnTo>
                    <a:pt x="3890" y="345373"/>
                  </a:lnTo>
                  <a:lnTo>
                    <a:pt x="15154" y="391094"/>
                  </a:lnTo>
                  <a:lnTo>
                    <a:pt x="33179" y="433731"/>
                  </a:lnTo>
                  <a:lnTo>
                    <a:pt x="57351" y="472671"/>
                  </a:lnTo>
                  <a:lnTo>
                    <a:pt x="87058" y="507301"/>
                  </a:lnTo>
                  <a:lnTo>
                    <a:pt x="121688" y="537008"/>
                  </a:lnTo>
                  <a:lnTo>
                    <a:pt x="160628" y="561180"/>
                  </a:lnTo>
                  <a:lnTo>
                    <a:pt x="203265" y="579205"/>
                  </a:lnTo>
                  <a:lnTo>
                    <a:pt x="248986" y="590469"/>
                  </a:lnTo>
                  <a:lnTo>
                    <a:pt x="297179" y="594360"/>
                  </a:lnTo>
                  <a:lnTo>
                    <a:pt x="345373" y="590469"/>
                  </a:lnTo>
                  <a:lnTo>
                    <a:pt x="391094" y="579205"/>
                  </a:lnTo>
                  <a:lnTo>
                    <a:pt x="433731" y="561180"/>
                  </a:lnTo>
                  <a:lnTo>
                    <a:pt x="472671" y="537008"/>
                  </a:lnTo>
                  <a:lnTo>
                    <a:pt x="507301" y="507301"/>
                  </a:lnTo>
                  <a:lnTo>
                    <a:pt x="537008" y="472671"/>
                  </a:lnTo>
                  <a:lnTo>
                    <a:pt x="561180" y="433731"/>
                  </a:lnTo>
                  <a:lnTo>
                    <a:pt x="579205" y="391094"/>
                  </a:lnTo>
                  <a:lnTo>
                    <a:pt x="590469" y="345373"/>
                  </a:lnTo>
                  <a:lnTo>
                    <a:pt x="594360" y="297180"/>
                  </a:lnTo>
                  <a:lnTo>
                    <a:pt x="590469" y="248986"/>
                  </a:lnTo>
                  <a:lnTo>
                    <a:pt x="579205" y="203265"/>
                  </a:lnTo>
                  <a:lnTo>
                    <a:pt x="561180" y="160628"/>
                  </a:lnTo>
                  <a:lnTo>
                    <a:pt x="537008" y="121688"/>
                  </a:lnTo>
                  <a:lnTo>
                    <a:pt x="507301" y="87058"/>
                  </a:lnTo>
                  <a:lnTo>
                    <a:pt x="472671" y="57351"/>
                  </a:lnTo>
                  <a:lnTo>
                    <a:pt x="433731" y="33179"/>
                  </a:lnTo>
                  <a:lnTo>
                    <a:pt x="391094" y="15154"/>
                  </a:lnTo>
                  <a:lnTo>
                    <a:pt x="345373" y="3890"/>
                  </a:lnTo>
                  <a:lnTo>
                    <a:pt x="297179" y="0"/>
                  </a:lnTo>
                  <a:close/>
                </a:path>
              </a:pathLst>
            </a:custGeom>
            <a:solidFill>
              <a:srgbClr val="354F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5978661" y="8700643"/>
              <a:ext cx="315595" cy="301625"/>
            </a:xfrm>
            <a:custGeom>
              <a:avLst/>
              <a:gdLst/>
              <a:ahLst/>
              <a:cxnLst/>
              <a:rect l="l" t="t" r="r" b="b"/>
              <a:pathLst>
                <a:path w="315595" h="301625">
                  <a:moveTo>
                    <a:pt x="155644" y="0"/>
                  </a:moveTo>
                  <a:lnTo>
                    <a:pt x="95240" y="10287"/>
                  </a:lnTo>
                  <a:lnTo>
                    <a:pt x="55239" y="33166"/>
                  </a:lnTo>
                  <a:lnTo>
                    <a:pt x="25465" y="65306"/>
                  </a:lnTo>
                  <a:lnTo>
                    <a:pt x="6769" y="103965"/>
                  </a:lnTo>
                  <a:lnTo>
                    <a:pt x="0" y="146402"/>
                  </a:lnTo>
                  <a:lnTo>
                    <a:pt x="6008" y="189877"/>
                  </a:lnTo>
                  <a:lnTo>
                    <a:pt x="25644" y="231648"/>
                  </a:lnTo>
                  <a:lnTo>
                    <a:pt x="53838" y="262636"/>
                  </a:lnTo>
                  <a:lnTo>
                    <a:pt x="62093" y="252857"/>
                  </a:lnTo>
                  <a:lnTo>
                    <a:pt x="49193" y="240579"/>
                  </a:lnTo>
                  <a:lnTo>
                    <a:pt x="38138" y="227123"/>
                  </a:lnTo>
                  <a:lnTo>
                    <a:pt x="28964" y="212405"/>
                  </a:lnTo>
                  <a:lnTo>
                    <a:pt x="21707" y="196342"/>
                  </a:lnTo>
                  <a:lnTo>
                    <a:pt x="41519" y="186436"/>
                  </a:lnTo>
                  <a:lnTo>
                    <a:pt x="35804" y="175006"/>
                  </a:lnTo>
                  <a:lnTo>
                    <a:pt x="17770" y="183896"/>
                  </a:lnTo>
                  <a:lnTo>
                    <a:pt x="15450" y="173543"/>
                  </a:lnTo>
                  <a:lnTo>
                    <a:pt x="13881" y="163179"/>
                  </a:lnTo>
                  <a:lnTo>
                    <a:pt x="13145" y="152695"/>
                  </a:lnTo>
                  <a:lnTo>
                    <a:pt x="13325" y="141986"/>
                  </a:lnTo>
                  <a:lnTo>
                    <a:pt x="64379" y="141986"/>
                  </a:lnTo>
                  <a:lnTo>
                    <a:pt x="64379" y="129032"/>
                  </a:lnTo>
                  <a:lnTo>
                    <a:pt x="14722" y="129032"/>
                  </a:lnTo>
                  <a:lnTo>
                    <a:pt x="16808" y="118016"/>
                  </a:lnTo>
                  <a:lnTo>
                    <a:pt x="19691" y="107394"/>
                  </a:lnTo>
                  <a:lnTo>
                    <a:pt x="23455" y="97081"/>
                  </a:lnTo>
                  <a:lnTo>
                    <a:pt x="28184" y="86995"/>
                  </a:lnTo>
                  <a:lnTo>
                    <a:pt x="41773" y="95885"/>
                  </a:lnTo>
                  <a:lnTo>
                    <a:pt x="48885" y="85090"/>
                  </a:lnTo>
                  <a:lnTo>
                    <a:pt x="34661" y="75565"/>
                  </a:lnTo>
                  <a:lnTo>
                    <a:pt x="43265" y="63656"/>
                  </a:lnTo>
                  <a:lnTo>
                    <a:pt x="52917" y="52879"/>
                  </a:lnTo>
                  <a:lnTo>
                    <a:pt x="63665" y="43221"/>
                  </a:lnTo>
                  <a:lnTo>
                    <a:pt x="75555" y="34671"/>
                  </a:lnTo>
                  <a:lnTo>
                    <a:pt x="85080" y="48895"/>
                  </a:lnTo>
                  <a:lnTo>
                    <a:pt x="95748" y="41783"/>
                  </a:lnTo>
                  <a:lnTo>
                    <a:pt x="127558" y="15051"/>
                  </a:lnTo>
                  <a:lnTo>
                    <a:pt x="141976" y="13716"/>
                  </a:lnTo>
                  <a:lnTo>
                    <a:pt x="141976" y="64516"/>
                  </a:lnTo>
                  <a:lnTo>
                    <a:pt x="154930" y="64516"/>
                  </a:lnTo>
                  <a:lnTo>
                    <a:pt x="154930" y="13335"/>
                  </a:lnTo>
                  <a:lnTo>
                    <a:pt x="167249" y="14398"/>
                  </a:lnTo>
                  <a:lnTo>
                    <a:pt x="179282" y="16319"/>
                  </a:lnTo>
                  <a:lnTo>
                    <a:pt x="191077" y="19192"/>
                  </a:lnTo>
                  <a:lnTo>
                    <a:pt x="202682" y="23114"/>
                  </a:lnTo>
                  <a:lnTo>
                    <a:pt x="194554" y="35433"/>
                  </a:lnTo>
                  <a:lnTo>
                    <a:pt x="205222" y="42418"/>
                  </a:lnTo>
                  <a:lnTo>
                    <a:pt x="214620" y="28448"/>
                  </a:lnTo>
                  <a:lnTo>
                    <a:pt x="226086" y="34113"/>
                  </a:lnTo>
                  <a:lnTo>
                    <a:pt x="239576" y="43100"/>
                  </a:lnTo>
                  <a:lnTo>
                    <a:pt x="252303" y="53397"/>
                  </a:lnTo>
                  <a:lnTo>
                    <a:pt x="261483" y="62992"/>
                  </a:lnTo>
                  <a:lnTo>
                    <a:pt x="247894" y="72263"/>
                  </a:lnTo>
                  <a:lnTo>
                    <a:pt x="255006" y="82931"/>
                  </a:lnTo>
                  <a:lnTo>
                    <a:pt x="293195" y="113920"/>
                  </a:lnTo>
                  <a:lnTo>
                    <a:pt x="297932" y="129159"/>
                  </a:lnTo>
                  <a:lnTo>
                    <a:pt x="251704" y="129159"/>
                  </a:lnTo>
                  <a:lnTo>
                    <a:pt x="251704" y="141859"/>
                  </a:lnTo>
                  <a:lnTo>
                    <a:pt x="300726" y="141859"/>
                  </a:lnTo>
                  <a:lnTo>
                    <a:pt x="302185" y="152657"/>
                  </a:lnTo>
                  <a:lnTo>
                    <a:pt x="302869" y="163385"/>
                  </a:lnTo>
                  <a:lnTo>
                    <a:pt x="302673" y="174113"/>
                  </a:lnTo>
                  <a:lnTo>
                    <a:pt x="301488" y="184912"/>
                  </a:lnTo>
                  <a:lnTo>
                    <a:pt x="284851" y="180975"/>
                  </a:lnTo>
                  <a:lnTo>
                    <a:pt x="281803" y="193167"/>
                  </a:lnTo>
                  <a:lnTo>
                    <a:pt x="299583" y="197739"/>
                  </a:lnTo>
                  <a:lnTo>
                    <a:pt x="295739" y="213177"/>
                  </a:lnTo>
                  <a:lnTo>
                    <a:pt x="290455" y="227901"/>
                  </a:lnTo>
                  <a:lnTo>
                    <a:pt x="283670" y="241958"/>
                  </a:lnTo>
                  <a:lnTo>
                    <a:pt x="275326" y="255397"/>
                  </a:lnTo>
                  <a:lnTo>
                    <a:pt x="261102" y="246126"/>
                  </a:lnTo>
                  <a:lnTo>
                    <a:pt x="254117" y="256794"/>
                  </a:lnTo>
                  <a:lnTo>
                    <a:pt x="267833" y="266065"/>
                  </a:lnTo>
                  <a:lnTo>
                    <a:pt x="259197" y="275209"/>
                  </a:lnTo>
                  <a:lnTo>
                    <a:pt x="250434" y="283591"/>
                  </a:lnTo>
                  <a:lnTo>
                    <a:pt x="241036" y="291592"/>
                  </a:lnTo>
                  <a:lnTo>
                    <a:pt x="248529" y="301625"/>
                  </a:lnTo>
                  <a:lnTo>
                    <a:pt x="249418" y="300863"/>
                  </a:lnTo>
                  <a:lnTo>
                    <a:pt x="250053" y="300609"/>
                  </a:lnTo>
                  <a:lnTo>
                    <a:pt x="284428" y="265009"/>
                  </a:lnTo>
                  <a:lnTo>
                    <a:pt x="306012" y="225520"/>
                  </a:lnTo>
                  <a:lnTo>
                    <a:pt x="315143" y="181602"/>
                  </a:lnTo>
                  <a:lnTo>
                    <a:pt x="311521" y="133350"/>
                  </a:lnTo>
                  <a:lnTo>
                    <a:pt x="299012" y="94470"/>
                  </a:lnTo>
                  <a:lnTo>
                    <a:pt x="278501" y="61674"/>
                  </a:lnTo>
                  <a:lnTo>
                    <a:pt x="250371" y="34998"/>
                  </a:lnTo>
                  <a:lnTo>
                    <a:pt x="215001" y="14478"/>
                  </a:lnTo>
                  <a:lnTo>
                    <a:pt x="185519" y="4286"/>
                  </a:lnTo>
                  <a:lnTo>
                    <a:pt x="1556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50279" y="8798115"/>
              <a:ext cx="153924" cy="231584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5941568" y="8645651"/>
              <a:ext cx="380365" cy="361315"/>
            </a:xfrm>
            <a:custGeom>
              <a:avLst/>
              <a:gdLst/>
              <a:ahLst/>
              <a:cxnLst/>
              <a:rect l="l" t="t" r="r" b="b"/>
              <a:pathLst>
                <a:path w="380364" h="361315">
                  <a:moveTo>
                    <a:pt x="178816" y="210312"/>
                  </a:moveTo>
                  <a:lnTo>
                    <a:pt x="171577" y="210312"/>
                  </a:lnTo>
                  <a:lnTo>
                    <a:pt x="167259" y="210439"/>
                  </a:lnTo>
                  <a:lnTo>
                    <a:pt x="166243" y="210947"/>
                  </a:lnTo>
                  <a:lnTo>
                    <a:pt x="165862" y="211709"/>
                  </a:lnTo>
                  <a:lnTo>
                    <a:pt x="163703" y="214503"/>
                  </a:lnTo>
                  <a:lnTo>
                    <a:pt x="161798" y="214503"/>
                  </a:lnTo>
                  <a:lnTo>
                    <a:pt x="159766" y="211582"/>
                  </a:lnTo>
                  <a:lnTo>
                    <a:pt x="159385" y="210820"/>
                  </a:lnTo>
                  <a:lnTo>
                    <a:pt x="158242" y="210439"/>
                  </a:lnTo>
                  <a:lnTo>
                    <a:pt x="154051" y="210312"/>
                  </a:lnTo>
                  <a:lnTo>
                    <a:pt x="150622" y="210439"/>
                  </a:lnTo>
                  <a:lnTo>
                    <a:pt x="146812" y="210439"/>
                  </a:lnTo>
                  <a:lnTo>
                    <a:pt x="147193" y="220218"/>
                  </a:lnTo>
                  <a:lnTo>
                    <a:pt x="154178" y="227203"/>
                  </a:lnTo>
                  <a:lnTo>
                    <a:pt x="171704" y="226949"/>
                  </a:lnTo>
                  <a:lnTo>
                    <a:pt x="178562" y="219964"/>
                  </a:lnTo>
                  <a:lnTo>
                    <a:pt x="178816" y="210312"/>
                  </a:lnTo>
                  <a:close/>
                </a:path>
                <a:path w="380364" h="361315">
                  <a:moveTo>
                    <a:pt x="224536" y="210439"/>
                  </a:moveTo>
                  <a:lnTo>
                    <a:pt x="222758" y="210439"/>
                  </a:lnTo>
                  <a:lnTo>
                    <a:pt x="221107" y="210312"/>
                  </a:lnTo>
                  <a:lnTo>
                    <a:pt x="216154" y="210693"/>
                  </a:lnTo>
                  <a:lnTo>
                    <a:pt x="212471" y="209042"/>
                  </a:lnTo>
                  <a:lnTo>
                    <a:pt x="210058" y="213106"/>
                  </a:lnTo>
                  <a:lnTo>
                    <a:pt x="209677" y="213487"/>
                  </a:lnTo>
                  <a:lnTo>
                    <a:pt x="207264" y="212725"/>
                  </a:lnTo>
                  <a:lnTo>
                    <a:pt x="204978" y="211836"/>
                  </a:lnTo>
                  <a:lnTo>
                    <a:pt x="204216" y="210693"/>
                  </a:lnTo>
                  <a:lnTo>
                    <a:pt x="203200" y="210566"/>
                  </a:lnTo>
                  <a:lnTo>
                    <a:pt x="199771" y="210312"/>
                  </a:lnTo>
                  <a:lnTo>
                    <a:pt x="196342" y="210439"/>
                  </a:lnTo>
                  <a:lnTo>
                    <a:pt x="192532" y="210439"/>
                  </a:lnTo>
                  <a:lnTo>
                    <a:pt x="192913" y="220218"/>
                  </a:lnTo>
                  <a:lnTo>
                    <a:pt x="199771" y="227076"/>
                  </a:lnTo>
                  <a:lnTo>
                    <a:pt x="208661" y="227076"/>
                  </a:lnTo>
                  <a:lnTo>
                    <a:pt x="217424" y="226949"/>
                  </a:lnTo>
                  <a:lnTo>
                    <a:pt x="224282" y="219964"/>
                  </a:lnTo>
                  <a:lnTo>
                    <a:pt x="224536" y="210439"/>
                  </a:lnTo>
                  <a:close/>
                </a:path>
                <a:path w="380364" h="361315">
                  <a:moveTo>
                    <a:pt x="379984" y="28448"/>
                  </a:moveTo>
                  <a:lnTo>
                    <a:pt x="339471" y="1397"/>
                  </a:lnTo>
                  <a:lnTo>
                    <a:pt x="336931" y="0"/>
                  </a:lnTo>
                  <a:lnTo>
                    <a:pt x="329946" y="10414"/>
                  </a:lnTo>
                  <a:lnTo>
                    <a:pt x="349504" y="23495"/>
                  </a:lnTo>
                  <a:lnTo>
                    <a:pt x="349377" y="24384"/>
                  </a:lnTo>
                  <a:lnTo>
                    <a:pt x="180975" y="24384"/>
                  </a:lnTo>
                  <a:lnTo>
                    <a:pt x="163588" y="25082"/>
                  </a:lnTo>
                  <a:lnTo>
                    <a:pt x="113157" y="36957"/>
                  </a:lnTo>
                  <a:lnTo>
                    <a:pt x="71755" y="59880"/>
                  </a:lnTo>
                  <a:lnTo>
                    <a:pt x="38392" y="92024"/>
                  </a:lnTo>
                  <a:lnTo>
                    <a:pt x="14401" y="131279"/>
                  </a:lnTo>
                  <a:lnTo>
                    <a:pt x="1155" y="175514"/>
                  </a:lnTo>
                  <a:lnTo>
                    <a:pt x="0" y="222631"/>
                  </a:lnTo>
                  <a:lnTo>
                    <a:pt x="8724" y="262597"/>
                  </a:lnTo>
                  <a:lnTo>
                    <a:pt x="25285" y="297903"/>
                  </a:lnTo>
                  <a:lnTo>
                    <a:pt x="49479" y="328561"/>
                  </a:lnTo>
                  <a:lnTo>
                    <a:pt x="81153" y="354584"/>
                  </a:lnTo>
                  <a:lnTo>
                    <a:pt x="88392" y="358775"/>
                  </a:lnTo>
                  <a:lnTo>
                    <a:pt x="92202" y="361188"/>
                  </a:lnTo>
                  <a:lnTo>
                    <a:pt x="98552" y="350012"/>
                  </a:lnTo>
                  <a:lnTo>
                    <a:pt x="94615" y="347726"/>
                  </a:lnTo>
                  <a:lnTo>
                    <a:pt x="58394" y="319328"/>
                  </a:lnTo>
                  <a:lnTo>
                    <a:pt x="31915" y="282892"/>
                  </a:lnTo>
                  <a:lnTo>
                    <a:pt x="16141" y="240995"/>
                  </a:lnTo>
                  <a:lnTo>
                    <a:pt x="12039" y="196176"/>
                  </a:lnTo>
                  <a:lnTo>
                    <a:pt x="20574" y="151003"/>
                  </a:lnTo>
                  <a:lnTo>
                    <a:pt x="45059" y="104368"/>
                  </a:lnTo>
                  <a:lnTo>
                    <a:pt x="81635" y="68491"/>
                  </a:lnTo>
                  <a:lnTo>
                    <a:pt x="127533" y="45427"/>
                  </a:lnTo>
                  <a:lnTo>
                    <a:pt x="179959" y="37211"/>
                  </a:lnTo>
                  <a:lnTo>
                    <a:pt x="349377" y="37211"/>
                  </a:lnTo>
                  <a:lnTo>
                    <a:pt x="349504" y="37973"/>
                  </a:lnTo>
                  <a:lnTo>
                    <a:pt x="329946" y="51181"/>
                  </a:lnTo>
                  <a:lnTo>
                    <a:pt x="336931" y="61722"/>
                  </a:lnTo>
                  <a:lnTo>
                    <a:pt x="379984" y="33147"/>
                  </a:lnTo>
                  <a:lnTo>
                    <a:pt x="379984" y="284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85">
              <a:lnSpc>
                <a:spcPts val="760"/>
              </a:lnSpc>
            </a:pPr>
            <a:r>
              <a:rPr spc="-5" dirty="0"/>
              <a:t>32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10043" y="7951658"/>
            <a:ext cx="114300" cy="18942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760"/>
              </a:lnSpc>
            </a:pP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o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c</a:t>
            </a:r>
            <a:r>
              <a:rPr sz="700" spc="114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a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204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2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e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a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r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12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g</a:t>
            </a:r>
            <a:r>
              <a:rPr sz="700" spc="2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21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C</a:t>
            </a:r>
            <a:r>
              <a:rPr sz="700" spc="9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o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m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m</a:t>
            </a:r>
            <a:r>
              <a:rPr sz="700" spc="9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u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t</a:t>
            </a:r>
            <a:r>
              <a:rPr sz="700" spc="12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e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s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107681" y="9986987"/>
            <a:ext cx="311150" cy="179705"/>
            <a:chOff x="7107681" y="9986987"/>
            <a:chExt cx="311150" cy="17970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01197" y="10028970"/>
              <a:ext cx="131230" cy="13123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107681" y="9986987"/>
              <a:ext cx="311150" cy="179705"/>
            </a:xfrm>
            <a:custGeom>
              <a:avLst/>
              <a:gdLst/>
              <a:ahLst/>
              <a:cxnLst/>
              <a:rect l="l" t="t" r="r" b="b"/>
              <a:pathLst>
                <a:path w="311150" h="179704">
                  <a:moveTo>
                    <a:pt x="306704" y="0"/>
                  </a:moveTo>
                  <a:lnTo>
                    <a:pt x="302768" y="1054"/>
                  </a:lnTo>
                  <a:lnTo>
                    <a:pt x="302514" y="63"/>
                  </a:lnTo>
                  <a:lnTo>
                    <a:pt x="302385" y="12047"/>
                  </a:lnTo>
                  <a:lnTo>
                    <a:pt x="303291" y="25833"/>
                  </a:lnTo>
                  <a:lnTo>
                    <a:pt x="304889" y="39630"/>
                  </a:lnTo>
                  <a:lnTo>
                    <a:pt x="306832" y="51650"/>
                  </a:lnTo>
                  <a:lnTo>
                    <a:pt x="302011" y="71757"/>
                  </a:lnTo>
                  <a:lnTo>
                    <a:pt x="286369" y="91803"/>
                  </a:lnTo>
                  <a:lnTo>
                    <a:pt x="268416" y="107927"/>
                  </a:lnTo>
                  <a:lnTo>
                    <a:pt x="256667" y="116268"/>
                  </a:lnTo>
                  <a:lnTo>
                    <a:pt x="254253" y="117411"/>
                  </a:lnTo>
                  <a:lnTo>
                    <a:pt x="247776" y="124447"/>
                  </a:lnTo>
                  <a:lnTo>
                    <a:pt x="211665" y="154731"/>
                  </a:lnTo>
                  <a:lnTo>
                    <a:pt x="161101" y="174393"/>
                  </a:lnTo>
                  <a:lnTo>
                    <a:pt x="134635" y="171699"/>
                  </a:lnTo>
                  <a:lnTo>
                    <a:pt x="114004" y="161215"/>
                  </a:lnTo>
                  <a:lnTo>
                    <a:pt x="101219" y="146316"/>
                  </a:lnTo>
                  <a:lnTo>
                    <a:pt x="89308" y="130560"/>
                  </a:lnTo>
                  <a:lnTo>
                    <a:pt x="73183" y="118210"/>
                  </a:lnTo>
                  <a:lnTo>
                    <a:pt x="55106" y="109553"/>
                  </a:lnTo>
                  <a:lnTo>
                    <a:pt x="37338" y="104876"/>
                  </a:lnTo>
                  <a:lnTo>
                    <a:pt x="27481" y="101362"/>
                  </a:lnTo>
                  <a:lnTo>
                    <a:pt x="18684" y="95038"/>
                  </a:lnTo>
                  <a:lnTo>
                    <a:pt x="11245" y="87465"/>
                  </a:lnTo>
                  <a:lnTo>
                    <a:pt x="5461" y="80200"/>
                  </a:lnTo>
                  <a:lnTo>
                    <a:pt x="0" y="81648"/>
                  </a:lnTo>
                  <a:lnTo>
                    <a:pt x="36068" y="109969"/>
                  </a:lnTo>
                  <a:lnTo>
                    <a:pt x="52792" y="114654"/>
                  </a:lnTo>
                  <a:lnTo>
                    <a:pt x="69850" y="122807"/>
                  </a:lnTo>
                  <a:lnTo>
                    <a:pt x="85002" y="134234"/>
                  </a:lnTo>
                  <a:lnTo>
                    <a:pt x="96012" y="148742"/>
                  </a:lnTo>
                  <a:lnTo>
                    <a:pt x="107517" y="162982"/>
                  </a:lnTo>
                  <a:lnTo>
                    <a:pt x="125761" y="174072"/>
                  </a:lnTo>
                  <a:lnTo>
                    <a:pt x="149197" y="179514"/>
                  </a:lnTo>
                  <a:lnTo>
                    <a:pt x="176275" y="176809"/>
                  </a:lnTo>
                  <a:lnTo>
                    <a:pt x="213582" y="159407"/>
                  </a:lnTo>
                  <a:lnTo>
                    <a:pt x="253746" y="124968"/>
                  </a:lnTo>
                  <a:lnTo>
                    <a:pt x="256159" y="122199"/>
                  </a:lnTo>
                  <a:lnTo>
                    <a:pt x="258064" y="121678"/>
                  </a:lnTo>
                  <a:lnTo>
                    <a:pt x="269624" y="113625"/>
                  </a:lnTo>
                  <a:lnTo>
                    <a:pt x="288829" y="96753"/>
                  </a:lnTo>
                  <a:lnTo>
                    <a:pt x="305891" y="74821"/>
                  </a:lnTo>
                  <a:lnTo>
                    <a:pt x="311023" y="51587"/>
                  </a:lnTo>
                  <a:lnTo>
                    <a:pt x="308544" y="35995"/>
                  </a:lnTo>
                  <a:lnTo>
                    <a:pt x="307101" y="21512"/>
                  </a:lnTo>
                  <a:lnTo>
                    <a:pt x="306540" y="9169"/>
                  </a:lnTo>
                  <a:lnTo>
                    <a:pt x="3067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0513" y="9993781"/>
              <a:ext cx="230711" cy="152552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0" y="0"/>
            <a:ext cx="7103745" cy="10690860"/>
            <a:chOff x="0" y="0"/>
            <a:chExt cx="7103745" cy="10690860"/>
          </a:xfrm>
        </p:grpSpPr>
        <p:sp>
          <p:nvSpPr>
            <p:cNvPr id="8" name="object 8"/>
            <p:cNvSpPr/>
            <p:nvPr/>
          </p:nvSpPr>
          <p:spPr>
            <a:xfrm>
              <a:off x="0" y="0"/>
              <a:ext cx="346075" cy="10690860"/>
            </a:xfrm>
            <a:custGeom>
              <a:avLst/>
              <a:gdLst/>
              <a:ahLst/>
              <a:cxnLst/>
              <a:rect l="l" t="t" r="r" b="b"/>
              <a:pathLst>
                <a:path w="346075" h="10690860">
                  <a:moveTo>
                    <a:pt x="345948" y="0"/>
                  </a:moveTo>
                  <a:lnTo>
                    <a:pt x="0" y="0"/>
                  </a:lnTo>
                  <a:lnTo>
                    <a:pt x="0" y="10690859"/>
                  </a:lnTo>
                  <a:lnTo>
                    <a:pt x="345948" y="10690859"/>
                  </a:lnTo>
                  <a:lnTo>
                    <a:pt x="345948" y="0"/>
                  </a:lnTo>
                  <a:close/>
                </a:path>
              </a:pathLst>
            </a:custGeom>
            <a:solidFill>
              <a:srgbClr val="354F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3559314"/>
              <a:ext cx="1183005" cy="3337560"/>
            </a:xfrm>
            <a:custGeom>
              <a:avLst/>
              <a:gdLst/>
              <a:ahLst/>
              <a:cxnLst/>
              <a:rect l="l" t="t" r="r" b="b"/>
              <a:pathLst>
                <a:path w="1183005" h="3337559">
                  <a:moveTo>
                    <a:pt x="260604" y="1830438"/>
                  </a:moveTo>
                  <a:lnTo>
                    <a:pt x="257517" y="1787461"/>
                  </a:lnTo>
                  <a:lnTo>
                    <a:pt x="248285" y="1744992"/>
                  </a:lnTo>
                  <a:lnTo>
                    <a:pt x="232879" y="1703527"/>
                  </a:lnTo>
                  <a:lnTo>
                    <a:pt x="211328" y="1663598"/>
                  </a:lnTo>
                  <a:lnTo>
                    <a:pt x="183616" y="1625714"/>
                  </a:lnTo>
                  <a:lnTo>
                    <a:pt x="149745" y="1590408"/>
                  </a:lnTo>
                  <a:lnTo>
                    <a:pt x="104838" y="1541284"/>
                  </a:lnTo>
                  <a:lnTo>
                    <a:pt x="65913" y="1488160"/>
                  </a:lnTo>
                  <a:lnTo>
                    <a:pt x="32537" y="1432115"/>
                  </a:lnTo>
                  <a:lnTo>
                    <a:pt x="4279" y="1374228"/>
                  </a:lnTo>
                  <a:lnTo>
                    <a:pt x="0" y="1363535"/>
                  </a:lnTo>
                  <a:lnTo>
                    <a:pt x="0" y="1488757"/>
                  </a:lnTo>
                  <a:lnTo>
                    <a:pt x="25654" y="1529613"/>
                  </a:lnTo>
                  <a:lnTo>
                    <a:pt x="66255" y="1583131"/>
                  </a:lnTo>
                  <a:lnTo>
                    <a:pt x="112801" y="1633461"/>
                  </a:lnTo>
                  <a:lnTo>
                    <a:pt x="146100" y="1671447"/>
                  </a:lnTo>
                  <a:lnTo>
                    <a:pt x="171869" y="1711452"/>
                  </a:lnTo>
                  <a:lnTo>
                    <a:pt x="189776" y="1753514"/>
                  </a:lnTo>
                  <a:lnTo>
                    <a:pt x="199466" y="1797621"/>
                  </a:lnTo>
                  <a:lnTo>
                    <a:pt x="200609" y="1843798"/>
                  </a:lnTo>
                  <a:lnTo>
                    <a:pt x="192862" y="1892033"/>
                  </a:lnTo>
                  <a:lnTo>
                    <a:pt x="179539" y="1936978"/>
                  </a:lnTo>
                  <a:lnTo>
                    <a:pt x="160223" y="1980907"/>
                  </a:lnTo>
                  <a:lnTo>
                    <a:pt x="135636" y="2023452"/>
                  </a:lnTo>
                  <a:lnTo>
                    <a:pt x="106502" y="2064232"/>
                  </a:lnTo>
                  <a:lnTo>
                    <a:pt x="73533" y="2102840"/>
                  </a:lnTo>
                  <a:lnTo>
                    <a:pt x="37452" y="2138896"/>
                  </a:lnTo>
                  <a:lnTo>
                    <a:pt x="0" y="2171141"/>
                  </a:lnTo>
                  <a:lnTo>
                    <a:pt x="0" y="2246719"/>
                  </a:lnTo>
                  <a:lnTo>
                    <a:pt x="59728" y="2201583"/>
                  </a:lnTo>
                  <a:lnTo>
                    <a:pt x="98171" y="2166569"/>
                  </a:lnTo>
                  <a:lnTo>
                    <a:pt x="134175" y="2128596"/>
                  </a:lnTo>
                  <a:lnTo>
                    <a:pt x="167081" y="2087968"/>
                  </a:lnTo>
                  <a:lnTo>
                    <a:pt x="196227" y="2044928"/>
                  </a:lnTo>
                  <a:lnTo>
                    <a:pt x="220941" y="1999780"/>
                  </a:lnTo>
                  <a:lnTo>
                    <a:pt x="240563" y="1952790"/>
                  </a:lnTo>
                  <a:lnTo>
                    <a:pt x="254444" y="1904225"/>
                  </a:lnTo>
                  <a:lnTo>
                    <a:pt x="260502" y="1848916"/>
                  </a:lnTo>
                  <a:lnTo>
                    <a:pt x="260604" y="1830438"/>
                  </a:lnTo>
                  <a:close/>
                </a:path>
                <a:path w="1183005" h="3337559">
                  <a:moveTo>
                    <a:pt x="925068" y="2076437"/>
                  </a:moveTo>
                  <a:lnTo>
                    <a:pt x="922794" y="2036559"/>
                  </a:lnTo>
                  <a:lnTo>
                    <a:pt x="916012" y="1994966"/>
                  </a:lnTo>
                  <a:lnTo>
                    <a:pt x="904773" y="1951748"/>
                  </a:lnTo>
                  <a:lnTo>
                    <a:pt x="889127" y="1907019"/>
                  </a:lnTo>
                  <a:lnTo>
                    <a:pt x="869124" y="1860867"/>
                  </a:lnTo>
                  <a:lnTo>
                    <a:pt x="844816" y="1813407"/>
                  </a:lnTo>
                  <a:lnTo>
                    <a:pt x="816241" y="1764715"/>
                  </a:lnTo>
                  <a:lnTo>
                    <a:pt x="783475" y="1714906"/>
                  </a:lnTo>
                  <a:lnTo>
                    <a:pt x="746556" y="1664068"/>
                  </a:lnTo>
                  <a:lnTo>
                    <a:pt x="680237" y="1575854"/>
                  </a:lnTo>
                  <a:lnTo>
                    <a:pt x="621004" y="1495450"/>
                  </a:lnTo>
                  <a:lnTo>
                    <a:pt x="568452" y="1422387"/>
                  </a:lnTo>
                  <a:lnTo>
                    <a:pt x="522185" y="1356207"/>
                  </a:lnTo>
                  <a:lnTo>
                    <a:pt x="481812" y="1296441"/>
                  </a:lnTo>
                  <a:lnTo>
                    <a:pt x="446951" y="1242618"/>
                  </a:lnTo>
                  <a:lnTo>
                    <a:pt x="417195" y="1194257"/>
                  </a:lnTo>
                  <a:lnTo>
                    <a:pt x="392163" y="1150912"/>
                  </a:lnTo>
                  <a:lnTo>
                    <a:pt x="371449" y="1112088"/>
                  </a:lnTo>
                  <a:lnTo>
                    <a:pt x="354660" y="1077353"/>
                  </a:lnTo>
                  <a:lnTo>
                    <a:pt x="331317" y="1018184"/>
                  </a:lnTo>
                  <a:lnTo>
                    <a:pt x="318985" y="969683"/>
                  </a:lnTo>
                  <a:lnTo>
                    <a:pt x="314502" y="928090"/>
                  </a:lnTo>
                  <a:lnTo>
                    <a:pt x="314236" y="908710"/>
                  </a:lnTo>
                  <a:lnTo>
                    <a:pt x="314744" y="889647"/>
                  </a:lnTo>
                  <a:lnTo>
                    <a:pt x="315658" y="870445"/>
                  </a:lnTo>
                  <a:lnTo>
                    <a:pt x="315658" y="851903"/>
                  </a:lnTo>
                  <a:lnTo>
                    <a:pt x="314426" y="784707"/>
                  </a:lnTo>
                  <a:lnTo>
                    <a:pt x="309562" y="743813"/>
                  </a:lnTo>
                  <a:lnTo>
                    <a:pt x="301371" y="699477"/>
                  </a:lnTo>
                  <a:lnTo>
                    <a:pt x="289496" y="652767"/>
                  </a:lnTo>
                  <a:lnTo>
                    <a:pt x="273558" y="604774"/>
                  </a:lnTo>
                  <a:lnTo>
                    <a:pt x="253174" y="556552"/>
                  </a:lnTo>
                  <a:lnTo>
                    <a:pt x="228003" y="509181"/>
                  </a:lnTo>
                  <a:lnTo>
                    <a:pt x="197650" y="463715"/>
                  </a:lnTo>
                  <a:lnTo>
                    <a:pt x="161772" y="421246"/>
                  </a:lnTo>
                  <a:lnTo>
                    <a:pt x="123659" y="387007"/>
                  </a:lnTo>
                  <a:lnTo>
                    <a:pt x="83083" y="358127"/>
                  </a:lnTo>
                  <a:lnTo>
                    <a:pt x="39814" y="334746"/>
                  </a:lnTo>
                  <a:lnTo>
                    <a:pt x="0" y="319405"/>
                  </a:lnTo>
                  <a:lnTo>
                    <a:pt x="0" y="388327"/>
                  </a:lnTo>
                  <a:lnTo>
                    <a:pt x="41389" y="407123"/>
                  </a:lnTo>
                  <a:lnTo>
                    <a:pt x="82334" y="433057"/>
                  </a:lnTo>
                  <a:lnTo>
                    <a:pt x="118681" y="464299"/>
                  </a:lnTo>
                  <a:lnTo>
                    <a:pt x="152717" y="503732"/>
                  </a:lnTo>
                  <a:lnTo>
                    <a:pt x="181229" y="547255"/>
                  </a:lnTo>
                  <a:lnTo>
                    <a:pt x="204635" y="593521"/>
                  </a:lnTo>
                  <a:lnTo>
                    <a:pt x="223316" y="641159"/>
                  </a:lnTo>
                  <a:lnTo>
                    <a:pt x="237693" y="688784"/>
                  </a:lnTo>
                  <a:lnTo>
                    <a:pt x="248170" y="735050"/>
                  </a:lnTo>
                  <a:lnTo>
                    <a:pt x="255155" y="778573"/>
                  </a:lnTo>
                  <a:lnTo>
                    <a:pt x="259041" y="817981"/>
                  </a:lnTo>
                  <a:lnTo>
                    <a:pt x="260261" y="851903"/>
                  </a:lnTo>
                  <a:lnTo>
                    <a:pt x="260261" y="870445"/>
                  </a:lnTo>
                  <a:lnTo>
                    <a:pt x="259346" y="892467"/>
                  </a:lnTo>
                  <a:lnTo>
                    <a:pt x="258851" y="914146"/>
                  </a:lnTo>
                  <a:lnTo>
                    <a:pt x="260667" y="958494"/>
                  </a:lnTo>
                  <a:lnTo>
                    <a:pt x="268960" y="1007414"/>
                  </a:lnTo>
                  <a:lnTo>
                    <a:pt x="286931" y="1064806"/>
                  </a:lnTo>
                  <a:lnTo>
                    <a:pt x="317842" y="1134605"/>
                  </a:lnTo>
                  <a:lnTo>
                    <a:pt x="339140" y="1175385"/>
                  </a:lnTo>
                  <a:lnTo>
                    <a:pt x="364896" y="1220736"/>
                  </a:lnTo>
                  <a:lnTo>
                    <a:pt x="395490" y="1271143"/>
                  </a:lnTo>
                  <a:lnTo>
                    <a:pt x="431342" y="1327099"/>
                  </a:lnTo>
                  <a:lnTo>
                    <a:pt x="472833" y="1389087"/>
                  </a:lnTo>
                  <a:lnTo>
                    <a:pt x="520395" y="1457617"/>
                  </a:lnTo>
                  <a:lnTo>
                    <a:pt x="574421" y="1533156"/>
                  </a:lnTo>
                  <a:lnTo>
                    <a:pt x="635304" y="1616202"/>
                  </a:lnTo>
                  <a:lnTo>
                    <a:pt x="703465" y="1707248"/>
                  </a:lnTo>
                  <a:lnTo>
                    <a:pt x="743165" y="1761858"/>
                  </a:lnTo>
                  <a:lnTo>
                    <a:pt x="777328" y="1814880"/>
                  </a:lnTo>
                  <a:lnTo>
                    <a:pt x="805954" y="1866214"/>
                  </a:lnTo>
                  <a:lnTo>
                    <a:pt x="829030" y="1915731"/>
                  </a:lnTo>
                  <a:lnTo>
                    <a:pt x="846582" y="1963331"/>
                  </a:lnTo>
                  <a:lnTo>
                    <a:pt x="858583" y="2008911"/>
                  </a:lnTo>
                  <a:lnTo>
                    <a:pt x="865047" y="2052332"/>
                  </a:lnTo>
                  <a:lnTo>
                    <a:pt x="865974" y="2093506"/>
                  </a:lnTo>
                  <a:lnTo>
                    <a:pt x="861352" y="2132317"/>
                  </a:lnTo>
                  <a:lnTo>
                    <a:pt x="831799" y="2209330"/>
                  </a:lnTo>
                  <a:lnTo>
                    <a:pt x="805510" y="2246274"/>
                  </a:lnTo>
                  <a:lnTo>
                    <a:pt x="773303" y="2279688"/>
                  </a:lnTo>
                  <a:lnTo>
                    <a:pt x="736155" y="2309761"/>
                  </a:lnTo>
                  <a:lnTo>
                    <a:pt x="695032" y="2336723"/>
                  </a:lnTo>
                  <a:lnTo>
                    <a:pt x="650925" y="2360752"/>
                  </a:lnTo>
                  <a:lnTo>
                    <a:pt x="604799" y="2382062"/>
                  </a:lnTo>
                  <a:lnTo>
                    <a:pt x="557631" y="2400846"/>
                  </a:lnTo>
                  <a:lnTo>
                    <a:pt x="510387" y="2417318"/>
                  </a:lnTo>
                  <a:lnTo>
                    <a:pt x="464058" y="2431669"/>
                  </a:lnTo>
                  <a:lnTo>
                    <a:pt x="419620" y="2444102"/>
                  </a:lnTo>
                  <a:lnTo>
                    <a:pt x="378028" y="2454833"/>
                  </a:lnTo>
                  <a:lnTo>
                    <a:pt x="340283" y="2464041"/>
                  </a:lnTo>
                  <a:lnTo>
                    <a:pt x="321818" y="2470137"/>
                  </a:lnTo>
                  <a:lnTo>
                    <a:pt x="281406" y="2478316"/>
                  </a:lnTo>
                  <a:lnTo>
                    <a:pt x="243319" y="2484742"/>
                  </a:lnTo>
                  <a:lnTo>
                    <a:pt x="132803" y="2500490"/>
                  </a:lnTo>
                  <a:lnTo>
                    <a:pt x="93611" y="2507323"/>
                  </a:lnTo>
                  <a:lnTo>
                    <a:pt x="55956" y="2516365"/>
                  </a:lnTo>
                  <a:lnTo>
                    <a:pt x="19342" y="2528735"/>
                  </a:lnTo>
                  <a:lnTo>
                    <a:pt x="0" y="2537739"/>
                  </a:lnTo>
                  <a:lnTo>
                    <a:pt x="0" y="2608122"/>
                  </a:lnTo>
                  <a:lnTo>
                    <a:pt x="23850" y="2595461"/>
                  </a:lnTo>
                  <a:lnTo>
                    <a:pt x="59626" y="2582037"/>
                  </a:lnTo>
                  <a:lnTo>
                    <a:pt x="97078" y="2572105"/>
                  </a:lnTo>
                  <a:lnTo>
                    <a:pt x="137007" y="2564053"/>
                  </a:lnTo>
                  <a:lnTo>
                    <a:pt x="180238" y="2556243"/>
                  </a:lnTo>
                  <a:lnTo>
                    <a:pt x="213804" y="2551480"/>
                  </a:lnTo>
                  <a:lnTo>
                    <a:pt x="250253" y="2545550"/>
                  </a:lnTo>
                  <a:lnTo>
                    <a:pt x="290169" y="2537282"/>
                  </a:lnTo>
                  <a:lnTo>
                    <a:pt x="334124" y="2525509"/>
                  </a:lnTo>
                  <a:lnTo>
                    <a:pt x="352602" y="2519413"/>
                  </a:lnTo>
                  <a:lnTo>
                    <a:pt x="390245" y="2510891"/>
                  </a:lnTo>
                  <a:lnTo>
                    <a:pt x="431419" y="2500998"/>
                  </a:lnTo>
                  <a:lnTo>
                    <a:pt x="475310" y="2489492"/>
                  </a:lnTo>
                  <a:lnTo>
                    <a:pt x="521106" y="2476131"/>
                  </a:lnTo>
                  <a:lnTo>
                    <a:pt x="568020" y="2460675"/>
                  </a:lnTo>
                  <a:lnTo>
                    <a:pt x="615213" y="2442883"/>
                  </a:lnTo>
                  <a:lnTo>
                    <a:pt x="661911" y="2422499"/>
                  </a:lnTo>
                  <a:lnTo>
                    <a:pt x="707288" y="2399296"/>
                  </a:lnTo>
                  <a:lnTo>
                    <a:pt x="750531" y="2373033"/>
                  </a:lnTo>
                  <a:lnTo>
                    <a:pt x="790841" y="2343454"/>
                  </a:lnTo>
                  <a:lnTo>
                    <a:pt x="827417" y="2310320"/>
                  </a:lnTo>
                  <a:lnTo>
                    <a:pt x="859434" y="2273389"/>
                  </a:lnTo>
                  <a:lnTo>
                    <a:pt x="886091" y="2232431"/>
                  </a:lnTo>
                  <a:lnTo>
                    <a:pt x="906602" y="2187181"/>
                  </a:lnTo>
                  <a:lnTo>
                    <a:pt x="920445" y="2134095"/>
                  </a:lnTo>
                  <a:lnTo>
                    <a:pt x="923912" y="2106714"/>
                  </a:lnTo>
                  <a:lnTo>
                    <a:pt x="925068" y="2076437"/>
                  </a:lnTo>
                  <a:close/>
                </a:path>
                <a:path w="1183005" h="3337559">
                  <a:moveTo>
                    <a:pt x="1182636" y="1977377"/>
                  </a:moveTo>
                  <a:lnTo>
                    <a:pt x="1181481" y="1926513"/>
                  </a:lnTo>
                  <a:lnTo>
                    <a:pt x="1178013" y="1875066"/>
                  </a:lnTo>
                  <a:lnTo>
                    <a:pt x="1172235" y="1822450"/>
                  </a:lnTo>
                  <a:lnTo>
                    <a:pt x="1164170" y="1768081"/>
                  </a:lnTo>
                  <a:lnTo>
                    <a:pt x="1150340" y="1696974"/>
                  </a:lnTo>
                  <a:lnTo>
                    <a:pt x="1135024" y="1629105"/>
                  </a:lnTo>
                  <a:lnTo>
                    <a:pt x="1118425" y="1564449"/>
                  </a:lnTo>
                  <a:lnTo>
                    <a:pt x="1100696" y="1502943"/>
                  </a:lnTo>
                  <a:lnTo>
                    <a:pt x="1082027" y="1444510"/>
                  </a:lnTo>
                  <a:lnTo>
                    <a:pt x="1062596" y="1389100"/>
                  </a:lnTo>
                  <a:lnTo>
                    <a:pt x="1042593" y="1336649"/>
                  </a:lnTo>
                  <a:lnTo>
                    <a:pt x="1022184" y="1287094"/>
                  </a:lnTo>
                  <a:lnTo>
                    <a:pt x="1001572" y="1240383"/>
                  </a:lnTo>
                  <a:lnTo>
                    <a:pt x="980909" y="1196454"/>
                  </a:lnTo>
                  <a:lnTo>
                    <a:pt x="960399" y="1155255"/>
                  </a:lnTo>
                  <a:lnTo>
                    <a:pt x="940206" y="1116698"/>
                  </a:lnTo>
                  <a:lnTo>
                    <a:pt x="920508" y="1080757"/>
                  </a:lnTo>
                  <a:lnTo>
                    <a:pt x="901509" y="1047343"/>
                  </a:lnTo>
                  <a:lnTo>
                    <a:pt x="866267" y="987907"/>
                  </a:lnTo>
                  <a:lnTo>
                    <a:pt x="828763" y="927188"/>
                  </a:lnTo>
                  <a:lnTo>
                    <a:pt x="811174" y="897204"/>
                  </a:lnTo>
                  <a:lnTo>
                    <a:pt x="799350" y="871804"/>
                  </a:lnTo>
                  <a:lnTo>
                    <a:pt x="795032" y="851014"/>
                  </a:lnTo>
                  <a:lnTo>
                    <a:pt x="791451" y="837755"/>
                  </a:lnTo>
                  <a:lnTo>
                    <a:pt x="776846" y="793343"/>
                  </a:lnTo>
                  <a:lnTo>
                    <a:pt x="752729" y="729005"/>
                  </a:lnTo>
                  <a:lnTo>
                    <a:pt x="737260" y="690816"/>
                  </a:lnTo>
                  <a:lnTo>
                    <a:pt x="719582" y="649389"/>
                  </a:lnTo>
                  <a:lnTo>
                    <a:pt x="699782" y="605307"/>
                  </a:lnTo>
                  <a:lnTo>
                    <a:pt x="677900" y="559142"/>
                  </a:lnTo>
                  <a:lnTo>
                    <a:pt x="654024" y="511505"/>
                  </a:lnTo>
                  <a:lnTo>
                    <a:pt x="628180" y="462940"/>
                  </a:lnTo>
                  <a:lnTo>
                    <a:pt x="600468" y="414058"/>
                  </a:lnTo>
                  <a:lnTo>
                    <a:pt x="570915" y="365429"/>
                  </a:lnTo>
                  <a:lnTo>
                    <a:pt x="539597" y="317652"/>
                  </a:lnTo>
                  <a:lnTo>
                    <a:pt x="506577" y="271284"/>
                  </a:lnTo>
                  <a:lnTo>
                    <a:pt x="471919" y="226910"/>
                  </a:lnTo>
                  <a:lnTo>
                    <a:pt x="435673" y="185140"/>
                  </a:lnTo>
                  <a:lnTo>
                    <a:pt x="397916" y="146519"/>
                  </a:lnTo>
                  <a:lnTo>
                    <a:pt x="358698" y="111658"/>
                  </a:lnTo>
                  <a:lnTo>
                    <a:pt x="318084" y="81127"/>
                  </a:lnTo>
                  <a:lnTo>
                    <a:pt x="276136" y="55511"/>
                  </a:lnTo>
                  <a:lnTo>
                    <a:pt x="232918" y="35382"/>
                  </a:lnTo>
                  <a:lnTo>
                    <a:pt x="188480" y="21348"/>
                  </a:lnTo>
                  <a:lnTo>
                    <a:pt x="142900" y="13957"/>
                  </a:lnTo>
                  <a:lnTo>
                    <a:pt x="78625" y="8623"/>
                  </a:lnTo>
                  <a:lnTo>
                    <a:pt x="15290" y="1930"/>
                  </a:lnTo>
                  <a:lnTo>
                    <a:pt x="0" y="0"/>
                  </a:lnTo>
                  <a:lnTo>
                    <a:pt x="0" y="50355"/>
                  </a:lnTo>
                  <a:lnTo>
                    <a:pt x="36309" y="54610"/>
                  </a:lnTo>
                  <a:lnTo>
                    <a:pt x="85344" y="59524"/>
                  </a:lnTo>
                  <a:lnTo>
                    <a:pt x="130594" y="63233"/>
                  </a:lnTo>
                  <a:lnTo>
                    <a:pt x="172250" y="70421"/>
                  </a:lnTo>
                  <a:lnTo>
                    <a:pt x="213271" y="84785"/>
                  </a:lnTo>
                  <a:lnTo>
                    <a:pt x="253530" y="105664"/>
                  </a:lnTo>
                  <a:lnTo>
                    <a:pt x="292925" y="132397"/>
                  </a:lnTo>
                  <a:lnTo>
                    <a:pt x="331343" y="164312"/>
                  </a:lnTo>
                  <a:lnTo>
                    <a:pt x="368668" y="200748"/>
                  </a:lnTo>
                  <a:lnTo>
                    <a:pt x="404799" y="241007"/>
                  </a:lnTo>
                  <a:lnTo>
                    <a:pt x="439610" y="284454"/>
                  </a:lnTo>
                  <a:lnTo>
                    <a:pt x="473011" y="330403"/>
                  </a:lnTo>
                  <a:lnTo>
                    <a:pt x="504875" y="378180"/>
                  </a:lnTo>
                  <a:lnTo>
                    <a:pt x="535101" y="427126"/>
                  </a:lnTo>
                  <a:lnTo>
                    <a:pt x="563562" y="476567"/>
                  </a:lnTo>
                  <a:lnTo>
                    <a:pt x="590169" y="525830"/>
                  </a:lnTo>
                  <a:lnTo>
                    <a:pt x="614794" y="574255"/>
                  </a:lnTo>
                  <a:lnTo>
                    <a:pt x="637336" y="621169"/>
                  </a:lnTo>
                  <a:lnTo>
                    <a:pt x="657669" y="665911"/>
                  </a:lnTo>
                  <a:lnTo>
                    <a:pt x="675703" y="707783"/>
                  </a:lnTo>
                  <a:lnTo>
                    <a:pt x="691311" y="746150"/>
                  </a:lnTo>
                  <a:lnTo>
                    <a:pt x="714832" y="809637"/>
                  </a:lnTo>
                  <a:lnTo>
                    <a:pt x="727354" y="851014"/>
                  </a:lnTo>
                  <a:lnTo>
                    <a:pt x="735330" y="875525"/>
                  </a:lnTo>
                  <a:lnTo>
                    <a:pt x="749655" y="904087"/>
                  </a:lnTo>
                  <a:lnTo>
                    <a:pt x="769747" y="938441"/>
                  </a:lnTo>
                  <a:lnTo>
                    <a:pt x="810831" y="1006386"/>
                  </a:lnTo>
                  <a:lnTo>
                    <a:pt x="827760" y="1034707"/>
                  </a:lnTo>
                  <a:lnTo>
                    <a:pt x="864285" y="1098270"/>
                  </a:lnTo>
                  <a:lnTo>
                    <a:pt x="883551" y="1133640"/>
                  </a:lnTo>
                  <a:lnTo>
                    <a:pt x="903262" y="1171473"/>
                  </a:lnTo>
                  <a:lnTo>
                    <a:pt x="923277" y="1211846"/>
                  </a:lnTo>
                  <a:lnTo>
                    <a:pt x="943394" y="1254810"/>
                  </a:lnTo>
                  <a:lnTo>
                    <a:pt x="963472" y="1300429"/>
                  </a:lnTo>
                  <a:lnTo>
                    <a:pt x="983348" y="1348752"/>
                  </a:lnTo>
                  <a:lnTo>
                    <a:pt x="1002830" y="1399857"/>
                  </a:lnTo>
                  <a:lnTo>
                    <a:pt x="1021791" y="1453794"/>
                  </a:lnTo>
                  <a:lnTo>
                    <a:pt x="1040028" y="1510626"/>
                  </a:lnTo>
                  <a:lnTo>
                    <a:pt x="1057402" y="1570405"/>
                  </a:lnTo>
                  <a:lnTo>
                    <a:pt x="1073746" y="1633207"/>
                  </a:lnTo>
                  <a:lnTo>
                    <a:pt x="1088872" y="1699082"/>
                  </a:lnTo>
                  <a:lnTo>
                    <a:pt x="1102652" y="1768081"/>
                  </a:lnTo>
                  <a:lnTo>
                    <a:pt x="1112494" y="1828901"/>
                  </a:lnTo>
                  <a:lnTo>
                    <a:pt x="1118895" y="1888197"/>
                  </a:lnTo>
                  <a:lnTo>
                    <a:pt x="1121994" y="1945944"/>
                  </a:lnTo>
                  <a:lnTo>
                    <a:pt x="1121943" y="2002104"/>
                  </a:lnTo>
                  <a:lnTo>
                    <a:pt x="1118895" y="2056625"/>
                  </a:lnTo>
                  <a:lnTo>
                    <a:pt x="1112989" y="2109470"/>
                  </a:lnTo>
                  <a:lnTo>
                    <a:pt x="1104379" y="2160587"/>
                  </a:lnTo>
                  <a:lnTo>
                    <a:pt x="1093177" y="2210066"/>
                  </a:lnTo>
                  <a:lnTo>
                    <a:pt x="1079627" y="2257526"/>
                  </a:lnTo>
                  <a:lnTo>
                    <a:pt x="1063790" y="2303259"/>
                  </a:lnTo>
                  <a:lnTo>
                    <a:pt x="1045832" y="2347112"/>
                  </a:lnTo>
                  <a:lnTo>
                    <a:pt x="1025918" y="2389035"/>
                  </a:lnTo>
                  <a:lnTo>
                    <a:pt x="1004176" y="2428989"/>
                  </a:lnTo>
                  <a:lnTo>
                    <a:pt x="980770" y="2466949"/>
                  </a:lnTo>
                  <a:lnTo>
                    <a:pt x="955840" y="2502852"/>
                  </a:lnTo>
                  <a:lnTo>
                    <a:pt x="929538" y="2536672"/>
                  </a:lnTo>
                  <a:lnTo>
                    <a:pt x="902017" y="2568359"/>
                  </a:lnTo>
                  <a:lnTo>
                    <a:pt x="873417" y="2597874"/>
                  </a:lnTo>
                  <a:lnTo>
                    <a:pt x="843889" y="2625179"/>
                  </a:lnTo>
                  <a:lnTo>
                    <a:pt x="813574" y="2650236"/>
                  </a:lnTo>
                  <a:lnTo>
                    <a:pt x="782637" y="2672994"/>
                  </a:lnTo>
                  <a:lnTo>
                    <a:pt x="719442" y="2711475"/>
                  </a:lnTo>
                  <a:lnTo>
                    <a:pt x="655510" y="2740266"/>
                  </a:lnTo>
                  <a:lnTo>
                    <a:pt x="543814" y="2771610"/>
                  </a:lnTo>
                  <a:lnTo>
                    <a:pt x="496430" y="2787700"/>
                  </a:lnTo>
                  <a:lnTo>
                    <a:pt x="449948" y="2807093"/>
                  </a:lnTo>
                  <a:lnTo>
                    <a:pt x="404482" y="2829572"/>
                  </a:lnTo>
                  <a:lnTo>
                    <a:pt x="360121" y="2854883"/>
                  </a:lnTo>
                  <a:lnTo>
                    <a:pt x="316953" y="2882798"/>
                  </a:lnTo>
                  <a:lnTo>
                    <a:pt x="275094" y="2913075"/>
                  </a:lnTo>
                  <a:lnTo>
                    <a:pt x="234619" y="2945473"/>
                  </a:lnTo>
                  <a:lnTo>
                    <a:pt x="195630" y="2979763"/>
                  </a:lnTo>
                  <a:lnTo>
                    <a:pt x="158242" y="3015704"/>
                  </a:lnTo>
                  <a:lnTo>
                    <a:pt x="122529" y="3053067"/>
                  </a:lnTo>
                  <a:lnTo>
                    <a:pt x="88595" y="3091611"/>
                  </a:lnTo>
                  <a:lnTo>
                    <a:pt x="56540" y="3131096"/>
                  </a:lnTo>
                  <a:lnTo>
                    <a:pt x="26466" y="3171279"/>
                  </a:lnTo>
                  <a:lnTo>
                    <a:pt x="0" y="3209709"/>
                  </a:lnTo>
                  <a:lnTo>
                    <a:pt x="0" y="3337191"/>
                  </a:lnTo>
                  <a:lnTo>
                    <a:pt x="6273" y="3325812"/>
                  </a:lnTo>
                  <a:lnTo>
                    <a:pt x="30670" y="3285439"/>
                  </a:lnTo>
                  <a:lnTo>
                    <a:pt x="57277" y="3244977"/>
                  </a:lnTo>
                  <a:lnTo>
                    <a:pt x="85979" y="3204730"/>
                  </a:lnTo>
                  <a:lnTo>
                    <a:pt x="116687" y="3164954"/>
                  </a:lnTo>
                  <a:lnTo>
                    <a:pt x="149288" y="3125952"/>
                  </a:lnTo>
                  <a:lnTo>
                    <a:pt x="183692" y="3087979"/>
                  </a:lnTo>
                  <a:lnTo>
                    <a:pt x="219798" y="3051327"/>
                  </a:lnTo>
                  <a:lnTo>
                    <a:pt x="257492" y="3016275"/>
                  </a:lnTo>
                  <a:lnTo>
                    <a:pt x="296672" y="2983090"/>
                  </a:lnTo>
                  <a:lnTo>
                    <a:pt x="337261" y="2952077"/>
                  </a:lnTo>
                  <a:lnTo>
                    <a:pt x="379133" y="2923476"/>
                  </a:lnTo>
                  <a:lnTo>
                    <a:pt x="422186" y="2897594"/>
                  </a:lnTo>
                  <a:lnTo>
                    <a:pt x="466344" y="2874708"/>
                  </a:lnTo>
                  <a:lnTo>
                    <a:pt x="511479" y="2855087"/>
                  </a:lnTo>
                  <a:lnTo>
                    <a:pt x="557504" y="2839008"/>
                  </a:lnTo>
                  <a:lnTo>
                    <a:pt x="604316" y="2826753"/>
                  </a:lnTo>
                  <a:lnTo>
                    <a:pt x="639064" y="2818028"/>
                  </a:lnTo>
                  <a:lnTo>
                    <a:pt x="674204" y="2806357"/>
                  </a:lnTo>
                  <a:lnTo>
                    <a:pt x="709536" y="2791790"/>
                  </a:lnTo>
                  <a:lnTo>
                    <a:pt x="744893" y="2774378"/>
                  </a:lnTo>
                  <a:lnTo>
                    <a:pt x="780084" y="2754198"/>
                  </a:lnTo>
                  <a:lnTo>
                    <a:pt x="814946" y="2731287"/>
                  </a:lnTo>
                  <a:lnTo>
                    <a:pt x="849299" y="2705697"/>
                  </a:lnTo>
                  <a:lnTo>
                    <a:pt x="882942" y="2677490"/>
                  </a:lnTo>
                  <a:lnTo>
                    <a:pt x="915720" y="2646730"/>
                  </a:lnTo>
                  <a:lnTo>
                    <a:pt x="947445" y="2613444"/>
                  </a:lnTo>
                  <a:lnTo>
                    <a:pt x="977938" y="2577719"/>
                  </a:lnTo>
                  <a:lnTo>
                    <a:pt x="1007021" y="2539581"/>
                  </a:lnTo>
                  <a:lnTo>
                    <a:pt x="1034516" y="2499106"/>
                  </a:lnTo>
                  <a:lnTo>
                    <a:pt x="1060246" y="2456345"/>
                  </a:lnTo>
                  <a:lnTo>
                    <a:pt x="1084021" y="2411336"/>
                  </a:lnTo>
                  <a:lnTo>
                    <a:pt x="1105674" y="2364155"/>
                  </a:lnTo>
                  <a:lnTo>
                    <a:pt x="1125016" y="2314841"/>
                  </a:lnTo>
                  <a:lnTo>
                    <a:pt x="1141869" y="2263470"/>
                  </a:lnTo>
                  <a:lnTo>
                    <a:pt x="1156093" y="2209965"/>
                  </a:lnTo>
                  <a:lnTo>
                    <a:pt x="1167422" y="2154707"/>
                  </a:lnTo>
                  <a:lnTo>
                    <a:pt x="1175753" y="2097430"/>
                  </a:lnTo>
                  <a:lnTo>
                    <a:pt x="1180884" y="2038311"/>
                  </a:lnTo>
                  <a:lnTo>
                    <a:pt x="1182636" y="1977377"/>
                  </a:lnTo>
                  <a:close/>
                </a:path>
              </a:pathLst>
            </a:custGeom>
            <a:solidFill>
              <a:srgbClr val="EB73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45947" y="0"/>
              <a:ext cx="1823085" cy="10690860"/>
            </a:xfrm>
            <a:custGeom>
              <a:avLst/>
              <a:gdLst/>
              <a:ahLst/>
              <a:cxnLst/>
              <a:rect l="l" t="t" r="r" b="b"/>
              <a:pathLst>
                <a:path w="1823085" h="10690860">
                  <a:moveTo>
                    <a:pt x="1822704" y="0"/>
                  </a:moveTo>
                  <a:lnTo>
                    <a:pt x="0" y="0"/>
                  </a:lnTo>
                  <a:lnTo>
                    <a:pt x="0" y="10690860"/>
                  </a:lnTo>
                  <a:lnTo>
                    <a:pt x="1822704" y="10690860"/>
                  </a:lnTo>
                  <a:lnTo>
                    <a:pt x="18227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31920" y="7469123"/>
              <a:ext cx="3171444" cy="226314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31920" y="4913375"/>
              <a:ext cx="3171444" cy="2292095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799287" y="1122044"/>
            <a:ext cx="2941955" cy="12604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240"/>
              </a:spcBef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Os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Consultores avaliaram habitats, examinaram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presença de flora e/ou fauna rara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ameaçada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identificaram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se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existiam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quaisquer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constrangi-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mentos ecológicos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ao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longo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das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opções de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rotas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propostas.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O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levantamento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também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avaliou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condições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solo,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identificou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drenos,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valas</a:t>
            </a:r>
            <a:r>
              <a:rPr sz="1100" spc="2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outros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impedimentos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à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construção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ao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acesso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seguro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ao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pântano</a:t>
            </a:r>
            <a:r>
              <a:rPr sz="1100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à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floresta</a:t>
            </a:r>
            <a:r>
              <a:rPr sz="1100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através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dele.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99287" y="2494025"/>
            <a:ext cx="2941955" cy="18700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240"/>
              </a:spcBef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Pântano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Castlecoote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2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spc="2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paisagem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circundante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contém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uma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série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excelentes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habitats, incluindo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rios,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zonas húmidas,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turfeiras e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bosques.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Esta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complexidade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cria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oportunidades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para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uma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gama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diversificada de espécies vegetais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animais.</a:t>
            </a:r>
            <a:r>
              <a:rPr sz="1100" spc="48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Uma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gama</a:t>
            </a:r>
            <a:r>
              <a:rPr sz="1100" spc="229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completa da flora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fauna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ser</a:t>
            </a:r>
            <a:r>
              <a:rPr sz="1100" spc="17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encontrada</a:t>
            </a:r>
            <a:r>
              <a:rPr sz="1100" spc="17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na</a:t>
            </a:r>
            <a:r>
              <a:rPr sz="1100" spc="17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zona</a:t>
            </a:r>
            <a:r>
              <a:rPr sz="1100" spc="18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foi</a:t>
            </a:r>
            <a:r>
              <a:rPr sz="1100" spc="17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fornecida</a:t>
            </a:r>
            <a:r>
              <a:rPr sz="1100" spc="17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como</a:t>
            </a:r>
            <a:r>
              <a:rPr sz="1100" spc="17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parte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estudo.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particular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interesse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foram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as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gravações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vespa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Hoverfly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(acredita-se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ser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o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primeiro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avistamento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registado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no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Condado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de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Roscommon).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Outro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achado interessante perto 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do 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rio</a:t>
            </a:r>
            <a:r>
              <a:rPr sz="1100" spc="2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Suck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foi</a:t>
            </a:r>
            <a:r>
              <a:rPr sz="1100" spc="2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spc="2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Arruda</a:t>
            </a:r>
            <a:r>
              <a:rPr sz="1100" spc="2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dos</a:t>
            </a:r>
            <a:r>
              <a:rPr sz="1100" spc="2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Prados</a:t>
            </a:r>
            <a:r>
              <a:rPr sz="1100" spc="2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Comuns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930522" y="1122044"/>
            <a:ext cx="2941955" cy="6508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240"/>
              </a:spcBef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(</a:t>
            </a:r>
            <a:r>
              <a:rPr sz="1100" i="1" spc="-5" dirty="0">
                <a:solidFill>
                  <a:srgbClr val="404040"/>
                </a:solidFill>
                <a:latin typeface="Calibri"/>
                <a:cs typeface="Calibri"/>
              </a:rPr>
              <a:t>Thalictrum</a:t>
            </a:r>
            <a:r>
              <a:rPr sz="1100" i="1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i="1" spc="-5" dirty="0">
                <a:solidFill>
                  <a:srgbClr val="404040"/>
                </a:solidFill>
                <a:latin typeface="Calibri"/>
                <a:cs typeface="Calibri"/>
              </a:rPr>
              <a:t>flavum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),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que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não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é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uma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espécie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generalizada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Irlanda,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existem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apenas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172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registos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para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esta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espécie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base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dados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do 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Centro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Nacional</a:t>
            </a:r>
            <a:r>
              <a:rPr sz="1100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Dados</a:t>
            </a:r>
            <a:r>
              <a:rPr sz="1100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Biodiversidade.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930522" y="1884044"/>
            <a:ext cx="2941320" cy="80391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 algn="just">
              <a:lnSpc>
                <a:spcPct val="91000"/>
              </a:lnSpc>
              <a:spcBef>
                <a:spcPts val="220"/>
              </a:spcBef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Relatório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Final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forneceu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aos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promotores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informações valiosas sobre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biodiversidade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os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habitats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encontrados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Castlecoote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Bog,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bem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como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uma série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opções de ligação potencial 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ao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Suck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Valley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Way.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930522" y="2798825"/>
            <a:ext cx="2941955" cy="14128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240"/>
              </a:spcBef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Alguns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dos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proprietários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terras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Pântano 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de 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Castelocoote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também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se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interessaram muito pela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variedade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flora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da fauna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nas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suas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terras.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Os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promotores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sentiram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que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era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muito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importante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trazer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estes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proprietários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terras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spc="2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bordo</a:t>
            </a:r>
            <a:r>
              <a:rPr sz="1100" spc="2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ideia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global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projeto numa fase inicial, uma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vez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que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sua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cooperação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acordo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seriam necessários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para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qualquer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iniciativa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futura,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o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que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se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concretizou.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99896" y="387222"/>
            <a:ext cx="51523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EVIDÊNCIAS</a:t>
            </a:r>
            <a:r>
              <a:rPr sz="1800" b="1" spc="-3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DE</a:t>
            </a:r>
            <a:r>
              <a:rPr sz="1800" b="1" spc="-5" dirty="0">
                <a:solidFill>
                  <a:srgbClr val="EB7339"/>
                </a:solidFill>
                <a:latin typeface="Calibri"/>
                <a:cs typeface="Calibri"/>
              </a:rPr>
              <a:t> SUCESSO </a:t>
            </a:r>
            <a:r>
              <a:rPr sz="1800" b="1" spc="-30" dirty="0">
                <a:solidFill>
                  <a:srgbClr val="EB7339"/>
                </a:solidFill>
                <a:latin typeface="Calibri"/>
                <a:cs typeface="Calibri"/>
              </a:rPr>
              <a:t>(RESULTADOS</a:t>
            </a:r>
            <a:r>
              <a:rPr sz="1800" b="1" spc="-10" dirty="0">
                <a:solidFill>
                  <a:srgbClr val="EB7339"/>
                </a:solidFill>
                <a:latin typeface="Calibri"/>
                <a:cs typeface="Calibri"/>
              </a:rPr>
              <a:t> ALCANÇADOS)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567308" y="399287"/>
            <a:ext cx="7002780" cy="9486265"/>
            <a:chOff x="567308" y="399287"/>
            <a:chExt cx="7002780" cy="9486265"/>
          </a:xfrm>
        </p:grpSpPr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2167" y="4683264"/>
              <a:ext cx="3537838" cy="520217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6279" y="4908803"/>
              <a:ext cx="3063239" cy="4823459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576833" y="881633"/>
              <a:ext cx="6983730" cy="15240"/>
            </a:xfrm>
            <a:custGeom>
              <a:avLst/>
              <a:gdLst/>
              <a:ahLst/>
              <a:cxnLst/>
              <a:rect l="l" t="t" r="r" b="b"/>
              <a:pathLst>
                <a:path w="6983730" h="15240">
                  <a:moveTo>
                    <a:pt x="0" y="14858"/>
                  </a:moveTo>
                  <a:lnTo>
                    <a:pt x="6983349" y="0"/>
                  </a:lnTo>
                </a:path>
              </a:pathLst>
            </a:custGeom>
            <a:ln w="19050">
              <a:solidFill>
                <a:srgbClr val="354F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640068" y="399287"/>
              <a:ext cx="594360" cy="594360"/>
            </a:xfrm>
            <a:custGeom>
              <a:avLst/>
              <a:gdLst/>
              <a:ahLst/>
              <a:cxnLst/>
              <a:rect l="l" t="t" r="r" b="b"/>
              <a:pathLst>
                <a:path w="594359" h="594360">
                  <a:moveTo>
                    <a:pt x="297179" y="0"/>
                  </a:moveTo>
                  <a:lnTo>
                    <a:pt x="248986" y="3890"/>
                  </a:lnTo>
                  <a:lnTo>
                    <a:pt x="203265" y="15154"/>
                  </a:lnTo>
                  <a:lnTo>
                    <a:pt x="160628" y="33179"/>
                  </a:lnTo>
                  <a:lnTo>
                    <a:pt x="121688" y="57351"/>
                  </a:lnTo>
                  <a:lnTo>
                    <a:pt x="87058" y="87058"/>
                  </a:lnTo>
                  <a:lnTo>
                    <a:pt x="57351" y="121688"/>
                  </a:lnTo>
                  <a:lnTo>
                    <a:pt x="33179" y="160628"/>
                  </a:lnTo>
                  <a:lnTo>
                    <a:pt x="15154" y="203265"/>
                  </a:lnTo>
                  <a:lnTo>
                    <a:pt x="3890" y="248986"/>
                  </a:lnTo>
                  <a:lnTo>
                    <a:pt x="0" y="297179"/>
                  </a:lnTo>
                  <a:lnTo>
                    <a:pt x="3890" y="345373"/>
                  </a:lnTo>
                  <a:lnTo>
                    <a:pt x="15154" y="391094"/>
                  </a:lnTo>
                  <a:lnTo>
                    <a:pt x="33179" y="433731"/>
                  </a:lnTo>
                  <a:lnTo>
                    <a:pt x="57351" y="472671"/>
                  </a:lnTo>
                  <a:lnTo>
                    <a:pt x="87058" y="507301"/>
                  </a:lnTo>
                  <a:lnTo>
                    <a:pt x="121688" y="537008"/>
                  </a:lnTo>
                  <a:lnTo>
                    <a:pt x="160628" y="561180"/>
                  </a:lnTo>
                  <a:lnTo>
                    <a:pt x="203265" y="579205"/>
                  </a:lnTo>
                  <a:lnTo>
                    <a:pt x="248986" y="590469"/>
                  </a:lnTo>
                  <a:lnTo>
                    <a:pt x="297179" y="594360"/>
                  </a:lnTo>
                  <a:lnTo>
                    <a:pt x="345373" y="590469"/>
                  </a:lnTo>
                  <a:lnTo>
                    <a:pt x="391094" y="579205"/>
                  </a:lnTo>
                  <a:lnTo>
                    <a:pt x="433731" y="561180"/>
                  </a:lnTo>
                  <a:lnTo>
                    <a:pt x="472671" y="537008"/>
                  </a:lnTo>
                  <a:lnTo>
                    <a:pt x="507301" y="507301"/>
                  </a:lnTo>
                  <a:lnTo>
                    <a:pt x="537008" y="472671"/>
                  </a:lnTo>
                  <a:lnTo>
                    <a:pt x="561180" y="433731"/>
                  </a:lnTo>
                  <a:lnTo>
                    <a:pt x="579205" y="391094"/>
                  </a:lnTo>
                  <a:lnTo>
                    <a:pt x="590469" y="345373"/>
                  </a:lnTo>
                  <a:lnTo>
                    <a:pt x="594359" y="297179"/>
                  </a:lnTo>
                  <a:lnTo>
                    <a:pt x="590469" y="248986"/>
                  </a:lnTo>
                  <a:lnTo>
                    <a:pt x="579205" y="203265"/>
                  </a:lnTo>
                  <a:lnTo>
                    <a:pt x="561180" y="160628"/>
                  </a:lnTo>
                  <a:lnTo>
                    <a:pt x="537008" y="121688"/>
                  </a:lnTo>
                  <a:lnTo>
                    <a:pt x="507301" y="87058"/>
                  </a:lnTo>
                  <a:lnTo>
                    <a:pt x="472671" y="57351"/>
                  </a:lnTo>
                  <a:lnTo>
                    <a:pt x="433731" y="33179"/>
                  </a:lnTo>
                  <a:lnTo>
                    <a:pt x="391094" y="15154"/>
                  </a:lnTo>
                  <a:lnTo>
                    <a:pt x="345373" y="3890"/>
                  </a:lnTo>
                  <a:lnTo>
                    <a:pt x="297179" y="0"/>
                  </a:lnTo>
                  <a:close/>
                </a:path>
              </a:pathLst>
            </a:custGeom>
            <a:solidFill>
              <a:srgbClr val="354F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755892" y="498347"/>
              <a:ext cx="399415" cy="398145"/>
            </a:xfrm>
            <a:custGeom>
              <a:avLst/>
              <a:gdLst/>
              <a:ahLst/>
              <a:cxnLst/>
              <a:rect l="l" t="t" r="r" b="b"/>
              <a:pathLst>
                <a:path w="399415" h="398144">
                  <a:moveTo>
                    <a:pt x="322072" y="0"/>
                  </a:moveTo>
                  <a:lnTo>
                    <a:pt x="67817" y="0"/>
                  </a:lnTo>
                  <a:lnTo>
                    <a:pt x="65024" y="3175"/>
                  </a:lnTo>
                  <a:lnTo>
                    <a:pt x="2793" y="65277"/>
                  </a:lnTo>
                  <a:lnTo>
                    <a:pt x="888" y="67055"/>
                  </a:lnTo>
                  <a:lnTo>
                    <a:pt x="0" y="68833"/>
                  </a:lnTo>
                  <a:lnTo>
                    <a:pt x="126" y="397763"/>
                  </a:lnTo>
                  <a:lnTo>
                    <a:pt x="322072" y="397763"/>
                  </a:lnTo>
                  <a:lnTo>
                    <a:pt x="322072" y="384682"/>
                  </a:lnTo>
                  <a:lnTo>
                    <a:pt x="13207" y="384682"/>
                  </a:lnTo>
                  <a:lnTo>
                    <a:pt x="13207" y="77088"/>
                  </a:lnTo>
                  <a:lnTo>
                    <a:pt x="77088" y="77088"/>
                  </a:lnTo>
                  <a:lnTo>
                    <a:pt x="77088" y="64388"/>
                  </a:lnTo>
                  <a:lnTo>
                    <a:pt x="60705" y="64388"/>
                  </a:lnTo>
                  <a:lnTo>
                    <a:pt x="24002" y="64261"/>
                  </a:lnTo>
                  <a:lnTo>
                    <a:pt x="22859" y="64134"/>
                  </a:lnTo>
                  <a:lnTo>
                    <a:pt x="64007" y="23113"/>
                  </a:lnTo>
                  <a:lnTo>
                    <a:pt x="77088" y="23113"/>
                  </a:lnTo>
                  <a:lnTo>
                    <a:pt x="77088" y="13207"/>
                  </a:lnTo>
                  <a:lnTo>
                    <a:pt x="322072" y="13207"/>
                  </a:lnTo>
                  <a:lnTo>
                    <a:pt x="322072" y="0"/>
                  </a:lnTo>
                  <a:close/>
                </a:path>
                <a:path w="399415" h="398144">
                  <a:moveTo>
                    <a:pt x="322072" y="323850"/>
                  </a:moveTo>
                  <a:lnTo>
                    <a:pt x="308736" y="323850"/>
                  </a:lnTo>
                  <a:lnTo>
                    <a:pt x="308736" y="384682"/>
                  </a:lnTo>
                  <a:lnTo>
                    <a:pt x="322072" y="384682"/>
                  </a:lnTo>
                  <a:lnTo>
                    <a:pt x="322072" y="323850"/>
                  </a:lnTo>
                  <a:close/>
                </a:path>
                <a:path w="399415" h="398144">
                  <a:moveTo>
                    <a:pt x="322072" y="13207"/>
                  </a:moveTo>
                  <a:lnTo>
                    <a:pt x="308990" y="13207"/>
                  </a:lnTo>
                  <a:lnTo>
                    <a:pt x="308990" y="239902"/>
                  </a:lnTo>
                  <a:lnTo>
                    <a:pt x="308101" y="242061"/>
                  </a:lnTo>
                  <a:lnTo>
                    <a:pt x="235203" y="314832"/>
                  </a:lnTo>
                  <a:lnTo>
                    <a:pt x="233425" y="316483"/>
                  </a:lnTo>
                  <a:lnTo>
                    <a:pt x="232155" y="318769"/>
                  </a:lnTo>
                  <a:lnTo>
                    <a:pt x="231521" y="321055"/>
                  </a:lnTo>
                  <a:lnTo>
                    <a:pt x="227804" y="333755"/>
                  </a:lnTo>
                  <a:lnTo>
                    <a:pt x="220633" y="358901"/>
                  </a:lnTo>
                  <a:lnTo>
                    <a:pt x="217169" y="370966"/>
                  </a:lnTo>
                  <a:lnTo>
                    <a:pt x="216915" y="372236"/>
                  </a:lnTo>
                  <a:lnTo>
                    <a:pt x="216560" y="373760"/>
                  </a:lnTo>
                  <a:lnTo>
                    <a:pt x="216153" y="375284"/>
                  </a:lnTo>
                  <a:lnTo>
                    <a:pt x="221487" y="373760"/>
                  </a:lnTo>
                  <a:lnTo>
                    <a:pt x="226313" y="372236"/>
                  </a:lnTo>
                  <a:lnTo>
                    <a:pt x="231139" y="370966"/>
                  </a:lnTo>
                  <a:lnTo>
                    <a:pt x="270001" y="359536"/>
                  </a:lnTo>
                  <a:lnTo>
                    <a:pt x="272414" y="358901"/>
                  </a:lnTo>
                  <a:lnTo>
                    <a:pt x="274827" y="357377"/>
                  </a:lnTo>
                  <a:lnTo>
                    <a:pt x="275844" y="356361"/>
                  </a:lnTo>
                  <a:lnTo>
                    <a:pt x="234823" y="356361"/>
                  </a:lnTo>
                  <a:lnTo>
                    <a:pt x="237108" y="348360"/>
                  </a:lnTo>
                  <a:lnTo>
                    <a:pt x="241173" y="333755"/>
                  </a:lnTo>
                  <a:lnTo>
                    <a:pt x="267598" y="333755"/>
                  </a:lnTo>
                  <a:lnTo>
                    <a:pt x="274475" y="326897"/>
                  </a:lnTo>
                  <a:lnTo>
                    <a:pt x="253873" y="326897"/>
                  </a:lnTo>
                  <a:lnTo>
                    <a:pt x="252222" y="324992"/>
                  </a:lnTo>
                  <a:lnTo>
                    <a:pt x="250062" y="322833"/>
                  </a:lnTo>
                  <a:lnTo>
                    <a:pt x="248284" y="320801"/>
                  </a:lnTo>
                  <a:lnTo>
                    <a:pt x="339851" y="229615"/>
                  </a:lnTo>
                  <a:lnTo>
                    <a:pt x="358989" y="229615"/>
                  </a:lnTo>
                  <a:lnTo>
                    <a:pt x="356950" y="227583"/>
                  </a:lnTo>
                  <a:lnTo>
                    <a:pt x="322452" y="227583"/>
                  </a:lnTo>
                  <a:lnTo>
                    <a:pt x="322325" y="226440"/>
                  </a:lnTo>
                  <a:lnTo>
                    <a:pt x="322072" y="225805"/>
                  </a:lnTo>
                  <a:lnTo>
                    <a:pt x="322072" y="13207"/>
                  </a:lnTo>
                  <a:close/>
                </a:path>
                <a:path w="399415" h="398144">
                  <a:moveTo>
                    <a:pt x="267598" y="333755"/>
                  </a:moveTo>
                  <a:lnTo>
                    <a:pt x="241173" y="333755"/>
                  </a:lnTo>
                  <a:lnTo>
                    <a:pt x="246760" y="339216"/>
                  </a:lnTo>
                  <a:lnTo>
                    <a:pt x="251967" y="344424"/>
                  </a:lnTo>
                  <a:lnTo>
                    <a:pt x="257301" y="349884"/>
                  </a:lnTo>
                  <a:lnTo>
                    <a:pt x="242950" y="354075"/>
                  </a:lnTo>
                  <a:lnTo>
                    <a:pt x="234823" y="356361"/>
                  </a:lnTo>
                  <a:lnTo>
                    <a:pt x="275844" y="356361"/>
                  </a:lnTo>
                  <a:lnTo>
                    <a:pt x="283751" y="348636"/>
                  </a:lnTo>
                  <a:lnTo>
                    <a:pt x="289264" y="343153"/>
                  </a:lnTo>
                  <a:lnTo>
                    <a:pt x="270001" y="343153"/>
                  </a:lnTo>
                  <a:lnTo>
                    <a:pt x="265937" y="339089"/>
                  </a:lnTo>
                  <a:lnTo>
                    <a:pt x="264159" y="337184"/>
                  </a:lnTo>
                  <a:lnTo>
                    <a:pt x="267598" y="333755"/>
                  </a:lnTo>
                  <a:close/>
                </a:path>
                <a:path w="399415" h="398144">
                  <a:moveTo>
                    <a:pt x="386877" y="245999"/>
                  </a:moveTo>
                  <a:lnTo>
                    <a:pt x="355600" y="245999"/>
                  </a:lnTo>
                  <a:lnTo>
                    <a:pt x="357377" y="247650"/>
                  </a:lnTo>
                  <a:lnTo>
                    <a:pt x="359536" y="249935"/>
                  </a:lnTo>
                  <a:lnTo>
                    <a:pt x="361441" y="251840"/>
                  </a:lnTo>
                  <a:lnTo>
                    <a:pt x="270001" y="343153"/>
                  </a:lnTo>
                  <a:lnTo>
                    <a:pt x="289264" y="343153"/>
                  </a:lnTo>
                  <a:lnTo>
                    <a:pt x="307212" y="325246"/>
                  </a:lnTo>
                  <a:lnTo>
                    <a:pt x="308736" y="323850"/>
                  </a:lnTo>
                  <a:lnTo>
                    <a:pt x="322072" y="323850"/>
                  </a:lnTo>
                  <a:lnTo>
                    <a:pt x="322072" y="311403"/>
                  </a:lnTo>
                  <a:lnTo>
                    <a:pt x="322833" y="309625"/>
                  </a:lnTo>
                  <a:lnTo>
                    <a:pt x="384809" y="248157"/>
                  </a:lnTo>
                  <a:lnTo>
                    <a:pt x="386877" y="245999"/>
                  </a:lnTo>
                  <a:close/>
                </a:path>
                <a:path w="399415" h="398144">
                  <a:moveTo>
                    <a:pt x="358989" y="229615"/>
                  </a:moveTo>
                  <a:lnTo>
                    <a:pt x="339851" y="229615"/>
                  </a:lnTo>
                  <a:lnTo>
                    <a:pt x="343915" y="233679"/>
                  </a:lnTo>
                  <a:lnTo>
                    <a:pt x="345693" y="235330"/>
                  </a:lnTo>
                  <a:lnTo>
                    <a:pt x="253873" y="326897"/>
                  </a:lnTo>
                  <a:lnTo>
                    <a:pt x="274475" y="326897"/>
                  </a:lnTo>
                  <a:lnTo>
                    <a:pt x="355600" y="245999"/>
                  </a:lnTo>
                  <a:lnTo>
                    <a:pt x="386877" y="245999"/>
                  </a:lnTo>
                  <a:lnTo>
                    <a:pt x="389447" y="243314"/>
                  </a:lnTo>
                  <a:lnTo>
                    <a:pt x="390360" y="242188"/>
                  </a:lnTo>
                  <a:lnTo>
                    <a:pt x="371601" y="242188"/>
                  </a:lnTo>
                  <a:lnTo>
                    <a:pt x="358989" y="229615"/>
                  </a:lnTo>
                  <a:close/>
                </a:path>
                <a:path w="399415" h="398144">
                  <a:moveTo>
                    <a:pt x="392118" y="203326"/>
                  </a:moveTo>
                  <a:lnTo>
                    <a:pt x="366394" y="203326"/>
                  </a:lnTo>
                  <a:lnTo>
                    <a:pt x="375792" y="204088"/>
                  </a:lnTo>
                  <a:lnTo>
                    <a:pt x="381634" y="210057"/>
                  </a:lnTo>
                  <a:lnTo>
                    <a:pt x="387350" y="215772"/>
                  </a:lnTo>
                  <a:lnTo>
                    <a:pt x="387984" y="225425"/>
                  </a:lnTo>
                  <a:lnTo>
                    <a:pt x="379222" y="235457"/>
                  </a:lnTo>
                  <a:lnTo>
                    <a:pt x="375157" y="238759"/>
                  </a:lnTo>
                  <a:lnTo>
                    <a:pt x="371601" y="242188"/>
                  </a:lnTo>
                  <a:lnTo>
                    <a:pt x="390360" y="242188"/>
                  </a:lnTo>
                  <a:lnTo>
                    <a:pt x="393620" y="238172"/>
                  </a:lnTo>
                  <a:lnTo>
                    <a:pt x="397007" y="232531"/>
                  </a:lnTo>
                  <a:lnTo>
                    <a:pt x="399196" y="226440"/>
                  </a:lnTo>
                  <a:lnTo>
                    <a:pt x="399287" y="216788"/>
                  </a:lnTo>
                  <a:lnTo>
                    <a:pt x="398906" y="216153"/>
                  </a:lnTo>
                  <a:lnTo>
                    <a:pt x="398652" y="215518"/>
                  </a:lnTo>
                  <a:lnTo>
                    <a:pt x="398525" y="214756"/>
                  </a:lnTo>
                  <a:lnTo>
                    <a:pt x="392118" y="203326"/>
                  </a:lnTo>
                  <a:close/>
                </a:path>
                <a:path w="399415" h="398144">
                  <a:moveTo>
                    <a:pt x="363378" y="193147"/>
                  </a:moveTo>
                  <a:lnTo>
                    <a:pt x="349503" y="200786"/>
                  </a:lnTo>
                  <a:lnTo>
                    <a:pt x="343334" y="206829"/>
                  </a:lnTo>
                  <a:lnTo>
                    <a:pt x="324888" y="225258"/>
                  </a:lnTo>
                  <a:lnTo>
                    <a:pt x="324230" y="225805"/>
                  </a:lnTo>
                  <a:lnTo>
                    <a:pt x="322452" y="227583"/>
                  </a:lnTo>
                  <a:lnTo>
                    <a:pt x="356950" y="227583"/>
                  </a:lnTo>
                  <a:lnTo>
                    <a:pt x="348996" y="219709"/>
                  </a:lnTo>
                  <a:lnTo>
                    <a:pt x="352551" y="216153"/>
                  </a:lnTo>
                  <a:lnTo>
                    <a:pt x="355980" y="211962"/>
                  </a:lnTo>
                  <a:lnTo>
                    <a:pt x="360044" y="208660"/>
                  </a:lnTo>
                  <a:lnTo>
                    <a:pt x="366394" y="203326"/>
                  </a:lnTo>
                  <a:lnTo>
                    <a:pt x="392118" y="203326"/>
                  </a:lnTo>
                  <a:lnTo>
                    <a:pt x="390794" y="200965"/>
                  </a:lnTo>
                  <a:lnTo>
                    <a:pt x="378110" y="193484"/>
                  </a:lnTo>
                  <a:lnTo>
                    <a:pt x="363378" y="193147"/>
                  </a:lnTo>
                  <a:close/>
                </a:path>
                <a:path w="399415" h="398144">
                  <a:moveTo>
                    <a:pt x="77088" y="23113"/>
                  </a:moveTo>
                  <a:lnTo>
                    <a:pt x="64007" y="23113"/>
                  </a:lnTo>
                  <a:lnTo>
                    <a:pt x="64134" y="24002"/>
                  </a:lnTo>
                  <a:lnTo>
                    <a:pt x="64388" y="24891"/>
                  </a:lnTo>
                  <a:lnTo>
                    <a:pt x="64388" y="60705"/>
                  </a:lnTo>
                  <a:lnTo>
                    <a:pt x="64515" y="63500"/>
                  </a:lnTo>
                  <a:lnTo>
                    <a:pt x="63626" y="64388"/>
                  </a:lnTo>
                  <a:lnTo>
                    <a:pt x="77088" y="64388"/>
                  </a:lnTo>
                  <a:lnTo>
                    <a:pt x="77088" y="231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81926" y="522731"/>
              <a:ext cx="269621" cy="348853"/>
            </a:xfrm>
            <a:prstGeom prst="rect">
              <a:avLst/>
            </a:prstGeom>
          </p:spPr>
        </p:pic>
      </p:grpSp>
      <p:sp>
        <p:nvSpPr>
          <p:cNvPr id="26" name="object 2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85">
              <a:lnSpc>
                <a:spcPts val="760"/>
              </a:lnSpc>
            </a:pPr>
            <a:r>
              <a:rPr spc="-5" dirty="0"/>
              <a:t>33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10043" y="7951658"/>
            <a:ext cx="114300" cy="18942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760"/>
              </a:lnSpc>
            </a:pP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o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c</a:t>
            </a:r>
            <a:r>
              <a:rPr sz="700" spc="114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a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204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2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e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a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r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12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g</a:t>
            </a:r>
            <a:r>
              <a:rPr sz="700" spc="2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21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C</a:t>
            </a:r>
            <a:r>
              <a:rPr sz="700" spc="9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o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m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m</a:t>
            </a:r>
            <a:r>
              <a:rPr sz="700" spc="9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u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t</a:t>
            </a:r>
            <a:r>
              <a:rPr sz="700" spc="12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e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s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107681" y="9986987"/>
            <a:ext cx="311150" cy="179705"/>
            <a:chOff x="7107681" y="9986987"/>
            <a:chExt cx="311150" cy="17970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01197" y="10028970"/>
              <a:ext cx="131230" cy="13123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107681" y="9986987"/>
              <a:ext cx="311150" cy="179705"/>
            </a:xfrm>
            <a:custGeom>
              <a:avLst/>
              <a:gdLst/>
              <a:ahLst/>
              <a:cxnLst/>
              <a:rect l="l" t="t" r="r" b="b"/>
              <a:pathLst>
                <a:path w="311150" h="179704">
                  <a:moveTo>
                    <a:pt x="306704" y="0"/>
                  </a:moveTo>
                  <a:lnTo>
                    <a:pt x="302768" y="1054"/>
                  </a:lnTo>
                  <a:lnTo>
                    <a:pt x="302514" y="63"/>
                  </a:lnTo>
                  <a:lnTo>
                    <a:pt x="302385" y="12047"/>
                  </a:lnTo>
                  <a:lnTo>
                    <a:pt x="303291" y="25833"/>
                  </a:lnTo>
                  <a:lnTo>
                    <a:pt x="304889" y="39630"/>
                  </a:lnTo>
                  <a:lnTo>
                    <a:pt x="306832" y="51650"/>
                  </a:lnTo>
                  <a:lnTo>
                    <a:pt x="302011" y="71757"/>
                  </a:lnTo>
                  <a:lnTo>
                    <a:pt x="286369" y="91803"/>
                  </a:lnTo>
                  <a:lnTo>
                    <a:pt x="268416" y="107927"/>
                  </a:lnTo>
                  <a:lnTo>
                    <a:pt x="256667" y="116268"/>
                  </a:lnTo>
                  <a:lnTo>
                    <a:pt x="254253" y="117411"/>
                  </a:lnTo>
                  <a:lnTo>
                    <a:pt x="247776" y="124447"/>
                  </a:lnTo>
                  <a:lnTo>
                    <a:pt x="211665" y="154731"/>
                  </a:lnTo>
                  <a:lnTo>
                    <a:pt x="161101" y="174393"/>
                  </a:lnTo>
                  <a:lnTo>
                    <a:pt x="134635" y="171699"/>
                  </a:lnTo>
                  <a:lnTo>
                    <a:pt x="114004" y="161215"/>
                  </a:lnTo>
                  <a:lnTo>
                    <a:pt x="101219" y="146316"/>
                  </a:lnTo>
                  <a:lnTo>
                    <a:pt x="89308" y="130560"/>
                  </a:lnTo>
                  <a:lnTo>
                    <a:pt x="73183" y="118210"/>
                  </a:lnTo>
                  <a:lnTo>
                    <a:pt x="55106" y="109553"/>
                  </a:lnTo>
                  <a:lnTo>
                    <a:pt x="37338" y="104876"/>
                  </a:lnTo>
                  <a:lnTo>
                    <a:pt x="27481" y="101362"/>
                  </a:lnTo>
                  <a:lnTo>
                    <a:pt x="18684" y="95038"/>
                  </a:lnTo>
                  <a:lnTo>
                    <a:pt x="11245" y="87465"/>
                  </a:lnTo>
                  <a:lnTo>
                    <a:pt x="5461" y="80200"/>
                  </a:lnTo>
                  <a:lnTo>
                    <a:pt x="0" y="81648"/>
                  </a:lnTo>
                  <a:lnTo>
                    <a:pt x="36068" y="109969"/>
                  </a:lnTo>
                  <a:lnTo>
                    <a:pt x="52792" y="114654"/>
                  </a:lnTo>
                  <a:lnTo>
                    <a:pt x="69850" y="122807"/>
                  </a:lnTo>
                  <a:lnTo>
                    <a:pt x="85002" y="134234"/>
                  </a:lnTo>
                  <a:lnTo>
                    <a:pt x="96012" y="148742"/>
                  </a:lnTo>
                  <a:lnTo>
                    <a:pt x="107517" y="162982"/>
                  </a:lnTo>
                  <a:lnTo>
                    <a:pt x="125761" y="174072"/>
                  </a:lnTo>
                  <a:lnTo>
                    <a:pt x="149197" y="179514"/>
                  </a:lnTo>
                  <a:lnTo>
                    <a:pt x="176275" y="176809"/>
                  </a:lnTo>
                  <a:lnTo>
                    <a:pt x="213582" y="159407"/>
                  </a:lnTo>
                  <a:lnTo>
                    <a:pt x="253746" y="124968"/>
                  </a:lnTo>
                  <a:lnTo>
                    <a:pt x="256159" y="122199"/>
                  </a:lnTo>
                  <a:lnTo>
                    <a:pt x="258064" y="121678"/>
                  </a:lnTo>
                  <a:lnTo>
                    <a:pt x="269624" y="113625"/>
                  </a:lnTo>
                  <a:lnTo>
                    <a:pt x="288829" y="96753"/>
                  </a:lnTo>
                  <a:lnTo>
                    <a:pt x="305891" y="74821"/>
                  </a:lnTo>
                  <a:lnTo>
                    <a:pt x="311023" y="51587"/>
                  </a:lnTo>
                  <a:lnTo>
                    <a:pt x="308544" y="35995"/>
                  </a:lnTo>
                  <a:lnTo>
                    <a:pt x="307101" y="21512"/>
                  </a:lnTo>
                  <a:lnTo>
                    <a:pt x="306540" y="9169"/>
                  </a:lnTo>
                  <a:lnTo>
                    <a:pt x="3067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0513" y="9993781"/>
              <a:ext cx="230711" cy="152552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0" y="0"/>
            <a:ext cx="2169160" cy="10690860"/>
            <a:chOff x="0" y="0"/>
            <a:chExt cx="2169160" cy="10690860"/>
          </a:xfrm>
        </p:grpSpPr>
        <p:sp>
          <p:nvSpPr>
            <p:cNvPr id="8" name="object 8"/>
            <p:cNvSpPr/>
            <p:nvPr/>
          </p:nvSpPr>
          <p:spPr>
            <a:xfrm>
              <a:off x="0" y="0"/>
              <a:ext cx="346075" cy="10690860"/>
            </a:xfrm>
            <a:custGeom>
              <a:avLst/>
              <a:gdLst/>
              <a:ahLst/>
              <a:cxnLst/>
              <a:rect l="l" t="t" r="r" b="b"/>
              <a:pathLst>
                <a:path w="346075" h="10690860">
                  <a:moveTo>
                    <a:pt x="345948" y="0"/>
                  </a:moveTo>
                  <a:lnTo>
                    <a:pt x="0" y="0"/>
                  </a:lnTo>
                  <a:lnTo>
                    <a:pt x="0" y="10690859"/>
                  </a:lnTo>
                  <a:lnTo>
                    <a:pt x="345948" y="10690859"/>
                  </a:lnTo>
                  <a:lnTo>
                    <a:pt x="345948" y="0"/>
                  </a:lnTo>
                  <a:close/>
                </a:path>
              </a:pathLst>
            </a:custGeom>
            <a:solidFill>
              <a:srgbClr val="354F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3559314"/>
              <a:ext cx="1183005" cy="3337560"/>
            </a:xfrm>
            <a:custGeom>
              <a:avLst/>
              <a:gdLst/>
              <a:ahLst/>
              <a:cxnLst/>
              <a:rect l="l" t="t" r="r" b="b"/>
              <a:pathLst>
                <a:path w="1183005" h="3337559">
                  <a:moveTo>
                    <a:pt x="260604" y="1830438"/>
                  </a:moveTo>
                  <a:lnTo>
                    <a:pt x="257517" y="1787461"/>
                  </a:lnTo>
                  <a:lnTo>
                    <a:pt x="248285" y="1744992"/>
                  </a:lnTo>
                  <a:lnTo>
                    <a:pt x="232879" y="1703527"/>
                  </a:lnTo>
                  <a:lnTo>
                    <a:pt x="211328" y="1663598"/>
                  </a:lnTo>
                  <a:lnTo>
                    <a:pt x="183616" y="1625714"/>
                  </a:lnTo>
                  <a:lnTo>
                    <a:pt x="149745" y="1590408"/>
                  </a:lnTo>
                  <a:lnTo>
                    <a:pt x="104838" y="1541284"/>
                  </a:lnTo>
                  <a:lnTo>
                    <a:pt x="65913" y="1488160"/>
                  </a:lnTo>
                  <a:lnTo>
                    <a:pt x="32537" y="1432115"/>
                  </a:lnTo>
                  <a:lnTo>
                    <a:pt x="4279" y="1374228"/>
                  </a:lnTo>
                  <a:lnTo>
                    <a:pt x="0" y="1363535"/>
                  </a:lnTo>
                  <a:lnTo>
                    <a:pt x="0" y="1488757"/>
                  </a:lnTo>
                  <a:lnTo>
                    <a:pt x="25654" y="1529613"/>
                  </a:lnTo>
                  <a:lnTo>
                    <a:pt x="66255" y="1583131"/>
                  </a:lnTo>
                  <a:lnTo>
                    <a:pt x="112801" y="1633461"/>
                  </a:lnTo>
                  <a:lnTo>
                    <a:pt x="146100" y="1671447"/>
                  </a:lnTo>
                  <a:lnTo>
                    <a:pt x="171869" y="1711452"/>
                  </a:lnTo>
                  <a:lnTo>
                    <a:pt x="189776" y="1753514"/>
                  </a:lnTo>
                  <a:lnTo>
                    <a:pt x="199466" y="1797621"/>
                  </a:lnTo>
                  <a:lnTo>
                    <a:pt x="200609" y="1843798"/>
                  </a:lnTo>
                  <a:lnTo>
                    <a:pt x="192862" y="1892033"/>
                  </a:lnTo>
                  <a:lnTo>
                    <a:pt x="179539" y="1936978"/>
                  </a:lnTo>
                  <a:lnTo>
                    <a:pt x="160223" y="1980907"/>
                  </a:lnTo>
                  <a:lnTo>
                    <a:pt x="135636" y="2023452"/>
                  </a:lnTo>
                  <a:lnTo>
                    <a:pt x="106502" y="2064232"/>
                  </a:lnTo>
                  <a:lnTo>
                    <a:pt x="73533" y="2102840"/>
                  </a:lnTo>
                  <a:lnTo>
                    <a:pt x="37452" y="2138896"/>
                  </a:lnTo>
                  <a:lnTo>
                    <a:pt x="0" y="2171141"/>
                  </a:lnTo>
                  <a:lnTo>
                    <a:pt x="0" y="2246719"/>
                  </a:lnTo>
                  <a:lnTo>
                    <a:pt x="59728" y="2201583"/>
                  </a:lnTo>
                  <a:lnTo>
                    <a:pt x="98171" y="2166569"/>
                  </a:lnTo>
                  <a:lnTo>
                    <a:pt x="134175" y="2128596"/>
                  </a:lnTo>
                  <a:lnTo>
                    <a:pt x="167081" y="2087968"/>
                  </a:lnTo>
                  <a:lnTo>
                    <a:pt x="196227" y="2044928"/>
                  </a:lnTo>
                  <a:lnTo>
                    <a:pt x="220941" y="1999780"/>
                  </a:lnTo>
                  <a:lnTo>
                    <a:pt x="240563" y="1952790"/>
                  </a:lnTo>
                  <a:lnTo>
                    <a:pt x="254444" y="1904225"/>
                  </a:lnTo>
                  <a:lnTo>
                    <a:pt x="260502" y="1848916"/>
                  </a:lnTo>
                  <a:lnTo>
                    <a:pt x="260604" y="1830438"/>
                  </a:lnTo>
                  <a:close/>
                </a:path>
                <a:path w="1183005" h="3337559">
                  <a:moveTo>
                    <a:pt x="925068" y="2076437"/>
                  </a:moveTo>
                  <a:lnTo>
                    <a:pt x="922794" y="2036559"/>
                  </a:lnTo>
                  <a:lnTo>
                    <a:pt x="916012" y="1994966"/>
                  </a:lnTo>
                  <a:lnTo>
                    <a:pt x="904773" y="1951748"/>
                  </a:lnTo>
                  <a:lnTo>
                    <a:pt x="889127" y="1907019"/>
                  </a:lnTo>
                  <a:lnTo>
                    <a:pt x="869124" y="1860867"/>
                  </a:lnTo>
                  <a:lnTo>
                    <a:pt x="844816" y="1813407"/>
                  </a:lnTo>
                  <a:lnTo>
                    <a:pt x="816241" y="1764715"/>
                  </a:lnTo>
                  <a:lnTo>
                    <a:pt x="783475" y="1714906"/>
                  </a:lnTo>
                  <a:lnTo>
                    <a:pt x="746556" y="1664068"/>
                  </a:lnTo>
                  <a:lnTo>
                    <a:pt x="680237" y="1575854"/>
                  </a:lnTo>
                  <a:lnTo>
                    <a:pt x="621004" y="1495450"/>
                  </a:lnTo>
                  <a:lnTo>
                    <a:pt x="568452" y="1422387"/>
                  </a:lnTo>
                  <a:lnTo>
                    <a:pt x="522185" y="1356207"/>
                  </a:lnTo>
                  <a:lnTo>
                    <a:pt x="481812" y="1296441"/>
                  </a:lnTo>
                  <a:lnTo>
                    <a:pt x="446951" y="1242618"/>
                  </a:lnTo>
                  <a:lnTo>
                    <a:pt x="417195" y="1194257"/>
                  </a:lnTo>
                  <a:lnTo>
                    <a:pt x="392163" y="1150912"/>
                  </a:lnTo>
                  <a:lnTo>
                    <a:pt x="371449" y="1112088"/>
                  </a:lnTo>
                  <a:lnTo>
                    <a:pt x="354660" y="1077353"/>
                  </a:lnTo>
                  <a:lnTo>
                    <a:pt x="331317" y="1018184"/>
                  </a:lnTo>
                  <a:lnTo>
                    <a:pt x="318985" y="969683"/>
                  </a:lnTo>
                  <a:lnTo>
                    <a:pt x="314502" y="928090"/>
                  </a:lnTo>
                  <a:lnTo>
                    <a:pt x="314236" y="908710"/>
                  </a:lnTo>
                  <a:lnTo>
                    <a:pt x="314744" y="889647"/>
                  </a:lnTo>
                  <a:lnTo>
                    <a:pt x="315658" y="870445"/>
                  </a:lnTo>
                  <a:lnTo>
                    <a:pt x="315658" y="851903"/>
                  </a:lnTo>
                  <a:lnTo>
                    <a:pt x="314426" y="784707"/>
                  </a:lnTo>
                  <a:lnTo>
                    <a:pt x="309562" y="743813"/>
                  </a:lnTo>
                  <a:lnTo>
                    <a:pt x="301371" y="699477"/>
                  </a:lnTo>
                  <a:lnTo>
                    <a:pt x="289496" y="652767"/>
                  </a:lnTo>
                  <a:lnTo>
                    <a:pt x="273558" y="604774"/>
                  </a:lnTo>
                  <a:lnTo>
                    <a:pt x="253174" y="556552"/>
                  </a:lnTo>
                  <a:lnTo>
                    <a:pt x="228003" y="509181"/>
                  </a:lnTo>
                  <a:lnTo>
                    <a:pt x="197650" y="463715"/>
                  </a:lnTo>
                  <a:lnTo>
                    <a:pt x="161772" y="421246"/>
                  </a:lnTo>
                  <a:lnTo>
                    <a:pt x="123659" y="387007"/>
                  </a:lnTo>
                  <a:lnTo>
                    <a:pt x="83083" y="358127"/>
                  </a:lnTo>
                  <a:lnTo>
                    <a:pt x="39814" y="334746"/>
                  </a:lnTo>
                  <a:lnTo>
                    <a:pt x="0" y="319405"/>
                  </a:lnTo>
                  <a:lnTo>
                    <a:pt x="0" y="388327"/>
                  </a:lnTo>
                  <a:lnTo>
                    <a:pt x="41389" y="407123"/>
                  </a:lnTo>
                  <a:lnTo>
                    <a:pt x="82334" y="433057"/>
                  </a:lnTo>
                  <a:lnTo>
                    <a:pt x="118681" y="464299"/>
                  </a:lnTo>
                  <a:lnTo>
                    <a:pt x="152717" y="503732"/>
                  </a:lnTo>
                  <a:lnTo>
                    <a:pt x="181229" y="547255"/>
                  </a:lnTo>
                  <a:lnTo>
                    <a:pt x="204635" y="593521"/>
                  </a:lnTo>
                  <a:lnTo>
                    <a:pt x="223316" y="641159"/>
                  </a:lnTo>
                  <a:lnTo>
                    <a:pt x="237693" y="688784"/>
                  </a:lnTo>
                  <a:lnTo>
                    <a:pt x="248170" y="735050"/>
                  </a:lnTo>
                  <a:lnTo>
                    <a:pt x="255155" y="778573"/>
                  </a:lnTo>
                  <a:lnTo>
                    <a:pt x="259041" y="817981"/>
                  </a:lnTo>
                  <a:lnTo>
                    <a:pt x="260261" y="851903"/>
                  </a:lnTo>
                  <a:lnTo>
                    <a:pt x="260261" y="870445"/>
                  </a:lnTo>
                  <a:lnTo>
                    <a:pt x="259346" y="892467"/>
                  </a:lnTo>
                  <a:lnTo>
                    <a:pt x="258851" y="914146"/>
                  </a:lnTo>
                  <a:lnTo>
                    <a:pt x="260667" y="958494"/>
                  </a:lnTo>
                  <a:lnTo>
                    <a:pt x="268960" y="1007414"/>
                  </a:lnTo>
                  <a:lnTo>
                    <a:pt x="286931" y="1064806"/>
                  </a:lnTo>
                  <a:lnTo>
                    <a:pt x="317842" y="1134605"/>
                  </a:lnTo>
                  <a:lnTo>
                    <a:pt x="339140" y="1175385"/>
                  </a:lnTo>
                  <a:lnTo>
                    <a:pt x="364896" y="1220736"/>
                  </a:lnTo>
                  <a:lnTo>
                    <a:pt x="395490" y="1271143"/>
                  </a:lnTo>
                  <a:lnTo>
                    <a:pt x="431342" y="1327099"/>
                  </a:lnTo>
                  <a:lnTo>
                    <a:pt x="472833" y="1389087"/>
                  </a:lnTo>
                  <a:lnTo>
                    <a:pt x="520395" y="1457617"/>
                  </a:lnTo>
                  <a:lnTo>
                    <a:pt x="574421" y="1533156"/>
                  </a:lnTo>
                  <a:lnTo>
                    <a:pt x="635304" y="1616202"/>
                  </a:lnTo>
                  <a:lnTo>
                    <a:pt x="703465" y="1707248"/>
                  </a:lnTo>
                  <a:lnTo>
                    <a:pt x="743165" y="1761858"/>
                  </a:lnTo>
                  <a:lnTo>
                    <a:pt x="777328" y="1814880"/>
                  </a:lnTo>
                  <a:lnTo>
                    <a:pt x="805954" y="1866214"/>
                  </a:lnTo>
                  <a:lnTo>
                    <a:pt x="829030" y="1915731"/>
                  </a:lnTo>
                  <a:lnTo>
                    <a:pt x="846582" y="1963331"/>
                  </a:lnTo>
                  <a:lnTo>
                    <a:pt x="858583" y="2008911"/>
                  </a:lnTo>
                  <a:lnTo>
                    <a:pt x="865047" y="2052332"/>
                  </a:lnTo>
                  <a:lnTo>
                    <a:pt x="865974" y="2093506"/>
                  </a:lnTo>
                  <a:lnTo>
                    <a:pt x="861352" y="2132317"/>
                  </a:lnTo>
                  <a:lnTo>
                    <a:pt x="831799" y="2209330"/>
                  </a:lnTo>
                  <a:lnTo>
                    <a:pt x="805510" y="2246274"/>
                  </a:lnTo>
                  <a:lnTo>
                    <a:pt x="773303" y="2279688"/>
                  </a:lnTo>
                  <a:lnTo>
                    <a:pt x="736155" y="2309761"/>
                  </a:lnTo>
                  <a:lnTo>
                    <a:pt x="695032" y="2336723"/>
                  </a:lnTo>
                  <a:lnTo>
                    <a:pt x="650925" y="2360752"/>
                  </a:lnTo>
                  <a:lnTo>
                    <a:pt x="604799" y="2382062"/>
                  </a:lnTo>
                  <a:lnTo>
                    <a:pt x="557631" y="2400846"/>
                  </a:lnTo>
                  <a:lnTo>
                    <a:pt x="510387" y="2417318"/>
                  </a:lnTo>
                  <a:lnTo>
                    <a:pt x="464058" y="2431669"/>
                  </a:lnTo>
                  <a:lnTo>
                    <a:pt x="419620" y="2444102"/>
                  </a:lnTo>
                  <a:lnTo>
                    <a:pt x="378028" y="2454833"/>
                  </a:lnTo>
                  <a:lnTo>
                    <a:pt x="340283" y="2464041"/>
                  </a:lnTo>
                  <a:lnTo>
                    <a:pt x="321818" y="2470137"/>
                  </a:lnTo>
                  <a:lnTo>
                    <a:pt x="281406" y="2478316"/>
                  </a:lnTo>
                  <a:lnTo>
                    <a:pt x="243319" y="2484742"/>
                  </a:lnTo>
                  <a:lnTo>
                    <a:pt x="132803" y="2500490"/>
                  </a:lnTo>
                  <a:lnTo>
                    <a:pt x="93611" y="2507323"/>
                  </a:lnTo>
                  <a:lnTo>
                    <a:pt x="55956" y="2516365"/>
                  </a:lnTo>
                  <a:lnTo>
                    <a:pt x="19342" y="2528735"/>
                  </a:lnTo>
                  <a:lnTo>
                    <a:pt x="0" y="2537739"/>
                  </a:lnTo>
                  <a:lnTo>
                    <a:pt x="0" y="2608122"/>
                  </a:lnTo>
                  <a:lnTo>
                    <a:pt x="23850" y="2595461"/>
                  </a:lnTo>
                  <a:lnTo>
                    <a:pt x="59626" y="2582037"/>
                  </a:lnTo>
                  <a:lnTo>
                    <a:pt x="97078" y="2572105"/>
                  </a:lnTo>
                  <a:lnTo>
                    <a:pt x="137007" y="2564053"/>
                  </a:lnTo>
                  <a:lnTo>
                    <a:pt x="180238" y="2556243"/>
                  </a:lnTo>
                  <a:lnTo>
                    <a:pt x="213804" y="2551480"/>
                  </a:lnTo>
                  <a:lnTo>
                    <a:pt x="250253" y="2545550"/>
                  </a:lnTo>
                  <a:lnTo>
                    <a:pt x="290169" y="2537282"/>
                  </a:lnTo>
                  <a:lnTo>
                    <a:pt x="334124" y="2525509"/>
                  </a:lnTo>
                  <a:lnTo>
                    <a:pt x="352602" y="2519413"/>
                  </a:lnTo>
                  <a:lnTo>
                    <a:pt x="390245" y="2510891"/>
                  </a:lnTo>
                  <a:lnTo>
                    <a:pt x="431419" y="2500998"/>
                  </a:lnTo>
                  <a:lnTo>
                    <a:pt x="475310" y="2489492"/>
                  </a:lnTo>
                  <a:lnTo>
                    <a:pt x="521106" y="2476131"/>
                  </a:lnTo>
                  <a:lnTo>
                    <a:pt x="568020" y="2460675"/>
                  </a:lnTo>
                  <a:lnTo>
                    <a:pt x="615213" y="2442883"/>
                  </a:lnTo>
                  <a:lnTo>
                    <a:pt x="661911" y="2422499"/>
                  </a:lnTo>
                  <a:lnTo>
                    <a:pt x="707288" y="2399296"/>
                  </a:lnTo>
                  <a:lnTo>
                    <a:pt x="750531" y="2373033"/>
                  </a:lnTo>
                  <a:lnTo>
                    <a:pt x="790841" y="2343454"/>
                  </a:lnTo>
                  <a:lnTo>
                    <a:pt x="827417" y="2310320"/>
                  </a:lnTo>
                  <a:lnTo>
                    <a:pt x="859434" y="2273389"/>
                  </a:lnTo>
                  <a:lnTo>
                    <a:pt x="886091" y="2232431"/>
                  </a:lnTo>
                  <a:lnTo>
                    <a:pt x="906602" y="2187181"/>
                  </a:lnTo>
                  <a:lnTo>
                    <a:pt x="920445" y="2134095"/>
                  </a:lnTo>
                  <a:lnTo>
                    <a:pt x="923912" y="2106714"/>
                  </a:lnTo>
                  <a:lnTo>
                    <a:pt x="925068" y="2076437"/>
                  </a:lnTo>
                  <a:close/>
                </a:path>
                <a:path w="1183005" h="3337559">
                  <a:moveTo>
                    <a:pt x="1182636" y="1977377"/>
                  </a:moveTo>
                  <a:lnTo>
                    <a:pt x="1181481" y="1926513"/>
                  </a:lnTo>
                  <a:lnTo>
                    <a:pt x="1178013" y="1875066"/>
                  </a:lnTo>
                  <a:lnTo>
                    <a:pt x="1172235" y="1822450"/>
                  </a:lnTo>
                  <a:lnTo>
                    <a:pt x="1164170" y="1768081"/>
                  </a:lnTo>
                  <a:lnTo>
                    <a:pt x="1150340" y="1696974"/>
                  </a:lnTo>
                  <a:lnTo>
                    <a:pt x="1135024" y="1629105"/>
                  </a:lnTo>
                  <a:lnTo>
                    <a:pt x="1118425" y="1564449"/>
                  </a:lnTo>
                  <a:lnTo>
                    <a:pt x="1100696" y="1502943"/>
                  </a:lnTo>
                  <a:lnTo>
                    <a:pt x="1082027" y="1444510"/>
                  </a:lnTo>
                  <a:lnTo>
                    <a:pt x="1062596" y="1389100"/>
                  </a:lnTo>
                  <a:lnTo>
                    <a:pt x="1042593" y="1336649"/>
                  </a:lnTo>
                  <a:lnTo>
                    <a:pt x="1022184" y="1287094"/>
                  </a:lnTo>
                  <a:lnTo>
                    <a:pt x="1001572" y="1240383"/>
                  </a:lnTo>
                  <a:lnTo>
                    <a:pt x="980909" y="1196454"/>
                  </a:lnTo>
                  <a:lnTo>
                    <a:pt x="960399" y="1155255"/>
                  </a:lnTo>
                  <a:lnTo>
                    <a:pt x="940206" y="1116698"/>
                  </a:lnTo>
                  <a:lnTo>
                    <a:pt x="920508" y="1080757"/>
                  </a:lnTo>
                  <a:lnTo>
                    <a:pt x="901509" y="1047343"/>
                  </a:lnTo>
                  <a:lnTo>
                    <a:pt x="866267" y="987907"/>
                  </a:lnTo>
                  <a:lnTo>
                    <a:pt x="828763" y="927188"/>
                  </a:lnTo>
                  <a:lnTo>
                    <a:pt x="811174" y="897204"/>
                  </a:lnTo>
                  <a:lnTo>
                    <a:pt x="799350" y="871804"/>
                  </a:lnTo>
                  <a:lnTo>
                    <a:pt x="795032" y="851014"/>
                  </a:lnTo>
                  <a:lnTo>
                    <a:pt x="791451" y="837755"/>
                  </a:lnTo>
                  <a:lnTo>
                    <a:pt x="776846" y="793343"/>
                  </a:lnTo>
                  <a:lnTo>
                    <a:pt x="752729" y="729005"/>
                  </a:lnTo>
                  <a:lnTo>
                    <a:pt x="737260" y="690816"/>
                  </a:lnTo>
                  <a:lnTo>
                    <a:pt x="719582" y="649389"/>
                  </a:lnTo>
                  <a:lnTo>
                    <a:pt x="699782" y="605307"/>
                  </a:lnTo>
                  <a:lnTo>
                    <a:pt x="677900" y="559142"/>
                  </a:lnTo>
                  <a:lnTo>
                    <a:pt x="654024" y="511505"/>
                  </a:lnTo>
                  <a:lnTo>
                    <a:pt x="628180" y="462940"/>
                  </a:lnTo>
                  <a:lnTo>
                    <a:pt x="600468" y="414058"/>
                  </a:lnTo>
                  <a:lnTo>
                    <a:pt x="570915" y="365429"/>
                  </a:lnTo>
                  <a:lnTo>
                    <a:pt x="539597" y="317652"/>
                  </a:lnTo>
                  <a:lnTo>
                    <a:pt x="506577" y="271284"/>
                  </a:lnTo>
                  <a:lnTo>
                    <a:pt x="471919" y="226910"/>
                  </a:lnTo>
                  <a:lnTo>
                    <a:pt x="435673" y="185140"/>
                  </a:lnTo>
                  <a:lnTo>
                    <a:pt x="397916" y="146519"/>
                  </a:lnTo>
                  <a:lnTo>
                    <a:pt x="358698" y="111658"/>
                  </a:lnTo>
                  <a:lnTo>
                    <a:pt x="318084" y="81127"/>
                  </a:lnTo>
                  <a:lnTo>
                    <a:pt x="276136" y="55511"/>
                  </a:lnTo>
                  <a:lnTo>
                    <a:pt x="232918" y="35382"/>
                  </a:lnTo>
                  <a:lnTo>
                    <a:pt x="188480" y="21348"/>
                  </a:lnTo>
                  <a:lnTo>
                    <a:pt x="142900" y="13957"/>
                  </a:lnTo>
                  <a:lnTo>
                    <a:pt x="78625" y="8623"/>
                  </a:lnTo>
                  <a:lnTo>
                    <a:pt x="15290" y="1930"/>
                  </a:lnTo>
                  <a:lnTo>
                    <a:pt x="0" y="0"/>
                  </a:lnTo>
                  <a:lnTo>
                    <a:pt x="0" y="50355"/>
                  </a:lnTo>
                  <a:lnTo>
                    <a:pt x="36309" y="54610"/>
                  </a:lnTo>
                  <a:lnTo>
                    <a:pt x="85344" y="59524"/>
                  </a:lnTo>
                  <a:lnTo>
                    <a:pt x="130594" y="63233"/>
                  </a:lnTo>
                  <a:lnTo>
                    <a:pt x="172250" y="70421"/>
                  </a:lnTo>
                  <a:lnTo>
                    <a:pt x="213271" y="84785"/>
                  </a:lnTo>
                  <a:lnTo>
                    <a:pt x="253530" y="105664"/>
                  </a:lnTo>
                  <a:lnTo>
                    <a:pt x="292925" y="132397"/>
                  </a:lnTo>
                  <a:lnTo>
                    <a:pt x="331343" y="164312"/>
                  </a:lnTo>
                  <a:lnTo>
                    <a:pt x="368668" y="200748"/>
                  </a:lnTo>
                  <a:lnTo>
                    <a:pt x="404799" y="241007"/>
                  </a:lnTo>
                  <a:lnTo>
                    <a:pt x="439610" y="284454"/>
                  </a:lnTo>
                  <a:lnTo>
                    <a:pt x="473011" y="330403"/>
                  </a:lnTo>
                  <a:lnTo>
                    <a:pt x="504875" y="378180"/>
                  </a:lnTo>
                  <a:lnTo>
                    <a:pt x="535101" y="427126"/>
                  </a:lnTo>
                  <a:lnTo>
                    <a:pt x="563562" y="476567"/>
                  </a:lnTo>
                  <a:lnTo>
                    <a:pt x="590169" y="525830"/>
                  </a:lnTo>
                  <a:lnTo>
                    <a:pt x="614794" y="574255"/>
                  </a:lnTo>
                  <a:lnTo>
                    <a:pt x="637336" y="621169"/>
                  </a:lnTo>
                  <a:lnTo>
                    <a:pt x="657669" y="665911"/>
                  </a:lnTo>
                  <a:lnTo>
                    <a:pt x="675703" y="707783"/>
                  </a:lnTo>
                  <a:lnTo>
                    <a:pt x="691311" y="746150"/>
                  </a:lnTo>
                  <a:lnTo>
                    <a:pt x="714832" y="809637"/>
                  </a:lnTo>
                  <a:lnTo>
                    <a:pt x="727354" y="851014"/>
                  </a:lnTo>
                  <a:lnTo>
                    <a:pt x="735330" y="875525"/>
                  </a:lnTo>
                  <a:lnTo>
                    <a:pt x="749655" y="904087"/>
                  </a:lnTo>
                  <a:lnTo>
                    <a:pt x="769747" y="938441"/>
                  </a:lnTo>
                  <a:lnTo>
                    <a:pt x="810831" y="1006386"/>
                  </a:lnTo>
                  <a:lnTo>
                    <a:pt x="827760" y="1034707"/>
                  </a:lnTo>
                  <a:lnTo>
                    <a:pt x="864285" y="1098270"/>
                  </a:lnTo>
                  <a:lnTo>
                    <a:pt x="883551" y="1133640"/>
                  </a:lnTo>
                  <a:lnTo>
                    <a:pt x="903262" y="1171473"/>
                  </a:lnTo>
                  <a:lnTo>
                    <a:pt x="923277" y="1211846"/>
                  </a:lnTo>
                  <a:lnTo>
                    <a:pt x="943394" y="1254810"/>
                  </a:lnTo>
                  <a:lnTo>
                    <a:pt x="963472" y="1300429"/>
                  </a:lnTo>
                  <a:lnTo>
                    <a:pt x="983348" y="1348752"/>
                  </a:lnTo>
                  <a:lnTo>
                    <a:pt x="1002830" y="1399857"/>
                  </a:lnTo>
                  <a:lnTo>
                    <a:pt x="1021791" y="1453794"/>
                  </a:lnTo>
                  <a:lnTo>
                    <a:pt x="1040028" y="1510626"/>
                  </a:lnTo>
                  <a:lnTo>
                    <a:pt x="1057402" y="1570405"/>
                  </a:lnTo>
                  <a:lnTo>
                    <a:pt x="1073746" y="1633207"/>
                  </a:lnTo>
                  <a:lnTo>
                    <a:pt x="1088872" y="1699082"/>
                  </a:lnTo>
                  <a:lnTo>
                    <a:pt x="1102652" y="1768081"/>
                  </a:lnTo>
                  <a:lnTo>
                    <a:pt x="1112494" y="1828901"/>
                  </a:lnTo>
                  <a:lnTo>
                    <a:pt x="1118895" y="1888197"/>
                  </a:lnTo>
                  <a:lnTo>
                    <a:pt x="1121994" y="1945944"/>
                  </a:lnTo>
                  <a:lnTo>
                    <a:pt x="1121943" y="2002104"/>
                  </a:lnTo>
                  <a:lnTo>
                    <a:pt x="1118895" y="2056625"/>
                  </a:lnTo>
                  <a:lnTo>
                    <a:pt x="1112989" y="2109470"/>
                  </a:lnTo>
                  <a:lnTo>
                    <a:pt x="1104379" y="2160587"/>
                  </a:lnTo>
                  <a:lnTo>
                    <a:pt x="1093177" y="2210066"/>
                  </a:lnTo>
                  <a:lnTo>
                    <a:pt x="1079627" y="2257526"/>
                  </a:lnTo>
                  <a:lnTo>
                    <a:pt x="1063790" y="2303259"/>
                  </a:lnTo>
                  <a:lnTo>
                    <a:pt x="1045832" y="2347112"/>
                  </a:lnTo>
                  <a:lnTo>
                    <a:pt x="1025918" y="2389035"/>
                  </a:lnTo>
                  <a:lnTo>
                    <a:pt x="1004176" y="2428989"/>
                  </a:lnTo>
                  <a:lnTo>
                    <a:pt x="980770" y="2466949"/>
                  </a:lnTo>
                  <a:lnTo>
                    <a:pt x="955840" y="2502852"/>
                  </a:lnTo>
                  <a:lnTo>
                    <a:pt x="929538" y="2536672"/>
                  </a:lnTo>
                  <a:lnTo>
                    <a:pt x="902017" y="2568359"/>
                  </a:lnTo>
                  <a:lnTo>
                    <a:pt x="873417" y="2597874"/>
                  </a:lnTo>
                  <a:lnTo>
                    <a:pt x="843889" y="2625179"/>
                  </a:lnTo>
                  <a:lnTo>
                    <a:pt x="813574" y="2650236"/>
                  </a:lnTo>
                  <a:lnTo>
                    <a:pt x="782637" y="2672994"/>
                  </a:lnTo>
                  <a:lnTo>
                    <a:pt x="719442" y="2711475"/>
                  </a:lnTo>
                  <a:lnTo>
                    <a:pt x="655510" y="2740266"/>
                  </a:lnTo>
                  <a:lnTo>
                    <a:pt x="543814" y="2771610"/>
                  </a:lnTo>
                  <a:lnTo>
                    <a:pt x="496430" y="2787700"/>
                  </a:lnTo>
                  <a:lnTo>
                    <a:pt x="449948" y="2807093"/>
                  </a:lnTo>
                  <a:lnTo>
                    <a:pt x="404482" y="2829572"/>
                  </a:lnTo>
                  <a:lnTo>
                    <a:pt x="360121" y="2854883"/>
                  </a:lnTo>
                  <a:lnTo>
                    <a:pt x="316953" y="2882798"/>
                  </a:lnTo>
                  <a:lnTo>
                    <a:pt x="275094" y="2913075"/>
                  </a:lnTo>
                  <a:lnTo>
                    <a:pt x="234619" y="2945473"/>
                  </a:lnTo>
                  <a:lnTo>
                    <a:pt x="195630" y="2979763"/>
                  </a:lnTo>
                  <a:lnTo>
                    <a:pt x="158242" y="3015704"/>
                  </a:lnTo>
                  <a:lnTo>
                    <a:pt x="122529" y="3053067"/>
                  </a:lnTo>
                  <a:lnTo>
                    <a:pt x="88595" y="3091611"/>
                  </a:lnTo>
                  <a:lnTo>
                    <a:pt x="56540" y="3131096"/>
                  </a:lnTo>
                  <a:lnTo>
                    <a:pt x="26466" y="3171279"/>
                  </a:lnTo>
                  <a:lnTo>
                    <a:pt x="0" y="3209709"/>
                  </a:lnTo>
                  <a:lnTo>
                    <a:pt x="0" y="3337191"/>
                  </a:lnTo>
                  <a:lnTo>
                    <a:pt x="6273" y="3325812"/>
                  </a:lnTo>
                  <a:lnTo>
                    <a:pt x="30670" y="3285439"/>
                  </a:lnTo>
                  <a:lnTo>
                    <a:pt x="57277" y="3244977"/>
                  </a:lnTo>
                  <a:lnTo>
                    <a:pt x="85979" y="3204730"/>
                  </a:lnTo>
                  <a:lnTo>
                    <a:pt x="116687" y="3164954"/>
                  </a:lnTo>
                  <a:lnTo>
                    <a:pt x="149288" y="3125952"/>
                  </a:lnTo>
                  <a:lnTo>
                    <a:pt x="183692" y="3087979"/>
                  </a:lnTo>
                  <a:lnTo>
                    <a:pt x="219798" y="3051327"/>
                  </a:lnTo>
                  <a:lnTo>
                    <a:pt x="257492" y="3016275"/>
                  </a:lnTo>
                  <a:lnTo>
                    <a:pt x="296672" y="2983090"/>
                  </a:lnTo>
                  <a:lnTo>
                    <a:pt x="337261" y="2952077"/>
                  </a:lnTo>
                  <a:lnTo>
                    <a:pt x="379133" y="2923476"/>
                  </a:lnTo>
                  <a:lnTo>
                    <a:pt x="422186" y="2897594"/>
                  </a:lnTo>
                  <a:lnTo>
                    <a:pt x="466344" y="2874708"/>
                  </a:lnTo>
                  <a:lnTo>
                    <a:pt x="511479" y="2855087"/>
                  </a:lnTo>
                  <a:lnTo>
                    <a:pt x="557504" y="2839008"/>
                  </a:lnTo>
                  <a:lnTo>
                    <a:pt x="604316" y="2826753"/>
                  </a:lnTo>
                  <a:lnTo>
                    <a:pt x="639064" y="2818028"/>
                  </a:lnTo>
                  <a:lnTo>
                    <a:pt x="674204" y="2806357"/>
                  </a:lnTo>
                  <a:lnTo>
                    <a:pt x="709536" y="2791790"/>
                  </a:lnTo>
                  <a:lnTo>
                    <a:pt x="744893" y="2774378"/>
                  </a:lnTo>
                  <a:lnTo>
                    <a:pt x="780084" y="2754198"/>
                  </a:lnTo>
                  <a:lnTo>
                    <a:pt x="814946" y="2731287"/>
                  </a:lnTo>
                  <a:lnTo>
                    <a:pt x="849299" y="2705697"/>
                  </a:lnTo>
                  <a:lnTo>
                    <a:pt x="882942" y="2677490"/>
                  </a:lnTo>
                  <a:lnTo>
                    <a:pt x="915720" y="2646730"/>
                  </a:lnTo>
                  <a:lnTo>
                    <a:pt x="947445" y="2613444"/>
                  </a:lnTo>
                  <a:lnTo>
                    <a:pt x="977938" y="2577719"/>
                  </a:lnTo>
                  <a:lnTo>
                    <a:pt x="1007021" y="2539581"/>
                  </a:lnTo>
                  <a:lnTo>
                    <a:pt x="1034516" y="2499106"/>
                  </a:lnTo>
                  <a:lnTo>
                    <a:pt x="1060246" y="2456345"/>
                  </a:lnTo>
                  <a:lnTo>
                    <a:pt x="1084021" y="2411336"/>
                  </a:lnTo>
                  <a:lnTo>
                    <a:pt x="1105674" y="2364155"/>
                  </a:lnTo>
                  <a:lnTo>
                    <a:pt x="1125016" y="2314841"/>
                  </a:lnTo>
                  <a:lnTo>
                    <a:pt x="1141869" y="2263470"/>
                  </a:lnTo>
                  <a:lnTo>
                    <a:pt x="1156093" y="2209965"/>
                  </a:lnTo>
                  <a:lnTo>
                    <a:pt x="1167422" y="2154707"/>
                  </a:lnTo>
                  <a:lnTo>
                    <a:pt x="1175753" y="2097430"/>
                  </a:lnTo>
                  <a:lnTo>
                    <a:pt x="1180884" y="2038311"/>
                  </a:lnTo>
                  <a:lnTo>
                    <a:pt x="1182636" y="1977377"/>
                  </a:lnTo>
                  <a:close/>
                </a:path>
              </a:pathLst>
            </a:custGeom>
            <a:solidFill>
              <a:srgbClr val="EB73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45947" y="0"/>
              <a:ext cx="1823085" cy="10690860"/>
            </a:xfrm>
            <a:custGeom>
              <a:avLst/>
              <a:gdLst/>
              <a:ahLst/>
              <a:cxnLst/>
              <a:rect l="l" t="t" r="r" b="b"/>
              <a:pathLst>
                <a:path w="1823085" h="10690860">
                  <a:moveTo>
                    <a:pt x="1822704" y="0"/>
                  </a:moveTo>
                  <a:lnTo>
                    <a:pt x="0" y="0"/>
                  </a:lnTo>
                  <a:lnTo>
                    <a:pt x="0" y="10690860"/>
                  </a:lnTo>
                  <a:lnTo>
                    <a:pt x="1822704" y="10690860"/>
                  </a:lnTo>
                  <a:lnTo>
                    <a:pt x="18227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799287" y="2972561"/>
            <a:ext cx="2941955" cy="8032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240"/>
              </a:spcBef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Em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meados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2009,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Parceria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Roscommon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LEADER</a:t>
            </a:r>
            <a:r>
              <a:rPr sz="1100" spc="1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emitiu</a:t>
            </a:r>
            <a:r>
              <a:rPr sz="1100" spc="1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uma</a:t>
            </a:r>
            <a:r>
              <a:rPr sz="1100" spc="1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Convocatória</a:t>
            </a:r>
            <a:r>
              <a:rPr sz="1100" spc="1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LEADER</a:t>
            </a:r>
            <a:r>
              <a:rPr sz="1100" spc="1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dirigida </a:t>
            </a:r>
            <a:r>
              <a:rPr sz="1100" spc="-2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Projectos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Biodiversidade.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Castlecoote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Tidy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Towns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apresentou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um plano que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foi considerado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elegível</a:t>
            </a:r>
            <a:r>
              <a:rPr sz="1100" spc="114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em</a:t>
            </a:r>
            <a:r>
              <a:rPr sz="1100" spc="1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princípio,</a:t>
            </a:r>
            <a:r>
              <a:rPr sz="1100" spc="114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9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foram</a:t>
            </a:r>
            <a:r>
              <a:rPr sz="1100" spc="1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convidados</a:t>
            </a:r>
            <a:r>
              <a:rPr sz="1100" spc="1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99287" y="3734561"/>
            <a:ext cx="294068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75970" algn="l"/>
                <a:tab pos="1172210" algn="l"/>
                <a:tab pos="1995805" algn="l"/>
                <a:tab pos="2670810" algn="l"/>
              </a:tabLst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rese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n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tar	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u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ma	ca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d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i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d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atu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r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	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c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m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p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l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ta	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ara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99287" y="3886961"/>
            <a:ext cx="13506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financiamento</a:t>
            </a:r>
            <a:r>
              <a:rPr sz="1100" spc="-5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LEADER.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99287" y="4191761"/>
            <a:ext cx="14649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Os</a:t>
            </a:r>
            <a:r>
              <a:rPr sz="1100" b="1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resultados</a:t>
            </a:r>
            <a:r>
              <a:rPr sz="1100" b="1" spc="-2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do</a:t>
            </a:r>
            <a:r>
              <a:rPr sz="1100" b="1" spc="-2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estudo: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99287" y="4344161"/>
            <a:ext cx="2940050" cy="34607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241300" marR="5080" indent="-228600">
              <a:lnSpc>
                <a:spcPct val="87000"/>
              </a:lnSpc>
              <a:spcBef>
                <a:spcPts val="20"/>
              </a:spcBef>
            </a:pPr>
            <a:r>
              <a:rPr sz="1400" spc="5" dirty="0">
                <a:solidFill>
                  <a:srgbClr val="EB7339"/>
                </a:solidFill>
                <a:latin typeface="Calibri"/>
                <a:cs typeface="Calibri"/>
              </a:rPr>
              <a:t>1.</a:t>
            </a:r>
            <a:r>
              <a:rPr sz="1400" spc="8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Forneceram</a:t>
            </a:r>
            <a:r>
              <a:rPr sz="1100" spc="5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uma</a:t>
            </a:r>
            <a:r>
              <a:rPr sz="1100" spc="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análise</a:t>
            </a:r>
            <a:r>
              <a:rPr sz="1100" spc="5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abrangente</a:t>
            </a:r>
            <a:r>
              <a:rPr sz="1100" spc="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da</a:t>
            </a:r>
            <a:r>
              <a:rPr sz="1100" spc="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flora</a:t>
            </a:r>
            <a:r>
              <a:rPr sz="1100" spc="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fauna</a:t>
            </a:r>
            <a:r>
              <a:rPr sz="1100" spc="2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do</a:t>
            </a:r>
            <a:r>
              <a:rPr sz="1100" spc="2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Pântano</a:t>
            </a:r>
            <a:r>
              <a:rPr sz="1100" spc="2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spc="2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Castlecoote</a:t>
            </a:r>
            <a:r>
              <a:rPr sz="1100" spc="2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(secções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27887" y="4648961"/>
            <a:ext cx="833119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selecionadas);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27887" y="5258815"/>
            <a:ext cx="2713355" cy="3460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1200"/>
              </a:lnSpc>
              <a:spcBef>
                <a:spcPts val="240"/>
              </a:spcBef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comunicação</a:t>
            </a:r>
            <a:r>
              <a:rPr sz="1100" spc="10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impressos</a:t>
            </a:r>
            <a:r>
              <a:rPr sz="1100" spc="1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114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digitais</a:t>
            </a:r>
            <a:r>
              <a:rPr sz="1100" spc="1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para</a:t>
            </a:r>
            <a:r>
              <a:rPr sz="1100" spc="114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escolas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9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outras</a:t>
            </a:r>
            <a:r>
              <a:rPr sz="1100" spc="8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organizações</a:t>
            </a:r>
            <a:r>
              <a:rPr sz="1100" spc="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para</a:t>
            </a:r>
            <a:r>
              <a:rPr sz="1100" spc="8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fins</a:t>
            </a:r>
            <a:r>
              <a:rPr sz="1100" spc="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spc="9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educação</a:t>
            </a:r>
            <a:r>
              <a:rPr sz="1100" spc="9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27887" y="5563615"/>
            <a:ext cx="60896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or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açã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;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99287" y="5716015"/>
            <a:ext cx="2940685" cy="65087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241300" marR="5715" indent="-228600">
              <a:lnSpc>
                <a:spcPct val="87000"/>
              </a:lnSpc>
              <a:spcBef>
                <a:spcPts val="20"/>
              </a:spcBef>
            </a:pPr>
            <a:r>
              <a:rPr sz="1400" spc="5" dirty="0">
                <a:solidFill>
                  <a:srgbClr val="EB7339"/>
                </a:solidFill>
                <a:latin typeface="Calibri"/>
                <a:cs typeface="Calibri"/>
              </a:rPr>
              <a:t>4.</a:t>
            </a:r>
            <a:r>
              <a:rPr sz="1400" spc="8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Informaram</a:t>
            </a:r>
            <a:r>
              <a:rPr sz="1100" spc="1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sobre</a:t>
            </a:r>
            <a:r>
              <a:rPr sz="1100" spc="1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biodiversidade</a:t>
            </a:r>
            <a:r>
              <a:rPr sz="1100" spc="1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1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elementos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ecológicos</a:t>
            </a:r>
            <a:r>
              <a:rPr sz="1100" spc="9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um</a:t>
            </a:r>
            <a:r>
              <a:rPr sz="1100" spc="9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estudo</a:t>
            </a:r>
            <a:r>
              <a:rPr sz="1100" spc="8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spc="8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viabilidade</a:t>
            </a:r>
            <a:r>
              <a:rPr sz="1100" spc="8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para</a:t>
            </a:r>
            <a:r>
              <a:rPr sz="1100" spc="7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endParaRPr sz="1100">
              <a:latin typeface="Calibri"/>
              <a:cs typeface="Calibri"/>
            </a:endParaRPr>
          </a:p>
          <a:p>
            <a:pPr marL="241300" marR="5080">
              <a:lnSpc>
                <a:spcPts val="1200"/>
              </a:lnSpc>
              <a:spcBef>
                <a:spcPts val="20"/>
              </a:spcBef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construção</a:t>
            </a:r>
            <a:r>
              <a:rPr sz="1100" spc="2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spc="2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uma</a:t>
            </a:r>
            <a:r>
              <a:rPr sz="1100" spc="204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calçada</a:t>
            </a:r>
            <a:r>
              <a:rPr sz="1100" spc="204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elevada</a:t>
            </a:r>
            <a:r>
              <a:rPr sz="1100" spc="204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ao</a:t>
            </a:r>
            <a:r>
              <a:rPr sz="1100" spc="19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longo </a:t>
            </a:r>
            <a:r>
              <a:rPr sz="1100" spc="-229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do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pântano</a:t>
            </a:r>
            <a:r>
              <a:rPr sz="1100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até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ao rio Suck.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99287" y="6478015"/>
            <a:ext cx="2940050" cy="3460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1200"/>
              </a:lnSpc>
              <a:spcBef>
                <a:spcPts val="240"/>
              </a:spcBef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1100" spc="7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inquérito</a:t>
            </a:r>
            <a:r>
              <a:rPr sz="1100" spc="7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abrangeu</a:t>
            </a:r>
            <a:r>
              <a:rPr sz="1100" spc="6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toda</a:t>
            </a:r>
            <a:r>
              <a:rPr sz="1100" spc="6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spc="8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fauna</a:t>
            </a:r>
            <a:r>
              <a:rPr sz="1100" spc="7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6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flora</a:t>
            </a:r>
            <a:r>
              <a:rPr sz="1100" spc="7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sazonal, </a:t>
            </a:r>
            <a:r>
              <a:rPr sz="1100" spc="-229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diurna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noturna.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930522" y="1143381"/>
            <a:ext cx="211010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EB7339"/>
                </a:solidFill>
                <a:latin typeface="Calibri"/>
                <a:cs typeface="Calibri"/>
              </a:rPr>
              <a:t>As</a:t>
            </a:r>
            <a:r>
              <a:rPr sz="1100" b="1" spc="-2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especificidades</a:t>
            </a:r>
            <a:r>
              <a:rPr sz="1100" b="1" spc="-2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do</a:t>
            </a:r>
            <a:r>
              <a:rPr sz="1100" b="1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estudo</a:t>
            </a:r>
            <a:r>
              <a:rPr sz="1100" b="1" spc="-1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foram: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99287" y="1143381"/>
            <a:ext cx="3220720" cy="17176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283210" algn="just">
              <a:lnSpc>
                <a:spcPts val="1200"/>
              </a:lnSpc>
              <a:spcBef>
                <a:spcPts val="240"/>
              </a:spcBef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Em 2018, 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Parceria Roscommon LEADER concebeu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16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implementou</a:t>
            </a:r>
            <a:r>
              <a:rPr sz="1100" spc="17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um</a:t>
            </a:r>
            <a:r>
              <a:rPr sz="1100" spc="18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Projeto</a:t>
            </a:r>
            <a:r>
              <a:rPr sz="1100" spc="19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spc="18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Formação,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ts val="1150"/>
              </a:lnSpc>
              <a:tabLst>
                <a:tab pos="3143250" algn="l"/>
              </a:tabLst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I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n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t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r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du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çã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 </a:t>
            </a:r>
            <a:r>
              <a:rPr sz="1100" spc="1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à </a:t>
            </a:r>
            <a:r>
              <a:rPr sz="1100" spc="1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F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r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ma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çã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 </a:t>
            </a:r>
            <a:r>
              <a:rPr sz="1100" spc="1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m </a:t>
            </a:r>
            <a:r>
              <a:rPr sz="1100" spc="1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B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i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i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versi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d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114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ara	</a:t>
            </a:r>
            <a:r>
              <a:rPr sz="1400" spc="5" dirty="0">
                <a:solidFill>
                  <a:srgbClr val="EB7339"/>
                </a:solidFill>
                <a:latin typeface="Arial MT"/>
                <a:cs typeface="Arial MT"/>
              </a:rPr>
              <a:t>•</a:t>
            </a:r>
            <a:endParaRPr sz="1400">
              <a:latin typeface="Arial MT"/>
              <a:cs typeface="Arial MT"/>
            </a:endParaRPr>
          </a:p>
          <a:p>
            <a:pPr marL="12700" marR="283845" algn="just">
              <a:lnSpc>
                <a:spcPts val="1200"/>
              </a:lnSpc>
              <a:spcBef>
                <a:spcPts val="50"/>
              </a:spcBef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Grupos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Comunitários em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Roscommon.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Castlecoote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Tidy Towns foi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um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dos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15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grupos comunitários que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participaram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formação.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Como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parte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da 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formação, foram desenvolvidos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15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Planos Locais 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de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Biodiversidade,</a:t>
            </a:r>
            <a:r>
              <a:rPr sz="1100" spc="15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definindo</a:t>
            </a:r>
            <a:r>
              <a:rPr sz="1100" spc="1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ações</a:t>
            </a:r>
            <a:r>
              <a:rPr sz="1100" spc="15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spc="16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biodiversidade </a:t>
            </a:r>
            <a:r>
              <a:rPr sz="1100" spc="-2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implementar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pelos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grupos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comunitários,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bem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como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dado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aconselhamento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assistência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esses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grupos</a:t>
            </a:r>
            <a:r>
              <a:rPr sz="1100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em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matéria</a:t>
            </a:r>
            <a:r>
              <a:rPr sz="1100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biodiversidade.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930522" y="1448181"/>
            <a:ext cx="2941955" cy="340296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84785" marR="5080" algn="just">
              <a:lnSpc>
                <a:spcPts val="1200"/>
              </a:lnSpc>
              <a:spcBef>
                <a:spcPts val="240"/>
              </a:spcBef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realização de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todos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os inquéritos necessários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acordo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com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normas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reconhecidas.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Visitas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completas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ao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local para realizar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levantamento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tanto de dia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como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noite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para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incluir tantas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visitas quantas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fossem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consideradas necessárias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para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captar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as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mudanças sazonais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nos habitats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do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pântano.</a:t>
            </a:r>
            <a:endParaRPr sz="1100">
              <a:latin typeface="Calibri"/>
              <a:cs typeface="Calibri"/>
            </a:endParaRPr>
          </a:p>
          <a:p>
            <a:pPr marL="184785" marR="5080" indent="-172720" algn="just">
              <a:lnSpc>
                <a:spcPts val="1200"/>
              </a:lnSpc>
              <a:buClr>
                <a:srgbClr val="EB7339"/>
              </a:buClr>
              <a:buSzPct val="127272"/>
              <a:buFont typeface="Arial MT"/>
              <a:buChar char="•"/>
              <a:tabLst>
                <a:tab pos="185420" algn="l"/>
              </a:tabLst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Registadas, identificadas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documentadas todas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as</a:t>
            </a:r>
            <a:r>
              <a:rPr sz="1100" spc="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espécies</a:t>
            </a:r>
            <a:r>
              <a:rPr sz="1100" spc="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encontradas</a:t>
            </a:r>
            <a:r>
              <a:rPr sz="1100" spc="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fornecidas</a:t>
            </a:r>
            <a:r>
              <a:rPr sz="1100" spc="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listas</a:t>
            </a:r>
            <a:endParaRPr sz="1100">
              <a:latin typeface="Calibri"/>
              <a:cs typeface="Calibri"/>
            </a:endParaRPr>
          </a:p>
          <a:p>
            <a:pPr marL="184785" algn="just">
              <a:lnSpc>
                <a:spcPts val="1125"/>
              </a:lnSpc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completas</a:t>
            </a:r>
            <a:r>
              <a:rPr sz="1100" spc="-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nos</a:t>
            </a:r>
            <a:r>
              <a:rPr sz="1100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relatórios</a:t>
            </a:r>
            <a:r>
              <a:rPr sz="1100" spc="-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intercalares</a:t>
            </a:r>
            <a:r>
              <a:rPr sz="1100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finais.</a:t>
            </a:r>
            <a:endParaRPr sz="1100">
              <a:latin typeface="Calibri"/>
              <a:cs typeface="Calibri"/>
            </a:endParaRPr>
          </a:p>
          <a:p>
            <a:pPr marL="184785" marR="5080" indent="-172720" algn="just">
              <a:lnSpc>
                <a:spcPts val="1200"/>
              </a:lnSpc>
              <a:spcBef>
                <a:spcPts val="80"/>
              </a:spcBef>
              <a:buClr>
                <a:srgbClr val="EB7339"/>
              </a:buClr>
              <a:buSzPct val="127272"/>
              <a:buFont typeface="Arial MT"/>
              <a:buChar char="•"/>
              <a:tabLst>
                <a:tab pos="185420" algn="l"/>
              </a:tabLst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Ligação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consulta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Castlecoote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Tidy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Town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durante as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visitas no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local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com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questões que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surgissem.</a:t>
            </a:r>
            <a:endParaRPr sz="1100">
              <a:latin typeface="Calibri"/>
              <a:cs typeface="Calibri"/>
            </a:endParaRPr>
          </a:p>
          <a:p>
            <a:pPr marL="184785" marR="5080" indent="-172720" algn="just">
              <a:lnSpc>
                <a:spcPts val="1200"/>
              </a:lnSpc>
              <a:buClr>
                <a:srgbClr val="EB7339"/>
              </a:buClr>
              <a:buSzPct val="127272"/>
              <a:buFont typeface="Arial MT"/>
              <a:buChar char="•"/>
              <a:tabLst>
                <a:tab pos="185420" algn="l"/>
              </a:tabLst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Fornecer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estimativas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detalhadas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dos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custos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para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conclusão</a:t>
            </a:r>
            <a:r>
              <a:rPr sz="1100" spc="-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projeto.</a:t>
            </a:r>
            <a:endParaRPr sz="1100">
              <a:latin typeface="Calibri"/>
              <a:cs typeface="Calibri"/>
            </a:endParaRPr>
          </a:p>
          <a:p>
            <a:pPr marL="184785" marR="5715" indent="-172720" algn="just">
              <a:lnSpc>
                <a:spcPts val="1200"/>
              </a:lnSpc>
              <a:buClr>
                <a:srgbClr val="EB7339"/>
              </a:buClr>
              <a:buSzPct val="127272"/>
              <a:buFont typeface="Arial MT"/>
              <a:buChar char="•"/>
              <a:tabLst>
                <a:tab pos="185420" algn="l"/>
              </a:tabLst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Fornecer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um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relatório intercalar abrangendo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levantamento</a:t>
            </a:r>
            <a:r>
              <a:rPr sz="1100" spc="-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sazonal</a:t>
            </a:r>
            <a:r>
              <a:rPr sz="1100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inicial.</a:t>
            </a:r>
            <a:endParaRPr sz="1100">
              <a:latin typeface="Calibri"/>
              <a:cs typeface="Calibri"/>
            </a:endParaRPr>
          </a:p>
          <a:p>
            <a:pPr marL="184785" marR="5715" indent="-172720" algn="just">
              <a:lnSpc>
                <a:spcPts val="1200"/>
              </a:lnSpc>
              <a:buClr>
                <a:srgbClr val="EB7339"/>
              </a:buClr>
              <a:buSzPct val="127272"/>
              <a:buFont typeface="Arial MT"/>
              <a:buChar char="•"/>
              <a:tabLst>
                <a:tab pos="185420" algn="l"/>
              </a:tabLst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Fornecer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um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relatório final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para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cobrir todo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período</a:t>
            </a:r>
            <a:r>
              <a:rPr sz="1100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inquérito.</a:t>
            </a:r>
            <a:endParaRPr sz="1100">
              <a:latin typeface="Calibri"/>
              <a:cs typeface="Calibri"/>
            </a:endParaRPr>
          </a:p>
          <a:p>
            <a:pPr marL="184785" marR="5080" indent="-172720" algn="just">
              <a:lnSpc>
                <a:spcPts val="1200"/>
              </a:lnSpc>
              <a:buClr>
                <a:srgbClr val="EB7339"/>
              </a:buClr>
              <a:buSzPct val="127272"/>
              <a:buFont typeface="Arial MT"/>
              <a:buChar char="•"/>
              <a:tabLst>
                <a:tab pos="185420" algn="l"/>
              </a:tabLst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Fornecer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4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"cópias impressas" completas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uma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cópia</a:t>
            </a:r>
            <a:r>
              <a:rPr sz="1100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em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papel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ambos</a:t>
            </a:r>
            <a:r>
              <a:rPr sz="1100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os</a:t>
            </a:r>
            <a:r>
              <a:rPr sz="1100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relatórios.</a:t>
            </a:r>
            <a:endParaRPr sz="1100">
              <a:latin typeface="Calibri"/>
              <a:cs typeface="Calibri"/>
            </a:endParaRPr>
          </a:p>
          <a:p>
            <a:pPr marL="184785" indent="-172720" algn="just">
              <a:lnSpc>
                <a:spcPts val="1180"/>
              </a:lnSpc>
              <a:buClr>
                <a:srgbClr val="EB7339"/>
              </a:buClr>
              <a:buSzPct val="127272"/>
              <a:buFont typeface="Arial MT"/>
              <a:buChar char="•"/>
              <a:tabLst>
                <a:tab pos="185420" algn="l"/>
              </a:tabLst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Forneceu</a:t>
            </a:r>
            <a:r>
              <a:rPr sz="1100" spc="484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informação</a:t>
            </a:r>
            <a:r>
              <a:rPr sz="1100" spc="509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em</a:t>
            </a:r>
            <a:r>
              <a:rPr sz="1100" spc="49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formato</a:t>
            </a:r>
            <a:r>
              <a:rPr sz="1100" spc="49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spc="49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cópia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102734" y="4801361"/>
            <a:ext cx="276796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63880" algn="l"/>
                <a:tab pos="1022985" algn="l"/>
                <a:tab pos="1760855" algn="l"/>
                <a:tab pos="2144395" algn="l"/>
              </a:tabLst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i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g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i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tal	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p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ara	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u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til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iz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ç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ã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	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m	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si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n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al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iz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ç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ã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102734" y="4953761"/>
            <a:ext cx="236156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interpretativa</a:t>
            </a:r>
            <a:r>
              <a:rPr sz="1100" spc="-5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do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Pântano</a:t>
            </a:r>
            <a:r>
              <a:rPr sz="1100" spc="-5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 Castlecoote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99287" y="4801361"/>
            <a:ext cx="3220720" cy="50736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241300" marR="283845" indent="-228600">
              <a:lnSpc>
                <a:spcPct val="87000"/>
              </a:lnSpc>
              <a:spcBef>
                <a:spcPts val="20"/>
              </a:spcBef>
              <a:buClr>
                <a:srgbClr val="EB7339"/>
              </a:buClr>
              <a:buSzPct val="127272"/>
              <a:buAutoNum type="arabicPeriod" startAt="2"/>
              <a:tabLst>
                <a:tab pos="241300" algn="l"/>
              </a:tabLst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Forneceram</a:t>
            </a:r>
            <a:r>
              <a:rPr sz="1100" spc="9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informação</a:t>
            </a:r>
            <a:r>
              <a:rPr sz="1100" spc="8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para</a:t>
            </a:r>
            <a:r>
              <a:rPr sz="1100" spc="7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sinalização</a:t>
            </a:r>
            <a:r>
              <a:rPr sz="1100" spc="8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painéis</a:t>
            </a:r>
            <a:r>
              <a:rPr sz="1100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informativos;</a:t>
            </a:r>
            <a:endParaRPr sz="1100">
              <a:latin typeface="Calibri"/>
              <a:cs typeface="Calibri"/>
            </a:endParaRPr>
          </a:p>
          <a:p>
            <a:pPr marL="241300" indent="-228600">
              <a:lnSpc>
                <a:spcPts val="1260"/>
              </a:lnSpc>
              <a:buClr>
                <a:srgbClr val="EB7339"/>
              </a:buClr>
              <a:buSzPct val="127272"/>
              <a:buAutoNum type="arabicPeriod" startAt="2"/>
              <a:tabLst>
                <a:tab pos="241300" algn="l"/>
                <a:tab pos="1080770" algn="l"/>
                <a:tab pos="1879600" algn="l"/>
                <a:tab pos="2289810" algn="l"/>
                <a:tab pos="2785110" algn="l"/>
                <a:tab pos="3143250" algn="l"/>
              </a:tabLst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or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cer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m	i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f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r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m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ç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ã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	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ara	m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i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s	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	</a:t>
            </a:r>
            <a:r>
              <a:rPr sz="1400" spc="10" dirty="0">
                <a:solidFill>
                  <a:srgbClr val="EB7339"/>
                </a:solidFill>
                <a:latin typeface="Arial MT"/>
                <a:cs typeface="Arial MT"/>
              </a:rPr>
              <a:t>•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102734" y="5106161"/>
            <a:ext cx="2769235" cy="499109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 algn="just">
              <a:lnSpc>
                <a:spcPct val="91000"/>
              </a:lnSpc>
              <a:spcBef>
                <a:spcPts val="220"/>
              </a:spcBef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Forneceu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informação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formato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eletrónico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para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divulgação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escolas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locais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outros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pontos</a:t>
            </a:r>
            <a:r>
              <a:rPr sz="1100" spc="-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venda.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930522" y="5563615"/>
            <a:ext cx="294195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5"/>
              </a:spcBef>
              <a:buClr>
                <a:srgbClr val="EB7339"/>
              </a:buClr>
              <a:buSzPct val="127272"/>
              <a:buFont typeface="Arial MT"/>
              <a:buChar char="•"/>
              <a:tabLst>
                <a:tab pos="185420" algn="l"/>
                <a:tab pos="876300" algn="l"/>
                <a:tab pos="1682750" algn="l"/>
                <a:tab pos="2380615" algn="l"/>
                <a:tab pos="2861310" algn="l"/>
              </a:tabLst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or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ceu	i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f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r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m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ç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ã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	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r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ele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v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n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te	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s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b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re	a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102734" y="5716015"/>
            <a:ext cx="276860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biodiversidade</a:t>
            </a:r>
            <a:r>
              <a:rPr sz="1100" spc="7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 </a:t>
            </a:r>
            <a:r>
              <a:rPr sz="1100" spc="2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ecologia</a:t>
            </a:r>
            <a:r>
              <a:rPr sz="1100" spc="229" dirty="0">
                <a:solidFill>
                  <a:srgbClr val="404040"/>
                </a:solidFill>
                <a:latin typeface="Calibri"/>
                <a:cs typeface="Calibri"/>
              </a:rPr>
              <a:t> 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do</a:t>
            </a:r>
            <a:r>
              <a:rPr sz="1100" spc="7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Pântano</a:t>
            </a:r>
            <a:r>
              <a:rPr sz="1100" spc="7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102734" y="5868415"/>
            <a:ext cx="2768600" cy="4984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240"/>
              </a:spcBef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Castlecoote,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modo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a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informar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um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futuro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estudo de viabilidade sobre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construção de 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um 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Passadiço</a:t>
            </a:r>
            <a:r>
              <a:rPr sz="1100" spc="-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um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Miradouro</a:t>
            </a:r>
            <a:r>
              <a:rPr sz="1100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Rio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Suck.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99287" y="391159"/>
            <a:ext cx="51523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EVIDÊNCIAS</a:t>
            </a:r>
            <a:r>
              <a:rPr sz="1800" b="1" spc="-3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DE</a:t>
            </a:r>
            <a:r>
              <a:rPr sz="1800" b="1" spc="-5" dirty="0">
                <a:solidFill>
                  <a:srgbClr val="EB7339"/>
                </a:solidFill>
                <a:latin typeface="Calibri"/>
                <a:cs typeface="Calibri"/>
              </a:rPr>
              <a:t> SUCESSO </a:t>
            </a:r>
            <a:r>
              <a:rPr sz="1800" b="1" spc="-30" dirty="0">
                <a:solidFill>
                  <a:srgbClr val="EB7339"/>
                </a:solidFill>
                <a:latin typeface="Calibri"/>
                <a:cs typeface="Calibri"/>
              </a:rPr>
              <a:t>(RESULTADOS</a:t>
            </a:r>
            <a:r>
              <a:rPr sz="1800" b="1" spc="-10" dirty="0">
                <a:solidFill>
                  <a:srgbClr val="EB7339"/>
                </a:solidFill>
                <a:latin typeface="Calibri"/>
                <a:cs typeface="Calibri"/>
              </a:rPr>
              <a:t> ALCANÇADOS)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567308" y="402335"/>
            <a:ext cx="7002780" cy="7784465"/>
            <a:chOff x="567308" y="402335"/>
            <a:chExt cx="7002780" cy="7784465"/>
          </a:xfrm>
        </p:grpSpPr>
        <p:pic>
          <p:nvPicPr>
            <p:cNvPr id="33" name="object 3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40068" y="402335"/>
              <a:ext cx="594359" cy="594359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576833" y="881633"/>
              <a:ext cx="6983730" cy="15240"/>
            </a:xfrm>
            <a:custGeom>
              <a:avLst/>
              <a:gdLst/>
              <a:ahLst/>
              <a:cxnLst/>
              <a:rect l="l" t="t" r="r" b="b"/>
              <a:pathLst>
                <a:path w="6983730" h="15240">
                  <a:moveTo>
                    <a:pt x="0" y="14858"/>
                  </a:moveTo>
                  <a:lnTo>
                    <a:pt x="6983349" y="0"/>
                  </a:lnTo>
                </a:path>
              </a:pathLst>
            </a:custGeom>
            <a:ln w="19050">
              <a:solidFill>
                <a:srgbClr val="354F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818387" y="8060435"/>
              <a:ext cx="2606040" cy="0"/>
            </a:xfrm>
            <a:custGeom>
              <a:avLst/>
              <a:gdLst/>
              <a:ahLst/>
              <a:cxnLst/>
              <a:rect l="l" t="t" r="r" b="b"/>
              <a:pathLst>
                <a:path w="2606040">
                  <a:moveTo>
                    <a:pt x="0" y="0"/>
                  </a:moveTo>
                  <a:lnTo>
                    <a:pt x="2606040" y="0"/>
                  </a:lnTo>
                </a:path>
              </a:pathLst>
            </a:custGeom>
            <a:ln w="12700">
              <a:solidFill>
                <a:srgbClr val="EB733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811898" y="7968868"/>
              <a:ext cx="852169" cy="218440"/>
            </a:xfrm>
            <a:custGeom>
              <a:avLst/>
              <a:gdLst/>
              <a:ahLst/>
              <a:cxnLst/>
              <a:rect l="l" t="t" r="r" b="b"/>
              <a:pathLst>
                <a:path w="852169" h="218440">
                  <a:moveTo>
                    <a:pt x="851916" y="0"/>
                  </a:moveTo>
                  <a:lnTo>
                    <a:pt x="132588" y="0"/>
                  </a:lnTo>
                  <a:lnTo>
                    <a:pt x="39624" y="0"/>
                  </a:lnTo>
                  <a:lnTo>
                    <a:pt x="0" y="0"/>
                  </a:lnTo>
                  <a:lnTo>
                    <a:pt x="0" y="217932"/>
                  </a:lnTo>
                  <a:lnTo>
                    <a:pt x="39624" y="217932"/>
                  </a:lnTo>
                  <a:lnTo>
                    <a:pt x="132588" y="217932"/>
                  </a:lnTo>
                  <a:lnTo>
                    <a:pt x="851916" y="217932"/>
                  </a:lnTo>
                  <a:lnTo>
                    <a:pt x="851916" y="0"/>
                  </a:lnTo>
                  <a:close/>
                </a:path>
              </a:pathLst>
            </a:custGeom>
            <a:solidFill>
              <a:srgbClr val="EB73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801116" y="8923781"/>
            <a:ext cx="139573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Calibri"/>
                <a:cs typeface="Calibri"/>
              </a:rPr>
              <a:t>Castleco</a:t>
            </a:r>
            <a:r>
              <a:rPr sz="1100" spc="-10" dirty="0">
                <a:latin typeface="Calibri"/>
                <a:cs typeface="Calibri"/>
              </a:rPr>
              <a:t>o</a:t>
            </a:r>
            <a:r>
              <a:rPr sz="1100" dirty="0">
                <a:latin typeface="Calibri"/>
                <a:cs typeface="Calibri"/>
              </a:rPr>
              <a:t>te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Tid</a:t>
            </a:r>
            <a:r>
              <a:rPr sz="1100" dirty="0">
                <a:latin typeface="Calibri"/>
                <a:cs typeface="Calibri"/>
              </a:rPr>
              <a:t>y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T</a:t>
            </a:r>
            <a:r>
              <a:rPr sz="1100" spc="5" dirty="0">
                <a:latin typeface="Calibri"/>
                <a:cs typeface="Calibri"/>
              </a:rPr>
              <a:t>o</a:t>
            </a:r>
            <a:r>
              <a:rPr sz="1100" dirty="0">
                <a:latin typeface="Calibri"/>
                <a:cs typeface="Calibri"/>
              </a:rPr>
              <a:t>wns.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20318" y="9631781"/>
            <a:ext cx="194818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u="sng" spc="-5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5"/>
              </a:rPr>
              <a:t>castlecootetidytowns@gmail.com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13536" y="8645905"/>
            <a:ext cx="2598420" cy="218440"/>
          </a:xfrm>
          <a:prstGeom prst="rect">
            <a:avLst/>
          </a:prstGeom>
          <a:solidFill>
            <a:srgbClr val="EB7339"/>
          </a:solidFill>
        </p:spPr>
        <p:txBody>
          <a:bodyPr vert="horz" wrap="square" lIns="0" tIns="0" rIns="0" bIns="0" rtlCol="0">
            <a:spAutoFit/>
          </a:bodyPr>
          <a:lstStyle/>
          <a:p>
            <a:pPr marL="39370">
              <a:lnSpc>
                <a:spcPts val="1635"/>
              </a:lnSpc>
              <a:tabLst>
                <a:tab pos="2590165" algn="l"/>
              </a:tabLst>
            </a:pPr>
            <a:r>
              <a:rPr sz="1400" b="1" strike="sngStrike" spc="-5" dirty="0">
                <a:solidFill>
                  <a:srgbClr val="F1F1F1"/>
                </a:solidFill>
                <a:latin typeface="Calibri"/>
                <a:cs typeface="Calibri"/>
              </a:rPr>
              <a:t>ORGANIZAÇÃO	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32789" y="9353905"/>
            <a:ext cx="2604135" cy="218440"/>
          </a:xfrm>
          <a:prstGeom prst="rect">
            <a:avLst/>
          </a:prstGeom>
          <a:solidFill>
            <a:srgbClr val="EB7339"/>
          </a:solidFill>
        </p:spPr>
        <p:txBody>
          <a:bodyPr vert="horz" wrap="square" lIns="0" tIns="0" rIns="0" bIns="0" rtlCol="0">
            <a:spAutoFit/>
          </a:bodyPr>
          <a:lstStyle/>
          <a:p>
            <a:pPr marL="39370">
              <a:lnSpc>
                <a:spcPts val="1635"/>
              </a:lnSpc>
              <a:tabLst>
                <a:tab pos="2590800" algn="l"/>
              </a:tabLst>
            </a:pPr>
            <a:r>
              <a:rPr sz="1400" b="1" strike="sngStrike" dirty="0">
                <a:solidFill>
                  <a:srgbClr val="F1F1F1"/>
                </a:solidFill>
                <a:latin typeface="Calibri"/>
                <a:cs typeface="Calibri"/>
              </a:rPr>
              <a:t>EMAIL	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01116" y="7834375"/>
            <a:ext cx="2360930" cy="613410"/>
          </a:xfrm>
          <a:prstGeom prst="rect">
            <a:avLst/>
          </a:prstGeom>
        </p:spPr>
        <p:txBody>
          <a:bodyPr vert="horz" wrap="square" lIns="0" tIns="128270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1010"/>
              </a:spcBef>
            </a:pPr>
            <a:r>
              <a:rPr sz="1400" b="1" spc="-25" dirty="0">
                <a:solidFill>
                  <a:srgbClr val="F1F1F1"/>
                </a:solidFill>
                <a:latin typeface="Calibri"/>
                <a:cs typeface="Calibri"/>
              </a:rPr>
              <a:t>CONTACTO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100" spc="-5" dirty="0">
                <a:latin typeface="Calibri"/>
                <a:cs typeface="Calibri"/>
              </a:rPr>
              <a:t>Ann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Connell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Castlecoote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Co.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Roscommon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3779520" y="7074407"/>
            <a:ext cx="3373120" cy="1729739"/>
            <a:chOff x="3779520" y="7074407"/>
            <a:chExt cx="3373120" cy="1729739"/>
          </a:xfrm>
        </p:grpSpPr>
        <p:pic>
          <p:nvPicPr>
            <p:cNvPr id="43" name="object 4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81272" y="7074407"/>
              <a:ext cx="2468879" cy="1636776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4081272" y="7085075"/>
              <a:ext cx="2470150" cy="1630045"/>
            </a:xfrm>
            <a:custGeom>
              <a:avLst/>
              <a:gdLst/>
              <a:ahLst/>
              <a:cxnLst/>
              <a:rect l="l" t="t" r="r" b="b"/>
              <a:pathLst>
                <a:path w="2470150" h="1630045">
                  <a:moveTo>
                    <a:pt x="2458974" y="63881"/>
                  </a:moveTo>
                  <a:lnTo>
                    <a:pt x="2453894" y="38989"/>
                  </a:lnTo>
                  <a:lnTo>
                    <a:pt x="2440051" y="18669"/>
                  </a:lnTo>
                  <a:lnTo>
                    <a:pt x="2419604" y="5080"/>
                  </a:lnTo>
                  <a:lnTo>
                    <a:pt x="2394585" y="0"/>
                  </a:lnTo>
                  <a:lnTo>
                    <a:pt x="75057" y="0"/>
                  </a:lnTo>
                  <a:lnTo>
                    <a:pt x="50038" y="5080"/>
                  </a:lnTo>
                  <a:lnTo>
                    <a:pt x="29591" y="18669"/>
                  </a:lnTo>
                  <a:lnTo>
                    <a:pt x="15875" y="38989"/>
                  </a:lnTo>
                  <a:lnTo>
                    <a:pt x="10795" y="63881"/>
                  </a:lnTo>
                  <a:lnTo>
                    <a:pt x="10795" y="1582801"/>
                  </a:lnTo>
                  <a:lnTo>
                    <a:pt x="2458974" y="1582801"/>
                  </a:lnTo>
                  <a:lnTo>
                    <a:pt x="2458974" y="63881"/>
                  </a:lnTo>
                  <a:close/>
                </a:path>
                <a:path w="2470150" h="1630045">
                  <a:moveTo>
                    <a:pt x="2469896" y="1626108"/>
                  </a:moveTo>
                  <a:lnTo>
                    <a:pt x="0" y="1626108"/>
                  </a:lnTo>
                  <a:lnTo>
                    <a:pt x="0" y="1629918"/>
                  </a:lnTo>
                  <a:lnTo>
                    <a:pt x="2469896" y="1629918"/>
                  </a:lnTo>
                  <a:lnTo>
                    <a:pt x="2469896" y="1626108"/>
                  </a:lnTo>
                  <a:close/>
                </a:path>
              </a:pathLst>
            </a:custGeom>
            <a:solidFill>
              <a:srgbClr val="0103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79520" y="8668003"/>
              <a:ext cx="3048000" cy="136144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158996" y="7159751"/>
              <a:ext cx="2319528" cy="1499616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295644" y="7173480"/>
              <a:ext cx="856475" cy="857999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345900" y="7210897"/>
              <a:ext cx="734139" cy="734131"/>
            </a:xfrm>
            <a:prstGeom prst="rect">
              <a:avLst/>
            </a:prstGeom>
          </p:spPr>
        </p:pic>
      </p:grpSp>
      <p:sp>
        <p:nvSpPr>
          <p:cNvPr id="49" name="object 4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85">
              <a:lnSpc>
                <a:spcPts val="760"/>
              </a:lnSpc>
            </a:pPr>
            <a:r>
              <a:rPr spc="-5" dirty="0"/>
              <a:t>34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10043" y="7951658"/>
            <a:ext cx="114300" cy="18942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760"/>
              </a:lnSpc>
            </a:pP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o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c</a:t>
            </a:r>
            <a:r>
              <a:rPr sz="700" spc="114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a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204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2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e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a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r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12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g</a:t>
            </a:r>
            <a:r>
              <a:rPr sz="700" spc="2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21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C</a:t>
            </a:r>
            <a:r>
              <a:rPr sz="700" spc="9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o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m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m</a:t>
            </a:r>
            <a:r>
              <a:rPr sz="700" spc="9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u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t</a:t>
            </a:r>
            <a:r>
              <a:rPr sz="700" spc="12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e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s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107681" y="9986987"/>
            <a:ext cx="311150" cy="179705"/>
            <a:chOff x="7107681" y="9986987"/>
            <a:chExt cx="311150" cy="17970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01197" y="10028970"/>
              <a:ext cx="131230" cy="13123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107681" y="9986987"/>
              <a:ext cx="311150" cy="179705"/>
            </a:xfrm>
            <a:custGeom>
              <a:avLst/>
              <a:gdLst/>
              <a:ahLst/>
              <a:cxnLst/>
              <a:rect l="l" t="t" r="r" b="b"/>
              <a:pathLst>
                <a:path w="311150" h="179704">
                  <a:moveTo>
                    <a:pt x="306704" y="0"/>
                  </a:moveTo>
                  <a:lnTo>
                    <a:pt x="302768" y="1054"/>
                  </a:lnTo>
                  <a:lnTo>
                    <a:pt x="302514" y="63"/>
                  </a:lnTo>
                  <a:lnTo>
                    <a:pt x="302385" y="12047"/>
                  </a:lnTo>
                  <a:lnTo>
                    <a:pt x="303291" y="25833"/>
                  </a:lnTo>
                  <a:lnTo>
                    <a:pt x="304889" y="39630"/>
                  </a:lnTo>
                  <a:lnTo>
                    <a:pt x="306832" y="51650"/>
                  </a:lnTo>
                  <a:lnTo>
                    <a:pt x="302011" y="71757"/>
                  </a:lnTo>
                  <a:lnTo>
                    <a:pt x="286369" y="91803"/>
                  </a:lnTo>
                  <a:lnTo>
                    <a:pt x="268416" y="107927"/>
                  </a:lnTo>
                  <a:lnTo>
                    <a:pt x="256667" y="116268"/>
                  </a:lnTo>
                  <a:lnTo>
                    <a:pt x="254253" y="117411"/>
                  </a:lnTo>
                  <a:lnTo>
                    <a:pt x="247776" y="124447"/>
                  </a:lnTo>
                  <a:lnTo>
                    <a:pt x="211665" y="154731"/>
                  </a:lnTo>
                  <a:lnTo>
                    <a:pt x="161101" y="174393"/>
                  </a:lnTo>
                  <a:lnTo>
                    <a:pt x="134635" y="171699"/>
                  </a:lnTo>
                  <a:lnTo>
                    <a:pt x="114004" y="161215"/>
                  </a:lnTo>
                  <a:lnTo>
                    <a:pt x="101219" y="146316"/>
                  </a:lnTo>
                  <a:lnTo>
                    <a:pt x="89308" y="130560"/>
                  </a:lnTo>
                  <a:lnTo>
                    <a:pt x="73183" y="118210"/>
                  </a:lnTo>
                  <a:lnTo>
                    <a:pt x="55106" y="109553"/>
                  </a:lnTo>
                  <a:lnTo>
                    <a:pt x="37338" y="104876"/>
                  </a:lnTo>
                  <a:lnTo>
                    <a:pt x="27481" y="101362"/>
                  </a:lnTo>
                  <a:lnTo>
                    <a:pt x="18684" y="95038"/>
                  </a:lnTo>
                  <a:lnTo>
                    <a:pt x="11245" y="87465"/>
                  </a:lnTo>
                  <a:lnTo>
                    <a:pt x="5461" y="80200"/>
                  </a:lnTo>
                  <a:lnTo>
                    <a:pt x="0" y="81648"/>
                  </a:lnTo>
                  <a:lnTo>
                    <a:pt x="36068" y="109969"/>
                  </a:lnTo>
                  <a:lnTo>
                    <a:pt x="52792" y="114654"/>
                  </a:lnTo>
                  <a:lnTo>
                    <a:pt x="69850" y="122807"/>
                  </a:lnTo>
                  <a:lnTo>
                    <a:pt x="85002" y="134234"/>
                  </a:lnTo>
                  <a:lnTo>
                    <a:pt x="96012" y="148742"/>
                  </a:lnTo>
                  <a:lnTo>
                    <a:pt x="107517" y="162982"/>
                  </a:lnTo>
                  <a:lnTo>
                    <a:pt x="125761" y="174072"/>
                  </a:lnTo>
                  <a:lnTo>
                    <a:pt x="149197" y="179514"/>
                  </a:lnTo>
                  <a:lnTo>
                    <a:pt x="176275" y="176809"/>
                  </a:lnTo>
                  <a:lnTo>
                    <a:pt x="213582" y="159407"/>
                  </a:lnTo>
                  <a:lnTo>
                    <a:pt x="253746" y="124968"/>
                  </a:lnTo>
                  <a:lnTo>
                    <a:pt x="256159" y="122199"/>
                  </a:lnTo>
                  <a:lnTo>
                    <a:pt x="258064" y="121678"/>
                  </a:lnTo>
                  <a:lnTo>
                    <a:pt x="269624" y="113625"/>
                  </a:lnTo>
                  <a:lnTo>
                    <a:pt x="288829" y="96753"/>
                  </a:lnTo>
                  <a:lnTo>
                    <a:pt x="305891" y="74821"/>
                  </a:lnTo>
                  <a:lnTo>
                    <a:pt x="311023" y="51587"/>
                  </a:lnTo>
                  <a:lnTo>
                    <a:pt x="308544" y="35995"/>
                  </a:lnTo>
                  <a:lnTo>
                    <a:pt x="307101" y="21512"/>
                  </a:lnTo>
                  <a:lnTo>
                    <a:pt x="306540" y="9169"/>
                  </a:lnTo>
                  <a:lnTo>
                    <a:pt x="3067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0513" y="9993781"/>
              <a:ext cx="230711" cy="152552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0" y="0"/>
            <a:ext cx="2161540" cy="10692765"/>
            <a:chOff x="0" y="0"/>
            <a:chExt cx="2161540" cy="10692765"/>
          </a:xfrm>
        </p:grpSpPr>
        <p:sp>
          <p:nvSpPr>
            <p:cNvPr id="8" name="object 8"/>
            <p:cNvSpPr/>
            <p:nvPr/>
          </p:nvSpPr>
          <p:spPr>
            <a:xfrm>
              <a:off x="0" y="0"/>
              <a:ext cx="346075" cy="10690860"/>
            </a:xfrm>
            <a:custGeom>
              <a:avLst/>
              <a:gdLst/>
              <a:ahLst/>
              <a:cxnLst/>
              <a:rect l="l" t="t" r="r" b="b"/>
              <a:pathLst>
                <a:path w="346075" h="10690860">
                  <a:moveTo>
                    <a:pt x="345948" y="0"/>
                  </a:moveTo>
                  <a:lnTo>
                    <a:pt x="0" y="0"/>
                  </a:lnTo>
                  <a:lnTo>
                    <a:pt x="0" y="10690859"/>
                  </a:lnTo>
                  <a:lnTo>
                    <a:pt x="345948" y="10690859"/>
                  </a:lnTo>
                  <a:lnTo>
                    <a:pt x="345948" y="0"/>
                  </a:lnTo>
                  <a:close/>
                </a:path>
              </a:pathLst>
            </a:custGeom>
            <a:solidFill>
              <a:srgbClr val="354F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3559314"/>
              <a:ext cx="1183005" cy="3337560"/>
            </a:xfrm>
            <a:custGeom>
              <a:avLst/>
              <a:gdLst/>
              <a:ahLst/>
              <a:cxnLst/>
              <a:rect l="l" t="t" r="r" b="b"/>
              <a:pathLst>
                <a:path w="1183005" h="3337559">
                  <a:moveTo>
                    <a:pt x="260604" y="1830438"/>
                  </a:moveTo>
                  <a:lnTo>
                    <a:pt x="257517" y="1787461"/>
                  </a:lnTo>
                  <a:lnTo>
                    <a:pt x="248285" y="1744992"/>
                  </a:lnTo>
                  <a:lnTo>
                    <a:pt x="232879" y="1703527"/>
                  </a:lnTo>
                  <a:lnTo>
                    <a:pt x="211328" y="1663598"/>
                  </a:lnTo>
                  <a:lnTo>
                    <a:pt x="183616" y="1625714"/>
                  </a:lnTo>
                  <a:lnTo>
                    <a:pt x="149745" y="1590408"/>
                  </a:lnTo>
                  <a:lnTo>
                    <a:pt x="104838" y="1541284"/>
                  </a:lnTo>
                  <a:lnTo>
                    <a:pt x="65913" y="1488160"/>
                  </a:lnTo>
                  <a:lnTo>
                    <a:pt x="32537" y="1432115"/>
                  </a:lnTo>
                  <a:lnTo>
                    <a:pt x="4279" y="1374228"/>
                  </a:lnTo>
                  <a:lnTo>
                    <a:pt x="0" y="1363535"/>
                  </a:lnTo>
                  <a:lnTo>
                    <a:pt x="0" y="1488757"/>
                  </a:lnTo>
                  <a:lnTo>
                    <a:pt x="25654" y="1529613"/>
                  </a:lnTo>
                  <a:lnTo>
                    <a:pt x="66255" y="1583131"/>
                  </a:lnTo>
                  <a:lnTo>
                    <a:pt x="112801" y="1633461"/>
                  </a:lnTo>
                  <a:lnTo>
                    <a:pt x="146100" y="1671447"/>
                  </a:lnTo>
                  <a:lnTo>
                    <a:pt x="171869" y="1711452"/>
                  </a:lnTo>
                  <a:lnTo>
                    <a:pt x="189776" y="1753514"/>
                  </a:lnTo>
                  <a:lnTo>
                    <a:pt x="199466" y="1797621"/>
                  </a:lnTo>
                  <a:lnTo>
                    <a:pt x="200609" y="1843798"/>
                  </a:lnTo>
                  <a:lnTo>
                    <a:pt x="192862" y="1892033"/>
                  </a:lnTo>
                  <a:lnTo>
                    <a:pt x="179539" y="1936978"/>
                  </a:lnTo>
                  <a:lnTo>
                    <a:pt x="160223" y="1980907"/>
                  </a:lnTo>
                  <a:lnTo>
                    <a:pt x="135636" y="2023452"/>
                  </a:lnTo>
                  <a:lnTo>
                    <a:pt x="106502" y="2064232"/>
                  </a:lnTo>
                  <a:lnTo>
                    <a:pt x="73533" y="2102840"/>
                  </a:lnTo>
                  <a:lnTo>
                    <a:pt x="37452" y="2138896"/>
                  </a:lnTo>
                  <a:lnTo>
                    <a:pt x="0" y="2171141"/>
                  </a:lnTo>
                  <a:lnTo>
                    <a:pt x="0" y="2246719"/>
                  </a:lnTo>
                  <a:lnTo>
                    <a:pt x="59728" y="2201583"/>
                  </a:lnTo>
                  <a:lnTo>
                    <a:pt x="98171" y="2166569"/>
                  </a:lnTo>
                  <a:lnTo>
                    <a:pt x="134175" y="2128596"/>
                  </a:lnTo>
                  <a:lnTo>
                    <a:pt x="167081" y="2087968"/>
                  </a:lnTo>
                  <a:lnTo>
                    <a:pt x="196227" y="2044928"/>
                  </a:lnTo>
                  <a:lnTo>
                    <a:pt x="220941" y="1999780"/>
                  </a:lnTo>
                  <a:lnTo>
                    <a:pt x="240563" y="1952790"/>
                  </a:lnTo>
                  <a:lnTo>
                    <a:pt x="254444" y="1904225"/>
                  </a:lnTo>
                  <a:lnTo>
                    <a:pt x="260502" y="1848916"/>
                  </a:lnTo>
                  <a:lnTo>
                    <a:pt x="260604" y="1830438"/>
                  </a:lnTo>
                  <a:close/>
                </a:path>
                <a:path w="1183005" h="3337559">
                  <a:moveTo>
                    <a:pt x="925068" y="2076437"/>
                  </a:moveTo>
                  <a:lnTo>
                    <a:pt x="922794" y="2036559"/>
                  </a:lnTo>
                  <a:lnTo>
                    <a:pt x="916012" y="1994966"/>
                  </a:lnTo>
                  <a:lnTo>
                    <a:pt x="904773" y="1951748"/>
                  </a:lnTo>
                  <a:lnTo>
                    <a:pt x="889127" y="1907019"/>
                  </a:lnTo>
                  <a:lnTo>
                    <a:pt x="869124" y="1860867"/>
                  </a:lnTo>
                  <a:lnTo>
                    <a:pt x="844816" y="1813407"/>
                  </a:lnTo>
                  <a:lnTo>
                    <a:pt x="816241" y="1764715"/>
                  </a:lnTo>
                  <a:lnTo>
                    <a:pt x="783475" y="1714906"/>
                  </a:lnTo>
                  <a:lnTo>
                    <a:pt x="746556" y="1664068"/>
                  </a:lnTo>
                  <a:lnTo>
                    <a:pt x="680237" y="1575854"/>
                  </a:lnTo>
                  <a:lnTo>
                    <a:pt x="621004" y="1495450"/>
                  </a:lnTo>
                  <a:lnTo>
                    <a:pt x="568452" y="1422387"/>
                  </a:lnTo>
                  <a:lnTo>
                    <a:pt x="522185" y="1356207"/>
                  </a:lnTo>
                  <a:lnTo>
                    <a:pt x="481812" y="1296441"/>
                  </a:lnTo>
                  <a:lnTo>
                    <a:pt x="446951" y="1242618"/>
                  </a:lnTo>
                  <a:lnTo>
                    <a:pt x="417195" y="1194257"/>
                  </a:lnTo>
                  <a:lnTo>
                    <a:pt x="392163" y="1150912"/>
                  </a:lnTo>
                  <a:lnTo>
                    <a:pt x="371449" y="1112088"/>
                  </a:lnTo>
                  <a:lnTo>
                    <a:pt x="354660" y="1077353"/>
                  </a:lnTo>
                  <a:lnTo>
                    <a:pt x="331317" y="1018184"/>
                  </a:lnTo>
                  <a:lnTo>
                    <a:pt x="318985" y="969683"/>
                  </a:lnTo>
                  <a:lnTo>
                    <a:pt x="314502" y="928090"/>
                  </a:lnTo>
                  <a:lnTo>
                    <a:pt x="314236" y="908710"/>
                  </a:lnTo>
                  <a:lnTo>
                    <a:pt x="314744" y="889647"/>
                  </a:lnTo>
                  <a:lnTo>
                    <a:pt x="315658" y="870445"/>
                  </a:lnTo>
                  <a:lnTo>
                    <a:pt x="315658" y="851903"/>
                  </a:lnTo>
                  <a:lnTo>
                    <a:pt x="314426" y="784707"/>
                  </a:lnTo>
                  <a:lnTo>
                    <a:pt x="309562" y="743813"/>
                  </a:lnTo>
                  <a:lnTo>
                    <a:pt x="301371" y="699477"/>
                  </a:lnTo>
                  <a:lnTo>
                    <a:pt x="289496" y="652767"/>
                  </a:lnTo>
                  <a:lnTo>
                    <a:pt x="273558" y="604774"/>
                  </a:lnTo>
                  <a:lnTo>
                    <a:pt x="253174" y="556552"/>
                  </a:lnTo>
                  <a:lnTo>
                    <a:pt x="228003" y="509181"/>
                  </a:lnTo>
                  <a:lnTo>
                    <a:pt x="197650" y="463715"/>
                  </a:lnTo>
                  <a:lnTo>
                    <a:pt x="161772" y="421246"/>
                  </a:lnTo>
                  <a:lnTo>
                    <a:pt x="123659" y="387007"/>
                  </a:lnTo>
                  <a:lnTo>
                    <a:pt x="83083" y="358127"/>
                  </a:lnTo>
                  <a:lnTo>
                    <a:pt x="39814" y="334746"/>
                  </a:lnTo>
                  <a:lnTo>
                    <a:pt x="0" y="319405"/>
                  </a:lnTo>
                  <a:lnTo>
                    <a:pt x="0" y="388327"/>
                  </a:lnTo>
                  <a:lnTo>
                    <a:pt x="41389" y="407123"/>
                  </a:lnTo>
                  <a:lnTo>
                    <a:pt x="82334" y="433057"/>
                  </a:lnTo>
                  <a:lnTo>
                    <a:pt x="118681" y="464299"/>
                  </a:lnTo>
                  <a:lnTo>
                    <a:pt x="152717" y="503732"/>
                  </a:lnTo>
                  <a:lnTo>
                    <a:pt x="181229" y="547255"/>
                  </a:lnTo>
                  <a:lnTo>
                    <a:pt x="204635" y="593521"/>
                  </a:lnTo>
                  <a:lnTo>
                    <a:pt x="223316" y="641159"/>
                  </a:lnTo>
                  <a:lnTo>
                    <a:pt x="237693" y="688784"/>
                  </a:lnTo>
                  <a:lnTo>
                    <a:pt x="248170" y="735050"/>
                  </a:lnTo>
                  <a:lnTo>
                    <a:pt x="255155" y="778573"/>
                  </a:lnTo>
                  <a:lnTo>
                    <a:pt x="259041" y="817981"/>
                  </a:lnTo>
                  <a:lnTo>
                    <a:pt x="260261" y="851903"/>
                  </a:lnTo>
                  <a:lnTo>
                    <a:pt x="260261" y="870445"/>
                  </a:lnTo>
                  <a:lnTo>
                    <a:pt x="259346" y="892467"/>
                  </a:lnTo>
                  <a:lnTo>
                    <a:pt x="258851" y="914146"/>
                  </a:lnTo>
                  <a:lnTo>
                    <a:pt x="260667" y="958494"/>
                  </a:lnTo>
                  <a:lnTo>
                    <a:pt x="268960" y="1007414"/>
                  </a:lnTo>
                  <a:lnTo>
                    <a:pt x="286931" y="1064806"/>
                  </a:lnTo>
                  <a:lnTo>
                    <a:pt x="317842" y="1134605"/>
                  </a:lnTo>
                  <a:lnTo>
                    <a:pt x="339140" y="1175385"/>
                  </a:lnTo>
                  <a:lnTo>
                    <a:pt x="364896" y="1220736"/>
                  </a:lnTo>
                  <a:lnTo>
                    <a:pt x="395490" y="1271143"/>
                  </a:lnTo>
                  <a:lnTo>
                    <a:pt x="431342" y="1327099"/>
                  </a:lnTo>
                  <a:lnTo>
                    <a:pt x="472833" y="1389087"/>
                  </a:lnTo>
                  <a:lnTo>
                    <a:pt x="520395" y="1457617"/>
                  </a:lnTo>
                  <a:lnTo>
                    <a:pt x="574421" y="1533156"/>
                  </a:lnTo>
                  <a:lnTo>
                    <a:pt x="635304" y="1616202"/>
                  </a:lnTo>
                  <a:lnTo>
                    <a:pt x="703465" y="1707248"/>
                  </a:lnTo>
                  <a:lnTo>
                    <a:pt x="743165" y="1761858"/>
                  </a:lnTo>
                  <a:lnTo>
                    <a:pt x="777328" y="1814880"/>
                  </a:lnTo>
                  <a:lnTo>
                    <a:pt x="805954" y="1866214"/>
                  </a:lnTo>
                  <a:lnTo>
                    <a:pt x="829030" y="1915731"/>
                  </a:lnTo>
                  <a:lnTo>
                    <a:pt x="846582" y="1963331"/>
                  </a:lnTo>
                  <a:lnTo>
                    <a:pt x="858583" y="2008911"/>
                  </a:lnTo>
                  <a:lnTo>
                    <a:pt x="865047" y="2052332"/>
                  </a:lnTo>
                  <a:lnTo>
                    <a:pt x="865974" y="2093506"/>
                  </a:lnTo>
                  <a:lnTo>
                    <a:pt x="861352" y="2132317"/>
                  </a:lnTo>
                  <a:lnTo>
                    <a:pt x="831799" y="2209330"/>
                  </a:lnTo>
                  <a:lnTo>
                    <a:pt x="805510" y="2246274"/>
                  </a:lnTo>
                  <a:lnTo>
                    <a:pt x="773303" y="2279688"/>
                  </a:lnTo>
                  <a:lnTo>
                    <a:pt x="736155" y="2309761"/>
                  </a:lnTo>
                  <a:lnTo>
                    <a:pt x="695032" y="2336723"/>
                  </a:lnTo>
                  <a:lnTo>
                    <a:pt x="650925" y="2360752"/>
                  </a:lnTo>
                  <a:lnTo>
                    <a:pt x="604799" y="2382062"/>
                  </a:lnTo>
                  <a:lnTo>
                    <a:pt x="557631" y="2400846"/>
                  </a:lnTo>
                  <a:lnTo>
                    <a:pt x="510387" y="2417318"/>
                  </a:lnTo>
                  <a:lnTo>
                    <a:pt x="464058" y="2431669"/>
                  </a:lnTo>
                  <a:lnTo>
                    <a:pt x="419620" y="2444102"/>
                  </a:lnTo>
                  <a:lnTo>
                    <a:pt x="378028" y="2454833"/>
                  </a:lnTo>
                  <a:lnTo>
                    <a:pt x="340283" y="2464041"/>
                  </a:lnTo>
                  <a:lnTo>
                    <a:pt x="321818" y="2470137"/>
                  </a:lnTo>
                  <a:lnTo>
                    <a:pt x="281406" y="2478316"/>
                  </a:lnTo>
                  <a:lnTo>
                    <a:pt x="243319" y="2484742"/>
                  </a:lnTo>
                  <a:lnTo>
                    <a:pt x="132803" y="2500490"/>
                  </a:lnTo>
                  <a:lnTo>
                    <a:pt x="93611" y="2507323"/>
                  </a:lnTo>
                  <a:lnTo>
                    <a:pt x="55956" y="2516365"/>
                  </a:lnTo>
                  <a:lnTo>
                    <a:pt x="19342" y="2528735"/>
                  </a:lnTo>
                  <a:lnTo>
                    <a:pt x="0" y="2537739"/>
                  </a:lnTo>
                  <a:lnTo>
                    <a:pt x="0" y="2608122"/>
                  </a:lnTo>
                  <a:lnTo>
                    <a:pt x="23850" y="2595461"/>
                  </a:lnTo>
                  <a:lnTo>
                    <a:pt x="59626" y="2582037"/>
                  </a:lnTo>
                  <a:lnTo>
                    <a:pt x="97078" y="2572105"/>
                  </a:lnTo>
                  <a:lnTo>
                    <a:pt x="137007" y="2564053"/>
                  </a:lnTo>
                  <a:lnTo>
                    <a:pt x="180238" y="2556243"/>
                  </a:lnTo>
                  <a:lnTo>
                    <a:pt x="213804" y="2551480"/>
                  </a:lnTo>
                  <a:lnTo>
                    <a:pt x="250253" y="2545550"/>
                  </a:lnTo>
                  <a:lnTo>
                    <a:pt x="290169" y="2537282"/>
                  </a:lnTo>
                  <a:lnTo>
                    <a:pt x="334124" y="2525509"/>
                  </a:lnTo>
                  <a:lnTo>
                    <a:pt x="352602" y="2519413"/>
                  </a:lnTo>
                  <a:lnTo>
                    <a:pt x="390245" y="2510891"/>
                  </a:lnTo>
                  <a:lnTo>
                    <a:pt x="431419" y="2500998"/>
                  </a:lnTo>
                  <a:lnTo>
                    <a:pt x="475310" y="2489492"/>
                  </a:lnTo>
                  <a:lnTo>
                    <a:pt x="521106" y="2476131"/>
                  </a:lnTo>
                  <a:lnTo>
                    <a:pt x="568020" y="2460675"/>
                  </a:lnTo>
                  <a:lnTo>
                    <a:pt x="615213" y="2442883"/>
                  </a:lnTo>
                  <a:lnTo>
                    <a:pt x="661911" y="2422499"/>
                  </a:lnTo>
                  <a:lnTo>
                    <a:pt x="707288" y="2399296"/>
                  </a:lnTo>
                  <a:lnTo>
                    <a:pt x="750531" y="2373033"/>
                  </a:lnTo>
                  <a:lnTo>
                    <a:pt x="790841" y="2343454"/>
                  </a:lnTo>
                  <a:lnTo>
                    <a:pt x="827417" y="2310320"/>
                  </a:lnTo>
                  <a:lnTo>
                    <a:pt x="859434" y="2273389"/>
                  </a:lnTo>
                  <a:lnTo>
                    <a:pt x="886091" y="2232431"/>
                  </a:lnTo>
                  <a:lnTo>
                    <a:pt x="906602" y="2187181"/>
                  </a:lnTo>
                  <a:lnTo>
                    <a:pt x="920445" y="2134095"/>
                  </a:lnTo>
                  <a:lnTo>
                    <a:pt x="923912" y="2106714"/>
                  </a:lnTo>
                  <a:lnTo>
                    <a:pt x="925068" y="2076437"/>
                  </a:lnTo>
                  <a:close/>
                </a:path>
                <a:path w="1183005" h="3337559">
                  <a:moveTo>
                    <a:pt x="1182636" y="1977377"/>
                  </a:moveTo>
                  <a:lnTo>
                    <a:pt x="1181481" y="1926513"/>
                  </a:lnTo>
                  <a:lnTo>
                    <a:pt x="1178013" y="1875066"/>
                  </a:lnTo>
                  <a:lnTo>
                    <a:pt x="1172235" y="1822450"/>
                  </a:lnTo>
                  <a:lnTo>
                    <a:pt x="1164170" y="1768081"/>
                  </a:lnTo>
                  <a:lnTo>
                    <a:pt x="1150340" y="1696974"/>
                  </a:lnTo>
                  <a:lnTo>
                    <a:pt x="1135024" y="1629105"/>
                  </a:lnTo>
                  <a:lnTo>
                    <a:pt x="1118425" y="1564449"/>
                  </a:lnTo>
                  <a:lnTo>
                    <a:pt x="1100696" y="1502943"/>
                  </a:lnTo>
                  <a:lnTo>
                    <a:pt x="1082027" y="1444510"/>
                  </a:lnTo>
                  <a:lnTo>
                    <a:pt x="1062596" y="1389100"/>
                  </a:lnTo>
                  <a:lnTo>
                    <a:pt x="1042593" y="1336649"/>
                  </a:lnTo>
                  <a:lnTo>
                    <a:pt x="1022184" y="1287094"/>
                  </a:lnTo>
                  <a:lnTo>
                    <a:pt x="1001572" y="1240383"/>
                  </a:lnTo>
                  <a:lnTo>
                    <a:pt x="980909" y="1196454"/>
                  </a:lnTo>
                  <a:lnTo>
                    <a:pt x="960399" y="1155255"/>
                  </a:lnTo>
                  <a:lnTo>
                    <a:pt x="940206" y="1116698"/>
                  </a:lnTo>
                  <a:lnTo>
                    <a:pt x="920508" y="1080757"/>
                  </a:lnTo>
                  <a:lnTo>
                    <a:pt x="901509" y="1047343"/>
                  </a:lnTo>
                  <a:lnTo>
                    <a:pt x="866267" y="987907"/>
                  </a:lnTo>
                  <a:lnTo>
                    <a:pt x="828763" y="927188"/>
                  </a:lnTo>
                  <a:lnTo>
                    <a:pt x="811174" y="897204"/>
                  </a:lnTo>
                  <a:lnTo>
                    <a:pt x="799350" y="871804"/>
                  </a:lnTo>
                  <a:lnTo>
                    <a:pt x="795032" y="851014"/>
                  </a:lnTo>
                  <a:lnTo>
                    <a:pt x="791451" y="837755"/>
                  </a:lnTo>
                  <a:lnTo>
                    <a:pt x="776846" y="793343"/>
                  </a:lnTo>
                  <a:lnTo>
                    <a:pt x="752729" y="729005"/>
                  </a:lnTo>
                  <a:lnTo>
                    <a:pt x="737260" y="690816"/>
                  </a:lnTo>
                  <a:lnTo>
                    <a:pt x="719582" y="649389"/>
                  </a:lnTo>
                  <a:lnTo>
                    <a:pt x="699782" y="605307"/>
                  </a:lnTo>
                  <a:lnTo>
                    <a:pt x="677900" y="559142"/>
                  </a:lnTo>
                  <a:lnTo>
                    <a:pt x="654024" y="511505"/>
                  </a:lnTo>
                  <a:lnTo>
                    <a:pt x="628180" y="462940"/>
                  </a:lnTo>
                  <a:lnTo>
                    <a:pt x="600468" y="414058"/>
                  </a:lnTo>
                  <a:lnTo>
                    <a:pt x="570915" y="365429"/>
                  </a:lnTo>
                  <a:lnTo>
                    <a:pt x="539597" y="317652"/>
                  </a:lnTo>
                  <a:lnTo>
                    <a:pt x="506577" y="271284"/>
                  </a:lnTo>
                  <a:lnTo>
                    <a:pt x="471919" y="226910"/>
                  </a:lnTo>
                  <a:lnTo>
                    <a:pt x="435673" y="185140"/>
                  </a:lnTo>
                  <a:lnTo>
                    <a:pt x="397916" y="146519"/>
                  </a:lnTo>
                  <a:lnTo>
                    <a:pt x="358698" y="111658"/>
                  </a:lnTo>
                  <a:lnTo>
                    <a:pt x="318084" y="81127"/>
                  </a:lnTo>
                  <a:lnTo>
                    <a:pt x="276136" y="55511"/>
                  </a:lnTo>
                  <a:lnTo>
                    <a:pt x="232918" y="35382"/>
                  </a:lnTo>
                  <a:lnTo>
                    <a:pt x="188480" y="21348"/>
                  </a:lnTo>
                  <a:lnTo>
                    <a:pt x="142900" y="13957"/>
                  </a:lnTo>
                  <a:lnTo>
                    <a:pt x="78625" y="8623"/>
                  </a:lnTo>
                  <a:lnTo>
                    <a:pt x="15290" y="1930"/>
                  </a:lnTo>
                  <a:lnTo>
                    <a:pt x="0" y="0"/>
                  </a:lnTo>
                  <a:lnTo>
                    <a:pt x="0" y="50355"/>
                  </a:lnTo>
                  <a:lnTo>
                    <a:pt x="36309" y="54610"/>
                  </a:lnTo>
                  <a:lnTo>
                    <a:pt x="85344" y="59524"/>
                  </a:lnTo>
                  <a:lnTo>
                    <a:pt x="130594" y="63233"/>
                  </a:lnTo>
                  <a:lnTo>
                    <a:pt x="172250" y="70421"/>
                  </a:lnTo>
                  <a:lnTo>
                    <a:pt x="213271" y="84785"/>
                  </a:lnTo>
                  <a:lnTo>
                    <a:pt x="253530" y="105664"/>
                  </a:lnTo>
                  <a:lnTo>
                    <a:pt x="292925" y="132397"/>
                  </a:lnTo>
                  <a:lnTo>
                    <a:pt x="331343" y="164312"/>
                  </a:lnTo>
                  <a:lnTo>
                    <a:pt x="368668" y="200748"/>
                  </a:lnTo>
                  <a:lnTo>
                    <a:pt x="404799" y="241007"/>
                  </a:lnTo>
                  <a:lnTo>
                    <a:pt x="439610" y="284454"/>
                  </a:lnTo>
                  <a:lnTo>
                    <a:pt x="473011" y="330403"/>
                  </a:lnTo>
                  <a:lnTo>
                    <a:pt x="504875" y="378180"/>
                  </a:lnTo>
                  <a:lnTo>
                    <a:pt x="535101" y="427126"/>
                  </a:lnTo>
                  <a:lnTo>
                    <a:pt x="563562" y="476567"/>
                  </a:lnTo>
                  <a:lnTo>
                    <a:pt x="590169" y="525830"/>
                  </a:lnTo>
                  <a:lnTo>
                    <a:pt x="614794" y="574255"/>
                  </a:lnTo>
                  <a:lnTo>
                    <a:pt x="637336" y="621169"/>
                  </a:lnTo>
                  <a:lnTo>
                    <a:pt x="657669" y="665911"/>
                  </a:lnTo>
                  <a:lnTo>
                    <a:pt x="675703" y="707783"/>
                  </a:lnTo>
                  <a:lnTo>
                    <a:pt x="691311" y="746150"/>
                  </a:lnTo>
                  <a:lnTo>
                    <a:pt x="714832" y="809637"/>
                  </a:lnTo>
                  <a:lnTo>
                    <a:pt x="727354" y="851014"/>
                  </a:lnTo>
                  <a:lnTo>
                    <a:pt x="735330" y="875525"/>
                  </a:lnTo>
                  <a:lnTo>
                    <a:pt x="749655" y="904087"/>
                  </a:lnTo>
                  <a:lnTo>
                    <a:pt x="769747" y="938441"/>
                  </a:lnTo>
                  <a:lnTo>
                    <a:pt x="810831" y="1006386"/>
                  </a:lnTo>
                  <a:lnTo>
                    <a:pt x="827760" y="1034707"/>
                  </a:lnTo>
                  <a:lnTo>
                    <a:pt x="864285" y="1098270"/>
                  </a:lnTo>
                  <a:lnTo>
                    <a:pt x="883551" y="1133640"/>
                  </a:lnTo>
                  <a:lnTo>
                    <a:pt x="903262" y="1171473"/>
                  </a:lnTo>
                  <a:lnTo>
                    <a:pt x="923277" y="1211846"/>
                  </a:lnTo>
                  <a:lnTo>
                    <a:pt x="943394" y="1254810"/>
                  </a:lnTo>
                  <a:lnTo>
                    <a:pt x="963472" y="1300429"/>
                  </a:lnTo>
                  <a:lnTo>
                    <a:pt x="983348" y="1348752"/>
                  </a:lnTo>
                  <a:lnTo>
                    <a:pt x="1002830" y="1399857"/>
                  </a:lnTo>
                  <a:lnTo>
                    <a:pt x="1021791" y="1453794"/>
                  </a:lnTo>
                  <a:lnTo>
                    <a:pt x="1040028" y="1510626"/>
                  </a:lnTo>
                  <a:lnTo>
                    <a:pt x="1057402" y="1570405"/>
                  </a:lnTo>
                  <a:lnTo>
                    <a:pt x="1073746" y="1633207"/>
                  </a:lnTo>
                  <a:lnTo>
                    <a:pt x="1088872" y="1699082"/>
                  </a:lnTo>
                  <a:lnTo>
                    <a:pt x="1102652" y="1768081"/>
                  </a:lnTo>
                  <a:lnTo>
                    <a:pt x="1112494" y="1828901"/>
                  </a:lnTo>
                  <a:lnTo>
                    <a:pt x="1118895" y="1888197"/>
                  </a:lnTo>
                  <a:lnTo>
                    <a:pt x="1121994" y="1945944"/>
                  </a:lnTo>
                  <a:lnTo>
                    <a:pt x="1121943" y="2002104"/>
                  </a:lnTo>
                  <a:lnTo>
                    <a:pt x="1118895" y="2056625"/>
                  </a:lnTo>
                  <a:lnTo>
                    <a:pt x="1112989" y="2109470"/>
                  </a:lnTo>
                  <a:lnTo>
                    <a:pt x="1104379" y="2160587"/>
                  </a:lnTo>
                  <a:lnTo>
                    <a:pt x="1093177" y="2210066"/>
                  </a:lnTo>
                  <a:lnTo>
                    <a:pt x="1079627" y="2257526"/>
                  </a:lnTo>
                  <a:lnTo>
                    <a:pt x="1063790" y="2303259"/>
                  </a:lnTo>
                  <a:lnTo>
                    <a:pt x="1045832" y="2347112"/>
                  </a:lnTo>
                  <a:lnTo>
                    <a:pt x="1025918" y="2389035"/>
                  </a:lnTo>
                  <a:lnTo>
                    <a:pt x="1004176" y="2428989"/>
                  </a:lnTo>
                  <a:lnTo>
                    <a:pt x="980770" y="2466949"/>
                  </a:lnTo>
                  <a:lnTo>
                    <a:pt x="955840" y="2502852"/>
                  </a:lnTo>
                  <a:lnTo>
                    <a:pt x="929538" y="2536672"/>
                  </a:lnTo>
                  <a:lnTo>
                    <a:pt x="902017" y="2568359"/>
                  </a:lnTo>
                  <a:lnTo>
                    <a:pt x="873417" y="2597874"/>
                  </a:lnTo>
                  <a:lnTo>
                    <a:pt x="843889" y="2625179"/>
                  </a:lnTo>
                  <a:lnTo>
                    <a:pt x="813574" y="2650236"/>
                  </a:lnTo>
                  <a:lnTo>
                    <a:pt x="782637" y="2672994"/>
                  </a:lnTo>
                  <a:lnTo>
                    <a:pt x="719442" y="2711475"/>
                  </a:lnTo>
                  <a:lnTo>
                    <a:pt x="655510" y="2740266"/>
                  </a:lnTo>
                  <a:lnTo>
                    <a:pt x="543814" y="2771610"/>
                  </a:lnTo>
                  <a:lnTo>
                    <a:pt x="496430" y="2787700"/>
                  </a:lnTo>
                  <a:lnTo>
                    <a:pt x="449948" y="2807093"/>
                  </a:lnTo>
                  <a:lnTo>
                    <a:pt x="404482" y="2829572"/>
                  </a:lnTo>
                  <a:lnTo>
                    <a:pt x="360121" y="2854883"/>
                  </a:lnTo>
                  <a:lnTo>
                    <a:pt x="316953" y="2882798"/>
                  </a:lnTo>
                  <a:lnTo>
                    <a:pt x="275094" y="2913075"/>
                  </a:lnTo>
                  <a:lnTo>
                    <a:pt x="234619" y="2945473"/>
                  </a:lnTo>
                  <a:lnTo>
                    <a:pt x="195630" y="2979763"/>
                  </a:lnTo>
                  <a:lnTo>
                    <a:pt x="158242" y="3015704"/>
                  </a:lnTo>
                  <a:lnTo>
                    <a:pt x="122529" y="3053067"/>
                  </a:lnTo>
                  <a:lnTo>
                    <a:pt x="88595" y="3091611"/>
                  </a:lnTo>
                  <a:lnTo>
                    <a:pt x="56540" y="3131096"/>
                  </a:lnTo>
                  <a:lnTo>
                    <a:pt x="26466" y="3171279"/>
                  </a:lnTo>
                  <a:lnTo>
                    <a:pt x="0" y="3209709"/>
                  </a:lnTo>
                  <a:lnTo>
                    <a:pt x="0" y="3337191"/>
                  </a:lnTo>
                  <a:lnTo>
                    <a:pt x="6273" y="3325812"/>
                  </a:lnTo>
                  <a:lnTo>
                    <a:pt x="30670" y="3285439"/>
                  </a:lnTo>
                  <a:lnTo>
                    <a:pt x="57277" y="3244977"/>
                  </a:lnTo>
                  <a:lnTo>
                    <a:pt x="85979" y="3204730"/>
                  </a:lnTo>
                  <a:lnTo>
                    <a:pt x="116687" y="3164954"/>
                  </a:lnTo>
                  <a:lnTo>
                    <a:pt x="149288" y="3125952"/>
                  </a:lnTo>
                  <a:lnTo>
                    <a:pt x="183692" y="3087979"/>
                  </a:lnTo>
                  <a:lnTo>
                    <a:pt x="219798" y="3051327"/>
                  </a:lnTo>
                  <a:lnTo>
                    <a:pt x="257492" y="3016275"/>
                  </a:lnTo>
                  <a:lnTo>
                    <a:pt x="296672" y="2983090"/>
                  </a:lnTo>
                  <a:lnTo>
                    <a:pt x="337261" y="2952077"/>
                  </a:lnTo>
                  <a:lnTo>
                    <a:pt x="379133" y="2923476"/>
                  </a:lnTo>
                  <a:lnTo>
                    <a:pt x="422186" y="2897594"/>
                  </a:lnTo>
                  <a:lnTo>
                    <a:pt x="466344" y="2874708"/>
                  </a:lnTo>
                  <a:lnTo>
                    <a:pt x="511479" y="2855087"/>
                  </a:lnTo>
                  <a:lnTo>
                    <a:pt x="557504" y="2839008"/>
                  </a:lnTo>
                  <a:lnTo>
                    <a:pt x="604316" y="2826753"/>
                  </a:lnTo>
                  <a:lnTo>
                    <a:pt x="639064" y="2818028"/>
                  </a:lnTo>
                  <a:lnTo>
                    <a:pt x="674204" y="2806357"/>
                  </a:lnTo>
                  <a:lnTo>
                    <a:pt x="709536" y="2791790"/>
                  </a:lnTo>
                  <a:lnTo>
                    <a:pt x="744893" y="2774378"/>
                  </a:lnTo>
                  <a:lnTo>
                    <a:pt x="780084" y="2754198"/>
                  </a:lnTo>
                  <a:lnTo>
                    <a:pt x="814946" y="2731287"/>
                  </a:lnTo>
                  <a:lnTo>
                    <a:pt x="849299" y="2705697"/>
                  </a:lnTo>
                  <a:lnTo>
                    <a:pt x="882942" y="2677490"/>
                  </a:lnTo>
                  <a:lnTo>
                    <a:pt x="915720" y="2646730"/>
                  </a:lnTo>
                  <a:lnTo>
                    <a:pt x="947445" y="2613444"/>
                  </a:lnTo>
                  <a:lnTo>
                    <a:pt x="977938" y="2577719"/>
                  </a:lnTo>
                  <a:lnTo>
                    <a:pt x="1007021" y="2539581"/>
                  </a:lnTo>
                  <a:lnTo>
                    <a:pt x="1034516" y="2499106"/>
                  </a:lnTo>
                  <a:lnTo>
                    <a:pt x="1060246" y="2456345"/>
                  </a:lnTo>
                  <a:lnTo>
                    <a:pt x="1084021" y="2411336"/>
                  </a:lnTo>
                  <a:lnTo>
                    <a:pt x="1105674" y="2364155"/>
                  </a:lnTo>
                  <a:lnTo>
                    <a:pt x="1125016" y="2314841"/>
                  </a:lnTo>
                  <a:lnTo>
                    <a:pt x="1141869" y="2263470"/>
                  </a:lnTo>
                  <a:lnTo>
                    <a:pt x="1156093" y="2209965"/>
                  </a:lnTo>
                  <a:lnTo>
                    <a:pt x="1167422" y="2154707"/>
                  </a:lnTo>
                  <a:lnTo>
                    <a:pt x="1175753" y="2097430"/>
                  </a:lnTo>
                  <a:lnTo>
                    <a:pt x="1180884" y="2038311"/>
                  </a:lnTo>
                  <a:lnTo>
                    <a:pt x="1182636" y="1977377"/>
                  </a:lnTo>
                  <a:close/>
                </a:path>
              </a:pathLst>
            </a:custGeom>
            <a:solidFill>
              <a:srgbClr val="EB73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38328" y="0"/>
              <a:ext cx="1823085" cy="10692765"/>
            </a:xfrm>
            <a:custGeom>
              <a:avLst/>
              <a:gdLst/>
              <a:ahLst/>
              <a:cxnLst/>
              <a:rect l="l" t="t" r="r" b="b"/>
              <a:pathLst>
                <a:path w="1823085" h="10692765">
                  <a:moveTo>
                    <a:pt x="0" y="10692383"/>
                  </a:moveTo>
                  <a:lnTo>
                    <a:pt x="1822704" y="10692383"/>
                  </a:lnTo>
                  <a:lnTo>
                    <a:pt x="1822704" y="0"/>
                  </a:lnTo>
                  <a:lnTo>
                    <a:pt x="0" y="0"/>
                  </a:lnTo>
                  <a:lnTo>
                    <a:pt x="0" y="106923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746251" y="1186941"/>
            <a:ext cx="2941955" cy="735774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 algn="just">
              <a:lnSpc>
                <a:spcPct val="90900"/>
              </a:lnSpc>
              <a:spcBef>
                <a:spcPts val="225"/>
              </a:spcBef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principal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objetivo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é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proteger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pradarias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marinhas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através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um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programa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educação,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campanhas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sensibilização,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monitorização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e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avaliação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impacto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projeto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sobre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aqueles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ecossistemas. Para atingir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seu objetivo,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projeto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conta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com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envolvimento</a:t>
            </a:r>
            <a:r>
              <a:rPr sz="1100" spc="2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spc="2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mulheres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pescadoras locais, as Guardiãs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Mar. Através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um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programa de capacitação,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Ocean Alive criou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novos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papéis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profissionais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ocupacionais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adaptados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às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competências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experiências de vida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destas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mulheres.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Elas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assumem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um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importante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papel catalisador de mudanças de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comportamento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nos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seus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pares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comunidade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piscatória.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Para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recompensar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esta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mudança,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será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concedido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um 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rótulo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certificação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melhores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práticas,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encorajando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público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comprar peixe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marisco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esta comunidade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piscatória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proporcionando-lhes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assim</a:t>
            </a:r>
            <a:r>
              <a:rPr sz="1100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uma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fonte</a:t>
            </a:r>
            <a:r>
              <a:rPr sz="1100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rendimento</a:t>
            </a:r>
            <a:r>
              <a:rPr sz="1100" spc="-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suplementar.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85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Partilha</a:t>
            </a:r>
            <a:r>
              <a:rPr sz="1100" b="1" spc="-1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EB7339"/>
                </a:solidFill>
                <a:latin typeface="Calibri"/>
                <a:cs typeface="Calibri"/>
              </a:rPr>
              <a:t>e</a:t>
            </a:r>
            <a:r>
              <a:rPr sz="1100" b="1" spc="-1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Aprendizagem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000">
              <a:latin typeface="Calibri"/>
              <a:cs typeface="Calibri"/>
            </a:endParaRPr>
          </a:p>
          <a:p>
            <a:pPr marL="12700" marR="5080" algn="just">
              <a:lnSpc>
                <a:spcPts val="1200"/>
              </a:lnSpc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Raquel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Gaspar disse que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campanha Mariscar SEM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lixo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respondia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um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problema</a:t>
            </a:r>
            <a:r>
              <a:rPr sz="1100" spc="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local mas</a:t>
            </a:r>
            <a:r>
              <a:rPr sz="1100" spc="2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também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problema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global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contaminação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plástica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do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oceano.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Começou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numa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Sexta-feira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Santa,</a:t>
            </a:r>
            <a:r>
              <a:rPr sz="1100" spc="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1100" spc="2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dia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em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que os apanhadores de marisco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vão ao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estuário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Sado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para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apanhar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amêijoas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para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a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reunião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familiar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desse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dia.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Com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apoio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da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Fundação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Oceano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Azul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do Oceanário de Lisboa,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atividade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criou</a:t>
            </a:r>
            <a:r>
              <a:rPr sz="1100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uma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rede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agentes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 sensibilização.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5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Transferibilidade</a:t>
            </a:r>
            <a:r>
              <a:rPr sz="1100" b="1" spc="-4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da</a:t>
            </a:r>
            <a:r>
              <a:rPr sz="1100" b="1" spc="-2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EB7339"/>
                </a:solidFill>
                <a:latin typeface="Calibri"/>
                <a:cs typeface="Calibri"/>
              </a:rPr>
              <a:t>Prática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00">
              <a:latin typeface="Calibri"/>
              <a:cs typeface="Calibri"/>
            </a:endParaRPr>
          </a:p>
          <a:p>
            <a:pPr marL="12700" marR="5080" algn="just">
              <a:lnSpc>
                <a:spcPts val="1200"/>
              </a:lnSpc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Mariscar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SEM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lixo inclui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três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atividades: ações de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sensibilização realizadas pela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rede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 Guardiãs 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do 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Mar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(mulheres da comunidade piscatória educadas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como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agentes de sensibilização); ações mensais de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limpeza da praia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com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voluntários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no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Estuário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do 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Sado,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uma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rede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intervenientes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locais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que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implementam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soluções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para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enfrentar 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problema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plástico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no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oceano.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Guardiãs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Mar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é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um 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processo liderado pelas pescadoras locais que visa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ser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reproduzível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noutras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zonas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marinhas</a:t>
            </a:r>
            <a:r>
              <a:rPr sz="1100" spc="2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Portugal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países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africanos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língua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oficial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portuguesa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(comunidades PALOP).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colaboração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com projetos que apoiam as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mulheres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proteção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das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pradarias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marinhas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nas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comunidades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dos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PALOP</a:t>
            </a:r>
            <a:r>
              <a:rPr sz="1100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já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está</a:t>
            </a:r>
            <a:r>
              <a:rPr sz="1100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em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curso.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84961" y="385317"/>
            <a:ext cx="43033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EB7339"/>
                </a:solidFill>
                <a:latin typeface="Calibri"/>
                <a:cs typeface="Calibri"/>
              </a:rPr>
              <a:t>INFORMAÇÃO</a:t>
            </a:r>
            <a:r>
              <a:rPr sz="1800" b="1" spc="-1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solidFill>
                  <a:srgbClr val="EB7339"/>
                </a:solidFill>
                <a:latin typeface="Calibri"/>
                <a:cs typeface="Calibri"/>
              </a:rPr>
              <a:t>DETALHADA </a:t>
            </a: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SOBRE</a:t>
            </a:r>
            <a:r>
              <a:rPr sz="1800" b="1" spc="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A</a:t>
            </a:r>
            <a:r>
              <a:rPr sz="1800" b="1" spc="-1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-25" dirty="0">
                <a:solidFill>
                  <a:srgbClr val="EB7339"/>
                </a:solidFill>
                <a:latin typeface="Calibri"/>
                <a:cs typeface="Calibri"/>
              </a:rPr>
              <a:t>PRÁTICA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84961" y="8948419"/>
            <a:ext cx="5083175" cy="917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EB7339"/>
                </a:solidFill>
                <a:latin typeface="Calibri"/>
                <a:cs typeface="Calibri"/>
              </a:rPr>
              <a:t>PERÍODO</a:t>
            </a:r>
            <a:r>
              <a:rPr sz="1800" b="1" spc="-2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DE</a:t>
            </a:r>
            <a:r>
              <a:rPr sz="1800" b="1" spc="-15" dirty="0">
                <a:solidFill>
                  <a:srgbClr val="EB7339"/>
                </a:solidFill>
                <a:latin typeface="Calibri"/>
                <a:cs typeface="Calibri"/>
              </a:rPr>
              <a:t> IMPLEMENTAÇÃO</a:t>
            </a:r>
            <a:r>
              <a:rPr sz="1800" b="1" spc="-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-65" dirty="0">
                <a:solidFill>
                  <a:srgbClr val="EB7339"/>
                </a:solidFill>
                <a:latin typeface="Calibri"/>
                <a:cs typeface="Calibri"/>
              </a:rPr>
              <a:t>(DATA</a:t>
            </a:r>
            <a:r>
              <a:rPr sz="1800" b="1" spc="-1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5" dirty="0">
                <a:solidFill>
                  <a:srgbClr val="EB7339"/>
                </a:solidFill>
                <a:latin typeface="Calibri"/>
                <a:cs typeface="Calibri"/>
              </a:rPr>
              <a:t>DE</a:t>
            </a:r>
            <a:r>
              <a:rPr sz="1800" b="1" spc="-1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INÍCIO/FIM)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40"/>
              </a:spcBef>
            </a:pP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Data</a:t>
            </a:r>
            <a:r>
              <a:rPr sz="1100" b="1" spc="-2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de</a:t>
            </a:r>
            <a:r>
              <a:rPr sz="1100" b="1" spc="-1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EB7339"/>
                </a:solidFill>
                <a:latin typeface="Calibri"/>
                <a:cs typeface="Calibri"/>
              </a:rPr>
              <a:t>início</a:t>
            </a:r>
            <a:r>
              <a:rPr sz="1100" b="1" spc="-2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EB7339"/>
                </a:solidFill>
                <a:latin typeface="Calibri"/>
                <a:cs typeface="Calibri"/>
              </a:rPr>
              <a:t>:</a:t>
            </a:r>
            <a:r>
              <a:rPr sz="1100" b="1" spc="-2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1/1/2015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8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Data</a:t>
            </a:r>
            <a:r>
              <a:rPr sz="1100" b="1" spc="-2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de</a:t>
            </a:r>
            <a:r>
              <a:rPr sz="1100" b="1" spc="-1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EB7339"/>
                </a:solidFill>
                <a:latin typeface="Calibri"/>
                <a:cs typeface="Calibri"/>
              </a:rPr>
              <a:t>fim</a:t>
            </a:r>
            <a:r>
              <a:rPr sz="1100" b="1" spc="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: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Em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curso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(sem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data)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78358" y="399287"/>
            <a:ext cx="6991984" cy="8521065"/>
            <a:chOff x="578358" y="399287"/>
            <a:chExt cx="6991984" cy="8521065"/>
          </a:xfrm>
        </p:grpSpPr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26352" y="399287"/>
              <a:ext cx="595883" cy="59588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592074" y="881633"/>
              <a:ext cx="6969125" cy="17780"/>
            </a:xfrm>
            <a:custGeom>
              <a:avLst/>
              <a:gdLst/>
              <a:ahLst/>
              <a:cxnLst/>
              <a:rect l="l" t="t" r="r" b="b"/>
              <a:pathLst>
                <a:path w="6969125" h="17780">
                  <a:moveTo>
                    <a:pt x="0" y="17525"/>
                  </a:moveTo>
                  <a:lnTo>
                    <a:pt x="6968617" y="0"/>
                  </a:lnTo>
                </a:path>
              </a:pathLst>
            </a:custGeom>
            <a:ln w="19050">
              <a:solidFill>
                <a:srgbClr val="354F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78358" y="8786621"/>
              <a:ext cx="5589270" cy="0"/>
            </a:xfrm>
            <a:custGeom>
              <a:avLst/>
              <a:gdLst/>
              <a:ahLst/>
              <a:cxnLst/>
              <a:rect l="l" t="t" r="r" b="b"/>
              <a:pathLst>
                <a:path w="5589270">
                  <a:moveTo>
                    <a:pt x="0" y="0"/>
                  </a:moveTo>
                  <a:lnTo>
                    <a:pt x="5588762" y="0"/>
                  </a:lnTo>
                </a:path>
              </a:pathLst>
            </a:custGeom>
            <a:ln w="19050">
              <a:solidFill>
                <a:srgbClr val="354F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833872" y="8325611"/>
              <a:ext cx="594360" cy="594360"/>
            </a:xfrm>
            <a:custGeom>
              <a:avLst/>
              <a:gdLst/>
              <a:ahLst/>
              <a:cxnLst/>
              <a:rect l="l" t="t" r="r" b="b"/>
              <a:pathLst>
                <a:path w="594360" h="594359">
                  <a:moveTo>
                    <a:pt x="297179" y="0"/>
                  </a:moveTo>
                  <a:lnTo>
                    <a:pt x="248986" y="3890"/>
                  </a:lnTo>
                  <a:lnTo>
                    <a:pt x="203265" y="15154"/>
                  </a:lnTo>
                  <a:lnTo>
                    <a:pt x="160628" y="33179"/>
                  </a:lnTo>
                  <a:lnTo>
                    <a:pt x="121688" y="57351"/>
                  </a:lnTo>
                  <a:lnTo>
                    <a:pt x="87058" y="87058"/>
                  </a:lnTo>
                  <a:lnTo>
                    <a:pt x="57351" y="121688"/>
                  </a:lnTo>
                  <a:lnTo>
                    <a:pt x="33179" y="160628"/>
                  </a:lnTo>
                  <a:lnTo>
                    <a:pt x="15154" y="203265"/>
                  </a:lnTo>
                  <a:lnTo>
                    <a:pt x="3890" y="248986"/>
                  </a:lnTo>
                  <a:lnTo>
                    <a:pt x="0" y="297180"/>
                  </a:lnTo>
                  <a:lnTo>
                    <a:pt x="3890" y="345373"/>
                  </a:lnTo>
                  <a:lnTo>
                    <a:pt x="15154" y="391094"/>
                  </a:lnTo>
                  <a:lnTo>
                    <a:pt x="33179" y="433731"/>
                  </a:lnTo>
                  <a:lnTo>
                    <a:pt x="57351" y="472671"/>
                  </a:lnTo>
                  <a:lnTo>
                    <a:pt x="87058" y="507301"/>
                  </a:lnTo>
                  <a:lnTo>
                    <a:pt x="121688" y="537008"/>
                  </a:lnTo>
                  <a:lnTo>
                    <a:pt x="160628" y="561180"/>
                  </a:lnTo>
                  <a:lnTo>
                    <a:pt x="203265" y="579205"/>
                  </a:lnTo>
                  <a:lnTo>
                    <a:pt x="248986" y="590469"/>
                  </a:lnTo>
                  <a:lnTo>
                    <a:pt x="297179" y="594360"/>
                  </a:lnTo>
                  <a:lnTo>
                    <a:pt x="345373" y="590469"/>
                  </a:lnTo>
                  <a:lnTo>
                    <a:pt x="391094" y="579205"/>
                  </a:lnTo>
                  <a:lnTo>
                    <a:pt x="433731" y="561180"/>
                  </a:lnTo>
                  <a:lnTo>
                    <a:pt x="472671" y="537008"/>
                  </a:lnTo>
                  <a:lnTo>
                    <a:pt x="507301" y="507301"/>
                  </a:lnTo>
                  <a:lnTo>
                    <a:pt x="537008" y="472671"/>
                  </a:lnTo>
                  <a:lnTo>
                    <a:pt x="561180" y="433731"/>
                  </a:lnTo>
                  <a:lnTo>
                    <a:pt x="579205" y="391094"/>
                  </a:lnTo>
                  <a:lnTo>
                    <a:pt x="590469" y="345373"/>
                  </a:lnTo>
                  <a:lnTo>
                    <a:pt x="594360" y="297180"/>
                  </a:lnTo>
                  <a:lnTo>
                    <a:pt x="590469" y="248986"/>
                  </a:lnTo>
                  <a:lnTo>
                    <a:pt x="579205" y="203265"/>
                  </a:lnTo>
                  <a:lnTo>
                    <a:pt x="561180" y="160628"/>
                  </a:lnTo>
                  <a:lnTo>
                    <a:pt x="537008" y="121688"/>
                  </a:lnTo>
                  <a:lnTo>
                    <a:pt x="507301" y="87058"/>
                  </a:lnTo>
                  <a:lnTo>
                    <a:pt x="472671" y="57351"/>
                  </a:lnTo>
                  <a:lnTo>
                    <a:pt x="433731" y="33179"/>
                  </a:lnTo>
                  <a:lnTo>
                    <a:pt x="391094" y="15154"/>
                  </a:lnTo>
                  <a:lnTo>
                    <a:pt x="345373" y="3890"/>
                  </a:lnTo>
                  <a:lnTo>
                    <a:pt x="297179" y="0"/>
                  </a:lnTo>
                  <a:close/>
                </a:path>
              </a:pathLst>
            </a:custGeom>
            <a:solidFill>
              <a:srgbClr val="354F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978661" y="8487282"/>
              <a:ext cx="315595" cy="301625"/>
            </a:xfrm>
            <a:custGeom>
              <a:avLst/>
              <a:gdLst/>
              <a:ahLst/>
              <a:cxnLst/>
              <a:rect l="l" t="t" r="r" b="b"/>
              <a:pathLst>
                <a:path w="315595" h="301625">
                  <a:moveTo>
                    <a:pt x="155644" y="0"/>
                  </a:moveTo>
                  <a:lnTo>
                    <a:pt x="95240" y="10287"/>
                  </a:lnTo>
                  <a:lnTo>
                    <a:pt x="55239" y="33166"/>
                  </a:lnTo>
                  <a:lnTo>
                    <a:pt x="25465" y="65306"/>
                  </a:lnTo>
                  <a:lnTo>
                    <a:pt x="6769" y="103965"/>
                  </a:lnTo>
                  <a:lnTo>
                    <a:pt x="0" y="146402"/>
                  </a:lnTo>
                  <a:lnTo>
                    <a:pt x="6008" y="189877"/>
                  </a:lnTo>
                  <a:lnTo>
                    <a:pt x="25644" y="231648"/>
                  </a:lnTo>
                  <a:lnTo>
                    <a:pt x="53838" y="262636"/>
                  </a:lnTo>
                  <a:lnTo>
                    <a:pt x="62093" y="252856"/>
                  </a:lnTo>
                  <a:lnTo>
                    <a:pt x="49193" y="240579"/>
                  </a:lnTo>
                  <a:lnTo>
                    <a:pt x="38138" y="227123"/>
                  </a:lnTo>
                  <a:lnTo>
                    <a:pt x="28964" y="212405"/>
                  </a:lnTo>
                  <a:lnTo>
                    <a:pt x="21707" y="196342"/>
                  </a:lnTo>
                  <a:lnTo>
                    <a:pt x="41519" y="186436"/>
                  </a:lnTo>
                  <a:lnTo>
                    <a:pt x="35804" y="175006"/>
                  </a:lnTo>
                  <a:lnTo>
                    <a:pt x="17770" y="183895"/>
                  </a:lnTo>
                  <a:lnTo>
                    <a:pt x="15450" y="173543"/>
                  </a:lnTo>
                  <a:lnTo>
                    <a:pt x="13881" y="163179"/>
                  </a:lnTo>
                  <a:lnTo>
                    <a:pt x="13145" y="152695"/>
                  </a:lnTo>
                  <a:lnTo>
                    <a:pt x="13325" y="141986"/>
                  </a:lnTo>
                  <a:lnTo>
                    <a:pt x="64379" y="141986"/>
                  </a:lnTo>
                  <a:lnTo>
                    <a:pt x="64379" y="129031"/>
                  </a:lnTo>
                  <a:lnTo>
                    <a:pt x="14722" y="129031"/>
                  </a:lnTo>
                  <a:lnTo>
                    <a:pt x="16808" y="118016"/>
                  </a:lnTo>
                  <a:lnTo>
                    <a:pt x="19691" y="107394"/>
                  </a:lnTo>
                  <a:lnTo>
                    <a:pt x="23455" y="97081"/>
                  </a:lnTo>
                  <a:lnTo>
                    <a:pt x="28184" y="86994"/>
                  </a:lnTo>
                  <a:lnTo>
                    <a:pt x="41773" y="95884"/>
                  </a:lnTo>
                  <a:lnTo>
                    <a:pt x="48885" y="85089"/>
                  </a:lnTo>
                  <a:lnTo>
                    <a:pt x="34661" y="75564"/>
                  </a:lnTo>
                  <a:lnTo>
                    <a:pt x="43265" y="63656"/>
                  </a:lnTo>
                  <a:lnTo>
                    <a:pt x="52917" y="52879"/>
                  </a:lnTo>
                  <a:lnTo>
                    <a:pt x="63665" y="43221"/>
                  </a:lnTo>
                  <a:lnTo>
                    <a:pt x="75555" y="34670"/>
                  </a:lnTo>
                  <a:lnTo>
                    <a:pt x="85080" y="48894"/>
                  </a:lnTo>
                  <a:lnTo>
                    <a:pt x="95748" y="41782"/>
                  </a:lnTo>
                  <a:lnTo>
                    <a:pt x="127558" y="15051"/>
                  </a:lnTo>
                  <a:lnTo>
                    <a:pt x="141976" y="13715"/>
                  </a:lnTo>
                  <a:lnTo>
                    <a:pt x="141976" y="64515"/>
                  </a:lnTo>
                  <a:lnTo>
                    <a:pt x="154930" y="64515"/>
                  </a:lnTo>
                  <a:lnTo>
                    <a:pt x="154930" y="13334"/>
                  </a:lnTo>
                  <a:lnTo>
                    <a:pt x="167249" y="14398"/>
                  </a:lnTo>
                  <a:lnTo>
                    <a:pt x="179282" y="16319"/>
                  </a:lnTo>
                  <a:lnTo>
                    <a:pt x="191077" y="19192"/>
                  </a:lnTo>
                  <a:lnTo>
                    <a:pt x="202682" y="23113"/>
                  </a:lnTo>
                  <a:lnTo>
                    <a:pt x="194554" y="35432"/>
                  </a:lnTo>
                  <a:lnTo>
                    <a:pt x="205222" y="42418"/>
                  </a:lnTo>
                  <a:lnTo>
                    <a:pt x="214620" y="28448"/>
                  </a:lnTo>
                  <a:lnTo>
                    <a:pt x="226086" y="34113"/>
                  </a:lnTo>
                  <a:lnTo>
                    <a:pt x="239576" y="43100"/>
                  </a:lnTo>
                  <a:lnTo>
                    <a:pt x="252303" y="53397"/>
                  </a:lnTo>
                  <a:lnTo>
                    <a:pt x="261483" y="62992"/>
                  </a:lnTo>
                  <a:lnTo>
                    <a:pt x="247894" y="72262"/>
                  </a:lnTo>
                  <a:lnTo>
                    <a:pt x="255006" y="82931"/>
                  </a:lnTo>
                  <a:lnTo>
                    <a:pt x="293195" y="113920"/>
                  </a:lnTo>
                  <a:lnTo>
                    <a:pt x="297932" y="129158"/>
                  </a:lnTo>
                  <a:lnTo>
                    <a:pt x="251704" y="129158"/>
                  </a:lnTo>
                  <a:lnTo>
                    <a:pt x="251704" y="141858"/>
                  </a:lnTo>
                  <a:lnTo>
                    <a:pt x="300726" y="141858"/>
                  </a:lnTo>
                  <a:lnTo>
                    <a:pt x="302185" y="152657"/>
                  </a:lnTo>
                  <a:lnTo>
                    <a:pt x="302869" y="163385"/>
                  </a:lnTo>
                  <a:lnTo>
                    <a:pt x="302673" y="174113"/>
                  </a:lnTo>
                  <a:lnTo>
                    <a:pt x="301488" y="184912"/>
                  </a:lnTo>
                  <a:lnTo>
                    <a:pt x="284851" y="180975"/>
                  </a:lnTo>
                  <a:lnTo>
                    <a:pt x="281803" y="193167"/>
                  </a:lnTo>
                  <a:lnTo>
                    <a:pt x="299583" y="197738"/>
                  </a:lnTo>
                  <a:lnTo>
                    <a:pt x="295739" y="213177"/>
                  </a:lnTo>
                  <a:lnTo>
                    <a:pt x="290455" y="227901"/>
                  </a:lnTo>
                  <a:lnTo>
                    <a:pt x="283670" y="241958"/>
                  </a:lnTo>
                  <a:lnTo>
                    <a:pt x="275326" y="255396"/>
                  </a:lnTo>
                  <a:lnTo>
                    <a:pt x="261102" y="246125"/>
                  </a:lnTo>
                  <a:lnTo>
                    <a:pt x="254117" y="256794"/>
                  </a:lnTo>
                  <a:lnTo>
                    <a:pt x="267833" y="266064"/>
                  </a:lnTo>
                  <a:lnTo>
                    <a:pt x="259197" y="275208"/>
                  </a:lnTo>
                  <a:lnTo>
                    <a:pt x="250434" y="283590"/>
                  </a:lnTo>
                  <a:lnTo>
                    <a:pt x="241036" y="291592"/>
                  </a:lnTo>
                  <a:lnTo>
                    <a:pt x="248529" y="301625"/>
                  </a:lnTo>
                  <a:lnTo>
                    <a:pt x="249418" y="300863"/>
                  </a:lnTo>
                  <a:lnTo>
                    <a:pt x="250053" y="300608"/>
                  </a:lnTo>
                  <a:lnTo>
                    <a:pt x="284428" y="265009"/>
                  </a:lnTo>
                  <a:lnTo>
                    <a:pt x="306012" y="225520"/>
                  </a:lnTo>
                  <a:lnTo>
                    <a:pt x="315143" y="181602"/>
                  </a:lnTo>
                  <a:lnTo>
                    <a:pt x="311521" y="133350"/>
                  </a:lnTo>
                  <a:lnTo>
                    <a:pt x="299012" y="94470"/>
                  </a:lnTo>
                  <a:lnTo>
                    <a:pt x="278501" y="61674"/>
                  </a:lnTo>
                  <a:lnTo>
                    <a:pt x="250371" y="34998"/>
                  </a:lnTo>
                  <a:lnTo>
                    <a:pt x="215001" y="14477"/>
                  </a:lnTo>
                  <a:lnTo>
                    <a:pt x="185519" y="4286"/>
                  </a:lnTo>
                  <a:lnTo>
                    <a:pt x="1556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50279" y="8584723"/>
              <a:ext cx="153924" cy="230092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5941568" y="8430767"/>
              <a:ext cx="380365" cy="363220"/>
            </a:xfrm>
            <a:custGeom>
              <a:avLst/>
              <a:gdLst/>
              <a:ahLst/>
              <a:cxnLst/>
              <a:rect l="l" t="t" r="r" b="b"/>
              <a:pathLst>
                <a:path w="380364" h="363220">
                  <a:moveTo>
                    <a:pt x="178816" y="210312"/>
                  </a:moveTo>
                  <a:lnTo>
                    <a:pt x="171577" y="210312"/>
                  </a:lnTo>
                  <a:lnTo>
                    <a:pt x="167259" y="210439"/>
                  </a:lnTo>
                  <a:lnTo>
                    <a:pt x="166243" y="210947"/>
                  </a:lnTo>
                  <a:lnTo>
                    <a:pt x="165862" y="211709"/>
                  </a:lnTo>
                  <a:lnTo>
                    <a:pt x="163703" y="214503"/>
                  </a:lnTo>
                  <a:lnTo>
                    <a:pt x="161798" y="214503"/>
                  </a:lnTo>
                  <a:lnTo>
                    <a:pt x="159766" y="211582"/>
                  </a:lnTo>
                  <a:lnTo>
                    <a:pt x="159385" y="210820"/>
                  </a:lnTo>
                  <a:lnTo>
                    <a:pt x="158242" y="210439"/>
                  </a:lnTo>
                  <a:lnTo>
                    <a:pt x="154051" y="210312"/>
                  </a:lnTo>
                  <a:lnTo>
                    <a:pt x="150622" y="210439"/>
                  </a:lnTo>
                  <a:lnTo>
                    <a:pt x="146812" y="210439"/>
                  </a:lnTo>
                  <a:lnTo>
                    <a:pt x="147193" y="220218"/>
                  </a:lnTo>
                  <a:lnTo>
                    <a:pt x="154178" y="227203"/>
                  </a:lnTo>
                  <a:lnTo>
                    <a:pt x="171704" y="226949"/>
                  </a:lnTo>
                  <a:lnTo>
                    <a:pt x="178562" y="219964"/>
                  </a:lnTo>
                  <a:lnTo>
                    <a:pt x="178816" y="210312"/>
                  </a:lnTo>
                  <a:close/>
                </a:path>
                <a:path w="380364" h="363220">
                  <a:moveTo>
                    <a:pt x="224536" y="210439"/>
                  </a:moveTo>
                  <a:lnTo>
                    <a:pt x="222758" y="210439"/>
                  </a:lnTo>
                  <a:lnTo>
                    <a:pt x="221107" y="210312"/>
                  </a:lnTo>
                  <a:lnTo>
                    <a:pt x="216154" y="210693"/>
                  </a:lnTo>
                  <a:lnTo>
                    <a:pt x="212471" y="209042"/>
                  </a:lnTo>
                  <a:lnTo>
                    <a:pt x="210058" y="213106"/>
                  </a:lnTo>
                  <a:lnTo>
                    <a:pt x="209677" y="213487"/>
                  </a:lnTo>
                  <a:lnTo>
                    <a:pt x="207264" y="212725"/>
                  </a:lnTo>
                  <a:lnTo>
                    <a:pt x="204978" y="211836"/>
                  </a:lnTo>
                  <a:lnTo>
                    <a:pt x="204216" y="210693"/>
                  </a:lnTo>
                  <a:lnTo>
                    <a:pt x="203200" y="210566"/>
                  </a:lnTo>
                  <a:lnTo>
                    <a:pt x="199771" y="210312"/>
                  </a:lnTo>
                  <a:lnTo>
                    <a:pt x="196342" y="210439"/>
                  </a:lnTo>
                  <a:lnTo>
                    <a:pt x="192532" y="210439"/>
                  </a:lnTo>
                  <a:lnTo>
                    <a:pt x="192913" y="220218"/>
                  </a:lnTo>
                  <a:lnTo>
                    <a:pt x="199771" y="227076"/>
                  </a:lnTo>
                  <a:lnTo>
                    <a:pt x="208661" y="227076"/>
                  </a:lnTo>
                  <a:lnTo>
                    <a:pt x="217424" y="226949"/>
                  </a:lnTo>
                  <a:lnTo>
                    <a:pt x="224282" y="219964"/>
                  </a:lnTo>
                  <a:lnTo>
                    <a:pt x="224536" y="210439"/>
                  </a:lnTo>
                  <a:close/>
                </a:path>
                <a:path w="380364" h="363220">
                  <a:moveTo>
                    <a:pt x="379984" y="28575"/>
                  </a:moveTo>
                  <a:lnTo>
                    <a:pt x="339471" y="1397"/>
                  </a:lnTo>
                  <a:lnTo>
                    <a:pt x="336931" y="0"/>
                  </a:lnTo>
                  <a:lnTo>
                    <a:pt x="329946" y="10414"/>
                  </a:lnTo>
                  <a:lnTo>
                    <a:pt x="349504" y="23622"/>
                  </a:lnTo>
                  <a:lnTo>
                    <a:pt x="349377" y="24511"/>
                  </a:lnTo>
                  <a:lnTo>
                    <a:pt x="180975" y="24511"/>
                  </a:lnTo>
                  <a:lnTo>
                    <a:pt x="163588" y="25209"/>
                  </a:lnTo>
                  <a:lnTo>
                    <a:pt x="113157" y="37084"/>
                  </a:lnTo>
                  <a:lnTo>
                    <a:pt x="71755" y="60096"/>
                  </a:lnTo>
                  <a:lnTo>
                    <a:pt x="38392" y="92367"/>
                  </a:lnTo>
                  <a:lnTo>
                    <a:pt x="14401" y="131762"/>
                  </a:lnTo>
                  <a:lnTo>
                    <a:pt x="1155" y="176187"/>
                  </a:lnTo>
                  <a:lnTo>
                    <a:pt x="0" y="223520"/>
                  </a:lnTo>
                  <a:lnTo>
                    <a:pt x="8724" y="263677"/>
                  </a:lnTo>
                  <a:lnTo>
                    <a:pt x="25285" y="299148"/>
                  </a:lnTo>
                  <a:lnTo>
                    <a:pt x="49479" y="329971"/>
                  </a:lnTo>
                  <a:lnTo>
                    <a:pt x="81153" y="356108"/>
                  </a:lnTo>
                  <a:lnTo>
                    <a:pt x="88392" y="360299"/>
                  </a:lnTo>
                  <a:lnTo>
                    <a:pt x="92202" y="362712"/>
                  </a:lnTo>
                  <a:lnTo>
                    <a:pt x="98552" y="351409"/>
                  </a:lnTo>
                  <a:lnTo>
                    <a:pt x="94615" y="349123"/>
                  </a:lnTo>
                  <a:lnTo>
                    <a:pt x="58394" y="320624"/>
                  </a:lnTo>
                  <a:lnTo>
                    <a:pt x="31915" y="284086"/>
                  </a:lnTo>
                  <a:lnTo>
                    <a:pt x="16141" y="242049"/>
                  </a:lnTo>
                  <a:lnTo>
                    <a:pt x="12039" y="197091"/>
                  </a:lnTo>
                  <a:lnTo>
                    <a:pt x="20574" y="151765"/>
                  </a:lnTo>
                  <a:lnTo>
                    <a:pt x="45059" y="104813"/>
                  </a:lnTo>
                  <a:lnTo>
                    <a:pt x="81635" y="68745"/>
                  </a:lnTo>
                  <a:lnTo>
                    <a:pt x="127533" y="45580"/>
                  </a:lnTo>
                  <a:lnTo>
                    <a:pt x="179959" y="37338"/>
                  </a:lnTo>
                  <a:lnTo>
                    <a:pt x="349377" y="37338"/>
                  </a:lnTo>
                  <a:lnTo>
                    <a:pt x="349504" y="38100"/>
                  </a:lnTo>
                  <a:lnTo>
                    <a:pt x="329946" y="51308"/>
                  </a:lnTo>
                  <a:lnTo>
                    <a:pt x="336931" y="61976"/>
                  </a:lnTo>
                  <a:lnTo>
                    <a:pt x="379984" y="33274"/>
                  </a:lnTo>
                  <a:lnTo>
                    <a:pt x="379984" y="285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30396" y="1255775"/>
              <a:ext cx="3628644" cy="6097523"/>
            </a:xfrm>
            <a:prstGeom prst="rect">
              <a:avLst/>
            </a:prstGeom>
          </p:spPr>
        </p:pic>
      </p:grpSp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85">
              <a:lnSpc>
                <a:spcPts val="760"/>
              </a:lnSpc>
            </a:pPr>
            <a:r>
              <a:rPr spc="-5" dirty="0"/>
              <a:t>11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10043" y="7951658"/>
            <a:ext cx="114300" cy="18942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760"/>
              </a:lnSpc>
            </a:pP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o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c</a:t>
            </a:r>
            <a:r>
              <a:rPr sz="700" spc="114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a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204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2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e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a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r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12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g</a:t>
            </a:r>
            <a:r>
              <a:rPr sz="700" spc="2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21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C</a:t>
            </a:r>
            <a:r>
              <a:rPr sz="700" spc="9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o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m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m</a:t>
            </a:r>
            <a:r>
              <a:rPr sz="700" spc="9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u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t</a:t>
            </a:r>
            <a:r>
              <a:rPr sz="700" spc="12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e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s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107681" y="9986987"/>
            <a:ext cx="311150" cy="179705"/>
            <a:chOff x="7107681" y="9986987"/>
            <a:chExt cx="311150" cy="17970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01197" y="10028970"/>
              <a:ext cx="131230" cy="13123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107681" y="9986987"/>
              <a:ext cx="311150" cy="179705"/>
            </a:xfrm>
            <a:custGeom>
              <a:avLst/>
              <a:gdLst/>
              <a:ahLst/>
              <a:cxnLst/>
              <a:rect l="l" t="t" r="r" b="b"/>
              <a:pathLst>
                <a:path w="311150" h="179704">
                  <a:moveTo>
                    <a:pt x="306704" y="0"/>
                  </a:moveTo>
                  <a:lnTo>
                    <a:pt x="302768" y="1054"/>
                  </a:lnTo>
                  <a:lnTo>
                    <a:pt x="302514" y="63"/>
                  </a:lnTo>
                  <a:lnTo>
                    <a:pt x="302385" y="12047"/>
                  </a:lnTo>
                  <a:lnTo>
                    <a:pt x="303291" y="25833"/>
                  </a:lnTo>
                  <a:lnTo>
                    <a:pt x="304889" y="39630"/>
                  </a:lnTo>
                  <a:lnTo>
                    <a:pt x="306832" y="51650"/>
                  </a:lnTo>
                  <a:lnTo>
                    <a:pt x="302011" y="71757"/>
                  </a:lnTo>
                  <a:lnTo>
                    <a:pt x="286369" y="91803"/>
                  </a:lnTo>
                  <a:lnTo>
                    <a:pt x="268416" y="107927"/>
                  </a:lnTo>
                  <a:lnTo>
                    <a:pt x="256667" y="116268"/>
                  </a:lnTo>
                  <a:lnTo>
                    <a:pt x="254253" y="117411"/>
                  </a:lnTo>
                  <a:lnTo>
                    <a:pt x="247776" y="124447"/>
                  </a:lnTo>
                  <a:lnTo>
                    <a:pt x="211665" y="154731"/>
                  </a:lnTo>
                  <a:lnTo>
                    <a:pt x="161101" y="174393"/>
                  </a:lnTo>
                  <a:lnTo>
                    <a:pt x="134635" y="171699"/>
                  </a:lnTo>
                  <a:lnTo>
                    <a:pt x="114004" y="161215"/>
                  </a:lnTo>
                  <a:lnTo>
                    <a:pt x="101219" y="146316"/>
                  </a:lnTo>
                  <a:lnTo>
                    <a:pt x="89308" y="130560"/>
                  </a:lnTo>
                  <a:lnTo>
                    <a:pt x="73183" y="118210"/>
                  </a:lnTo>
                  <a:lnTo>
                    <a:pt x="55106" y="109553"/>
                  </a:lnTo>
                  <a:lnTo>
                    <a:pt x="37338" y="104876"/>
                  </a:lnTo>
                  <a:lnTo>
                    <a:pt x="27481" y="101362"/>
                  </a:lnTo>
                  <a:lnTo>
                    <a:pt x="18684" y="95038"/>
                  </a:lnTo>
                  <a:lnTo>
                    <a:pt x="11245" y="87465"/>
                  </a:lnTo>
                  <a:lnTo>
                    <a:pt x="5461" y="80200"/>
                  </a:lnTo>
                  <a:lnTo>
                    <a:pt x="0" y="81648"/>
                  </a:lnTo>
                  <a:lnTo>
                    <a:pt x="36068" y="109969"/>
                  </a:lnTo>
                  <a:lnTo>
                    <a:pt x="52792" y="114654"/>
                  </a:lnTo>
                  <a:lnTo>
                    <a:pt x="69850" y="122807"/>
                  </a:lnTo>
                  <a:lnTo>
                    <a:pt x="85002" y="134234"/>
                  </a:lnTo>
                  <a:lnTo>
                    <a:pt x="96012" y="148742"/>
                  </a:lnTo>
                  <a:lnTo>
                    <a:pt x="107517" y="162982"/>
                  </a:lnTo>
                  <a:lnTo>
                    <a:pt x="125761" y="174072"/>
                  </a:lnTo>
                  <a:lnTo>
                    <a:pt x="149197" y="179514"/>
                  </a:lnTo>
                  <a:lnTo>
                    <a:pt x="176275" y="176809"/>
                  </a:lnTo>
                  <a:lnTo>
                    <a:pt x="213582" y="159407"/>
                  </a:lnTo>
                  <a:lnTo>
                    <a:pt x="253746" y="124968"/>
                  </a:lnTo>
                  <a:lnTo>
                    <a:pt x="256159" y="122199"/>
                  </a:lnTo>
                  <a:lnTo>
                    <a:pt x="258064" y="121678"/>
                  </a:lnTo>
                  <a:lnTo>
                    <a:pt x="269624" y="113625"/>
                  </a:lnTo>
                  <a:lnTo>
                    <a:pt x="288829" y="96753"/>
                  </a:lnTo>
                  <a:lnTo>
                    <a:pt x="305891" y="74821"/>
                  </a:lnTo>
                  <a:lnTo>
                    <a:pt x="311023" y="51587"/>
                  </a:lnTo>
                  <a:lnTo>
                    <a:pt x="308544" y="35995"/>
                  </a:lnTo>
                  <a:lnTo>
                    <a:pt x="307101" y="21512"/>
                  </a:lnTo>
                  <a:lnTo>
                    <a:pt x="306540" y="9169"/>
                  </a:lnTo>
                  <a:lnTo>
                    <a:pt x="3067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0513" y="9993781"/>
              <a:ext cx="230711" cy="152552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0" y="0"/>
            <a:ext cx="2169160" cy="10690860"/>
            <a:chOff x="0" y="0"/>
            <a:chExt cx="2169160" cy="10690860"/>
          </a:xfrm>
        </p:grpSpPr>
        <p:sp>
          <p:nvSpPr>
            <p:cNvPr id="8" name="object 8"/>
            <p:cNvSpPr/>
            <p:nvPr/>
          </p:nvSpPr>
          <p:spPr>
            <a:xfrm>
              <a:off x="0" y="0"/>
              <a:ext cx="346075" cy="10690860"/>
            </a:xfrm>
            <a:custGeom>
              <a:avLst/>
              <a:gdLst/>
              <a:ahLst/>
              <a:cxnLst/>
              <a:rect l="l" t="t" r="r" b="b"/>
              <a:pathLst>
                <a:path w="346075" h="10690860">
                  <a:moveTo>
                    <a:pt x="345948" y="0"/>
                  </a:moveTo>
                  <a:lnTo>
                    <a:pt x="0" y="0"/>
                  </a:lnTo>
                  <a:lnTo>
                    <a:pt x="0" y="10690859"/>
                  </a:lnTo>
                  <a:lnTo>
                    <a:pt x="345948" y="10690859"/>
                  </a:lnTo>
                  <a:lnTo>
                    <a:pt x="345948" y="0"/>
                  </a:lnTo>
                  <a:close/>
                </a:path>
              </a:pathLst>
            </a:custGeom>
            <a:solidFill>
              <a:srgbClr val="354F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3559314"/>
              <a:ext cx="1183005" cy="3337560"/>
            </a:xfrm>
            <a:custGeom>
              <a:avLst/>
              <a:gdLst/>
              <a:ahLst/>
              <a:cxnLst/>
              <a:rect l="l" t="t" r="r" b="b"/>
              <a:pathLst>
                <a:path w="1183005" h="3337559">
                  <a:moveTo>
                    <a:pt x="260604" y="1830438"/>
                  </a:moveTo>
                  <a:lnTo>
                    <a:pt x="257517" y="1787461"/>
                  </a:lnTo>
                  <a:lnTo>
                    <a:pt x="248285" y="1744992"/>
                  </a:lnTo>
                  <a:lnTo>
                    <a:pt x="232879" y="1703527"/>
                  </a:lnTo>
                  <a:lnTo>
                    <a:pt x="211328" y="1663598"/>
                  </a:lnTo>
                  <a:lnTo>
                    <a:pt x="183616" y="1625714"/>
                  </a:lnTo>
                  <a:lnTo>
                    <a:pt x="149745" y="1590408"/>
                  </a:lnTo>
                  <a:lnTo>
                    <a:pt x="104838" y="1541284"/>
                  </a:lnTo>
                  <a:lnTo>
                    <a:pt x="65913" y="1488160"/>
                  </a:lnTo>
                  <a:lnTo>
                    <a:pt x="32537" y="1432115"/>
                  </a:lnTo>
                  <a:lnTo>
                    <a:pt x="4279" y="1374228"/>
                  </a:lnTo>
                  <a:lnTo>
                    <a:pt x="0" y="1363535"/>
                  </a:lnTo>
                  <a:lnTo>
                    <a:pt x="0" y="1488757"/>
                  </a:lnTo>
                  <a:lnTo>
                    <a:pt x="25654" y="1529613"/>
                  </a:lnTo>
                  <a:lnTo>
                    <a:pt x="66255" y="1583131"/>
                  </a:lnTo>
                  <a:lnTo>
                    <a:pt x="112801" y="1633461"/>
                  </a:lnTo>
                  <a:lnTo>
                    <a:pt x="146100" y="1671447"/>
                  </a:lnTo>
                  <a:lnTo>
                    <a:pt x="171869" y="1711452"/>
                  </a:lnTo>
                  <a:lnTo>
                    <a:pt x="189776" y="1753514"/>
                  </a:lnTo>
                  <a:lnTo>
                    <a:pt x="199466" y="1797621"/>
                  </a:lnTo>
                  <a:lnTo>
                    <a:pt x="200609" y="1843798"/>
                  </a:lnTo>
                  <a:lnTo>
                    <a:pt x="192862" y="1892033"/>
                  </a:lnTo>
                  <a:lnTo>
                    <a:pt x="179539" y="1936978"/>
                  </a:lnTo>
                  <a:lnTo>
                    <a:pt x="160223" y="1980907"/>
                  </a:lnTo>
                  <a:lnTo>
                    <a:pt x="135636" y="2023452"/>
                  </a:lnTo>
                  <a:lnTo>
                    <a:pt x="106502" y="2064232"/>
                  </a:lnTo>
                  <a:lnTo>
                    <a:pt x="73533" y="2102840"/>
                  </a:lnTo>
                  <a:lnTo>
                    <a:pt x="37452" y="2138896"/>
                  </a:lnTo>
                  <a:lnTo>
                    <a:pt x="0" y="2171141"/>
                  </a:lnTo>
                  <a:lnTo>
                    <a:pt x="0" y="2246719"/>
                  </a:lnTo>
                  <a:lnTo>
                    <a:pt x="59728" y="2201583"/>
                  </a:lnTo>
                  <a:lnTo>
                    <a:pt x="98171" y="2166569"/>
                  </a:lnTo>
                  <a:lnTo>
                    <a:pt x="134175" y="2128596"/>
                  </a:lnTo>
                  <a:lnTo>
                    <a:pt x="167081" y="2087968"/>
                  </a:lnTo>
                  <a:lnTo>
                    <a:pt x="196227" y="2044928"/>
                  </a:lnTo>
                  <a:lnTo>
                    <a:pt x="220941" y="1999780"/>
                  </a:lnTo>
                  <a:lnTo>
                    <a:pt x="240563" y="1952790"/>
                  </a:lnTo>
                  <a:lnTo>
                    <a:pt x="254444" y="1904225"/>
                  </a:lnTo>
                  <a:lnTo>
                    <a:pt x="260502" y="1848916"/>
                  </a:lnTo>
                  <a:lnTo>
                    <a:pt x="260604" y="1830438"/>
                  </a:lnTo>
                  <a:close/>
                </a:path>
                <a:path w="1183005" h="3337559">
                  <a:moveTo>
                    <a:pt x="925068" y="2076437"/>
                  </a:moveTo>
                  <a:lnTo>
                    <a:pt x="922794" y="2036559"/>
                  </a:lnTo>
                  <a:lnTo>
                    <a:pt x="916012" y="1994966"/>
                  </a:lnTo>
                  <a:lnTo>
                    <a:pt x="904773" y="1951748"/>
                  </a:lnTo>
                  <a:lnTo>
                    <a:pt x="889127" y="1907019"/>
                  </a:lnTo>
                  <a:lnTo>
                    <a:pt x="869124" y="1860867"/>
                  </a:lnTo>
                  <a:lnTo>
                    <a:pt x="844816" y="1813407"/>
                  </a:lnTo>
                  <a:lnTo>
                    <a:pt x="816241" y="1764715"/>
                  </a:lnTo>
                  <a:lnTo>
                    <a:pt x="783475" y="1714906"/>
                  </a:lnTo>
                  <a:lnTo>
                    <a:pt x="746556" y="1664068"/>
                  </a:lnTo>
                  <a:lnTo>
                    <a:pt x="680237" y="1575854"/>
                  </a:lnTo>
                  <a:lnTo>
                    <a:pt x="621004" y="1495450"/>
                  </a:lnTo>
                  <a:lnTo>
                    <a:pt x="568452" y="1422387"/>
                  </a:lnTo>
                  <a:lnTo>
                    <a:pt x="522185" y="1356207"/>
                  </a:lnTo>
                  <a:lnTo>
                    <a:pt x="481812" y="1296441"/>
                  </a:lnTo>
                  <a:lnTo>
                    <a:pt x="446951" y="1242618"/>
                  </a:lnTo>
                  <a:lnTo>
                    <a:pt x="417195" y="1194257"/>
                  </a:lnTo>
                  <a:lnTo>
                    <a:pt x="392163" y="1150912"/>
                  </a:lnTo>
                  <a:lnTo>
                    <a:pt x="371449" y="1112088"/>
                  </a:lnTo>
                  <a:lnTo>
                    <a:pt x="354660" y="1077353"/>
                  </a:lnTo>
                  <a:lnTo>
                    <a:pt x="331317" y="1018184"/>
                  </a:lnTo>
                  <a:lnTo>
                    <a:pt x="318985" y="969683"/>
                  </a:lnTo>
                  <a:lnTo>
                    <a:pt x="314502" y="928090"/>
                  </a:lnTo>
                  <a:lnTo>
                    <a:pt x="314236" y="908710"/>
                  </a:lnTo>
                  <a:lnTo>
                    <a:pt x="314744" y="889647"/>
                  </a:lnTo>
                  <a:lnTo>
                    <a:pt x="315658" y="870445"/>
                  </a:lnTo>
                  <a:lnTo>
                    <a:pt x="315658" y="851903"/>
                  </a:lnTo>
                  <a:lnTo>
                    <a:pt x="314426" y="784707"/>
                  </a:lnTo>
                  <a:lnTo>
                    <a:pt x="309562" y="743813"/>
                  </a:lnTo>
                  <a:lnTo>
                    <a:pt x="301371" y="699477"/>
                  </a:lnTo>
                  <a:lnTo>
                    <a:pt x="289496" y="652767"/>
                  </a:lnTo>
                  <a:lnTo>
                    <a:pt x="273558" y="604774"/>
                  </a:lnTo>
                  <a:lnTo>
                    <a:pt x="253174" y="556552"/>
                  </a:lnTo>
                  <a:lnTo>
                    <a:pt x="228003" y="509181"/>
                  </a:lnTo>
                  <a:lnTo>
                    <a:pt x="197650" y="463715"/>
                  </a:lnTo>
                  <a:lnTo>
                    <a:pt x="161772" y="421246"/>
                  </a:lnTo>
                  <a:lnTo>
                    <a:pt x="123659" y="387007"/>
                  </a:lnTo>
                  <a:lnTo>
                    <a:pt x="83083" y="358127"/>
                  </a:lnTo>
                  <a:lnTo>
                    <a:pt x="39814" y="334746"/>
                  </a:lnTo>
                  <a:lnTo>
                    <a:pt x="0" y="319405"/>
                  </a:lnTo>
                  <a:lnTo>
                    <a:pt x="0" y="388327"/>
                  </a:lnTo>
                  <a:lnTo>
                    <a:pt x="41389" y="407123"/>
                  </a:lnTo>
                  <a:lnTo>
                    <a:pt x="82334" y="433057"/>
                  </a:lnTo>
                  <a:lnTo>
                    <a:pt x="118681" y="464299"/>
                  </a:lnTo>
                  <a:lnTo>
                    <a:pt x="152717" y="503732"/>
                  </a:lnTo>
                  <a:lnTo>
                    <a:pt x="181229" y="547255"/>
                  </a:lnTo>
                  <a:lnTo>
                    <a:pt x="204635" y="593521"/>
                  </a:lnTo>
                  <a:lnTo>
                    <a:pt x="223316" y="641159"/>
                  </a:lnTo>
                  <a:lnTo>
                    <a:pt x="237693" y="688784"/>
                  </a:lnTo>
                  <a:lnTo>
                    <a:pt x="248170" y="735050"/>
                  </a:lnTo>
                  <a:lnTo>
                    <a:pt x="255155" y="778573"/>
                  </a:lnTo>
                  <a:lnTo>
                    <a:pt x="259041" y="817981"/>
                  </a:lnTo>
                  <a:lnTo>
                    <a:pt x="260261" y="851903"/>
                  </a:lnTo>
                  <a:lnTo>
                    <a:pt x="260261" y="870445"/>
                  </a:lnTo>
                  <a:lnTo>
                    <a:pt x="259346" y="892467"/>
                  </a:lnTo>
                  <a:lnTo>
                    <a:pt x="258851" y="914146"/>
                  </a:lnTo>
                  <a:lnTo>
                    <a:pt x="260667" y="958494"/>
                  </a:lnTo>
                  <a:lnTo>
                    <a:pt x="268960" y="1007414"/>
                  </a:lnTo>
                  <a:lnTo>
                    <a:pt x="286931" y="1064806"/>
                  </a:lnTo>
                  <a:lnTo>
                    <a:pt x="317842" y="1134605"/>
                  </a:lnTo>
                  <a:lnTo>
                    <a:pt x="339140" y="1175385"/>
                  </a:lnTo>
                  <a:lnTo>
                    <a:pt x="364896" y="1220736"/>
                  </a:lnTo>
                  <a:lnTo>
                    <a:pt x="395490" y="1271143"/>
                  </a:lnTo>
                  <a:lnTo>
                    <a:pt x="431342" y="1327099"/>
                  </a:lnTo>
                  <a:lnTo>
                    <a:pt x="472833" y="1389087"/>
                  </a:lnTo>
                  <a:lnTo>
                    <a:pt x="520395" y="1457617"/>
                  </a:lnTo>
                  <a:lnTo>
                    <a:pt x="574421" y="1533156"/>
                  </a:lnTo>
                  <a:lnTo>
                    <a:pt x="635304" y="1616202"/>
                  </a:lnTo>
                  <a:lnTo>
                    <a:pt x="703465" y="1707248"/>
                  </a:lnTo>
                  <a:lnTo>
                    <a:pt x="743165" y="1761858"/>
                  </a:lnTo>
                  <a:lnTo>
                    <a:pt x="777328" y="1814880"/>
                  </a:lnTo>
                  <a:lnTo>
                    <a:pt x="805954" y="1866214"/>
                  </a:lnTo>
                  <a:lnTo>
                    <a:pt x="829030" y="1915731"/>
                  </a:lnTo>
                  <a:lnTo>
                    <a:pt x="846582" y="1963331"/>
                  </a:lnTo>
                  <a:lnTo>
                    <a:pt x="858583" y="2008911"/>
                  </a:lnTo>
                  <a:lnTo>
                    <a:pt x="865047" y="2052332"/>
                  </a:lnTo>
                  <a:lnTo>
                    <a:pt x="865974" y="2093506"/>
                  </a:lnTo>
                  <a:lnTo>
                    <a:pt x="861352" y="2132317"/>
                  </a:lnTo>
                  <a:lnTo>
                    <a:pt x="831799" y="2209330"/>
                  </a:lnTo>
                  <a:lnTo>
                    <a:pt x="805510" y="2246274"/>
                  </a:lnTo>
                  <a:lnTo>
                    <a:pt x="773303" y="2279688"/>
                  </a:lnTo>
                  <a:lnTo>
                    <a:pt x="736155" y="2309761"/>
                  </a:lnTo>
                  <a:lnTo>
                    <a:pt x="695032" y="2336723"/>
                  </a:lnTo>
                  <a:lnTo>
                    <a:pt x="650925" y="2360752"/>
                  </a:lnTo>
                  <a:lnTo>
                    <a:pt x="604799" y="2382062"/>
                  </a:lnTo>
                  <a:lnTo>
                    <a:pt x="557631" y="2400846"/>
                  </a:lnTo>
                  <a:lnTo>
                    <a:pt x="510387" y="2417318"/>
                  </a:lnTo>
                  <a:lnTo>
                    <a:pt x="464058" y="2431669"/>
                  </a:lnTo>
                  <a:lnTo>
                    <a:pt x="419620" y="2444102"/>
                  </a:lnTo>
                  <a:lnTo>
                    <a:pt x="378028" y="2454833"/>
                  </a:lnTo>
                  <a:lnTo>
                    <a:pt x="340283" y="2464041"/>
                  </a:lnTo>
                  <a:lnTo>
                    <a:pt x="321818" y="2470137"/>
                  </a:lnTo>
                  <a:lnTo>
                    <a:pt x="281406" y="2478316"/>
                  </a:lnTo>
                  <a:lnTo>
                    <a:pt x="243319" y="2484742"/>
                  </a:lnTo>
                  <a:lnTo>
                    <a:pt x="132803" y="2500490"/>
                  </a:lnTo>
                  <a:lnTo>
                    <a:pt x="93611" y="2507323"/>
                  </a:lnTo>
                  <a:lnTo>
                    <a:pt x="55956" y="2516365"/>
                  </a:lnTo>
                  <a:lnTo>
                    <a:pt x="19342" y="2528735"/>
                  </a:lnTo>
                  <a:lnTo>
                    <a:pt x="0" y="2537739"/>
                  </a:lnTo>
                  <a:lnTo>
                    <a:pt x="0" y="2608122"/>
                  </a:lnTo>
                  <a:lnTo>
                    <a:pt x="23850" y="2595461"/>
                  </a:lnTo>
                  <a:lnTo>
                    <a:pt x="59626" y="2582037"/>
                  </a:lnTo>
                  <a:lnTo>
                    <a:pt x="97078" y="2572105"/>
                  </a:lnTo>
                  <a:lnTo>
                    <a:pt x="137007" y="2564053"/>
                  </a:lnTo>
                  <a:lnTo>
                    <a:pt x="180238" y="2556243"/>
                  </a:lnTo>
                  <a:lnTo>
                    <a:pt x="213804" y="2551480"/>
                  </a:lnTo>
                  <a:lnTo>
                    <a:pt x="250253" y="2545550"/>
                  </a:lnTo>
                  <a:lnTo>
                    <a:pt x="290169" y="2537282"/>
                  </a:lnTo>
                  <a:lnTo>
                    <a:pt x="334124" y="2525509"/>
                  </a:lnTo>
                  <a:lnTo>
                    <a:pt x="352602" y="2519413"/>
                  </a:lnTo>
                  <a:lnTo>
                    <a:pt x="390245" y="2510891"/>
                  </a:lnTo>
                  <a:lnTo>
                    <a:pt x="431419" y="2500998"/>
                  </a:lnTo>
                  <a:lnTo>
                    <a:pt x="475310" y="2489492"/>
                  </a:lnTo>
                  <a:lnTo>
                    <a:pt x="521106" y="2476131"/>
                  </a:lnTo>
                  <a:lnTo>
                    <a:pt x="568020" y="2460675"/>
                  </a:lnTo>
                  <a:lnTo>
                    <a:pt x="615213" y="2442883"/>
                  </a:lnTo>
                  <a:lnTo>
                    <a:pt x="661911" y="2422499"/>
                  </a:lnTo>
                  <a:lnTo>
                    <a:pt x="707288" y="2399296"/>
                  </a:lnTo>
                  <a:lnTo>
                    <a:pt x="750531" y="2373033"/>
                  </a:lnTo>
                  <a:lnTo>
                    <a:pt x="790841" y="2343454"/>
                  </a:lnTo>
                  <a:lnTo>
                    <a:pt x="827417" y="2310320"/>
                  </a:lnTo>
                  <a:lnTo>
                    <a:pt x="859434" y="2273389"/>
                  </a:lnTo>
                  <a:lnTo>
                    <a:pt x="886091" y="2232431"/>
                  </a:lnTo>
                  <a:lnTo>
                    <a:pt x="906602" y="2187181"/>
                  </a:lnTo>
                  <a:lnTo>
                    <a:pt x="920445" y="2134095"/>
                  </a:lnTo>
                  <a:lnTo>
                    <a:pt x="923912" y="2106714"/>
                  </a:lnTo>
                  <a:lnTo>
                    <a:pt x="925068" y="2076437"/>
                  </a:lnTo>
                  <a:close/>
                </a:path>
                <a:path w="1183005" h="3337559">
                  <a:moveTo>
                    <a:pt x="1182636" y="1977377"/>
                  </a:moveTo>
                  <a:lnTo>
                    <a:pt x="1181481" y="1926513"/>
                  </a:lnTo>
                  <a:lnTo>
                    <a:pt x="1178013" y="1875066"/>
                  </a:lnTo>
                  <a:lnTo>
                    <a:pt x="1172235" y="1822450"/>
                  </a:lnTo>
                  <a:lnTo>
                    <a:pt x="1164170" y="1768081"/>
                  </a:lnTo>
                  <a:lnTo>
                    <a:pt x="1150340" y="1696974"/>
                  </a:lnTo>
                  <a:lnTo>
                    <a:pt x="1135024" y="1629105"/>
                  </a:lnTo>
                  <a:lnTo>
                    <a:pt x="1118425" y="1564449"/>
                  </a:lnTo>
                  <a:lnTo>
                    <a:pt x="1100696" y="1502943"/>
                  </a:lnTo>
                  <a:lnTo>
                    <a:pt x="1082027" y="1444510"/>
                  </a:lnTo>
                  <a:lnTo>
                    <a:pt x="1062596" y="1389100"/>
                  </a:lnTo>
                  <a:lnTo>
                    <a:pt x="1042593" y="1336649"/>
                  </a:lnTo>
                  <a:lnTo>
                    <a:pt x="1022184" y="1287094"/>
                  </a:lnTo>
                  <a:lnTo>
                    <a:pt x="1001572" y="1240383"/>
                  </a:lnTo>
                  <a:lnTo>
                    <a:pt x="980909" y="1196454"/>
                  </a:lnTo>
                  <a:lnTo>
                    <a:pt x="960399" y="1155255"/>
                  </a:lnTo>
                  <a:lnTo>
                    <a:pt x="940206" y="1116698"/>
                  </a:lnTo>
                  <a:lnTo>
                    <a:pt x="920508" y="1080757"/>
                  </a:lnTo>
                  <a:lnTo>
                    <a:pt x="901509" y="1047343"/>
                  </a:lnTo>
                  <a:lnTo>
                    <a:pt x="866267" y="987907"/>
                  </a:lnTo>
                  <a:lnTo>
                    <a:pt x="828763" y="927188"/>
                  </a:lnTo>
                  <a:lnTo>
                    <a:pt x="811174" y="897204"/>
                  </a:lnTo>
                  <a:lnTo>
                    <a:pt x="799350" y="871804"/>
                  </a:lnTo>
                  <a:lnTo>
                    <a:pt x="795032" y="851014"/>
                  </a:lnTo>
                  <a:lnTo>
                    <a:pt x="791451" y="837755"/>
                  </a:lnTo>
                  <a:lnTo>
                    <a:pt x="776846" y="793343"/>
                  </a:lnTo>
                  <a:lnTo>
                    <a:pt x="752729" y="729005"/>
                  </a:lnTo>
                  <a:lnTo>
                    <a:pt x="737260" y="690816"/>
                  </a:lnTo>
                  <a:lnTo>
                    <a:pt x="719582" y="649389"/>
                  </a:lnTo>
                  <a:lnTo>
                    <a:pt x="699782" y="605307"/>
                  </a:lnTo>
                  <a:lnTo>
                    <a:pt x="677900" y="559142"/>
                  </a:lnTo>
                  <a:lnTo>
                    <a:pt x="654024" y="511505"/>
                  </a:lnTo>
                  <a:lnTo>
                    <a:pt x="628180" y="462940"/>
                  </a:lnTo>
                  <a:lnTo>
                    <a:pt x="600468" y="414058"/>
                  </a:lnTo>
                  <a:lnTo>
                    <a:pt x="570915" y="365429"/>
                  </a:lnTo>
                  <a:lnTo>
                    <a:pt x="539597" y="317652"/>
                  </a:lnTo>
                  <a:lnTo>
                    <a:pt x="506577" y="271284"/>
                  </a:lnTo>
                  <a:lnTo>
                    <a:pt x="471919" y="226910"/>
                  </a:lnTo>
                  <a:lnTo>
                    <a:pt x="435673" y="185140"/>
                  </a:lnTo>
                  <a:lnTo>
                    <a:pt x="397916" y="146519"/>
                  </a:lnTo>
                  <a:lnTo>
                    <a:pt x="358698" y="111658"/>
                  </a:lnTo>
                  <a:lnTo>
                    <a:pt x="318084" y="81127"/>
                  </a:lnTo>
                  <a:lnTo>
                    <a:pt x="276136" y="55511"/>
                  </a:lnTo>
                  <a:lnTo>
                    <a:pt x="232918" y="35382"/>
                  </a:lnTo>
                  <a:lnTo>
                    <a:pt x="188480" y="21348"/>
                  </a:lnTo>
                  <a:lnTo>
                    <a:pt x="142900" y="13957"/>
                  </a:lnTo>
                  <a:lnTo>
                    <a:pt x="78625" y="8623"/>
                  </a:lnTo>
                  <a:lnTo>
                    <a:pt x="15290" y="1930"/>
                  </a:lnTo>
                  <a:lnTo>
                    <a:pt x="0" y="0"/>
                  </a:lnTo>
                  <a:lnTo>
                    <a:pt x="0" y="50355"/>
                  </a:lnTo>
                  <a:lnTo>
                    <a:pt x="36309" y="54610"/>
                  </a:lnTo>
                  <a:lnTo>
                    <a:pt x="85344" y="59524"/>
                  </a:lnTo>
                  <a:lnTo>
                    <a:pt x="130594" y="63233"/>
                  </a:lnTo>
                  <a:lnTo>
                    <a:pt x="172250" y="70421"/>
                  </a:lnTo>
                  <a:lnTo>
                    <a:pt x="213271" y="84785"/>
                  </a:lnTo>
                  <a:lnTo>
                    <a:pt x="253530" y="105664"/>
                  </a:lnTo>
                  <a:lnTo>
                    <a:pt x="292925" y="132397"/>
                  </a:lnTo>
                  <a:lnTo>
                    <a:pt x="331343" y="164312"/>
                  </a:lnTo>
                  <a:lnTo>
                    <a:pt x="368668" y="200748"/>
                  </a:lnTo>
                  <a:lnTo>
                    <a:pt x="404799" y="241007"/>
                  </a:lnTo>
                  <a:lnTo>
                    <a:pt x="439610" y="284454"/>
                  </a:lnTo>
                  <a:lnTo>
                    <a:pt x="473011" y="330403"/>
                  </a:lnTo>
                  <a:lnTo>
                    <a:pt x="504875" y="378180"/>
                  </a:lnTo>
                  <a:lnTo>
                    <a:pt x="535101" y="427126"/>
                  </a:lnTo>
                  <a:lnTo>
                    <a:pt x="563562" y="476567"/>
                  </a:lnTo>
                  <a:lnTo>
                    <a:pt x="590169" y="525830"/>
                  </a:lnTo>
                  <a:lnTo>
                    <a:pt x="614794" y="574255"/>
                  </a:lnTo>
                  <a:lnTo>
                    <a:pt x="637336" y="621169"/>
                  </a:lnTo>
                  <a:lnTo>
                    <a:pt x="657669" y="665911"/>
                  </a:lnTo>
                  <a:lnTo>
                    <a:pt x="675703" y="707783"/>
                  </a:lnTo>
                  <a:lnTo>
                    <a:pt x="691311" y="746150"/>
                  </a:lnTo>
                  <a:lnTo>
                    <a:pt x="714832" y="809637"/>
                  </a:lnTo>
                  <a:lnTo>
                    <a:pt x="727354" y="851014"/>
                  </a:lnTo>
                  <a:lnTo>
                    <a:pt x="735330" y="875525"/>
                  </a:lnTo>
                  <a:lnTo>
                    <a:pt x="749655" y="904087"/>
                  </a:lnTo>
                  <a:lnTo>
                    <a:pt x="769747" y="938441"/>
                  </a:lnTo>
                  <a:lnTo>
                    <a:pt x="810831" y="1006386"/>
                  </a:lnTo>
                  <a:lnTo>
                    <a:pt x="827760" y="1034707"/>
                  </a:lnTo>
                  <a:lnTo>
                    <a:pt x="864285" y="1098270"/>
                  </a:lnTo>
                  <a:lnTo>
                    <a:pt x="883551" y="1133640"/>
                  </a:lnTo>
                  <a:lnTo>
                    <a:pt x="903262" y="1171473"/>
                  </a:lnTo>
                  <a:lnTo>
                    <a:pt x="923277" y="1211846"/>
                  </a:lnTo>
                  <a:lnTo>
                    <a:pt x="943394" y="1254810"/>
                  </a:lnTo>
                  <a:lnTo>
                    <a:pt x="963472" y="1300429"/>
                  </a:lnTo>
                  <a:lnTo>
                    <a:pt x="983348" y="1348752"/>
                  </a:lnTo>
                  <a:lnTo>
                    <a:pt x="1002830" y="1399857"/>
                  </a:lnTo>
                  <a:lnTo>
                    <a:pt x="1021791" y="1453794"/>
                  </a:lnTo>
                  <a:lnTo>
                    <a:pt x="1040028" y="1510626"/>
                  </a:lnTo>
                  <a:lnTo>
                    <a:pt x="1057402" y="1570405"/>
                  </a:lnTo>
                  <a:lnTo>
                    <a:pt x="1073746" y="1633207"/>
                  </a:lnTo>
                  <a:lnTo>
                    <a:pt x="1088872" y="1699082"/>
                  </a:lnTo>
                  <a:lnTo>
                    <a:pt x="1102652" y="1768081"/>
                  </a:lnTo>
                  <a:lnTo>
                    <a:pt x="1112494" y="1828901"/>
                  </a:lnTo>
                  <a:lnTo>
                    <a:pt x="1118895" y="1888197"/>
                  </a:lnTo>
                  <a:lnTo>
                    <a:pt x="1121994" y="1945944"/>
                  </a:lnTo>
                  <a:lnTo>
                    <a:pt x="1121943" y="2002104"/>
                  </a:lnTo>
                  <a:lnTo>
                    <a:pt x="1118895" y="2056625"/>
                  </a:lnTo>
                  <a:lnTo>
                    <a:pt x="1112989" y="2109470"/>
                  </a:lnTo>
                  <a:lnTo>
                    <a:pt x="1104379" y="2160587"/>
                  </a:lnTo>
                  <a:lnTo>
                    <a:pt x="1093177" y="2210066"/>
                  </a:lnTo>
                  <a:lnTo>
                    <a:pt x="1079627" y="2257526"/>
                  </a:lnTo>
                  <a:lnTo>
                    <a:pt x="1063790" y="2303259"/>
                  </a:lnTo>
                  <a:lnTo>
                    <a:pt x="1045832" y="2347112"/>
                  </a:lnTo>
                  <a:lnTo>
                    <a:pt x="1025918" y="2389035"/>
                  </a:lnTo>
                  <a:lnTo>
                    <a:pt x="1004176" y="2428989"/>
                  </a:lnTo>
                  <a:lnTo>
                    <a:pt x="980770" y="2466949"/>
                  </a:lnTo>
                  <a:lnTo>
                    <a:pt x="955840" y="2502852"/>
                  </a:lnTo>
                  <a:lnTo>
                    <a:pt x="929538" y="2536672"/>
                  </a:lnTo>
                  <a:lnTo>
                    <a:pt x="902017" y="2568359"/>
                  </a:lnTo>
                  <a:lnTo>
                    <a:pt x="873417" y="2597874"/>
                  </a:lnTo>
                  <a:lnTo>
                    <a:pt x="843889" y="2625179"/>
                  </a:lnTo>
                  <a:lnTo>
                    <a:pt x="813574" y="2650236"/>
                  </a:lnTo>
                  <a:lnTo>
                    <a:pt x="782637" y="2672994"/>
                  </a:lnTo>
                  <a:lnTo>
                    <a:pt x="719442" y="2711475"/>
                  </a:lnTo>
                  <a:lnTo>
                    <a:pt x="655510" y="2740266"/>
                  </a:lnTo>
                  <a:lnTo>
                    <a:pt x="543814" y="2771610"/>
                  </a:lnTo>
                  <a:lnTo>
                    <a:pt x="496430" y="2787700"/>
                  </a:lnTo>
                  <a:lnTo>
                    <a:pt x="449948" y="2807093"/>
                  </a:lnTo>
                  <a:lnTo>
                    <a:pt x="404482" y="2829572"/>
                  </a:lnTo>
                  <a:lnTo>
                    <a:pt x="360121" y="2854883"/>
                  </a:lnTo>
                  <a:lnTo>
                    <a:pt x="316953" y="2882798"/>
                  </a:lnTo>
                  <a:lnTo>
                    <a:pt x="275094" y="2913075"/>
                  </a:lnTo>
                  <a:lnTo>
                    <a:pt x="234619" y="2945473"/>
                  </a:lnTo>
                  <a:lnTo>
                    <a:pt x="195630" y="2979763"/>
                  </a:lnTo>
                  <a:lnTo>
                    <a:pt x="158242" y="3015704"/>
                  </a:lnTo>
                  <a:lnTo>
                    <a:pt x="122529" y="3053067"/>
                  </a:lnTo>
                  <a:lnTo>
                    <a:pt x="88595" y="3091611"/>
                  </a:lnTo>
                  <a:lnTo>
                    <a:pt x="56540" y="3131096"/>
                  </a:lnTo>
                  <a:lnTo>
                    <a:pt x="26466" y="3171279"/>
                  </a:lnTo>
                  <a:lnTo>
                    <a:pt x="0" y="3209709"/>
                  </a:lnTo>
                  <a:lnTo>
                    <a:pt x="0" y="3337191"/>
                  </a:lnTo>
                  <a:lnTo>
                    <a:pt x="6273" y="3325812"/>
                  </a:lnTo>
                  <a:lnTo>
                    <a:pt x="30670" y="3285439"/>
                  </a:lnTo>
                  <a:lnTo>
                    <a:pt x="57277" y="3244977"/>
                  </a:lnTo>
                  <a:lnTo>
                    <a:pt x="85979" y="3204730"/>
                  </a:lnTo>
                  <a:lnTo>
                    <a:pt x="116687" y="3164954"/>
                  </a:lnTo>
                  <a:lnTo>
                    <a:pt x="149288" y="3125952"/>
                  </a:lnTo>
                  <a:lnTo>
                    <a:pt x="183692" y="3087979"/>
                  </a:lnTo>
                  <a:lnTo>
                    <a:pt x="219798" y="3051327"/>
                  </a:lnTo>
                  <a:lnTo>
                    <a:pt x="257492" y="3016275"/>
                  </a:lnTo>
                  <a:lnTo>
                    <a:pt x="296672" y="2983090"/>
                  </a:lnTo>
                  <a:lnTo>
                    <a:pt x="337261" y="2952077"/>
                  </a:lnTo>
                  <a:lnTo>
                    <a:pt x="379133" y="2923476"/>
                  </a:lnTo>
                  <a:lnTo>
                    <a:pt x="422186" y="2897594"/>
                  </a:lnTo>
                  <a:lnTo>
                    <a:pt x="466344" y="2874708"/>
                  </a:lnTo>
                  <a:lnTo>
                    <a:pt x="511479" y="2855087"/>
                  </a:lnTo>
                  <a:lnTo>
                    <a:pt x="557504" y="2839008"/>
                  </a:lnTo>
                  <a:lnTo>
                    <a:pt x="604316" y="2826753"/>
                  </a:lnTo>
                  <a:lnTo>
                    <a:pt x="639064" y="2818028"/>
                  </a:lnTo>
                  <a:lnTo>
                    <a:pt x="674204" y="2806357"/>
                  </a:lnTo>
                  <a:lnTo>
                    <a:pt x="709536" y="2791790"/>
                  </a:lnTo>
                  <a:lnTo>
                    <a:pt x="744893" y="2774378"/>
                  </a:lnTo>
                  <a:lnTo>
                    <a:pt x="780084" y="2754198"/>
                  </a:lnTo>
                  <a:lnTo>
                    <a:pt x="814946" y="2731287"/>
                  </a:lnTo>
                  <a:lnTo>
                    <a:pt x="849299" y="2705697"/>
                  </a:lnTo>
                  <a:lnTo>
                    <a:pt x="882942" y="2677490"/>
                  </a:lnTo>
                  <a:lnTo>
                    <a:pt x="915720" y="2646730"/>
                  </a:lnTo>
                  <a:lnTo>
                    <a:pt x="947445" y="2613444"/>
                  </a:lnTo>
                  <a:lnTo>
                    <a:pt x="977938" y="2577719"/>
                  </a:lnTo>
                  <a:lnTo>
                    <a:pt x="1007021" y="2539581"/>
                  </a:lnTo>
                  <a:lnTo>
                    <a:pt x="1034516" y="2499106"/>
                  </a:lnTo>
                  <a:lnTo>
                    <a:pt x="1060246" y="2456345"/>
                  </a:lnTo>
                  <a:lnTo>
                    <a:pt x="1084021" y="2411336"/>
                  </a:lnTo>
                  <a:lnTo>
                    <a:pt x="1105674" y="2364155"/>
                  </a:lnTo>
                  <a:lnTo>
                    <a:pt x="1125016" y="2314841"/>
                  </a:lnTo>
                  <a:lnTo>
                    <a:pt x="1141869" y="2263470"/>
                  </a:lnTo>
                  <a:lnTo>
                    <a:pt x="1156093" y="2209965"/>
                  </a:lnTo>
                  <a:lnTo>
                    <a:pt x="1167422" y="2154707"/>
                  </a:lnTo>
                  <a:lnTo>
                    <a:pt x="1175753" y="2097430"/>
                  </a:lnTo>
                  <a:lnTo>
                    <a:pt x="1180884" y="2038311"/>
                  </a:lnTo>
                  <a:lnTo>
                    <a:pt x="1182636" y="1977377"/>
                  </a:lnTo>
                  <a:close/>
                </a:path>
              </a:pathLst>
            </a:custGeom>
            <a:solidFill>
              <a:srgbClr val="EB73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45947" y="0"/>
              <a:ext cx="1823085" cy="10690860"/>
            </a:xfrm>
            <a:custGeom>
              <a:avLst/>
              <a:gdLst/>
              <a:ahLst/>
              <a:cxnLst/>
              <a:rect l="l" t="t" r="r" b="b"/>
              <a:pathLst>
                <a:path w="1823085" h="10690860">
                  <a:moveTo>
                    <a:pt x="1822704" y="0"/>
                  </a:moveTo>
                  <a:lnTo>
                    <a:pt x="0" y="0"/>
                  </a:lnTo>
                  <a:lnTo>
                    <a:pt x="0" y="10690860"/>
                  </a:lnTo>
                  <a:lnTo>
                    <a:pt x="1822704" y="10690860"/>
                  </a:lnTo>
                  <a:lnTo>
                    <a:pt x="18227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799287" y="1122044"/>
            <a:ext cx="6073140" cy="11080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240"/>
              </a:spcBef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campanha Mariscar SEM lixo organiza anualmente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3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grandes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ações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 sensibilização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limpeza de praias,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envolvendo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a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comunidade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piscatória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local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voluntários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todo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país.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Desde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2016,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mais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5.318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voluntários já participaram nesta atividade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mais de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60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toneladas de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lixo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foram recolhidas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no estuário 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do 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rio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Sado.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950">
              <a:latin typeface="Calibri"/>
              <a:cs typeface="Calibri"/>
            </a:endParaRPr>
          </a:p>
          <a:p>
            <a:pPr marL="12700" marR="6985" algn="just">
              <a:lnSpc>
                <a:spcPts val="1200"/>
              </a:lnSpc>
              <a:spcBef>
                <a:spcPts val="5"/>
              </a:spcBef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spc="7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campanha</a:t>
            </a:r>
            <a:r>
              <a:rPr sz="1100" spc="8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ganhou</a:t>
            </a:r>
            <a:r>
              <a:rPr sz="1100" spc="6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1100" spc="8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prémio</a:t>
            </a:r>
            <a:r>
              <a:rPr sz="1100" spc="7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"Iniciativa</a:t>
            </a:r>
            <a:r>
              <a:rPr sz="1100" spc="8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spc="7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Mobilização"</a:t>
            </a:r>
            <a:r>
              <a:rPr sz="1100" spc="7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na</a:t>
            </a:r>
            <a:r>
              <a:rPr sz="1100" spc="7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10ª</a:t>
            </a:r>
            <a:r>
              <a:rPr sz="1100" spc="7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edição</a:t>
            </a:r>
            <a:r>
              <a:rPr sz="1100" spc="8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dos</a:t>
            </a:r>
            <a:r>
              <a:rPr sz="1100" spc="7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Prémios</a:t>
            </a:r>
            <a:r>
              <a:rPr sz="1100" spc="8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spc="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Projetos</a:t>
            </a:r>
            <a:r>
              <a:rPr sz="1100" spc="8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Verdes,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em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2017.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99896" y="387222"/>
            <a:ext cx="51523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EVIDÊNCIAS</a:t>
            </a:r>
            <a:r>
              <a:rPr sz="1800" b="1" spc="-3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DE</a:t>
            </a:r>
            <a:r>
              <a:rPr sz="1800" b="1" spc="-5" dirty="0">
                <a:solidFill>
                  <a:srgbClr val="EB7339"/>
                </a:solidFill>
                <a:latin typeface="Calibri"/>
                <a:cs typeface="Calibri"/>
              </a:rPr>
              <a:t> SUCESSO </a:t>
            </a:r>
            <a:r>
              <a:rPr sz="1800" b="1" spc="-30" dirty="0">
                <a:solidFill>
                  <a:srgbClr val="EB7339"/>
                </a:solidFill>
                <a:latin typeface="Calibri"/>
                <a:cs typeface="Calibri"/>
              </a:rPr>
              <a:t>(RESULTADOS</a:t>
            </a:r>
            <a:r>
              <a:rPr sz="1800" b="1" spc="-10" dirty="0">
                <a:solidFill>
                  <a:srgbClr val="EB7339"/>
                </a:solidFill>
                <a:latin typeface="Calibri"/>
                <a:cs typeface="Calibri"/>
              </a:rPr>
              <a:t> ALCANÇADOS)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567308" y="399287"/>
            <a:ext cx="7002780" cy="594360"/>
            <a:chOff x="567308" y="399287"/>
            <a:chExt cx="7002780" cy="594360"/>
          </a:xfrm>
        </p:grpSpPr>
        <p:sp>
          <p:nvSpPr>
            <p:cNvPr id="14" name="object 14"/>
            <p:cNvSpPr/>
            <p:nvPr/>
          </p:nvSpPr>
          <p:spPr>
            <a:xfrm>
              <a:off x="576833" y="881633"/>
              <a:ext cx="6983730" cy="15240"/>
            </a:xfrm>
            <a:custGeom>
              <a:avLst/>
              <a:gdLst/>
              <a:ahLst/>
              <a:cxnLst/>
              <a:rect l="l" t="t" r="r" b="b"/>
              <a:pathLst>
                <a:path w="6983730" h="15240">
                  <a:moveTo>
                    <a:pt x="0" y="14858"/>
                  </a:moveTo>
                  <a:lnTo>
                    <a:pt x="6983349" y="0"/>
                  </a:lnTo>
                </a:path>
              </a:pathLst>
            </a:custGeom>
            <a:ln w="19050">
              <a:solidFill>
                <a:srgbClr val="354F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640068" y="399287"/>
              <a:ext cx="594360" cy="594360"/>
            </a:xfrm>
            <a:custGeom>
              <a:avLst/>
              <a:gdLst/>
              <a:ahLst/>
              <a:cxnLst/>
              <a:rect l="l" t="t" r="r" b="b"/>
              <a:pathLst>
                <a:path w="594359" h="594360">
                  <a:moveTo>
                    <a:pt x="297179" y="0"/>
                  </a:moveTo>
                  <a:lnTo>
                    <a:pt x="248986" y="3890"/>
                  </a:lnTo>
                  <a:lnTo>
                    <a:pt x="203265" y="15154"/>
                  </a:lnTo>
                  <a:lnTo>
                    <a:pt x="160628" y="33179"/>
                  </a:lnTo>
                  <a:lnTo>
                    <a:pt x="121688" y="57351"/>
                  </a:lnTo>
                  <a:lnTo>
                    <a:pt x="87058" y="87058"/>
                  </a:lnTo>
                  <a:lnTo>
                    <a:pt x="57351" y="121688"/>
                  </a:lnTo>
                  <a:lnTo>
                    <a:pt x="33179" y="160628"/>
                  </a:lnTo>
                  <a:lnTo>
                    <a:pt x="15154" y="203265"/>
                  </a:lnTo>
                  <a:lnTo>
                    <a:pt x="3890" y="248986"/>
                  </a:lnTo>
                  <a:lnTo>
                    <a:pt x="0" y="297179"/>
                  </a:lnTo>
                  <a:lnTo>
                    <a:pt x="3890" y="345373"/>
                  </a:lnTo>
                  <a:lnTo>
                    <a:pt x="15154" y="391094"/>
                  </a:lnTo>
                  <a:lnTo>
                    <a:pt x="33179" y="433731"/>
                  </a:lnTo>
                  <a:lnTo>
                    <a:pt x="57351" y="472671"/>
                  </a:lnTo>
                  <a:lnTo>
                    <a:pt x="87058" y="507301"/>
                  </a:lnTo>
                  <a:lnTo>
                    <a:pt x="121688" y="537008"/>
                  </a:lnTo>
                  <a:lnTo>
                    <a:pt x="160628" y="561180"/>
                  </a:lnTo>
                  <a:lnTo>
                    <a:pt x="203265" y="579205"/>
                  </a:lnTo>
                  <a:lnTo>
                    <a:pt x="248986" y="590469"/>
                  </a:lnTo>
                  <a:lnTo>
                    <a:pt x="297179" y="594360"/>
                  </a:lnTo>
                  <a:lnTo>
                    <a:pt x="345373" y="590469"/>
                  </a:lnTo>
                  <a:lnTo>
                    <a:pt x="391094" y="579205"/>
                  </a:lnTo>
                  <a:lnTo>
                    <a:pt x="433731" y="561180"/>
                  </a:lnTo>
                  <a:lnTo>
                    <a:pt x="472671" y="537008"/>
                  </a:lnTo>
                  <a:lnTo>
                    <a:pt x="507301" y="507301"/>
                  </a:lnTo>
                  <a:lnTo>
                    <a:pt x="537008" y="472671"/>
                  </a:lnTo>
                  <a:lnTo>
                    <a:pt x="561180" y="433731"/>
                  </a:lnTo>
                  <a:lnTo>
                    <a:pt x="579205" y="391094"/>
                  </a:lnTo>
                  <a:lnTo>
                    <a:pt x="590469" y="345373"/>
                  </a:lnTo>
                  <a:lnTo>
                    <a:pt x="594359" y="297179"/>
                  </a:lnTo>
                  <a:lnTo>
                    <a:pt x="590469" y="248986"/>
                  </a:lnTo>
                  <a:lnTo>
                    <a:pt x="579205" y="203265"/>
                  </a:lnTo>
                  <a:lnTo>
                    <a:pt x="561180" y="160628"/>
                  </a:lnTo>
                  <a:lnTo>
                    <a:pt x="537008" y="121688"/>
                  </a:lnTo>
                  <a:lnTo>
                    <a:pt x="507301" y="87058"/>
                  </a:lnTo>
                  <a:lnTo>
                    <a:pt x="472671" y="57351"/>
                  </a:lnTo>
                  <a:lnTo>
                    <a:pt x="433731" y="33179"/>
                  </a:lnTo>
                  <a:lnTo>
                    <a:pt x="391094" y="15154"/>
                  </a:lnTo>
                  <a:lnTo>
                    <a:pt x="345373" y="3890"/>
                  </a:lnTo>
                  <a:lnTo>
                    <a:pt x="297179" y="0"/>
                  </a:lnTo>
                  <a:close/>
                </a:path>
              </a:pathLst>
            </a:custGeom>
            <a:solidFill>
              <a:srgbClr val="354F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755892" y="498347"/>
              <a:ext cx="399415" cy="398145"/>
            </a:xfrm>
            <a:custGeom>
              <a:avLst/>
              <a:gdLst/>
              <a:ahLst/>
              <a:cxnLst/>
              <a:rect l="l" t="t" r="r" b="b"/>
              <a:pathLst>
                <a:path w="399415" h="398144">
                  <a:moveTo>
                    <a:pt x="322072" y="0"/>
                  </a:moveTo>
                  <a:lnTo>
                    <a:pt x="67817" y="0"/>
                  </a:lnTo>
                  <a:lnTo>
                    <a:pt x="65024" y="3175"/>
                  </a:lnTo>
                  <a:lnTo>
                    <a:pt x="2793" y="65277"/>
                  </a:lnTo>
                  <a:lnTo>
                    <a:pt x="888" y="67055"/>
                  </a:lnTo>
                  <a:lnTo>
                    <a:pt x="0" y="68833"/>
                  </a:lnTo>
                  <a:lnTo>
                    <a:pt x="126" y="397763"/>
                  </a:lnTo>
                  <a:lnTo>
                    <a:pt x="322072" y="397763"/>
                  </a:lnTo>
                  <a:lnTo>
                    <a:pt x="322072" y="384682"/>
                  </a:lnTo>
                  <a:lnTo>
                    <a:pt x="13207" y="384682"/>
                  </a:lnTo>
                  <a:lnTo>
                    <a:pt x="13207" y="77088"/>
                  </a:lnTo>
                  <a:lnTo>
                    <a:pt x="77088" y="77088"/>
                  </a:lnTo>
                  <a:lnTo>
                    <a:pt x="77088" y="64388"/>
                  </a:lnTo>
                  <a:lnTo>
                    <a:pt x="60705" y="64388"/>
                  </a:lnTo>
                  <a:lnTo>
                    <a:pt x="24002" y="64261"/>
                  </a:lnTo>
                  <a:lnTo>
                    <a:pt x="22859" y="64134"/>
                  </a:lnTo>
                  <a:lnTo>
                    <a:pt x="64007" y="23113"/>
                  </a:lnTo>
                  <a:lnTo>
                    <a:pt x="77088" y="23113"/>
                  </a:lnTo>
                  <a:lnTo>
                    <a:pt x="77088" y="13207"/>
                  </a:lnTo>
                  <a:lnTo>
                    <a:pt x="322072" y="13207"/>
                  </a:lnTo>
                  <a:lnTo>
                    <a:pt x="322072" y="0"/>
                  </a:lnTo>
                  <a:close/>
                </a:path>
                <a:path w="399415" h="398144">
                  <a:moveTo>
                    <a:pt x="322072" y="323850"/>
                  </a:moveTo>
                  <a:lnTo>
                    <a:pt x="308736" y="323850"/>
                  </a:lnTo>
                  <a:lnTo>
                    <a:pt x="308736" y="384682"/>
                  </a:lnTo>
                  <a:lnTo>
                    <a:pt x="322072" y="384682"/>
                  </a:lnTo>
                  <a:lnTo>
                    <a:pt x="322072" y="323850"/>
                  </a:lnTo>
                  <a:close/>
                </a:path>
                <a:path w="399415" h="398144">
                  <a:moveTo>
                    <a:pt x="322072" y="13207"/>
                  </a:moveTo>
                  <a:lnTo>
                    <a:pt x="308990" y="13207"/>
                  </a:lnTo>
                  <a:lnTo>
                    <a:pt x="308990" y="239902"/>
                  </a:lnTo>
                  <a:lnTo>
                    <a:pt x="308101" y="242061"/>
                  </a:lnTo>
                  <a:lnTo>
                    <a:pt x="235203" y="314832"/>
                  </a:lnTo>
                  <a:lnTo>
                    <a:pt x="233425" y="316483"/>
                  </a:lnTo>
                  <a:lnTo>
                    <a:pt x="232155" y="318769"/>
                  </a:lnTo>
                  <a:lnTo>
                    <a:pt x="231521" y="321055"/>
                  </a:lnTo>
                  <a:lnTo>
                    <a:pt x="227804" y="333755"/>
                  </a:lnTo>
                  <a:lnTo>
                    <a:pt x="220633" y="358901"/>
                  </a:lnTo>
                  <a:lnTo>
                    <a:pt x="217169" y="370966"/>
                  </a:lnTo>
                  <a:lnTo>
                    <a:pt x="216915" y="372236"/>
                  </a:lnTo>
                  <a:lnTo>
                    <a:pt x="216560" y="373760"/>
                  </a:lnTo>
                  <a:lnTo>
                    <a:pt x="216153" y="375284"/>
                  </a:lnTo>
                  <a:lnTo>
                    <a:pt x="221487" y="373760"/>
                  </a:lnTo>
                  <a:lnTo>
                    <a:pt x="226313" y="372236"/>
                  </a:lnTo>
                  <a:lnTo>
                    <a:pt x="231139" y="370966"/>
                  </a:lnTo>
                  <a:lnTo>
                    <a:pt x="270001" y="359536"/>
                  </a:lnTo>
                  <a:lnTo>
                    <a:pt x="272414" y="358901"/>
                  </a:lnTo>
                  <a:lnTo>
                    <a:pt x="274827" y="357377"/>
                  </a:lnTo>
                  <a:lnTo>
                    <a:pt x="275844" y="356361"/>
                  </a:lnTo>
                  <a:lnTo>
                    <a:pt x="234823" y="356361"/>
                  </a:lnTo>
                  <a:lnTo>
                    <a:pt x="237108" y="348360"/>
                  </a:lnTo>
                  <a:lnTo>
                    <a:pt x="241173" y="333755"/>
                  </a:lnTo>
                  <a:lnTo>
                    <a:pt x="267598" y="333755"/>
                  </a:lnTo>
                  <a:lnTo>
                    <a:pt x="274475" y="326897"/>
                  </a:lnTo>
                  <a:lnTo>
                    <a:pt x="253873" y="326897"/>
                  </a:lnTo>
                  <a:lnTo>
                    <a:pt x="252222" y="324992"/>
                  </a:lnTo>
                  <a:lnTo>
                    <a:pt x="250062" y="322833"/>
                  </a:lnTo>
                  <a:lnTo>
                    <a:pt x="248284" y="320801"/>
                  </a:lnTo>
                  <a:lnTo>
                    <a:pt x="339851" y="229615"/>
                  </a:lnTo>
                  <a:lnTo>
                    <a:pt x="358989" y="229615"/>
                  </a:lnTo>
                  <a:lnTo>
                    <a:pt x="356950" y="227583"/>
                  </a:lnTo>
                  <a:lnTo>
                    <a:pt x="322452" y="227583"/>
                  </a:lnTo>
                  <a:lnTo>
                    <a:pt x="322325" y="226440"/>
                  </a:lnTo>
                  <a:lnTo>
                    <a:pt x="322072" y="225805"/>
                  </a:lnTo>
                  <a:lnTo>
                    <a:pt x="322072" y="13207"/>
                  </a:lnTo>
                  <a:close/>
                </a:path>
                <a:path w="399415" h="398144">
                  <a:moveTo>
                    <a:pt x="267598" y="333755"/>
                  </a:moveTo>
                  <a:lnTo>
                    <a:pt x="241173" y="333755"/>
                  </a:lnTo>
                  <a:lnTo>
                    <a:pt x="246760" y="339216"/>
                  </a:lnTo>
                  <a:lnTo>
                    <a:pt x="251967" y="344424"/>
                  </a:lnTo>
                  <a:lnTo>
                    <a:pt x="257301" y="349884"/>
                  </a:lnTo>
                  <a:lnTo>
                    <a:pt x="242950" y="354075"/>
                  </a:lnTo>
                  <a:lnTo>
                    <a:pt x="234823" y="356361"/>
                  </a:lnTo>
                  <a:lnTo>
                    <a:pt x="275844" y="356361"/>
                  </a:lnTo>
                  <a:lnTo>
                    <a:pt x="283751" y="348636"/>
                  </a:lnTo>
                  <a:lnTo>
                    <a:pt x="289264" y="343153"/>
                  </a:lnTo>
                  <a:lnTo>
                    <a:pt x="270001" y="343153"/>
                  </a:lnTo>
                  <a:lnTo>
                    <a:pt x="265937" y="339089"/>
                  </a:lnTo>
                  <a:lnTo>
                    <a:pt x="264159" y="337184"/>
                  </a:lnTo>
                  <a:lnTo>
                    <a:pt x="267598" y="333755"/>
                  </a:lnTo>
                  <a:close/>
                </a:path>
                <a:path w="399415" h="398144">
                  <a:moveTo>
                    <a:pt x="386877" y="245999"/>
                  </a:moveTo>
                  <a:lnTo>
                    <a:pt x="355600" y="245999"/>
                  </a:lnTo>
                  <a:lnTo>
                    <a:pt x="357377" y="247650"/>
                  </a:lnTo>
                  <a:lnTo>
                    <a:pt x="359536" y="249935"/>
                  </a:lnTo>
                  <a:lnTo>
                    <a:pt x="361441" y="251840"/>
                  </a:lnTo>
                  <a:lnTo>
                    <a:pt x="270001" y="343153"/>
                  </a:lnTo>
                  <a:lnTo>
                    <a:pt x="289264" y="343153"/>
                  </a:lnTo>
                  <a:lnTo>
                    <a:pt x="307212" y="325246"/>
                  </a:lnTo>
                  <a:lnTo>
                    <a:pt x="308736" y="323850"/>
                  </a:lnTo>
                  <a:lnTo>
                    <a:pt x="322072" y="323850"/>
                  </a:lnTo>
                  <a:lnTo>
                    <a:pt x="322072" y="311403"/>
                  </a:lnTo>
                  <a:lnTo>
                    <a:pt x="322833" y="309625"/>
                  </a:lnTo>
                  <a:lnTo>
                    <a:pt x="384809" y="248157"/>
                  </a:lnTo>
                  <a:lnTo>
                    <a:pt x="386877" y="245999"/>
                  </a:lnTo>
                  <a:close/>
                </a:path>
                <a:path w="399415" h="398144">
                  <a:moveTo>
                    <a:pt x="358989" y="229615"/>
                  </a:moveTo>
                  <a:lnTo>
                    <a:pt x="339851" y="229615"/>
                  </a:lnTo>
                  <a:lnTo>
                    <a:pt x="343915" y="233679"/>
                  </a:lnTo>
                  <a:lnTo>
                    <a:pt x="345693" y="235330"/>
                  </a:lnTo>
                  <a:lnTo>
                    <a:pt x="253873" y="326897"/>
                  </a:lnTo>
                  <a:lnTo>
                    <a:pt x="274475" y="326897"/>
                  </a:lnTo>
                  <a:lnTo>
                    <a:pt x="355600" y="245999"/>
                  </a:lnTo>
                  <a:lnTo>
                    <a:pt x="386877" y="245999"/>
                  </a:lnTo>
                  <a:lnTo>
                    <a:pt x="389447" y="243314"/>
                  </a:lnTo>
                  <a:lnTo>
                    <a:pt x="390360" y="242188"/>
                  </a:lnTo>
                  <a:lnTo>
                    <a:pt x="371601" y="242188"/>
                  </a:lnTo>
                  <a:lnTo>
                    <a:pt x="358989" y="229615"/>
                  </a:lnTo>
                  <a:close/>
                </a:path>
                <a:path w="399415" h="398144">
                  <a:moveTo>
                    <a:pt x="392118" y="203326"/>
                  </a:moveTo>
                  <a:lnTo>
                    <a:pt x="366394" y="203326"/>
                  </a:lnTo>
                  <a:lnTo>
                    <a:pt x="375792" y="204088"/>
                  </a:lnTo>
                  <a:lnTo>
                    <a:pt x="381634" y="210057"/>
                  </a:lnTo>
                  <a:lnTo>
                    <a:pt x="387350" y="215772"/>
                  </a:lnTo>
                  <a:lnTo>
                    <a:pt x="387984" y="225425"/>
                  </a:lnTo>
                  <a:lnTo>
                    <a:pt x="379222" y="235457"/>
                  </a:lnTo>
                  <a:lnTo>
                    <a:pt x="375157" y="238759"/>
                  </a:lnTo>
                  <a:lnTo>
                    <a:pt x="371601" y="242188"/>
                  </a:lnTo>
                  <a:lnTo>
                    <a:pt x="390360" y="242188"/>
                  </a:lnTo>
                  <a:lnTo>
                    <a:pt x="393620" y="238172"/>
                  </a:lnTo>
                  <a:lnTo>
                    <a:pt x="397007" y="232531"/>
                  </a:lnTo>
                  <a:lnTo>
                    <a:pt x="399196" y="226440"/>
                  </a:lnTo>
                  <a:lnTo>
                    <a:pt x="399287" y="216788"/>
                  </a:lnTo>
                  <a:lnTo>
                    <a:pt x="398906" y="216153"/>
                  </a:lnTo>
                  <a:lnTo>
                    <a:pt x="398652" y="215518"/>
                  </a:lnTo>
                  <a:lnTo>
                    <a:pt x="398525" y="214756"/>
                  </a:lnTo>
                  <a:lnTo>
                    <a:pt x="392118" y="203326"/>
                  </a:lnTo>
                  <a:close/>
                </a:path>
                <a:path w="399415" h="398144">
                  <a:moveTo>
                    <a:pt x="363378" y="193147"/>
                  </a:moveTo>
                  <a:lnTo>
                    <a:pt x="349503" y="200786"/>
                  </a:lnTo>
                  <a:lnTo>
                    <a:pt x="343334" y="206829"/>
                  </a:lnTo>
                  <a:lnTo>
                    <a:pt x="324888" y="225258"/>
                  </a:lnTo>
                  <a:lnTo>
                    <a:pt x="324230" y="225805"/>
                  </a:lnTo>
                  <a:lnTo>
                    <a:pt x="322452" y="227583"/>
                  </a:lnTo>
                  <a:lnTo>
                    <a:pt x="356950" y="227583"/>
                  </a:lnTo>
                  <a:lnTo>
                    <a:pt x="348996" y="219709"/>
                  </a:lnTo>
                  <a:lnTo>
                    <a:pt x="352551" y="216153"/>
                  </a:lnTo>
                  <a:lnTo>
                    <a:pt x="355980" y="211962"/>
                  </a:lnTo>
                  <a:lnTo>
                    <a:pt x="360044" y="208660"/>
                  </a:lnTo>
                  <a:lnTo>
                    <a:pt x="366394" y="203326"/>
                  </a:lnTo>
                  <a:lnTo>
                    <a:pt x="392118" y="203326"/>
                  </a:lnTo>
                  <a:lnTo>
                    <a:pt x="390794" y="200965"/>
                  </a:lnTo>
                  <a:lnTo>
                    <a:pt x="378110" y="193484"/>
                  </a:lnTo>
                  <a:lnTo>
                    <a:pt x="363378" y="193147"/>
                  </a:lnTo>
                  <a:close/>
                </a:path>
                <a:path w="399415" h="398144">
                  <a:moveTo>
                    <a:pt x="77088" y="23113"/>
                  </a:moveTo>
                  <a:lnTo>
                    <a:pt x="64007" y="23113"/>
                  </a:lnTo>
                  <a:lnTo>
                    <a:pt x="64134" y="24002"/>
                  </a:lnTo>
                  <a:lnTo>
                    <a:pt x="64388" y="24891"/>
                  </a:lnTo>
                  <a:lnTo>
                    <a:pt x="64388" y="60705"/>
                  </a:lnTo>
                  <a:lnTo>
                    <a:pt x="64515" y="63500"/>
                  </a:lnTo>
                  <a:lnTo>
                    <a:pt x="63626" y="64388"/>
                  </a:lnTo>
                  <a:lnTo>
                    <a:pt x="77088" y="64388"/>
                  </a:lnTo>
                  <a:lnTo>
                    <a:pt x="77088" y="231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81926" y="522731"/>
              <a:ext cx="269621" cy="348853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4385564" y="8622283"/>
            <a:ext cx="78676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Calibri"/>
                <a:cs typeface="Calibri"/>
              </a:rPr>
              <a:t>OCEA</a:t>
            </a:r>
            <a:r>
              <a:rPr sz="1100" dirty="0">
                <a:latin typeface="Calibri"/>
                <a:cs typeface="Calibri"/>
              </a:rPr>
              <a:t>N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ALIVE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385564" y="9288881"/>
            <a:ext cx="2622550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Cooperativa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para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educação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criativa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marinha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CRL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85564" y="9996931"/>
            <a:ext cx="12477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u="sng" spc="-5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5"/>
              </a:rPr>
              <a:t>info@ocean-alive.org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19708" y="8624671"/>
            <a:ext cx="2609215" cy="431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900"/>
              </a:lnSpc>
              <a:spcBef>
                <a:spcPts val="100"/>
              </a:spcBef>
            </a:pPr>
            <a:r>
              <a:rPr sz="1100" u="sng" spc="-5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6"/>
              </a:rPr>
              <a:t>https://www.wilder.pt/naturalistas/raquel- </a:t>
            </a:r>
            <a:r>
              <a:rPr sz="1100" dirty="0">
                <a:solidFill>
                  <a:srgbClr val="355092"/>
                </a:solidFill>
                <a:latin typeface="Calibri"/>
                <a:cs typeface="Calibri"/>
              </a:rPr>
              <a:t> </a:t>
            </a:r>
            <a:r>
              <a:rPr sz="1100" u="sng" spc="-5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6"/>
              </a:rPr>
              <a:t>gaspar-so-com-persistencia-podemos-mudar-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19708" y="9066021"/>
            <a:ext cx="502284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u="sng" spc="-5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6"/>
              </a:rPr>
              <a:t>habitos/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19708" y="9344964"/>
            <a:ext cx="23780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7"/>
              </a:rPr>
              <a:t>Guardiãs</a:t>
            </a:r>
            <a:r>
              <a:rPr sz="1100" u="sng" spc="-2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7"/>
              </a:rPr>
              <a:t> </a:t>
            </a:r>
            <a:r>
              <a:rPr sz="11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7"/>
              </a:rPr>
              <a:t>do </a:t>
            </a:r>
            <a:r>
              <a:rPr sz="11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7"/>
              </a:rPr>
              <a:t>mar</a:t>
            </a:r>
            <a:r>
              <a:rPr sz="1100" u="sng" spc="-2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7"/>
              </a:rPr>
              <a:t> </a:t>
            </a:r>
            <a:r>
              <a:rPr sz="11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7"/>
              </a:rPr>
              <a:t>—</a:t>
            </a:r>
            <a:r>
              <a:rPr sz="1100" u="sng" spc="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7"/>
              </a:rPr>
              <a:t> </a:t>
            </a:r>
            <a:r>
              <a:rPr sz="11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7"/>
              </a:rPr>
              <a:t>OCEAN</a:t>
            </a:r>
            <a:r>
              <a:rPr sz="1100" u="sng" spc="-2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7"/>
              </a:rPr>
              <a:t> </a:t>
            </a:r>
            <a:r>
              <a:rPr sz="11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7"/>
              </a:rPr>
              <a:t>ALIVE</a:t>
            </a:r>
            <a:r>
              <a:rPr sz="11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7"/>
              </a:rPr>
              <a:t> </a:t>
            </a:r>
            <a:r>
              <a:rPr sz="11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7"/>
              </a:rPr>
              <a:t>(ocean-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19708" y="9547656"/>
            <a:ext cx="55753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7"/>
              </a:rPr>
              <a:t>al</a:t>
            </a:r>
            <a:r>
              <a:rPr sz="11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7"/>
              </a:rPr>
              <a:t>i</a:t>
            </a:r>
            <a:r>
              <a:rPr sz="11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7"/>
              </a:rPr>
              <a:t>ve.</a:t>
            </a:r>
            <a:r>
              <a:rPr sz="1100" u="sng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7"/>
              </a:rPr>
              <a:t>o</a:t>
            </a:r>
            <a:r>
              <a:rPr sz="11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7"/>
              </a:rPr>
              <a:t>r</a:t>
            </a:r>
            <a:r>
              <a:rPr sz="11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7"/>
              </a:rPr>
              <a:t>g</a:t>
            </a:r>
            <a:r>
              <a:rPr sz="11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7"/>
              </a:rPr>
              <a:t>)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19708" y="9751872"/>
            <a:ext cx="247396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u="sng" spc="-5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8"/>
              </a:rPr>
              <a:t>https://www.youtube.com/watch?v=O5t7-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19708" y="9954564"/>
            <a:ext cx="5010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u="sng" spc="-5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8"/>
              </a:rPr>
              <a:t>bVLNV</a:t>
            </a:r>
            <a:r>
              <a:rPr sz="1100" u="sng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8"/>
              </a:rPr>
              <a:t>Q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569722" y="2918459"/>
            <a:ext cx="6425565" cy="6966584"/>
            <a:chOff x="569722" y="2918459"/>
            <a:chExt cx="6425565" cy="6966584"/>
          </a:xfrm>
        </p:grpSpPr>
        <p:pic>
          <p:nvPicPr>
            <p:cNvPr id="28" name="object 2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87424" y="2918459"/>
              <a:ext cx="4953254" cy="4565904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576072" y="8420100"/>
              <a:ext cx="6412865" cy="1458595"/>
            </a:xfrm>
            <a:custGeom>
              <a:avLst/>
              <a:gdLst/>
              <a:ahLst/>
              <a:cxnLst/>
              <a:rect l="l" t="t" r="r" b="b"/>
              <a:pathLst>
                <a:path w="6412865" h="1458595">
                  <a:moveTo>
                    <a:pt x="3848100" y="749807"/>
                  </a:moveTo>
                  <a:lnTo>
                    <a:pt x="6412610" y="749807"/>
                  </a:lnTo>
                </a:path>
                <a:path w="6412865" h="1458595">
                  <a:moveTo>
                    <a:pt x="0" y="0"/>
                  </a:moveTo>
                  <a:lnTo>
                    <a:pt x="6412357" y="0"/>
                  </a:lnTo>
                </a:path>
                <a:path w="6412865" h="1458595">
                  <a:moveTo>
                    <a:pt x="3848100" y="1458467"/>
                  </a:moveTo>
                  <a:lnTo>
                    <a:pt x="6412610" y="1458467"/>
                  </a:lnTo>
                </a:path>
              </a:pathLst>
            </a:custGeom>
            <a:ln w="12700">
              <a:solidFill>
                <a:srgbClr val="EB733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397375" y="8327897"/>
              <a:ext cx="896619" cy="218440"/>
            </a:xfrm>
            <a:custGeom>
              <a:avLst/>
              <a:gdLst/>
              <a:ahLst/>
              <a:cxnLst/>
              <a:rect l="l" t="t" r="r" b="b"/>
              <a:pathLst>
                <a:path w="896620" h="218440">
                  <a:moveTo>
                    <a:pt x="896112" y="0"/>
                  </a:moveTo>
                  <a:lnTo>
                    <a:pt x="848868" y="0"/>
                  </a:lnTo>
                  <a:lnTo>
                    <a:pt x="39624" y="0"/>
                  </a:lnTo>
                  <a:lnTo>
                    <a:pt x="0" y="0"/>
                  </a:lnTo>
                  <a:lnTo>
                    <a:pt x="0" y="217932"/>
                  </a:lnTo>
                  <a:lnTo>
                    <a:pt x="39624" y="217932"/>
                  </a:lnTo>
                  <a:lnTo>
                    <a:pt x="848868" y="217932"/>
                  </a:lnTo>
                  <a:lnTo>
                    <a:pt x="896112" y="217932"/>
                  </a:lnTo>
                  <a:lnTo>
                    <a:pt x="896112" y="0"/>
                  </a:lnTo>
                  <a:close/>
                </a:path>
              </a:pathLst>
            </a:custGeom>
            <a:solidFill>
              <a:srgbClr val="EB73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2715374" y="8308593"/>
            <a:ext cx="25800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r">
              <a:lnSpc>
                <a:spcPct val="100000"/>
              </a:lnSpc>
              <a:spcBef>
                <a:spcPts val="100"/>
              </a:spcBef>
            </a:pPr>
            <a:r>
              <a:rPr sz="1400" b="1" spc="-20" dirty="0">
                <a:solidFill>
                  <a:srgbClr val="F1F1F1"/>
                </a:solidFill>
                <a:latin typeface="Calibri"/>
                <a:cs typeface="Calibri"/>
              </a:rPr>
              <a:t>CONTACTO</a:t>
            </a:r>
            <a:r>
              <a:rPr sz="1400" b="1" spc="-20" dirty="0">
                <a:solidFill>
                  <a:srgbClr val="EB7339"/>
                </a:solidFill>
                <a:latin typeface="Calibri"/>
                <a:cs typeface="Calibri"/>
              </a:rPr>
              <a:t>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412996" y="9062211"/>
            <a:ext cx="1201420" cy="218440"/>
          </a:xfrm>
          <a:custGeom>
            <a:avLst/>
            <a:gdLst/>
            <a:ahLst/>
            <a:cxnLst/>
            <a:rect l="l" t="t" r="r" b="b"/>
            <a:pathLst>
              <a:path w="1201420" h="218440">
                <a:moveTo>
                  <a:pt x="1200912" y="0"/>
                </a:moveTo>
                <a:lnTo>
                  <a:pt x="1153668" y="0"/>
                </a:lnTo>
                <a:lnTo>
                  <a:pt x="39624" y="0"/>
                </a:lnTo>
                <a:lnTo>
                  <a:pt x="0" y="0"/>
                </a:lnTo>
                <a:lnTo>
                  <a:pt x="0" y="217932"/>
                </a:lnTo>
                <a:lnTo>
                  <a:pt x="39624" y="217932"/>
                </a:lnTo>
                <a:lnTo>
                  <a:pt x="1153668" y="217932"/>
                </a:lnTo>
                <a:lnTo>
                  <a:pt x="1200912" y="217932"/>
                </a:lnTo>
                <a:lnTo>
                  <a:pt x="1200912" y="0"/>
                </a:lnTo>
                <a:close/>
              </a:path>
            </a:pathLst>
          </a:custGeom>
          <a:solidFill>
            <a:srgbClr val="EB73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4412996" y="9042603"/>
            <a:ext cx="120332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064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solidFill>
                  <a:srgbClr val="F1F1F1"/>
                </a:solidFill>
                <a:latin typeface="Calibri"/>
                <a:cs typeface="Calibri"/>
              </a:rPr>
              <a:t>O</a:t>
            </a:r>
            <a:r>
              <a:rPr sz="1400" b="1" spc="-15" dirty="0">
                <a:solidFill>
                  <a:srgbClr val="F1F1F1"/>
                </a:solidFill>
                <a:latin typeface="Calibri"/>
                <a:cs typeface="Calibri"/>
              </a:rPr>
              <a:t>R</a:t>
            </a:r>
            <a:r>
              <a:rPr sz="1400" b="1" spc="-5" dirty="0">
                <a:solidFill>
                  <a:srgbClr val="F1F1F1"/>
                </a:solidFill>
                <a:latin typeface="Calibri"/>
                <a:cs typeface="Calibri"/>
              </a:rPr>
              <a:t>GANI</a:t>
            </a:r>
            <a:r>
              <a:rPr sz="1400" b="1" spc="-15" dirty="0">
                <a:solidFill>
                  <a:srgbClr val="F1F1F1"/>
                </a:solidFill>
                <a:latin typeface="Calibri"/>
                <a:cs typeface="Calibri"/>
              </a:rPr>
              <a:t>ZA</a:t>
            </a:r>
            <a:r>
              <a:rPr sz="1400" b="1" spc="-5" dirty="0">
                <a:solidFill>
                  <a:srgbClr val="F1F1F1"/>
                </a:solidFill>
                <a:latin typeface="Calibri"/>
                <a:cs typeface="Calibri"/>
              </a:rPr>
              <a:t>Ç</a:t>
            </a:r>
            <a:r>
              <a:rPr sz="1400" b="1" spc="-25" dirty="0">
                <a:solidFill>
                  <a:srgbClr val="F1F1F1"/>
                </a:solidFill>
                <a:latin typeface="Calibri"/>
                <a:cs typeface="Calibri"/>
              </a:rPr>
              <a:t>ÂO</a:t>
            </a:r>
            <a:r>
              <a:rPr sz="1400" b="1" dirty="0">
                <a:solidFill>
                  <a:srgbClr val="EB7339"/>
                </a:solidFill>
                <a:latin typeface="Calibri"/>
                <a:cs typeface="Calibri"/>
              </a:rPr>
              <a:t>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397375" y="9774592"/>
            <a:ext cx="559435" cy="218440"/>
          </a:xfrm>
          <a:custGeom>
            <a:avLst/>
            <a:gdLst/>
            <a:ahLst/>
            <a:cxnLst/>
            <a:rect l="l" t="t" r="r" b="b"/>
            <a:pathLst>
              <a:path w="559435" h="218440">
                <a:moveTo>
                  <a:pt x="559308" y="0"/>
                </a:moveTo>
                <a:lnTo>
                  <a:pt x="512064" y="0"/>
                </a:lnTo>
                <a:lnTo>
                  <a:pt x="39624" y="0"/>
                </a:lnTo>
                <a:lnTo>
                  <a:pt x="0" y="0"/>
                </a:lnTo>
                <a:lnTo>
                  <a:pt x="0" y="217932"/>
                </a:lnTo>
                <a:lnTo>
                  <a:pt x="39624" y="217932"/>
                </a:lnTo>
                <a:lnTo>
                  <a:pt x="512064" y="217932"/>
                </a:lnTo>
                <a:lnTo>
                  <a:pt x="559308" y="217932"/>
                </a:lnTo>
                <a:lnTo>
                  <a:pt x="559308" y="0"/>
                </a:lnTo>
                <a:close/>
              </a:path>
            </a:pathLst>
          </a:custGeom>
          <a:solidFill>
            <a:srgbClr val="EB73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4397375" y="9755530"/>
            <a:ext cx="5594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005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1F1F1"/>
                </a:solidFill>
                <a:latin typeface="Calibri"/>
                <a:cs typeface="Calibri"/>
              </a:rPr>
              <a:t>EMAIL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811898" y="8327897"/>
            <a:ext cx="1903730" cy="218440"/>
          </a:xfrm>
          <a:custGeom>
            <a:avLst/>
            <a:gdLst/>
            <a:ahLst/>
            <a:cxnLst/>
            <a:rect l="l" t="t" r="r" b="b"/>
            <a:pathLst>
              <a:path w="1903730" h="218440">
                <a:moveTo>
                  <a:pt x="1903476" y="0"/>
                </a:moveTo>
                <a:lnTo>
                  <a:pt x="0" y="0"/>
                </a:lnTo>
                <a:lnTo>
                  <a:pt x="0" y="217932"/>
                </a:lnTo>
                <a:lnTo>
                  <a:pt x="1903476" y="217932"/>
                </a:lnTo>
                <a:lnTo>
                  <a:pt x="1903476" y="0"/>
                </a:lnTo>
                <a:close/>
              </a:path>
            </a:pathLst>
          </a:custGeom>
          <a:solidFill>
            <a:srgbClr val="EB73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811898" y="8308593"/>
            <a:ext cx="358584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F1F1F1"/>
                </a:solidFill>
                <a:latin typeface="Calibri"/>
                <a:cs typeface="Calibri"/>
              </a:rPr>
              <a:t>LIGAÇÕES</a:t>
            </a:r>
            <a:r>
              <a:rPr sz="1400" b="1" spc="-45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F1F1F1"/>
                </a:solidFill>
                <a:latin typeface="Calibri"/>
                <a:cs typeface="Calibri"/>
              </a:rPr>
              <a:t>INFORMATIVAS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8" name="object 3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85">
              <a:lnSpc>
                <a:spcPts val="760"/>
              </a:lnSpc>
            </a:pPr>
            <a:r>
              <a:rPr spc="-5" dirty="0"/>
              <a:t>12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10043" y="7951658"/>
            <a:ext cx="114300" cy="18942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760"/>
              </a:lnSpc>
            </a:pP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o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c</a:t>
            </a:r>
            <a:r>
              <a:rPr sz="700" spc="114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a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204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2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e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a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r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12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g</a:t>
            </a:r>
            <a:r>
              <a:rPr sz="700" spc="2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21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C</a:t>
            </a:r>
            <a:r>
              <a:rPr sz="700" spc="9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o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m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m</a:t>
            </a:r>
            <a:r>
              <a:rPr sz="700" spc="9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u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t</a:t>
            </a:r>
            <a:r>
              <a:rPr sz="700" spc="12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e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s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107681" y="9986987"/>
            <a:ext cx="311150" cy="179705"/>
            <a:chOff x="7107681" y="9986987"/>
            <a:chExt cx="311150" cy="17970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01197" y="10028970"/>
              <a:ext cx="131230" cy="13123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107681" y="9986987"/>
              <a:ext cx="311150" cy="179705"/>
            </a:xfrm>
            <a:custGeom>
              <a:avLst/>
              <a:gdLst/>
              <a:ahLst/>
              <a:cxnLst/>
              <a:rect l="l" t="t" r="r" b="b"/>
              <a:pathLst>
                <a:path w="311150" h="179704">
                  <a:moveTo>
                    <a:pt x="306704" y="0"/>
                  </a:moveTo>
                  <a:lnTo>
                    <a:pt x="302768" y="1054"/>
                  </a:lnTo>
                  <a:lnTo>
                    <a:pt x="302514" y="63"/>
                  </a:lnTo>
                  <a:lnTo>
                    <a:pt x="302385" y="12047"/>
                  </a:lnTo>
                  <a:lnTo>
                    <a:pt x="303291" y="25833"/>
                  </a:lnTo>
                  <a:lnTo>
                    <a:pt x="304889" y="39630"/>
                  </a:lnTo>
                  <a:lnTo>
                    <a:pt x="306832" y="51650"/>
                  </a:lnTo>
                  <a:lnTo>
                    <a:pt x="302011" y="71757"/>
                  </a:lnTo>
                  <a:lnTo>
                    <a:pt x="286369" y="91803"/>
                  </a:lnTo>
                  <a:lnTo>
                    <a:pt x="268416" y="107927"/>
                  </a:lnTo>
                  <a:lnTo>
                    <a:pt x="256667" y="116268"/>
                  </a:lnTo>
                  <a:lnTo>
                    <a:pt x="254253" y="117411"/>
                  </a:lnTo>
                  <a:lnTo>
                    <a:pt x="247776" y="124447"/>
                  </a:lnTo>
                  <a:lnTo>
                    <a:pt x="211665" y="154731"/>
                  </a:lnTo>
                  <a:lnTo>
                    <a:pt x="161101" y="174393"/>
                  </a:lnTo>
                  <a:lnTo>
                    <a:pt x="134635" y="171699"/>
                  </a:lnTo>
                  <a:lnTo>
                    <a:pt x="114004" y="161215"/>
                  </a:lnTo>
                  <a:lnTo>
                    <a:pt x="101219" y="146316"/>
                  </a:lnTo>
                  <a:lnTo>
                    <a:pt x="89308" y="130560"/>
                  </a:lnTo>
                  <a:lnTo>
                    <a:pt x="73183" y="118210"/>
                  </a:lnTo>
                  <a:lnTo>
                    <a:pt x="55106" y="109553"/>
                  </a:lnTo>
                  <a:lnTo>
                    <a:pt x="37338" y="104876"/>
                  </a:lnTo>
                  <a:lnTo>
                    <a:pt x="27481" y="101362"/>
                  </a:lnTo>
                  <a:lnTo>
                    <a:pt x="18684" y="95038"/>
                  </a:lnTo>
                  <a:lnTo>
                    <a:pt x="11245" y="87465"/>
                  </a:lnTo>
                  <a:lnTo>
                    <a:pt x="5461" y="80200"/>
                  </a:lnTo>
                  <a:lnTo>
                    <a:pt x="0" y="81648"/>
                  </a:lnTo>
                  <a:lnTo>
                    <a:pt x="36068" y="109969"/>
                  </a:lnTo>
                  <a:lnTo>
                    <a:pt x="52792" y="114654"/>
                  </a:lnTo>
                  <a:lnTo>
                    <a:pt x="69850" y="122807"/>
                  </a:lnTo>
                  <a:lnTo>
                    <a:pt x="85002" y="134234"/>
                  </a:lnTo>
                  <a:lnTo>
                    <a:pt x="96012" y="148742"/>
                  </a:lnTo>
                  <a:lnTo>
                    <a:pt x="107517" y="162982"/>
                  </a:lnTo>
                  <a:lnTo>
                    <a:pt x="125761" y="174072"/>
                  </a:lnTo>
                  <a:lnTo>
                    <a:pt x="149197" y="179514"/>
                  </a:lnTo>
                  <a:lnTo>
                    <a:pt x="176275" y="176809"/>
                  </a:lnTo>
                  <a:lnTo>
                    <a:pt x="213582" y="159407"/>
                  </a:lnTo>
                  <a:lnTo>
                    <a:pt x="253746" y="124968"/>
                  </a:lnTo>
                  <a:lnTo>
                    <a:pt x="256159" y="122199"/>
                  </a:lnTo>
                  <a:lnTo>
                    <a:pt x="258064" y="121678"/>
                  </a:lnTo>
                  <a:lnTo>
                    <a:pt x="269624" y="113625"/>
                  </a:lnTo>
                  <a:lnTo>
                    <a:pt x="288829" y="96753"/>
                  </a:lnTo>
                  <a:lnTo>
                    <a:pt x="305891" y="74821"/>
                  </a:lnTo>
                  <a:lnTo>
                    <a:pt x="311023" y="51587"/>
                  </a:lnTo>
                  <a:lnTo>
                    <a:pt x="308544" y="35995"/>
                  </a:lnTo>
                  <a:lnTo>
                    <a:pt x="307101" y="21512"/>
                  </a:lnTo>
                  <a:lnTo>
                    <a:pt x="306540" y="9169"/>
                  </a:lnTo>
                  <a:lnTo>
                    <a:pt x="3067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0513" y="9993781"/>
              <a:ext cx="230711" cy="152552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432816" y="10045114"/>
            <a:ext cx="484505" cy="327025"/>
            <a:chOff x="432816" y="10045114"/>
            <a:chExt cx="484505" cy="327025"/>
          </a:xfrm>
        </p:grpSpPr>
        <p:sp>
          <p:nvSpPr>
            <p:cNvPr id="8" name="object 8"/>
            <p:cNvSpPr/>
            <p:nvPr/>
          </p:nvSpPr>
          <p:spPr>
            <a:xfrm>
              <a:off x="432816" y="10045114"/>
              <a:ext cx="484505" cy="327025"/>
            </a:xfrm>
            <a:custGeom>
              <a:avLst/>
              <a:gdLst/>
              <a:ahLst/>
              <a:cxnLst/>
              <a:rect l="l" t="t" r="r" b="b"/>
              <a:pathLst>
                <a:path w="484505" h="327025">
                  <a:moveTo>
                    <a:pt x="484491" y="0"/>
                  </a:moveTo>
                  <a:lnTo>
                    <a:pt x="0" y="0"/>
                  </a:lnTo>
                  <a:lnTo>
                    <a:pt x="0" y="326620"/>
                  </a:lnTo>
                  <a:lnTo>
                    <a:pt x="484491" y="326620"/>
                  </a:lnTo>
                  <a:lnTo>
                    <a:pt x="484491" y="0"/>
                  </a:lnTo>
                  <a:close/>
                </a:path>
              </a:pathLst>
            </a:custGeom>
            <a:solidFill>
              <a:srgbClr val="2C48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63489" y="10191998"/>
              <a:ext cx="33020" cy="29845"/>
            </a:xfrm>
            <a:custGeom>
              <a:avLst/>
              <a:gdLst/>
              <a:ahLst/>
              <a:cxnLst/>
              <a:rect l="l" t="t" r="r" b="b"/>
              <a:pathLst>
                <a:path w="33020" h="29845">
                  <a:moveTo>
                    <a:pt x="16393" y="0"/>
                  </a:moveTo>
                  <a:lnTo>
                    <a:pt x="14928" y="4266"/>
                  </a:lnTo>
                  <a:lnTo>
                    <a:pt x="12466" y="10842"/>
                  </a:lnTo>
                  <a:lnTo>
                    <a:pt x="4943" y="10986"/>
                  </a:lnTo>
                  <a:lnTo>
                    <a:pt x="0" y="11130"/>
                  </a:lnTo>
                  <a:lnTo>
                    <a:pt x="9945" y="18337"/>
                  </a:lnTo>
                  <a:lnTo>
                    <a:pt x="6311" y="29655"/>
                  </a:lnTo>
                  <a:lnTo>
                    <a:pt x="16393" y="22884"/>
                  </a:lnTo>
                  <a:lnTo>
                    <a:pt x="26535" y="29655"/>
                  </a:lnTo>
                  <a:lnTo>
                    <a:pt x="22998" y="18337"/>
                  </a:lnTo>
                  <a:lnTo>
                    <a:pt x="32983" y="11130"/>
                  </a:lnTo>
                  <a:lnTo>
                    <a:pt x="27981" y="10986"/>
                  </a:lnTo>
                  <a:lnTo>
                    <a:pt x="20516" y="10842"/>
                  </a:lnTo>
                  <a:lnTo>
                    <a:pt x="16393" y="0"/>
                  </a:lnTo>
                  <a:close/>
                </a:path>
              </a:pathLst>
            </a:custGeom>
            <a:solidFill>
              <a:srgbClr val="F1EE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63489" y="10191998"/>
              <a:ext cx="33020" cy="29845"/>
            </a:xfrm>
            <a:custGeom>
              <a:avLst/>
              <a:gdLst/>
              <a:ahLst/>
              <a:cxnLst/>
              <a:rect l="l" t="t" r="r" b="b"/>
              <a:pathLst>
                <a:path w="33020" h="29845">
                  <a:moveTo>
                    <a:pt x="32983" y="11130"/>
                  </a:moveTo>
                  <a:lnTo>
                    <a:pt x="27981" y="10986"/>
                  </a:lnTo>
                  <a:lnTo>
                    <a:pt x="20516" y="10842"/>
                  </a:lnTo>
                  <a:lnTo>
                    <a:pt x="17996" y="4266"/>
                  </a:lnTo>
                  <a:lnTo>
                    <a:pt x="16393" y="0"/>
                  </a:lnTo>
                  <a:lnTo>
                    <a:pt x="14928" y="4266"/>
                  </a:lnTo>
                  <a:lnTo>
                    <a:pt x="12466" y="10842"/>
                  </a:lnTo>
                  <a:lnTo>
                    <a:pt x="4943" y="10986"/>
                  </a:lnTo>
                  <a:lnTo>
                    <a:pt x="0" y="11130"/>
                  </a:lnTo>
                  <a:lnTo>
                    <a:pt x="4064" y="14082"/>
                  </a:lnTo>
                  <a:lnTo>
                    <a:pt x="9945" y="18337"/>
                  </a:lnTo>
                  <a:lnTo>
                    <a:pt x="7757" y="25109"/>
                  </a:lnTo>
                  <a:lnTo>
                    <a:pt x="6311" y="29655"/>
                  </a:lnTo>
                  <a:lnTo>
                    <a:pt x="10238" y="26995"/>
                  </a:lnTo>
                  <a:lnTo>
                    <a:pt x="16393" y="22884"/>
                  </a:lnTo>
                  <a:lnTo>
                    <a:pt x="22549" y="26995"/>
                  </a:lnTo>
                  <a:lnTo>
                    <a:pt x="26535" y="29655"/>
                  </a:lnTo>
                  <a:lnTo>
                    <a:pt x="22998" y="18337"/>
                  </a:lnTo>
                  <a:lnTo>
                    <a:pt x="32983" y="11130"/>
                  </a:lnTo>
                  <a:close/>
                </a:path>
              </a:pathLst>
            </a:custGeom>
            <a:ln w="3175">
              <a:solidFill>
                <a:srgbClr val="F1E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5823" y="10085947"/>
              <a:ext cx="217734" cy="8405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52482" y="10191862"/>
              <a:ext cx="33655" cy="29845"/>
            </a:xfrm>
            <a:custGeom>
              <a:avLst/>
              <a:gdLst/>
              <a:ahLst/>
              <a:cxnLst/>
              <a:rect l="l" t="t" r="r" b="b"/>
              <a:pathLst>
                <a:path w="33654" h="29845">
                  <a:moveTo>
                    <a:pt x="16540" y="0"/>
                  </a:moveTo>
                  <a:lnTo>
                    <a:pt x="14940" y="4247"/>
                  </a:lnTo>
                  <a:lnTo>
                    <a:pt x="12611" y="10978"/>
                  </a:lnTo>
                  <a:lnTo>
                    <a:pt x="5094" y="11122"/>
                  </a:lnTo>
                  <a:lnTo>
                    <a:pt x="0" y="11122"/>
                  </a:lnTo>
                  <a:lnTo>
                    <a:pt x="4074" y="14218"/>
                  </a:lnTo>
                  <a:lnTo>
                    <a:pt x="9943" y="18473"/>
                  </a:lnTo>
                  <a:lnTo>
                    <a:pt x="7905" y="25100"/>
                  </a:lnTo>
                  <a:lnTo>
                    <a:pt x="6452" y="29647"/>
                  </a:lnTo>
                  <a:lnTo>
                    <a:pt x="10379" y="26986"/>
                  </a:lnTo>
                  <a:lnTo>
                    <a:pt x="16540" y="22875"/>
                  </a:lnTo>
                  <a:lnTo>
                    <a:pt x="22701" y="26986"/>
                  </a:lnTo>
                  <a:lnTo>
                    <a:pt x="26677" y="29647"/>
                  </a:lnTo>
                  <a:lnTo>
                    <a:pt x="23137" y="18473"/>
                  </a:lnTo>
                  <a:lnTo>
                    <a:pt x="29006" y="14218"/>
                  </a:lnTo>
                  <a:lnTo>
                    <a:pt x="33129" y="11122"/>
                  </a:lnTo>
                  <a:lnTo>
                    <a:pt x="27988" y="11122"/>
                  </a:lnTo>
                  <a:lnTo>
                    <a:pt x="20518" y="10978"/>
                  </a:lnTo>
                  <a:lnTo>
                    <a:pt x="18189" y="4247"/>
                  </a:lnTo>
                  <a:lnTo>
                    <a:pt x="16540" y="0"/>
                  </a:lnTo>
                  <a:close/>
                </a:path>
              </a:pathLst>
            </a:custGeom>
            <a:solidFill>
              <a:srgbClr val="F1EE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52482" y="10191862"/>
              <a:ext cx="33655" cy="29845"/>
            </a:xfrm>
            <a:custGeom>
              <a:avLst/>
              <a:gdLst/>
              <a:ahLst/>
              <a:cxnLst/>
              <a:rect l="l" t="t" r="r" b="b"/>
              <a:pathLst>
                <a:path w="33654" h="29845">
                  <a:moveTo>
                    <a:pt x="22701" y="26986"/>
                  </a:moveTo>
                  <a:lnTo>
                    <a:pt x="26677" y="29647"/>
                  </a:lnTo>
                  <a:lnTo>
                    <a:pt x="25224" y="25100"/>
                  </a:lnTo>
                  <a:lnTo>
                    <a:pt x="23137" y="18473"/>
                  </a:lnTo>
                  <a:lnTo>
                    <a:pt x="29006" y="14218"/>
                  </a:lnTo>
                  <a:lnTo>
                    <a:pt x="33129" y="11122"/>
                  </a:lnTo>
                  <a:lnTo>
                    <a:pt x="27988" y="11122"/>
                  </a:lnTo>
                  <a:lnTo>
                    <a:pt x="20518" y="10978"/>
                  </a:lnTo>
                  <a:lnTo>
                    <a:pt x="18189" y="4247"/>
                  </a:lnTo>
                  <a:lnTo>
                    <a:pt x="16540" y="0"/>
                  </a:lnTo>
                  <a:lnTo>
                    <a:pt x="14940" y="4247"/>
                  </a:lnTo>
                  <a:lnTo>
                    <a:pt x="12611" y="10978"/>
                  </a:lnTo>
                  <a:lnTo>
                    <a:pt x="5094" y="11122"/>
                  </a:lnTo>
                  <a:lnTo>
                    <a:pt x="0" y="11122"/>
                  </a:lnTo>
                  <a:lnTo>
                    <a:pt x="4074" y="14218"/>
                  </a:lnTo>
                  <a:lnTo>
                    <a:pt x="9943" y="18473"/>
                  </a:lnTo>
                  <a:lnTo>
                    <a:pt x="7905" y="25100"/>
                  </a:lnTo>
                  <a:lnTo>
                    <a:pt x="6452" y="29647"/>
                  </a:lnTo>
                  <a:lnTo>
                    <a:pt x="10379" y="26986"/>
                  </a:lnTo>
                  <a:lnTo>
                    <a:pt x="16540" y="22875"/>
                  </a:lnTo>
                  <a:lnTo>
                    <a:pt x="22701" y="26986"/>
                  </a:lnTo>
                  <a:close/>
                </a:path>
              </a:pathLst>
            </a:custGeom>
            <a:ln w="3175">
              <a:solidFill>
                <a:srgbClr val="F1E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5678" y="10243079"/>
              <a:ext cx="217605" cy="84062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951073" y="10024689"/>
            <a:ext cx="1005205" cy="36195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860"/>
              </a:lnSpc>
              <a:spcBef>
                <a:spcPts val="180"/>
              </a:spcBef>
            </a:pPr>
            <a:r>
              <a:rPr sz="750" spc="5" dirty="0">
                <a:solidFill>
                  <a:srgbClr val="2C48A2"/>
                </a:solidFill>
                <a:latin typeface="Arial MT"/>
                <a:cs typeface="Arial MT"/>
              </a:rPr>
              <a:t>Co-funded </a:t>
            </a:r>
            <a:r>
              <a:rPr sz="750" spc="10" dirty="0">
                <a:solidFill>
                  <a:srgbClr val="2C48A2"/>
                </a:solidFill>
                <a:latin typeface="Arial MT"/>
                <a:cs typeface="Arial MT"/>
              </a:rPr>
              <a:t>by </a:t>
            </a:r>
            <a:r>
              <a:rPr sz="750" spc="5" dirty="0">
                <a:solidFill>
                  <a:srgbClr val="2C48A2"/>
                </a:solidFill>
                <a:latin typeface="Arial MT"/>
                <a:cs typeface="Arial MT"/>
              </a:rPr>
              <a:t>the </a:t>
            </a:r>
            <a:r>
              <a:rPr sz="750" spc="10" dirty="0">
                <a:solidFill>
                  <a:srgbClr val="2C48A2"/>
                </a:solidFill>
                <a:latin typeface="Arial MT"/>
                <a:cs typeface="Arial MT"/>
              </a:rPr>
              <a:t> E</a:t>
            </a:r>
            <a:r>
              <a:rPr sz="750" dirty="0">
                <a:solidFill>
                  <a:srgbClr val="2C48A2"/>
                </a:solidFill>
                <a:latin typeface="Arial MT"/>
                <a:cs typeface="Arial MT"/>
              </a:rPr>
              <a:t>r</a:t>
            </a:r>
            <a:r>
              <a:rPr sz="750" spc="10" dirty="0">
                <a:solidFill>
                  <a:srgbClr val="2C48A2"/>
                </a:solidFill>
                <a:latin typeface="Arial MT"/>
                <a:cs typeface="Arial MT"/>
              </a:rPr>
              <a:t>a</a:t>
            </a:r>
            <a:r>
              <a:rPr sz="750" spc="5" dirty="0">
                <a:solidFill>
                  <a:srgbClr val="2C48A2"/>
                </a:solidFill>
                <a:latin typeface="Arial MT"/>
                <a:cs typeface="Arial MT"/>
              </a:rPr>
              <a:t>s</a:t>
            </a:r>
            <a:r>
              <a:rPr sz="750" spc="15" dirty="0">
                <a:solidFill>
                  <a:srgbClr val="2C48A2"/>
                </a:solidFill>
                <a:latin typeface="Arial MT"/>
                <a:cs typeface="Arial MT"/>
              </a:rPr>
              <a:t>m</a:t>
            </a:r>
            <a:r>
              <a:rPr sz="750" spc="5" dirty="0">
                <a:solidFill>
                  <a:srgbClr val="2C48A2"/>
                </a:solidFill>
                <a:latin typeface="Arial MT"/>
                <a:cs typeface="Arial MT"/>
              </a:rPr>
              <a:t>u</a:t>
            </a:r>
            <a:r>
              <a:rPr sz="750" spc="10" dirty="0">
                <a:solidFill>
                  <a:srgbClr val="2C48A2"/>
                </a:solidFill>
                <a:latin typeface="Arial MT"/>
                <a:cs typeface="Arial MT"/>
              </a:rPr>
              <a:t>s+</a:t>
            </a:r>
            <a:r>
              <a:rPr sz="750" dirty="0">
                <a:solidFill>
                  <a:srgbClr val="2C48A2"/>
                </a:solidFill>
                <a:latin typeface="Arial MT"/>
                <a:cs typeface="Arial MT"/>
              </a:rPr>
              <a:t> </a:t>
            </a:r>
            <a:r>
              <a:rPr sz="750" spc="5" dirty="0">
                <a:solidFill>
                  <a:srgbClr val="2C48A2"/>
                </a:solidFill>
                <a:latin typeface="Arial MT"/>
                <a:cs typeface="Arial MT"/>
              </a:rPr>
              <a:t>Pro</a:t>
            </a:r>
            <a:r>
              <a:rPr sz="750" spc="10" dirty="0">
                <a:solidFill>
                  <a:srgbClr val="2C48A2"/>
                </a:solidFill>
                <a:latin typeface="Arial MT"/>
                <a:cs typeface="Arial MT"/>
              </a:rPr>
              <a:t>g</a:t>
            </a:r>
            <a:r>
              <a:rPr sz="750" dirty="0">
                <a:solidFill>
                  <a:srgbClr val="2C48A2"/>
                </a:solidFill>
                <a:latin typeface="Arial MT"/>
                <a:cs typeface="Arial MT"/>
              </a:rPr>
              <a:t>r</a:t>
            </a:r>
            <a:r>
              <a:rPr sz="750" spc="10" dirty="0">
                <a:solidFill>
                  <a:srgbClr val="2C48A2"/>
                </a:solidFill>
                <a:latin typeface="Arial MT"/>
                <a:cs typeface="Arial MT"/>
              </a:rPr>
              <a:t>amme  </a:t>
            </a:r>
            <a:r>
              <a:rPr sz="750" spc="5" dirty="0">
                <a:solidFill>
                  <a:srgbClr val="2C48A2"/>
                </a:solidFill>
                <a:latin typeface="Arial MT"/>
                <a:cs typeface="Arial MT"/>
              </a:rPr>
              <a:t>of</a:t>
            </a:r>
            <a:r>
              <a:rPr sz="750" spc="-10" dirty="0">
                <a:solidFill>
                  <a:srgbClr val="2C48A2"/>
                </a:solidFill>
                <a:latin typeface="Arial MT"/>
                <a:cs typeface="Arial MT"/>
              </a:rPr>
              <a:t> </a:t>
            </a:r>
            <a:r>
              <a:rPr sz="750" spc="5" dirty="0">
                <a:solidFill>
                  <a:srgbClr val="2C48A2"/>
                </a:solidFill>
                <a:latin typeface="Arial MT"/>
                <a:cs typeface="Arial MT"/>
              </a:rPr>
              <a:t>the</a:t>
            </a:r>
            <a:r>
              <a:rPr sz="750" spc="-5" dirty="0">
                <a:solidFill>
                  <a:srgbClr val="2C48A2"/>
                </a:solidFill>
                <a:latin typeface="Arial MT"/>
                <a:cs typeface="Arial MT"/>
              </a:rPr>
              <a:t> </a:t>
            </a:r>
            <a:r>
              <a:rPr sz="750" spc="5" dirty="0">
                <a:solidFill>
                  <a:srgbClr val="2C48A2"/>
                </a:solidFill>
                <a:latin typeface="Arial MT"/>
                <a:cs typeface="Arial MT"/>
              </a:rPr>
              <a:t>European</a:t>
            </a:r>
            <a:r>
              <a:rPr sz="750" spc="-10" dirty="0">
                <a:solidFill>
                  <a:srgbClr val="2C48A2"/>
                </a:solidFill>
                <a:latin typeface="Arial MT"/>
                <a:cs typeface="Arial MT"/>
              </a:rPr>
              <a:t> </a:t>
            </a:r>
            <a:r>
              <a:rPr sz="750" spc="5" dirty="0">
                <a:solidFill>
                  <a:srgbClr val="2C48A2"/>
                </a:solidFill>
                <a:latin typeface="Arial MT"/>
                <a:cs typeface="Arial MT"/>
              </a:rPr>
              <a:t>Union</a:t>
            </a:r>
            <a:endParaRPr sz="750">
              <a:latin typeface="Arial MT"/>
              <a:cs typeface="Arial MT"/>
            </a:endParaRPr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552034" y="164763"/>
            <a:ext cx="1644190" cy="939964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0" y="2808731"/>
            <a:ext cx="3502660" cy="6992620"/>
            <a:chOff x="0" y="2808731"/>
            <a:chExt cx="3502660" cy="6992620"/>
          </a:xfrm>
        </p:grpSpPr>
        <p:sp>
          <p:nvSpPr>
            <p:cNvPr id="18" name="object 18"/>
            <p:cNvSpPr/>
            <p:nvPr/>
          </p:nvSpPr>
          <p:spPr>
            <a:xfrm>
              <a:off x="0" y="2808731"/>
              <a:ext cx="3502660" cy="6992620"/>
            </a:xfrm>
            <a:custGeom>
              <a:avLst/>
              <a:gdLst/>
              <a:ahLst/>
              <a:cxnLst/>
              <a:rect l="l" t="t" r="r" b="b"/>
              <a:pathLst>
                <a:path w="3502660" h="6992620">
                  <a:moveTo>
                    <a:pt x="3502152" y="0"/>
                  </a:moveTo>
                  <a:lnTo>
                    <a:pt x="0" y="0"/>
                  </a:lnTo>
                  <a:lnTo>
                    <a:pt x="0" y="6992111"/>
                  </a:lnTo>
                  <a:lnTo>
                    <a:pt x="3502152" y="6992111"/>
                  </a:lnTo>
                  <a:lnTo>
                    <a:pt x="3502152" y="0"/>
                  </a:lnTo>
                  <a:close/>
                </a:path>
              </a:pathLst>
            </a:custGeom>
            <a:solidFill>
              <a:srgbClr val="354F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0" y="5559297"/>
              <a:ext cx="3492500" cy="12700"/>
            </a:xfrm>
            <a:custGeom>
              <a:avLst/>
              <a:gdLst/>
              <a:ahLst/>
              <a:cxnLst/>
              <a:rect l="l" t="t" r="r" b="b"/>
              <a:pathLst>
                <a:path w="3492500" h="12700">
                  <a:moveTo>
                    <a:pt x="0" y="12700"/>
                  </a:moveTo>
                  <a:lnTo>
                    <a:pt x="3491991" y="12700"/>
                  </a:lnTo>
                  <a:lnTo>
                    <a:pt x="3491991" y="0"/>
                  </a:lnTo>
                  <a:lnTo>
                    <a:pt x="0" y="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EB73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81317" y="4751577"/>
              <a:ext cx="2185670" cy="1619250"/>
            </a:xfrm>
            <a:custGeom>
              <a:avLst/>
              <a:gdLst/>
              <a:ahLst/>
              <a:cxnLst/>
              <a:rect l="l" t="t" r="r" b="b"/>
              <a:pathLst>
                <a:path w="2185670" h="1619250">
                  <a:moveTo>
                    <a:pt x="954024" y="0"/>
                  </a:moveTo>
                  <a:lnTo>
                    <a:pt x="42672" y="0"/>
                  </a:lnTo>
                  <a:lnTo>
                    <a:pt x="0" y="0"/>
                  </a:lnTo>
                  <a:lnTo>
                    <a:pt x="0" y="233172"/>
                  </a:lnTo>
                  <a:lnTo>
                    <a:pt x="42672" y="233172"/>
                  </a:lnTo>
                  <a:lnTo>
                    <a:pt x="954024" y="233172"/>
                  </a:lnTo>
                  <a:lnTo>
                    <a:pt x="954024" y="0"/>
                  </a:lnTo>
                  <a:close/>
                </a:path>
                <a:path w="2185670" h="1619250">
                  <a:moveTo>
                    <a:pt x="1004316" y="0"/>
                  </a:moveTo>
                  <a:lnTo>
                    <a:pt x="954036" y="0"/>
                  </a:lnTo>
                  <a:lnTo>
                    <a:pt x="954036" y="233172"/>
                  </a:lnTo>
                  <a:lnTo>
                    <a:pt x="1004316" y="233172"/>
                  </a:lnTo>
                  <a:lnTo>
                    <a:pt x="1004316" y="0"/>
                  </a:lnTo>
                  <a:close/>
                </a:path>
                <a:path w="2185670" h="1619250">
                  <a:moveTo>
                    <a:pt x="1144524" y="666496"/>
                  </a:moveTo>
                  <a:lnTo>
                    <a:pt x="466344" y="666496"/>
                  </a:lnTo>
                  <a:lnTo>
                    <a:pt x="42672" y="666496"/>
                  </a:lnTo>
                  <a:lnTo>
                    <a:pt x="0" y="666496"/>
                  </a:lnTo>
                  <a:lnTo>
                    <a:pt x="0" y="899668"/>
                  </a:lnTo>
                  <a:lnTo>
                    <a:pt x="42672" y="899668"/>
                  </a:lnTo>
                  <a:lnTo>
                    <a:pt x="466344" y="899668"/>
                  </a:lnTo>
                  <a:lnTo>
                    <a:pt x="1144524" y="899668"/>
                  </a:lnTo>
                  <a:lnTo>
                    <a:pt x="1144524" y="666496"/>
                  </a:lnTo>
                  <a:close/>
                </a:path>
                <a:path w="2185670" h="1619250">
                  <a:moveTo>
                    <a:pt x="1598676" y="1385951"/>
                  </a:moveTo>
                  <a:lnTo>
                    <a:pt x="42672" y="1385951"/>
                  </a:lnTo>
                  <a:lnTo>
                    <a:pt x="0" y="1385951"/>
                  </a:lnTo>
                  <a:lnTo>
                    <a:pt x="0" y="1619123"/>
                  </a:lnTo>
                  <a:lnTo>
                    <a:pt x="42672" y="1619123"/>
                  </a:lnTo>
                  <a:lnTo>
                    <a:pt x="1598676" y="1619123"/>
                  </a:lnTo>
                  <a:lnTo>
                    <a:pt x="1598676" y="1385951"/>
                  </a:lnTo>
                  <a:close/>
                </a:path>
                <a:path w="2185670" h="1619250">
                  <a:moveTo>
                    <a:pt x="1648980" y="1385951"/>
                  </a:moveTo>
                  <a:lnTo>
                    <a:pt x="1598688" y="1385951"/>
                  </a:lnTo>
                  <a:lnTo>
                    <a:pt x="1598688" y="1619123"/>
                  </a:lnTo>
                  <a:lnTo>
                    <a:pt x="1648980" y="1619123"/>
                  </a:lnTo>
                  <a:lnTo>
                    <a:pt x="1648980" y="1385951"/>
                  </a:lnTo>
                  <a:close/>
                </a:path>
                <a:path w="2185670" h="1619250">
                  <a:moveTo>
                    <a:pt x="1772412" y="666496"/>
                  </a:moveTo>
                  <a:lnTo>
                    <a:pt x="1772412" y="666496"/>
                  </a:lnTo>
                  <a:lnTo>
                    <a:pt x="1144536" y="666496"/>
                  </a:lnTo>
                  <a:lnTo>
                    <a:pt x="1144536" y="899668"/>
                  </a:lnTo>
                  <a:lnTo>
                    <a:pt x="1772412" y="899668"/>
                  </a:lnTo>
                  <a:lnTo>
                    <a:pt x="1772412" y="666496"/>
                  </a:lnTo>
                  <a:close/>
                </a:path>
                <a:path w="2185670" h="1619250">
                  <a:moveTo>
                    <a:pt x="2185428" y="666496"/>
                  </a:moveTo>
                  <a:lnTo>
                    <a:pt x="2135136" y="666496"/>
                  </a:lnTo>
                  <a:lnTo>
                    <a:pt x="2017788" y="666496"/>
                  </a:lnTo>
                  <a:lnTo>
                    <a:pt x="1772424" y="666496"/>
                  </a:lnTo>
                  <a:lnTo>
                    <a:pt x="1772424" y="899668"/>
                  </a:lnTo>
                  <a:lnTo>
                    <a:pt x="2017788" y="899668"/>
                  </a:lnTo>
                  <a:lnTo>
                    <a:pt x="2135136" y="899668"/>
                  </a:lnTo>
                  <a:lnTo>
                    <a:pt x="2185428" y="899668"/>
                  </a:lnTo>
                  <a:lnTo>
                    <a:pt x="2185428" y="666496"/>
                  </a:lnTo>
                  <a:close/>
                </a:path>
              </a:pathLst>
            </a:custGeom>
            <a:solidFill>
              <a:srgbClr val="EB73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3930522" y="5692520"/>
            <a:ext cx="3065145" cy="95631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 algn="just">
              <a:lnSpc>
                <a:spcPct val="91000"/>
              </a:lnSpc>
              <a:spcBef>
                <a:spcPts val="220"/>
              </a:spcBef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um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enfoque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reabilitação,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as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pessoas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que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trabalham na quinta biológica são principalmente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ex-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toxicodependentes (21 indivíduos)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suas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famílias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(8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indivíduos),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pelo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que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o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projeto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tem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um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valor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acrescentado na ajuda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à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reintegração dessas pessoas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na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sociedade.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859529" y="4683378"/>
            <a:ext cx="2129790" cy="655320"/>
          </a:xfrm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marL="12700" marR="5080">
              <a:lnSpc>
                <a:spcPct val="64700"/>
              </a:lnSpc>
              <a:spcBef>
                <a:spcPts val="860"/>
              </a:spcBef>
            </a:pPr>
            <a:r>
              <a:rPr sz="1800" b="1" spc="-10" dirty="0">
                <a:solidFill>
                  <a:srgbClr val="EB7339"/>
                </a:solidFill>
                <a:latin typeface="Calibri"/>
                <a:cs typeface="Calibri"/>
              </a:rPr>
              <a:t>ASSOCIAÇÃO </a:t>
            </a: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DE </a:t>
            </a:r>
            <a:r>
              <a:rPr sz="1800" b="1" spc="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-25" dirty="0">
                <a:solidFill>
                  <a:srgbClr val="EB7339"/>
                </a:solidFill>
                <a:latin typeface="Calibri"/>
                <a:cs typeface="Calibri"/>
              </a:rPr>
              <a:t>VOLUNTARIADO</a:t>
            </a:r>
            <a:r>
              <a:rPr sz="1800" b="1" spc="-1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EB7339"/>
                </a:solidFill>
                <a:latin typeface="Calibri"/>
                <a:cs typeface="Calibri"/>
              </a:rPr>
              <a:t>OU </a:t>
            </a: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EB7339"/>
                </a:solidFill>
                <a:latin typeface="Calibri"/>
                <a:cs typeface="Calibri"/>
              </a:rPr>
              <a:t>PESSOAS</a:t>
            </a:r>
            <a:r>
              <a:rPr sz="1800" b="1" spc="-7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-25" dirty="0">
                <a:solidFill>
                  <a:srgbClr val="EB7339"/>
                </a:solidFill>
                <a:latin typeface="Calibri"/>
                <a:cs typeface="Calibri"/>
              </a:rPr>
              <a:t>ENVOLVIDAS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-12700" y="4628923"/>
            <a:ext cx="3517900" cy="2456815"/>
          </a:xfrm>
          <a:prstGeom prst="rect">
            <a:avLst/>
          </a:prstGeom>
        </p:spPr>
        <p:txBody>
          <a:bodyPr vert="horz" wrap="square" lIns="0" tIns="1155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10"/>
              </a:spcBef>
              <a:tabLst>
                <a:tab pos="536575" algn="l"/>
                <a:tab pos="3504565" algn="l"/>
              </a:tabLst>
            </a:pPr>
            <a:r>
              <a:rPr sz="1500" b="1" strike="sngStrike" dirty="0">
                <a:solidFill>
                  <a:srgbClr val="F1F1F1"/>
                </a:solidFill>
                <a:latin typeface="Calibri"/>
                <a:cs typeface="Calibri"/>
              </a:rPr>
              <a:t> 	</a:t>
            </a:r>
            <a:r>
              <a:rPr sz="1500" b="1" strike="sngStrike" spc="-15" dirty="0">
                <a:solidFill>
                  <a:srgbClr val="F1F1F1"/>
                </a:solidFill>
                <a:latin typeface="Calibri"/>
                <a:cs typeface="Calibri"/>
              </a:rPr>
              <a:t>CATEGORIA</a:t>
            </a:r>
            <a:r>
              <a:rPr sz="1500" b="1" strike="sngStrike" spc="-15" dirty="0">
                <a:solidFill>
                  <a:srgbClr val="EB7339"/>
                </a:solidFill>
                <a:latin typeface="Calibri"/>
                <a:cs typeface="Calibri"/>
              </a:rPr>
              <a:t>.	</a:t>
            </a:r>
            <a:endParaRPr sz="1500">
              <a:latin typeface="Calibri"/>
              <a:cs typeface="Calibri"/>
            </a:endParaRPr>
          </a:p>
          <a:p>
            <a:pPr marL="494030" algn="just">
              <a:lnSpc>
                <a:spcPct val="100000"/>
              </a:lnSpc>
              <a:spcBef>
                <a:spcPts val="600"/>
              </a:spcBef>
            </a:pP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Conservação</a:t>
            </a:r>
            <a:r>
              <a:rPr sz="11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da</a:t>
            </a:r>
            <a:r>
              <a:rPr sz="11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biodiversidade</a:t>
            </a:r>
            <a:r>
              <a:rPr sz="11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na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comunidade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50">
              <a:latin typeface="Calibri"/>
              <a:cs typeface="Calibri"/>
            </a:endParaRPr>
          </a:p>
          <a:p>
            <a:pPr marL="536575" algn="just">
              <a:lnSpc>
                <a:spcPct val="100000"/>
              </a:lnSpc>
            </a:pPr>
            <a:r>
              <a:rPr sz="1500" b="1" spc="-10" dirty="0">
                <a:solidFill>
                  <a:srgbClr val="F1F1F1"/>
                </a:solidFill>
                <a:latin typeface="Calibri"/>
                <a:cs typeface="Calibri"/>
              </a:rPr>
              <a:t>LOCALIZAÇÃO</a:t>
            </a:r>
            <a:r>
              <a:rPr sz="1500" b="1" spc="-20" dirty="0">
                <a:solidFill>
                  <a:srgbClr val="F1F1F1"/>
                </a:solidFill>
                <a:latin typeface="Calibri"/>
                <a:cs typeface="Calibri"/>
              </a:rPr>
              <a:t> DA</a:t>
            </a:r>
            <a:r>
              <a:rPr sz="1500" b="1" spc="-15" dirty="0">
                <a:solidFill>
                  <a:srgbClr val="F1F1F1"/>
                </a:solidFill>
                <a:latin typeface="Calibri"/>
                <a:cs typeface="Calibri"/>
              </a:rPr>
              <a:t> PRÁTICA</a:t>
            </a:r>
            <a:r>
              <a:rPr sz="1500" b="1" spc="-15" dirty="0">
                <a:solidFill>
                  <a:srgbClr val="EB7339"/>
                </a:solidFill>
                <a:latin typeface="Calibri"/>
                <a:cs typeface="Calibri"/>
              </a:rPr>
              <a:t>.</a:t>
            </a:r>
            <a:endParaRPr sz="1500">
              <a:latin typeface="Calibri"/>
              <a:cs typeface="Calibri"/>
            </a:endParaRPr>
          </a:p>
          <a:p>
            <a:pPr marL="494030" marR="259715" algn="just">
              <a:lnSpc>
                <a:spcPts val="1090"/>
              </a:lnSpc>
              <a:spcBef>
                <a:spcPts val="830"/>
              </a:spcBef>
            </a:pP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196, Lagkada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Str. Stavroupoli Salónica Ocidental, </a:t>
            </a:r>
            <a:r>
              <a:rPr sz="1100" spc="-2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Grécia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60"/>
              </a:spcBef>
              <a:tabLst>
                <a:tab pos="536575" algn="l"/>
                <a:tab pos="3501390" algn="l"/>
              </a:tabLst>
            </a:pPr>
            <a:r>
              <a:rPr sz="1500" b="1" strike="sngStrike" dirty="0">
                <a:solidFill>
                  <a:srgbClr val="F1F1F1"/>
                </a:solidFill>
                <a:latin typeface="Calibri"/>
                <a:cs typeface="Calibri"/>
              </a:rPr>
              <a:t> 	</a:t>
            </a:r>
            <a:r>
              <a:rPr sz="1500" b="1" strike="sngStrike" spc="-5" dirty="0">
                <a:solidFill>
                  <a:srgbClr val="F1F1F1"/>
                </a:solidFill>
                <a:latin typeface="Calibri"/>
                <a:cs typeface="Calibri"/>
              </a:rPr>
              <a:t>PROBLEMA</a:t>
            </a:r>
            <a:r>
              <a:rPr sz="1500" b="1" strike="sngStrike" spc="-20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1500" b="1" strike="sngStrike" spc="-10" dirty="0">
                <a:solidFill>
                  <a:srgbClr val="F1F1F1"/>
                </a:solidFill>
                <a:latin typeface="Calibri"/>
                <a:cs typeface="Calibri"/>
              </a:rPr>
              <a:t>VISADO	</a:t>
            </a:r>
            <a:endParaRPr sz="1500">
              <a:latin typeface="Calibri"/>
              <a:cs typeface="Calibri"/>
            </a:endParaRPr>
          </a:p>
          <a:p>
            <a:pPr marL="494030" marR="193675" algn="just">
              <a:lnSpc>
                <a:spcPct val="83300"/>
              </a:lnSpc>
              <a:spcBef>
                <a:spcPts val="1215"/>
              </a:spcBef>
            </a:pP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Os</a:t>
            </a:r>
            <a:r>
              <a:rPr sz="11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produtos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alimentares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biologicamente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cultivados contribuem para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utilização de menos </a:t>
            </a:r>
            <a:r>
              <a:rPr sz="1100" spc="-2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químicos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e</a:t>
            </a:r>
            <a:r>
              <a:rPr sz="11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fertilizantes,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seguindo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os</a:t>
            </a:r>
            <a:r>
              <a:rPr sz="11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benefícios </a:t>
            </a:r>
            <a:r>
              <a:rPr sz="1100" spc="-2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das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práticas</a:t>
            </a:r>
            <a:r>
              <a:rPr sz="11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“amigas</a:t>
            </a:r>
            <a:r>
              <a:rPr sz="11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do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ambiente”</a:t>
            </a:r>
            <a:r>
              <a:rPr sz="11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na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agricultura.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930522" y="7778622"/>
            <a:ext cx="3071495" cy="171831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 algn="just">
              <a:lnSpc>
                <a:spcPct val="90900"/>
              </a:lnSpc>
              <a:spcBef>
                <a:spcPts val="225"/>
              </a:spcBef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Os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legumes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frutas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biológicos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são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cultivados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num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terreno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pertencente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ao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Hospital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Psiquiátrico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de 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Salónica.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Antigos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toxicodependentes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que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agora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se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recuperaram,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pais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antigos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toxicodependentes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e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trabalhadores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do hospital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participam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no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projeto de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biodiversidade.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Outros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produtos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biológicos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tais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como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mel,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molho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tomate,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massa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doces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tradicionais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estão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também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à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venda.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Os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produtos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são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vendidos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online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entregues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diretamente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aos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clientes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por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camião.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Todos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os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legumes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são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sazonais,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pelo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que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variam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entre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Verão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Inverno.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0" y="1220723"/>
            <a:ext cx="7559040" cy="3253740"/>
            <a:chOff x="0" y="1220723"/>
            <a:chExt cx="7559040" cy="3253740"/>
          </a:xfrm>
        </p:grpSpPr>
        <p:sp>
          <p:nvSpPr>
            <p:cNvPr id="26" name="object 26"/>
            <p:cNvSpPr/>
            <p:nvPr/>
          </p:nvSpPr>
          <p:spPr>
            <a:xfrm>
              <a:off x="3501771" y="2809493"/>
              <a:ext cx="4057650" cy="1664970"/>
            </a:xfrm>
            <a:custGeom>
              <a:avLst/>
              <a:gdLst/>
              <a:ahLst/>
              <a:cxnLst/>
              <a:rect l="l" t="t" r="r" b="b"/>
              <a:pathLst>
                <a:path w="4057650" h="1664970">
                  <a:moveTo>
                    <a:pt x="0" y="1664970"/>
                  </a:moveTo>
                  <a:lnTo>
                    <a:pt x="4057269" y="1664970"/>
                  </a:lnTo>
                  <a:lnTo>
                    <a:pt x="4057269" y="0"/>
                  </a:lnTo>
                  <a:lnTo>
                    <a:pt x="0" y="0"/>
                  </a:lnTo>
                  <a:lnTo>
                    <a:pt x="0" y="166497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1220723"/>
              <a:ext cx="7559040" cy="3253740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385316" y="3512819"/>
              <a:ext cx="2394585" cy="784860"/>
            </a:xfrm>
            <a:custGeom>
              <a:avLst/>
              <a:gdLst/>
              <a:ahLst/>
              <a:cxnLst/>
              <a:rect l="l" t="t" r="r" b="b"/>
              <a:pathLst>
                <a:path w="2394585" h="784860">
                  <a:moveTo>
                    <a:pt x="2394204" y="0"/>
                  </a:moveTo>
                  <a:lnTo>
                    <a:pt x="0" y="0"/>
                  </a:lnTo>
                  <a:lnTo>
                    <a:pt x="0" y="784859"/>
                  </a:lnTo>
                  <a:lnTo>
                    <a:pt x="2394204" y="784859"/>
                  </a:lnTo>
                  <a:lnTo>
                    <a:pt x="23942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1385316" y="3512819"/>
            <a:ext cx="2117090" cy="784860"/>
          </a:xfrm>
          <a:prstGeom prst="rect">
            <a:avLst/>
          </a:prstGeom>
        </p:spPr>
        <p:txBody>
          <a:bodyPr vert="horz" wrap="square" lIns="0" tIns="210185" rIns="0" bIns="0" rtlCol="0">
            <a:spAutoFit/>
          </a:bodyPr>
          <a:lstStyle/>
          <a:p>
            <a:pPr marL="105410">
              <a:lnSpc>
                <a:spcPct val="100000"/>
              </a:lnSpc>
              <a:spcBef>
                <a:spcPts val="1655"/>
              </a:spcBef>
            </a:pPr>
            <a:r>
              <a:rPr spc="-10" dirty="0"/>
              <a:t>BIOCOFINAKI</a:t>
            </a:r>
          </a:p>
        </p:txBody>
      </p:sp>
      <p:grpSp>
        <p:nvGrpSpPr>
          <p:cNvPr id="30" name="object 30"/>
          <p:cNvGrpSpPr/>
          <p:nvPr/>
        </p:nvGrpSpPr>
        <p:grpSpPr>
          <a:xfrm>
            <a:off x="0" y="624839"/>
            <a:ext cx="7570470" cy="6989445"/>
            <a:chOff x="0" y="624839"/>
            <a:chExt cx="7570470" cy="6989445"/>
          </a:xfrm>
        </p:grpSpPr>
        <p:sp>
          <p:nvSpPr>
            <p:cNvPr id="31" name="object 31"/>
            <p:cNvSpPr/>
            <p:nvPr/>
          </p:nvSpPr>
          <p:spPr>
            <a:xfrm>
              <a:off x="0" y="624839"/>
              <a:ext cx="1576070" cy="3616960"/>
            </a:xfrm>
            <a:custGeom>
              <a:avLst/>
              <a:gdLst/>
              <a:ahLst/>
              <a:cxnLst/>
              <a:rect l="l" t="t" r="r" b="b"/>
              <a:pathLst>
                <a:path w="1576070" h="3616960">
                  <a:moveTo>
                    <a:pt x="705612" y="1816735"/>
                  </a:moveTo>
                  <a:lnTo>
                    <a:pt x="701421" y="1768106"/>
                  </a:lnTo>
                  <a:lnTo>
                    <a:pt x="688873" y="1720316"/>
                  </a:lnTo>
                  <a:lnTo>
                    <a:pt x="667969" y="1674190"/>
                  </a:lnTo>
                  <a:lnTo>
                    <a:pt x="638695" y="1630578"/>
                  </a:lnTo>
                  <a:lnTo>
                    <a:pt x="601052" y="1590294"/>
                  </a:lnTo>
                  <a:lnTo>
                    <a:pt x="555891" y="1540459"/>
                  </a:lnTo>
                  <a:lnTo>
                    <a:pt x="517169" y="1486357"/>
                  </a:lnTo>
                  <a:lnTo>
                    <a:pt x="484390" y="1429258"/>
                  </a:lnTo>
                  <a:lnTo>
                    <a:pt x="457073" y="1370418"/>
                  </a:lnTo>
                  <a:lnTo>
                    <a:pt x="434695" y="1311097"/>
                  </a:lnTo>
                  <a:lnTo>
                    <a:pt x="416788" y="1252550"/>
                  </a:lnTo>
                  <a:lnTo>
                    <a:pt x="402831" y="1196047"/>
                  </a:lnTo>
                  <a:lnTo>
                    <a:pt x="392353" y="1142822"/>
                  </a:lnTo>
                  <a:lnTo>
                    <a:pt x="384835" y="1094155"/>
                  </a:lnTo>
                  <a:lnTo>
                    <a:pt x="379806" y="1051293"/>
                  </a:lnTo>
                  <a:lnTo>
                    <a:pt x="375183" y="988009"/>
                  </a:lnTo>
                  <a:lnTo>
                    <a:pt x="374523" y="963041"/>
                  </a:lnTo>
                  <a:lnTo>
                    <a:pt x="374192" y="957046"/>
                  </a:lnTo>
                  <a:lnTo>
                    <a:pt x="364629" y="890828"/>
                  </a:lnTo>
                  <a:lnTo>
                    <a:pt x="345325" y="818680"/>
                  </a:lnTo>
                  <a:lnTo>
                    <a:pt x="330073" y="777862"/>
                  </a:lnTo>
                  <a:lnTo>
                    <a:pt x="310299" y="735507"/>
                  </a:lnTo>
                  <a:lnTo>
                    <a:pt x="285432" y="692835"/>
                  </a:lnTo>
                  <a:lnTo>
                    <a:pt x="254889" y="651065"/>
                  </a:lnTo>
                  <a:lnTo>
                    <a:pt x="218109" y="611403"/>
                  </a:lnTo>
                  <a:lnTo>
                    <a:pt x="174510" y="575094"/>
                  </a:lnTo>
                  <a:lnTo>
                    <a:pt x="123494" y="543331"/>
                  </a:lnTo>
                  <a:lnTo>
                    <a:pt x="64503" y="517347"/>
                  </a:lnTo>
                  <a:lnTo>
                    <a:pt x="0" y="499211"/>
                  </a:lnTo>
                  <a:lnTo>
                    <a:pt x="0" y="556387"/>
                  </a:lnTo>
                  <a:lnTo>
                    <a:pt x="2755" y="556387"/>
                  </a:lnTo>
                  <a:lnTo>
                    <a:pt x="67525" y="577811"/>
                  </a:lnTo>
                  <a:lnTo>
                    <a:pt x="122923" y="606221"/>
                  </a:lnTo>
                  <a:lnTo>
                    <a:pt x="169684" y="640168"/>
                  </a:lnTo>
                  <a:lnTo>
                    <a:pt x="208521" y="678180"/>
                  </a:lnTo>
                  <a:lnTo>
                    <a:pt x="240169" y="718820"/>
                  </a:lnTo>
                  <a:lnTo>
                    <a:pt x="265353" y="760615"/>
                  </a:lnTo>
                  <a:lnTo>
                    <a:pt x="284822" y="802106"/>
                  </a:lnTo>
                  <a:lnTo>
                    <a:pt x="299300" y="841832"/>
                  </a:lnTo>
                  <a:lnTo>
                    <a:pt x="316166" y="910183"/>
                  </a:lnTo>
                  <a:lnTo>
                    <a:pt x="321805" y="953985"/>
                  </a:lnTo>
                  <a:lnTo>
                    <a:pt x="322237" y="963041"/>
                  </a:lnTo>
                  <a:lnTo>
                    <a:pt x="322237" y="971550"/>
                  </a:lnTo>
                  <a:lnTo>
                    <a:pt x="322541" y="989457"/>
                  </a:lnTo>
                  <a:lnTo>
                    <a:pt x="325945" y="1049515"/>
                  </a:lnTo>
                  <a:lnTo>
                    <a:pt x="329971" y="1089723"/>
                  </a:lnTo>
                  <a:lnTo>
                    <a:pt x="336169" y="1135405"/>
                  </a:lnTo>
                  <a:lnTo>
                    <a:pt x="345008" y="1185570"/>
                  </a:lnTo>
                  <a:lnTo>
                    <a:pt x="356933" y="1239253"/>
                  </a:lnTo>
                  <a:lnTo>
                    <a:pt x="372414" y="1295463"/>
                  </a:lnTo>
                  <a:lnTo>
                    <a:pt x="391934" y="1353223"/>
                  </a:lnTo>
                  <a:lnTo>
                    <a:pt x="415950" y="1411554"/>
                  </a:lnTo>
                  <a:lnTo>
                    <a:pt x="444919" y="1469466"/>
                  </a:lnTo>
                  <a:lnTo>
                    <a:pt x="479298" y="1525993"/>
                  </a:lnTo>
                  <a:lnTo>
                    <a:pt x="519569" y="1580146"/>
                  </a:lnTo>
                  <a:lnTo>
                    <a:pt x="566204" y="1630934"/>
                  </a:lnTo>
                  <a:lnTo>
                    <a:pt x="597611" y="1666760"/>
                  </a:lnTo>
                  <a:lnTo>
                    <a:pt x="621919" y="1704517"/>
                  </a:lnTo>
                  <a:lnTo>
                    <a:pt x="638810" y="1744205"/>
                  </a:lnTo>
                  <a:lnTo>
                    <a:pt x="647954" y="1785835"/>
                  </a:lnTo>
                  <a:lnTo>
                    <a:pt x="649033" y="1829396"/>
                  </a:lnTo>
                  <a:lnTo>
                    <a:pt x="641718" y="1874901"/>
                  </a:lnTo>
                  <a:lnTo>
                    <a:pt x="627570" y="1921497"/>
                  </a:lnTo>
                  <a:lnTo>
                    <a:pt x="606679" y="1966912"/>
                  </a:lnTo>
                  <a:lnTo>
                    <a:pt x="579920" y="2010664"/>
                  </a:lnTo>
                  <a:lnTo>
                    <a:pt x="548220" y="2052256"/>
                  </a:lnTo>
                  <a:lnTo>
                    <a:pt x="512470" y="2091207"/>
                  </a:lnTo>
                  <a:lnTo>
                    <a:pt x="473583" y="2127021"/>
                  </a:lnTo>
                  <a:lnTo>
                    <a:pt x="432473" y="2159203"/>
                  </a:lnTo>
                  <a:lnTo>
                    <a:pt x="390029" y="2187270"/>
                  </a:lnTo>
                  <a:lnTo>
                    <a:pt x="347179" y="2210739"/>
                  </a:lnTo>
                  <a:lnTo>
                    <a:pt x="304812" y="2229104"/>
                  </a:lnTo>
                  <a:lnTo>
                    <a:pt x="253631" y="2250694"/>
                  </a:lnTo>
                  <a:lnTo>
                    <a:pt x="204787" y="2275128"/>
                  </a:lnTo>
                  <a:lnTo>
                    <a:pt x="158483" y="2301684"/>
                  </a:lnTo>
                  <a:lnTo>
                    <a:pt x="114935" y="2329675"/>
                  </a:lnTo>
                  <a:lnTo>
                    <a:pt x="74320" y="2358377"/>
                  </a:lnTo>
                  <a:lnTo>
                    <a:pt x="36868" y="2387066"/>
                  </a:lnTo>
                  <a:lnTo>
                    <a:pt x="2755" y="2415032"/>
                  </a:lnTo>
                  <a:lnTo>
                    <a:pt x="2755" y="2496312"/>
                  </a:lnTo>
                  <a:lnTo>
                    <a:pt x="30784" y="2469210"/>
                  </a:lnTo>
                  <a:lnTo>
                    <a:pt x="62471" y="2440673"/>
                  </a:lnTo>
                  <a:lnTo>
                    <a:pt x="97713" y="2411450"/>
                  </a:lnTo>
                  <a:lnTo>
                    <a:pt x="136359" y="2382304"/>
                  </a:lnTo>
                  <a:lnTo>
                    <a:pt x="178257" y="2353983"/>
                  </a:lnTo>
                  <a:lnTo>
                    <a:pt x="223304" y="2327224"/>
                  </a:lnTo>
                  <a:lnTo>
                    <a:pt x="271335" y="2302789"/>
                  </a:lnTo>
                  <a:lnTo>
                    <a:pt x="322237" y="2281428"/>
                  </a:lnTo>
                  <a:lnTo>
                    <a:pt x="360603" y="2266226"/>
                  </a:lnTo>
                  <a:lnTo>
                    <a:pt x="399821" y="2246922"/>
                  </a:lnTo>
                  <a:lnTo>
                    <a:pt x="439216" y="2223795"/>
                  </a:lnTo>
                  <a:lnTo>
                    <a:pt x="478205" y="2197100"/>
                  </a:lnTo>
                  <a:lnTo>
                    <a:pt x="516140" y="2167090"/>
                  </a:lnTo>
                  <a:lnTo>
                    <a:pt x="552399" y="2134044"/>
                  </a:lnTo>
                  <a:lnTo>
                    <a:pt x="586359" y="2098217"/>
                  </a:lnTo>
                  <a:lnTo>
                    <a:pt x="617397" y="2059876"/>
                  </a:lnTo>
                  <a:lnTo>
                    <a:pt x="644893" y="2019261"/>
                  </a:lnTo>
                  <a:lnTo>
                    <a:pt x="668197" y="1976640"/>
                  </a:lnTo>
                  <a:lnTo>
                    <a:pt x="686714" y="1932292"/>
                  </a:lnTo>
                  <a:lnTo>
                    <a:pt x="699808" y="1886458"/>
                  </a:lnTo>
                  <a:lnTo>
                    <a:pt x="705510" y="1834172"/>
                  </a:lnTo>
                  <a:lnTo>
                    <a:pt x="705612" y="1816735"/>
                  </a:lnTo>
                  <a:close/>
                </a:path>
                <a:path w="1576070" h="3616960">
                  <a:moveTo>
                    <a:pt x="1331976" y="2048637"/>
                  </a:moveTo>
                  <a:lnTo>
                    <a:pt x="1323428" y="1971840"/>
                  </a:lnTo>
                  <a:lnTo>
                    <a:pt x="1312837" y="1931098"/>
                  </a:lnTo>
                  <a:lnTo>
                    <a:pt x="1298079" y="1888909"/>
                  </a:lnTo>
                  <a:lnTo>
                    <a:pt x="1279220" y="1845398"/>
                  </a:lnTo>
                  <a:lnTo>
                    <a:pt x="1256296" y="1800644"/>
                  </a:lnTo>
                  <a:lnTo>
                    <a:pt x="1229360" y="1754746"/>
                  </a:lnTo>
                  <a:lnTo>
                    <a:pt x="1198460" y="1707794"/>
                  </a:lnTo>
                  <a:lnTo>
                    <a:pt x="1163650" y="1659890"/>
                  </a:lnTo>
                  <a:lnTo>
                    <a:pt x="1097838" y="1572298"/>
                  </a:lnTo>
                  <a:lnTo>
                    <a:pt x="1039444" y="1492885"/>
                  </a:lnTo>
                  <a:lnTo>
                    <a:pt x="988034" y="1421142"/>
                  </a:lnTo>
                  <a:lnTo>
                    <a:pt x="943152" y="1356537"/>
                  </a:lnTo>
                  <a:lnTo>
                    <a:pt x="904379" y="1298562"/>
                  </a:lnTo>
                  <a:lnTo>
                    <a:pt x="871270" y="1246695"/>
                  </a:lnTo>
                  <a:lnTo>
                    <a:pt x="843394" y="1200404"/>
                  </a:lnTo>
                  <a:lnTo>
                    <a:pt x="820318" y="1159192"/>
                  </a:lnTo>
                  <a:lnTo>
                    <a:pt x="801598" y="1122527"/>
                  </a:lnTo>
                  <a:lnTo>
                    <a:pt x="775487" y="1060767"/>
                  </a:lnTo>
                  <a:lnTo>
                    <a:pt x="761580" y="1010958"/>
                  </a:lnTo>
                  <a:lnTo>
                    <a:pt x="756386" y="968946"/>
                  </a:lnTo>
                  <a:lnTo>
                    <a:pt x="755980" y="949579"/>
                  </a:lnTo>
                  <a:lnTo>
                    <a:pt x="756437" y="930592"/>
                  </a:lnTo>
                  <a:lnTo>
                    <a:pt x="757339" y="911479"/>
                  </a:lnTo>
                  <a:lnTo>
                    <a:pt x="757339" y="894080"/>
                  </a:lnTo>
                  <a:lnTo>
                    <a:pt x="755408" y="822452"/>
                  </a:lnTo>
                  <a:lnTo>
                    <a:pt x="749376" y="778484"/>
                  </a:lnTo>
                  <a:lnTo>
                    <a:pt x="739343" y="730935"/>
                  </a:lnTo>
                  <a:lnTo>
                    <a:pt x="724801" y="681189"/>
                  </a:lnTo>
                  <a:lnTo>
                    <a:pt x="705307" y="630631"/>
                  </a:lnTo>
                  <a:lnTo>
                    <a:pt x="680364" y="580644"/>
                  </a:lnTo>
                  <a:lnTo>
                    <a:pt x="649490" y="532625"/>
                  </a:lnTo>
                  <a:lnTo>
                    <a:pt x="612228" y="487934"/>
                  </a:lnTo>
                  <a:lnTo>
                    <a:pt x="576287" y="455612"/>
                  </a:lnTo>
                  <a:lnTo>
                    <a:pt x="538035" y="428383"/>
                  </a:lnTo>
                  <a:lnTo>
                    <a:pt x="497230" y="406336"/>
                  </a:lnTo>
                  <a:lnTo>
                    <a:pt x="453682" y="389559"/>
                  </a:lnTo>
                  <a:lnTo>
                    <a:pt x="407200" y="378155"/>
                  </a:lnTo>
                  <a:lnTo>
                    <a:pt x="363651" y="372948"/>
                  </a:lnTo>
                  <a:lnTo>
                    <a:pt x="304584" y="371856"/>
                  </a:lnTo>
                  <a:lnTo>
                    <a:pt x="235864" y="372948"/>
                  </a:lnTo>
                  <a:lnTo>
                    <a:pt x="174726" y="370814"/>
                  </a:lnTo>
                  <a:lnTo>
                    <a:pt x="121018" y="366102"/>
                  </a:lnTo>
                  <a:lnTo>
                    <a:pt x="74549" y="359448"/>
                  </a:lnTo>
                  <a:lnTo>
                    <a:pt x="35191" y="351497"/>
                  </a:lnTo>
                  <a:lnTo>
                    <a:pt x="2755" y="342900"/>
                  </a:lnTo>
                  <a:lnTo>
                    <a:pt x="2755" y="400939"/>
                  </a:lnTo>
                  <a:lnTo>
                    <a:pt x="40055" y="409130"/>
                  </a:lnTo>
                  <a:lnTo>
                    <a:pt x="82511" y="416191"/>
                  </a:lnTo>
                  <a:lnTo>
                    <a:pt x="130441" y="421944"/>
                  </a:lnTo>
                  <a:lnTo>
                    <a:pt x="184188" y="426262"/>
                  </a:lnTo>
                  <a:lnTo>
                    <a:pt x="244055" y="428967"/>
                  </a:lnTo>
                  <a:lnTo>
                    <a:pt x="310388" y="429895"/>
                  </a:lnTo>
                  <a:lnTo>
                    <a:pt x="361569" y="432777"/>
                  </a:lnTo>
                  <a:lnTo>
                    <a:pt x="410349" y="441286"/>
                  </a:lnTo>
                  <a:lnTo>
                    <a:pt x="456222" y="455282"/>
                  </a:lnTo>
                  <a:lnTo>
                    <a:pt x="498716" y="474611"/>
                  </a:lnTo>
                  <a:lnTo>
                    <a:pt x="537324" y="499084"/>
                  </a:lnTo>
                  <a:lnTo>
                    <a:pt x="571601" y="528574"/>
                  </a:lnTo>
                  <a:lnTo>
                    <a:pt x="607326" y="570687"/>
                  </a:lnTo>
                  <a:lnTo>
                    <a:pt x="636524" y="617499"/>
                  </a:lnTo>
                  <a:lnTo>
                    <a:pt x="659739" y="667169"/>
                  </a:lnTo>
                  <a:lnTo>
                    <a:pt x="677519" y="717854"/>
                  </a:lnTo>
                  <a:lnTo>
                    <a:pt x="690397" y="767727"/>
                  </a:lnTo>
                  <a:lnTo>
                    <a:pt x="698919" y="814959"/>
                  </a:lnTo>
                  <a:lnTo>
                    <a:pt x="703630" y="857681"/>
                  </a:lnTo>
                  <a:lnTo>
                    <a:pt x="705091" y="894080"/>
                  </a:lnTo>
                  <a:lnTo>
                    <a:pt x="705091" y="911479"/>
                  </a:lnTo>
                  <a:lnTo>
                    <a:pt x="704189" y="933386"/>
                  </a:lnTo>
                  <a:lnTo>
                    <a:pt x="703745" y="954976"/>
                  </a:lnTo>
                  <a:lnTo>
                    <a:pt x="705993" y="999375"/>
                  </a:lnTo>
                  <a:lnTo>
                    <a:pt x="715403" y="1049020"/>
                  </a:lnTo>
                  <a:lnTo>
                    <a:pt x="735558" y="1108265"/>
                  </a:lnTo>
                  <a:lnTo>
                    <a:pt x="770051" y="1181455"/>
                  </a:lnTo>
                  <a:lnTo>
                    <a:pt x="793800" y="1224635"/>
                  </a:lnTo>
                  <a:lnTo>
                    <a:pt x="822464" y="1272921"/>
                  </a:lnTo>
                  <a:lnTo>
                    <a:pt x="856500" y="1326883"/>
                  </a:lnTo>
                  <a:lnTo>
                    <a:pt x="896366" y="1387030"/>
                  </a:lnTo>
                  <a:lnTo>
                    <a:pt x="942505" y="1453934"/>
                  </a:lnTo>
                  <a:lnTo>
                    <a:pt x="995349" y="1528127"/>
                  </a:lnTo>
                  <a:lnTo>
                    <a:pt x="1055370" y="1610144"/>
                  </a:lnTo>
                  <a:lnTo>
                    <a:pt x="1123010" y="1700530"/>
                  </a:lnTo>
                  <a:lnTo>
                    <a:pt x="1160449" y="1752053"/>
                  </a:lnTo>
                  <a:lnTo>
                    <a:pt x="1192669" y="1802066"/>
                  </a:lnTo>
                  <a:lnTo>
                    <a:pt x="1219669" y="1850466"/>
                  </a:lnTo>
                  <a:lnTo>
                    <a:pt x="1241437" y="1897164"/>
                  </a:lnTo>
                  <a:lnTo>
                    <a:pt x="1257985" y="1942045"/>
                  </a:lnTo>
                  <a:lnTo>
                    <a:pt x="1269314" y="1985010"/>
                  </a:lnTo>
                  <a:lnTo>
                    <a:pt x="1275410" y="2025954"/>
                  </a:lnTo>
                  <a:lnTo>
                    <a:pt x="1276273" y="2064778"/>
                  </a:lnTo>
                  <a:lnTo>
                    <a:pt x="1271905" y="2101367"/>
                  </a:lnTo>
                  <a:lnTo>
                    <a:pt x="1242187" y="2177034"/>
                  </a:lnTo>
                  <a:lnTo>
                    <a:pt x="1214539" y="2214308"/>
                  </a:lnTo>
                  <a:lnTo>
                    <a:pt x="1180503" y="2247722"/>
                  </a:lnTo>
                  <a:lnTo>
                    <a:pt x="1141285" y="2277491"/>
                  </a:lnTo>
                  <a:lnTo>
                    <a:pt x="1098029" y="2303894"/>
                  </a:lnTo>
                  <a:lnTo>
                    <a:pt x="1051902" y="2327135"/>
                  </a:lnTo>
                  <a:lnTo>
                    <a:pt x="1004087" y="2347480"/>
                  </a:lnTo>
                  <a:lnTo>
                    <a:pt x="955751" y="2365171"/>
                  </a:lnTo>
                  <a:lnTo>
                    <a:pt x="908062" y="2380437"/>
                  </a:lnTo>
                  <a:lnTo>
                    <a:pt x="862190" y="2393531"/>
                  </a:lnTo>
                  <a:lnTo>
                    <a:pt x="819289" y="2404681"/>
                  </a:lnTo>
                  <a:lnTo>
                    <a:pt x="780554" y="2414143"/>
                  </a:lnTo>
                  <a:lnTo>
                    <a:pt x="763143" y="2419985"/>
                  </a:lnTo>
                  <a:lnTo>
                    <a:pt x="725043" y="2427681"/>
                  </a:lnTo>
                  <a:lnTo>
                    <a:pt x="689127" y="2433751"/>
                  </a:lnTo>
                  <a:lnTo>
                    <a:pt x="580720" y="2449271"/>
                  </a:lnTo>
                  <a:lnTo>
                    <a:pt x="539953" y="2456738"/>
                  </a:lnTo>
                  <a:lnTo>
                    <a:pt x="500862" y="2467076"/>
                  </a:lnTo>
                  <a:lnTo>
                    <a:pt x="462775" y="2481707"/>
                  </a:lnTo>
                  <a:lnTo>
                    <a:pt x="425005" y="2502065"/>
                  </a:lnTo>
                  <a:lnTo>
                    <a:pt x="386918" y="2529586"/>
                  </a:lnTo>
                  <a:lnTo>
                    <a:pt x="347827" y="2565692"/>
                  </a:lnTo>
                  <a:lnTo>
                    <a:pt x="307060" y="2611831"/>
                  </a:lnTo>
                  <a:lnTo>
                    <a:pt x="229971" y="2714904"/>
                  </a:lnTo>
                  <a:lnTo>
                    <a:pt x="193243" y="2756954"/>
                  </a:lnTo>
                  <a:lnTo>
                    <a:pt x="154597" y="2795651"/>
                  </a:lnTo>
                  <a:lnTo>
                    <a:pt x="114833" y="2831096"/>
                  </a:lnTo>
                  <a:lnTo>
                    <a:pt x="74752" y="2863405"/>
                  </a:lnTo>
                  <a:lnTo>
                    <a:pt x="35191" y="2892666"/>
                  </a:lnTo>
                  <a:lnTo>
                    <a:pt x="0" y="2916872"/>
                  </a:lnTo>
                  <a:lnTo>
                    <a:pt x="0" y="2986671"/>
                  </a:lnTo>
                  <a:lnTo>
                    <a:pt x="34937" y="2964929"/>
                  </a:lnTo>
                  <a:lnTo>
                    <a:pt x="74485" y="2937624"/>
                  </a:lnTo>
                  <a:lnTo>
                    <a:pt x="114998" y="2906776"/>
                  </a:lnTo>
                  <a:lnTo>
                    <a:pt x="155841" y="2872536"/>
                  </a:lnTo>
                  <a:lnTo>
                    <a:pt x="196418" y="2835033"/>
                  </a:lnTo>
                  <a:lnTo>
                    <a:pt x="236105" y="2794381"/>
                  </a:lnTo>
                  <a:lnTo>
                    <a:pt x="274294" y="2750731"/>
                  </a:lnTo>
                  <a:lnTo>
                    <a:pt x="310388" y="2704211"/>
                  </a:lnTo>
                  <a:lnTo>
                    <a:pt x="352196" y="2646489"/>
                  </a:lnTo>
                  <a:lnTo>
                    <a:pt x="391287" y="2602357"/>
                  </a:lnTo>
                  <a:lnTo>
                    <a:pt x="428739" y="2569641"/>
                  </a:lnTo>
                  <a:lnTo>
                    <a:pt x="465658" y="2546159"/>
                  </a:lnTo>
                  <a:lnTo>
                    <a:pt x="503110" y="2529763"/>
                  </a:lnTo>
                  <a:lnTo>
                    <a:pt x="542201" y="2518270"/>
                  </a:lnTo>
                  <a:lnTo>
                    <a:pt x="584009" y="2509494"/>
                  </a:lnTo>
                  <a:lnTo>
                    <a:pt x="629640" y="2501265"/>
                  </a:lnTo>
                  <a:lnTo>
                    <a:pt x="661289" y="2496705"/>
                  </a:lnTo>
                  <a:lnTo>
                    <a:pt x="695655" y="2491067"/>
                  </a:lnTo>
                  <a:lnTo>
                    <a:pt x="733298" y="2483256"/>
                  </a:lnTo>
                  <a:lnTo>
                    <a:pt x="774750" y="2472182"/>
                  </a:lnTo>
                  <a:lnTo>
                    <a:pt x="792162" y="2466340"/>
                  </a:lnTo>
                  <a:lnTo>
                    <a:pt x="830529" y="2457653"/>
                  </a:lnTo>
                  <a:lnTo>
                    <a:pt x="872693" y="2447429"/>
                  </a:lnTo>
                  <a:lnTo>
                    <a:pt x="917702" y="2435415"/>
                  </a:lnTo>
                  <a:lnTo>
                    <a:pt x="964590" y="2421293"/>
                  </a:lnTo>
                  <a:lnTo>
                    <a:pt x="1012418" y="2404808"/>
                  </a:lnTo>
                  <a:lnTo>
                    <a:pt x="1060221" y="2385657"/>
                  </a:lnTo>
                  <a:lnTo>
                    <a:pt x="1107071" y="2363546"/>
                  </a:lnTo>
                  <a:lnTo>
                    <a:pt x="1151991" y="2338209"/>
                  </a:lnTo>
                  <a:lnTo>
                    <a:pt x="1194054" y="2309355"/>
                  </a:lnTo>
                  <a:lnTo>
                    <a:pt x="1232293" y="2276703"/>
                  </a:lnTo>
                  <a:lnTo>
                    <a:pt x="1265758" y="2239949"/>
                  </a:lnTo>
                  <a:lnTo>
                    <a:pt x="1293495" y="2198827"/>
                  </a:lnTo>
                  <a:lnTo>
                    <a:pt x="1314577" y="2153031"/>
                  </a:lnTo>
                  <a:lnTo>
                    <a:pt x="1327607" y="2103031"/>
                  </a:lnTo>
                  <a:lnTo>
                    <a:pt x="1330871" y="2077212"/>
                  </a:lnTo>
                  <a:lnTo>
                    <a:pt x="1331976" y="2048637"/>
                  </a:lnTo>
                  <a:close/>
                </a:path>
                <a:path w="1576070" h="3616960">
                  <a:moveTo>
                    <a:pt x="1575816" y="1956308"/>
                  </a:moveTo>
                  <a:lnTo>
                    <a:pt x="1574711" y="1908314"/>
                  </a:lnTo>
                  <a:lnTo>
                    <a:pt x="1571447" y="1859762"/>
                  </a:lnTo>
                  <a:lnTo>
                    <a:pt x="1565998" y="1810118"/>
                  </a:lnTo>
                  <a:lnTo>
                    <a:pt x="1558417" y="1758823"/>
                  </a:lnTo>
                  <a:lnTo>
                    <a:pt x="1544510" y="1687677"/>
                  </a:lnTo>
                  <a:lnTo>
                    <a:pt x="1529041" y="1619986"/>
                  </a:lnTo>
                  <a:lnTo>
                    <a:pt x="1512214" y="1555699"/>
                  </a:lnTo>
                  <a:lnTo>
                    <a:pt x="1494218" y="1494739"/>
                  </a:lnTo>
                  <a:lnTo>
                    <a:pt x="1475282" y="1437043"/>
                  </a:lnTo>
                  <a:lnTo>
                    <a:pt x="1455597" y="1382547"/>
                  </a:lnTo>
                  <a:lnTo>
                    <a:pt x="1435354" y="1331188"/>
                  </a:lnTo>
                  <a:lnTo>
                    <a:pt x="1414780" y="1282877"/>
                  </a:lnTo>
                  <a:lnTo>
                    <a:pt x="1394066" y="1237564"/>
                  </a:lnTo>
                  <a:lnTo>
                    <a:pt x="1373416" y="1195184"/>
                  </a:lnTo>
                  <a:lnTo>
                    <a:pt x="1353045" y="1155649"/>
                  </a:lnTo>
                  <a:lnTo>
                    <a:pt x="1333144" y="1118908"/>
                  </a:lnTo>
                  <a:lnTo>
                    <a:pt x="1313929" y="1084884"/>
                  </a:lnTo>
                  <a:lnTo>
                    <a:pt x="1262418" y="998474"/>
                  </a:lnTo>
                  <a:lnTo>
                    <a:pt x="1242009" y="965809"/>
                  </a:lnTo>
                  <a:lnTo>
                    <a:pt x="1225423" y="937501"/>
                  </a:lnTo>
                  <a:lnTo>
                    <a:pt x="1214272" y="913561"/>
                  </a:lnTo>
                  <a:lnTo>
                    <a:pt x="1210195" y="893953"/>
                  </a:lnTo>
                  <a:lnTo>
                    <a:pt x="1206614" y="880770"/>
                  </a:lnTo>
                  <a:lnTo>
                    <a:pt x="1191818" y="836129"/>
                  </a:lnTo>
                  <a:lnTo>
                    <a:pt x="1167295" y="771334"/>
                  </a:lnTo>
                  <a:lnTo>
                    <a:pt x="1151534" y="732929"/>
                  </a:lnTo>
                  <a:lnTo>
                    <a:pt x="1133551" y="691362"/>
                  </a:lnTo>
                  <a:lnTo>
                    <a:pt x="1113383" y="647242"/>
                  </a:lnTo>
                  <a:lnTo>
                    <a:pt x="1091107" y="601218"/>
                  </a:lnTo>
                  <a:lnTo>
                    <a:pt x="1066800" y="553885"/>
                  </a:lnTo>
                  <a:lnTo>
                    <a:pt x="1040511" y="505879"/>
                  </a:lnTo>
                  <a:lnTo>
                    <a:pt x="1012317" y="457822"/>
                  </a:lnTo>
                  <a:lnTo>
                    <a:pt x="982281" y="410337"/>
                  </a:lnTo>
                  <a:lnTo>
                    <a:pt x="950468" y="364058"/>
                  </a:lnTo>
                  <a:lnTo>
                    <a:pt x="916940" y="319608"/>
                  </a:lnTo>
                  <a:lnTo>
                    <a:pt x="881761" y="277596"/>
                  </a:lnTo>
                  <a:lnTo>
                    <a:pt x="845007" y="238658"/>
                  </a:lnTo>
                  <a:lnTo>
                    <a:pt x="806742" y="203428"/>
                  </a:lnTo>
                  <a:lnTo>
                    <a:pt x="767029" y="172504"/>
                  </a:lnTo>
                  <a:lnTo>
                    <a:pt x="725932" y="146532"/>
                  </a:lnTo>
                  <a:lnTo>
                    <a:pt x="683514" y="126136"/>
                  </a:lnTo>
                  <a:lnTo>
                    <a:pt x="639851" y="111925"/>
                  </a:lnTo>
                  <a:lnTo>
                    <a:pt x="595007" y="104521"/>
                  </a:lnTo>
                  <a:lnTo>
                    <a:pt x="534377" y="99479"/>
                  </a:lnTo>
                  <a:lnTo>
                    <a:pt x="474637" y="93154"/>
                  </a:lnTo>
                  <a:lnTo>
                    <a:pt x="416179" y="85750"/>
                  </a:lnTo>
                  <a:lnTo>
                    <a:pt x="359422" y="77431"/>
                  </a:lnTo>
                  <a:lnTo>
                    <a:pt x="304761" y="68376"/>
                  </a:lnTo>
                  <a:lnTo>
                    <a:pt x="252603" y="58788"/>
                  </a:lnTo>
                  <a:lnTo>
                    <a:pt x="203339" y="48831"/>
                  </a:lnTo>
                  <a:lnTo>
                    <a:pt x="157378" y="38709"/>
                  </a:lnTo>
                  <a:lnTo>
                    <a:pt x="115125" y="28575"/>
                  </a:lnTo>
                  <a:lnTo>
                    <a:pt x="76987" y="18618"/>
                  </a:lnTo>
                  <a:lnTo>
                    <a:pt x="14643" y="0"/>
                  </a:lnTo>
                  <a:lnTo>
                    <a:pt x="14643" y="46482"/>
                  </a:lnTo>
                  <a:lnTo>
                    <a:pt x="3048" y="46482"/>
                  </a:lnTo>
                  <a:lnTo>
                    <a:pt x="43053" y="59283"/>
                  </a:lnTo>
                  <a:lnTo>
                    <a:pt x="87134" y="71539"/>
                  </a:lnTo>
                  <a:lnTo>
                    <a:pt x="134531" y="83197"/>
                  </a:lnTo>
                  <a:lnTo>
                    <a:pt x="184454" y="94183"/>
                  </a:lnTo>
                  <a:lnTo>
                    <a:pt x="236156" y="104444"/>
                  </a:lnTo>
                  <a:lnTo>
                    <a:pt x="288861" y="113919"/>
                  </a:lnTo>
                  <a:lnTo>
                    <a:pt x="341820" y="122555"/>
                  </a:lnTo>
                  <a:lnTo>
                    <a:pt x="394246" y="130276"/>
                  </a:lnTo>
                  <a:lnTo>
                    <a:pt x="445376" y="137033"/>
                  </a:lnTo>
                  <a:lnTo>
                    <a:pt x="494461" y="142760"/>
                  </a:lnTo>
                  <a:lnTo>
                    <a:pt x="540715" y="147396"/>
                  </a:lnTo>
                  <a:lnTo>
                    <a:pt x="583399" y="150876"/>
                  </a:lnTo>
                  <a:lnTo>
                    <a:pt x="624547" y="158153"/>
                  </a:lnTo>
                  <a:lnTo>
                    <a:pt x="665035" y="172821"/>
                  </a:lnTo>
                  <a:lnTo>
                    <a:pt x="704723" y="194183"/>
                  </a:lnTo>
                  <a:lnTo>
                    <a:pt x="743508" y="221500"/>
                  </a:lnTo>
                  <a:lnTo>
                    <a:pt x="781253" y="254050"/>
                  </a:lnTo>
                  <a:lnTo>
                    <a:pt x="817841" y="291096"/>
                  </a:lnTo>
                  <a:lnTo>
                    <a:pt x="853160" y="331927"/>
                  </a:lnTo>
                  <a:lnTo>
                    <a:pt x="887069" y="375818"/>
                  </a:lnTo>
                  <a:lnTo>
                    <a:pt x="919480" y="422033"/>
                  </a:lnTo>
                  <a:lnTo>
                    <a:pt x="950252" y="469849"/>
                  </a:lnTo>
                  <a:lnTo>
                    <a:pt x="979258" y="518541"/>
                  </a:lnTo>
                  <a:lnTo>
                    <a:pt x="1006398" y="567385"/>
                  </a:lnTo>
                  <a:lnTo>
                    <a:pt x="1031544" y="615657"/>
                  </a:lnTo>
                  <a:lnTo>
                    <a:pt x="1054557" y="662622"/>
                  </a:lnTo>
                  <a:lnTo>
                    <a:pt x="1075347" y="707555"/>
                  </a:lnTo>
                  <a:lnTo>
                    <a:pt x="1093774" y="749744"/>
                  </a:lnTo>
                  <a:lnTo>
                    <a:pt x="1109726" y="788441"/>
                  </a:lnTo>
                  <a:lnTo>
                    <a:pt x="1133716" y="852512"/>
                  </a:lnTo>
                  <a:lnTo>
                    <a:pt x="1146352" y="893953"/>
                  </a:lnTo>
                  <a:lnTo>
                    <a:pt x="1153871" y="917117"/>
                  </a:lnTo>
                  <a:lnTo>
                    <a:pt x="1167384" y="944054"/>
                  </a:lnTo>
                  <a:lnTo>
                    <a:pt x="1186345" y="976439"/>
                  </a:lnTo>
                  <a:lnTo>
                    <a:pt x="1226070" y="1042073"/>
                  </a:lnTo>
                  <a:lnTo>
                    <a:pt x="1243139" y="1070648"/>
                  </a:lnTo>
                  <a:lnTo>
                    <a:pt x="1280033" y="1135214"/>
                  </a:lnTo>
                  <a:lnTo>
                    <a:pt x="1299489" y="1171346"/>
                  </a:lnTo>
                  <a:lnTo>
                    <a:pt x="1319364" y="1210119"/>
                  </a:lnTo>
                  <a:lnTo>
                    <a:pt x="1339481" y="1251623"/>
                  </a:lnTo>
                  <a:lnTo>
                    <a:pt x="1359662" y="1295908"/>
                  </a:lnTo>
                  <a:lnTo>
                    <a:pt x="1379689" y="1343063"/>
                  </a:lnTo>
                  <a:lnTo>
                    <a:pt x="1399400" y="1393139"/>
                  </a:lnTo>
                  <a:lnTo>
                    <a:pt x="1418602" y="1446199"/>
                  </a:lnTo>
                  <a:lnTo>
                    <a:pt x="1437093" y="1502333"/>
                  </a:lnTo>
                  <a:lnTo>
                    <a:pt x="1454708" y="1561592"/>
                  </a:lnTo>
                  <a:lnTo>
                    <a:pt x="1471256" y="1624050"/>
                  </a:lnTo>
                  <a:lnTo>
                    <a:pt x="1486535" y="1689773"/>
                  </a:lnTo>
                  <a:lnTo>
                    <a:pt x="1500378" y="1758823"/>
                  </a:lnTo>
                  <a:lnTo>
                    <a:pt x="1510258" y="1820710"/>
                  </a:lnTo>
                  <a:lnTo>
                    <a:pt x="1516380" y="1880920"/>
                  </a:lnTo>
                  <a:lnTo>
                    <a:pt x="1518881" y="1939429"/>
                  </a:lnTo>
                  <a:lnTo>
                    <a:pt x="1517967" y="1996160"/>
                  </a:lnTo>
                  <a:lnTo>
                    <a:pt x="1513789" y="2051088"/>
                  </a:lnTo>
                  <a:lnTo>
                    <a:pt x="1506550" y="2104148"/>
                  </a:lnTo>
                  <a:lnTo>
                    <a:pt x="1496402" y="2155304"/>
                  </a:lnTo>
                  <a:lnTo>
                    <a:pt x="1483525" y="2204491"/>
                  </a:lnTo>
                  <a:lnTo>
                    <a:pt x="1468107" y="2251672"/>
                  </a:lnTo>
                  <a:lnTo>
                    <a:pt x="1450327" y="2296795"/>
                  </a:lnTo>
                  <a:lnTo>
                    <a:pt x="1430337" y="2339822"/>
                  </a:lnTo>
                  <a:lnTo>
                    <a:pt x="1408328" y="2380678"/>
                  </a:lnTo>
                  <a:lnTo>
                    <a:pt x="1384490" y="2419337"/>
                  </a:lnTo>
                  <a:lnTo>
                    <a:pt x="1358976" y="2455748"/>
                  </a:lnTo>
                  <a:lnTo>
                    <a:pt x="1331963" y="2489847"/>
                  </a:lnTo>
                  <a:lnTo>
                    <a:pt x="1303655" y="2521597"/>
                  </a:lnTo>
                  <a:lnTo>
                    <a:pt x="1274191" y="2550947"/>
                  </a:lnTo>
                  <a:lnTo>
                    <a:pt x="1243774" y="2577846"/>
                  </a:lnTo>
                  <a:lnTo>
                    <a:pt x="1212570" y="2602242"/>
                  </a:lnTo>
                  <a:lnTo>
                    <a:pt x="1180744" y="2624099"/>
                  </a:lnTo>
                  <a:lnTo>
                    <a:pt x="1115987" y="2659964"/>
                  </a:lnTo>
                  <a:lnTo>
                    <a:pt x="1050899" y="2685046"/>
                  </a:lnTo>
                  <a:lnTo>
                    <a:pt x="970699" y="2706014"/>
                  </a:lnTo>
                  <a:lnTo>
                    <a:pt x="923594" y="2722321"/>
                  </a:lnTo>
                  <a:lnTo>
                    <a:pt x="877455" y="2742082"/>
                  </a:lnTo>
                  <a:lnTo>
                    <a:pt x="832383" y="2765018"/>
                  </a:lnTo>
                  <a:lnTo>
                    <a:pt x="788492" y="2790888"/>
                  </a:lnTo>
                  <a:lnTo>
                    <a:pt x="745896" y="2819425"/>
                  </a:lnTo>
                  <a:lnTo>
                    <a:pt x="704697" y="2850362"/>
                  </a:lnTo>
                  <a:lnTo>
                    <a:pt x="665010" y="2883433"/>
                  </a:lnTo>
                  <a:lnTo>
                    <a:pt x="626922" y="2918383"/>
                  </a:lnTo>
                  <a:lnTo>
                    <a:pt x="590562" y="2954947"/>
                  </a:lnTo>
                  <a:lnTo>
                    <a:pt x="556031" y="2992856"/>
                  </a:lnTo>
                  <a:lnTo>
                    <a:pt x="523430" y="3031858"/>
                  </a:lnTo>
                  <a:lnTo>
                    <a:pt x="492874" y="3071672"/>
                  </a:lnTo>
                  <a:lnTo>
                    <a:pt x="464464" y="3112058"/>
                  </a:lnTo>
                  <a:lnTo>
                    <a:pt x="438302" y="3152737"/>
                  </a:lnTo>
                  <a:lnTo>
                    <a:pt x="414515" y="3193453"/>
                  </a:lnTo>
                  <a:lnTo>
                    <a:pt x="393204" y="3233940"/>
                  </a:lnTo>
                  <a:lnTo>
                    <a:pt x="374472" y="3273933"/>
                  </a:lnTo>
                  <a:lnTo>
                    <a:pt x="351853" y="3315766"/>
                  </a:lnTo>
                  <a:lnTo>
                    <a:pt x="323075" y="3354209"/>
                  </a:lnTo>
                  <a:lnTo>
                    <a:pt x="289280" y="3389376"/>
                  </a:lnTo>
                  <a:lnTo>
                    <a:pt x="251625" y="3421380"/>
                  </a:lnTo>
                  <a:lnTo>
                    <a:pt x="211251" y="3450310"/>
                  </a:lnTo>
                  <a:lnTo>
                    <a:pt x="169303" y="3476282"/>
                  </a:lnTo>
                  <a:lnTo>
                    <a:pt x="126949" y="3499383"/>
                  </a:lnTo>
                  <a:lnTo>
                    <a:pt x="85318" y="3519728"/>
                  </a:lnTo>
                  <a:lnTo>
                    <a:pt x="45567" y="3537432"/>
                  </a:lnTo>
                  <a:lnTo>
                    <a:pt x="8851" y="3552571"/>
                  </a:lnTo>
                  <a:lnTo>
                    <a:pt x="8851" y="3616452"/>
                  </a:lnTo>
                  <a:lnTo>
                    <a:pt x="83172" y="3587953"/>
                  </a:lnTo>
                  <a:lnTo>
                    <a:pt x="124688" y="3568954"/>
                  </a:lnTo>
                  <a:lnTo>
                    <a:pt x="167754" y="3546792"/>
                  </a:lnTo>
                  <a:lnTo>
                    <a:pt x="211328" y="3521456"/>
                  </a:lnTo>
                  <a:lnTo>
                    <a:pt x="254419" y="3492957"/>
                  </a:lnTo>
                  <a:lnTo>
                    <a:pt x="295998" y="3461296"/>
                  </a:lnTo>
                  <a:lnTo>
                    <a:pt x="335026" y="3426472"/>
                  </a:lnTo>
                  <a:lnTo>
                    <a:pt x="370497" y="3388487"/>
                  </a:lnTo>
                  <a:lnTo>
                    <a:pt x="401396" y="3347339"/>
                  </a:lnTo>
                  <a:lnTo>
                    <a:pt x="426707" y="3303016"/>
                  </a:lnTo>
                  <a:lnTo>
                    <a:pt x="446443" y="3263658"/>
                  </a:lnTo>
                  <a:lnTo>
                    <a:pt x="468718" y="3223653"/>
                  </a:lnTo>
                  <a:lnTo>
                    <a:pt x="493420" y="3183293"/>
                  </a:lnTo>
                  <a:lnTo>
                    <a:pt x="520446" y="3142919"/>
                  </a:lnTo>
                  <a:lnTo>
                    <a:pt x="549656" y="3102813"/>
                  </a:lnTo>
                  <a:lnTo>
                    <a:pt x="580948" y="3063316"/>
                  </a:lnTo>
                  <a:lnTo>
                    <a:pt x="614210" y="3024708"/>
                  </a:lnTo>
                  <a:lnTo>
                    <a:pt x="649325" y="2987332"/>
                  </a:lnTo>
                  <a:lnTo>
                    <a:pt x="686193" y="2951492"/>
                  </a:lnTo>
                  <a:lnTo>
                    <a:pt x="724687" y="2917494"/>
                  </a:lnTo>
                  <a:lnTo>
                    <a:pt x="764705" y="2885643"/>
                  </a:lnTo>
                  <a:lnTo>
                    <a:pt x="806119" y="2856268"/>
                  </a:lnTo>
                  <a:lnTo>
                    <a:pt x="848817" y="2829661"/>
                  </a:lnTo>
                  <a:lnTo>
                    <a:pt x="892708" y="2806154"/>
                  </a:lnTo>
                  <a:lnTo>
                    <a:pt x="937641" y="2786049"/>
                  </a:lnTo>
                  <a:lnTo>
                    <a:pt x="983538" y="2769666"/>
                  </a:lnTo>
                  <a:lnTo>
                    <a:pt x="1030274" y="2757297"/>
                  </a:lnTo>
                  <a:lnTo>
                    <a:pt x="1064552" y="2748648"/>
                  </a:lnTo>
                  <a:lnTo>
                    <a:pt x="1099210" y="2736951"/>
                  </a:lnTo>
                  <a:lnTo>
                    <a:pt x="1168920" y="2704693"/>
                  </a:lnTo>
                  <a:lnTo>
                    <a:pt x="1203579" y="2684246"/>
                  </a:lnTo>
                  <a:lnTo>
                    <a:pt x="1237843" y="2661005"/>
                  </a:lnTo>
                  <a:lnTo>
                    <a:pt x="1271524" y="2635021"/>
                  </a:lnTo>
                  <a:lnTo>
                    <a:pt x="1304442" y="2606344"/>
                  </a:lnTo>
                  <a:lnTo>
                    <a:pt x="1336382" y="2575052"/>
                  </a:lnTo>
                  <a:lnTo>
                    <a:pt x="1367167" y="2541193"/>
                  </a:lnTo>
                  <a:lnTo>
                    <a:pt x="1396606" y="2504833"/>
                  </a:lnTo>
                  <a:lnTo>
                    <a:pt x="1424482" y="2466009"/>
                  </a:lnTo>
                  <a:lnTo>
                    <a:pt x="1450632" y="2424811"/>
                  </a:lnTo>
                  <a:lnTo>
                    <a:pt x="1474851" y="2381288"/>
                  </a:lnTo>
                  <a:lnTo>
                    <a:pt x="1496936" y="2335492"/>
                  </a:lnTo>
                  <a:lnTo>
                    <a:pt x="1516697" y="2287486"/>
                  </a:lnTo>
                  <a:lnTo>
                    <a:pt x="1533956" y="2237321"/>
                  </a:lnTo>
                  <a:lnTo>
                    <a:pt x="1548511" y="2185073"/>
                  </a:lnTo>
                  <a:lnTo>
                    <a:pt x="1560169" y="2130780"/>
                  </a:lnTo>
                  <a:lnTo>
                    <a:pt x="1568729" y="2074519"/>
                  </a:lnTo>
                  <a:lnTo>
                    <a:pt x="1574012" y="2016353"/>
                  </a:lnTo>
                  <a:lnTo>
                    <a:pt x="1575816" y="1956308"/>
                  </a:lnTo>
                  <a:close/>
                </a:path>
              </a:pathLst>
            </a:custGeom>
            <a:solidFill>
              <a:srgbClr val="EB73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3620261" y="5461253"/>
              <a:ext cx="3940175" cy="0"/>
            </a:xfrm>
            <a:custGeom>
              <a:avLst/>
              <a:gdLst/>
              <a:ahLst/>
              <a:cxnLst/>
              <a:rect l="l" t="t" r="r" b="b"/>
              <a:pathLst>
                <a:path w="3940175">
                  <a:moveTo>
                    <a:pt x="0" y="0"/>
                  </a:moveTo>
                  <a:lnTo>
                    <a:pt x="3940174" y="0"/>
                  </a:lnTo>
                </a:path>
              </a:pathLst>
            </a:custGeom>
            <a:ln w="19050">
              <a:solidFill>
                <a:srgbClr val="354F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24828" y="4946903"/>
              <a:ext cx="611124" cy="61112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632447" y="7018019"/>
              <a:ext cx="595883" cy="595883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3647694" y="7509509"/>
              <a:ext cx="3913504" cy="3175"/>
            </a:xfrm>
            <a:custGeom>
              <a:avLst/>
              <a:gdLst/>
              <a:ahLst/>
              <a:cxnLst/>
              <a:rect l="l" t="t" r="r" b="b"/>
              <a:pathLst>
                <a:path w="3913504" h="3175">
                  <a:moveTo>
                    <a:pt x="0" y="3048"/>
                  </a:moveTo>
                  <a:lnTo>
                    <a:pt x="3912997" y="0"/>
                  </a:lnTo>
                </a:path>
              </a:pathLst>
            </a:custGeom>
            <a:ln w="19050">
              <a:solidFill>
                <a:srgbClr val="354F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3853941" y="6933691"/>
            <a:ext cx="2567305" cy="4768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775"/>
              </a:lnSpc>
              <a:spcBef>
                <a:spcPts val="100"/>
              </a:spcBef>
            </a:pPr>
            <a:r>
              <a:rPr sz="1800" b="1" spc="-10" dirty="0">
                <a:solidFill>
                  <a:srgbClr val="EB7339"/>
                </a:solidFill>
                <a:latin typeface="Calibri"/>
                <a:cs typeface="Calibri"/>
              </a:rPr>
              <a:t>INFORMAÇÃO</a:t>
            </a:r>
            <a:r>
              <a:rPr sz="1800" b="1" spc="-5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-25" dirty="0">
                <a:solidFill>
                  <a:srgbClr val="EB7339"/>
                </a:solidFill>
                <a:latin typeface="Calibri"/>
                <a:cs typeface="Calibri"/>
              </a:rPr>
              <a:t>DETALHADA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1775"/>
              </a:lnSpc>
            </a:pPr>
            <a:r>
              <a:rPr sz="1800" b="1" spc="-5" dirty="0">
                <a:solidFill>
                  <a:srgbClr val="EB7339"/>
                </a:solidFill>
                <a:latin typeface="Calibri"/>
                <a:cs typeface="Calibri"/>
              </a:rPr>
              <a:t>SOBRE</a:t>
            </a:r>
            <a:r>
              <a:rPr sz="1800" b="1" spc="-1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A</a:t>
            </a:r>
            <a:r>
              <a:rPr sz="1800" b="1" spc="-1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-30" dirty="0">
                <a:solidFill>
                  <a:srgbClr val="EB7339"/>
                </a:solidFill>
                <a:latin typeface="Calibri"/>
                <a:cs typeface="Calibri"/>
              </a:rPr>
              <a:t>PRÁTICA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7" name="object 3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85">
              <a:lnSpc>
                <a:spcPts val="760"/>
              </a:lnSpc>
            </a:pPr>
            <a:r>
              <a:rPr spc="-5" dirty="0"/>
              <a:t>13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10043" y="7951658"/>
            <a:ext cx="114300" cy="18942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760"/>
              </a:lnSpc>
            </a:pP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o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c</a:t>
            </a:r>
            <a:r>
              <a:rPr sz="700" spc="114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a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204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2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e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a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r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12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g</a:t>
            </a:r>
            <a:r>
              <a:rPr sz="700" spc="2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21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C</a:t>
            </a:r>
            <a:r>
              <a:rPr sz="700" spc="9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o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m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m</a:t>
            </a:r>
            <a:r>
              <a:rPr sz="700" spc="9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u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t</a:t>
            </a:r>
            <a:r>
              <a:rPr sz="700" spc="12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e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s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107681" y="9986987"/>
            <a:ext cx="311150" cy="179705"/>
            <a:chOff x="7107681" y="9986987"/>
            <a:chExt cx="311150" cy="17970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01197" y="10028970"/>
              <a:ext cx="131230" cy="13123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107681" y="9986987"/>
              <a:ext cx="311150" cy="179705"/>
            </a:xfrm>
            <a:custGeom>
              <a:avLst/>
              <a:gdLst/>
              <a:ahLst/>
              <a:cxnLst/>
              <a:rect l="l" t="t" r="r" b="b"/>
              <a:pathLst>
                <a:path w="311150" h="179704">
                  <a:moveTo>
                    <a:pt x="306704" y="0"/>
                  </a:moveTo>
                  <a:lnTo>
                    <a:pt x="302768" y="1054"/>
                  </a:lnTo>
                  <a:lnTo>
                    <a:pt x="302514" y="63"/>
                  </a:lnTo>
                  <a:lnTo>
                    <a:pt x="302385" y="12047"/>
                  </a:lnTo>
                  <a:lnTo>
                    <a:pt x="303291" y="25833"/>
                  </a:lnTo>
                  <a:lnTo>
                    <a:pt x="304889" y="39630"/>
                  </a:lnTo>
                  <a:lnTo>
                    <a:pt x="306832" y="51650"/>
                  </a:lnTo>
                  <a:lnTo>
                    <a:pt x="302011" y="71757"/>
                  </a:lnTo>
                  <a:lnTo>
                    <a:pt x="286369" y="91803"/>
                  </a:lnTo>
                  <a:lnTo>
                    <a:pt x="268416" y="107927"/>
                  </a:lnTo>
                  <a:lnTo>
                    <a:pt x="256667" y="116268"/>
                  </a:lnTo>
                  <a:lnTo>
                    <a:pt x="254253" y="117411"/>
                  </a:lnTo>
                  <a:lnTo>
                    <a:pt x="247776" y="124447"/>
                  </a:lnTo>
                  <a:lnTo>
                    <a:pt x="211665" y="154731"/>
                  </a:lnTo>
                  <a:lnTo>
                    <a:pt x="161101" y="174393"/>
                  </a:lnTo>
                  <a:lnTo>
                    <a:pt x="134635" y="171699"/>
                  </a:lnTo>
                  <a:lnTo>
                    <a:pt x="114004" y="161215"/>
                  </a:lnTo>
                  <a:lnTo>
                    <a:pt x="101219" y="146316"/>
                  </a:lnTo>
                  <a:lnTo>
                    <a:pt x="89308" y="130560"/>
                  </a:lnTo>
                  <a:lnTo>
                    <a:pt x="73183" y="118210"/>
                  </a:lnTo>
                  <a:lnTo>
                    <a:pt x="55106" y="109553"/>
                  </a:lnTo>
                  <a:lnTo>
                    <a:pt x="37338" y="104876"/>
                  </a:lnTo>
                  <a:lnTo>
                    <a:pt x="27481" y="101362"/>
                  </a:lnTo>
                  <a:lnTo>
                    <a:pt x="18684" y="95038"/>
                  </a:lnTo>
                  <a:lnTo>
                    <a:pt x="11245" y="87465"/>
                  </a:lnTo>
                  <a:lnTo>
                    <a:pt x="5461" y="80200"/>
                  </a:lnTo>
                  <a:lnTo>
                    <a:pt x="0" y="81648"/>
                  </a:lnTo>
                  <a:lnTo>
                    <a:pt x="36068" y="109969"/>
                  </a:lnTo>
                  <a:lnTo>
                    <a:pt x="52792" y="114654"/>
                  </a:lnTo>
                  <a:lnTo>
                    <a:pt x="69850" y="122807"/>
                  </a:lnTo>
                  <a:lnTo>
                    <a:pt x="85002" y="134234"/>
                  </a:lnTo>
                  <a:lnTo>
                    <a:pt x="96012" y="148742"/>
                  </a:lnTo>
                  <a:lnTo>
                    <a:pt x="107517" y="162982"/>
                  </a:lnTo>
                  <a:lnTo>
                    <a:pt x="125761" y="174072"/>
                  </a:lnTo>
                  <a:lnTo>
                    <a:pt x="149197" y="179514"/>
                  </a:lnTo>
                  <a:lnTo>
                    <a:pt x="176275" y="176809"/>
                  </a:lnTo>
                  <a:lnTo>
                    <a:pt x="213582" y="159407"/>
                  </a:lnTo>
                  <a:lnTo>
                    <a:pt x="253746" y="124968"/>
                  </a:lnTo>
                  <a:lnTo>
                    <a:pt x="256159" y="122199"/>
                  </a:lnTo>
                  <a:lnTo>
                    <a:pt x="258064" y="121678"/>
                  </a:lnTo>
                  <a:lnTo>
                    <a:pt x="269624" y="113625"/>
                  </a:lnTo>
                  <a:lnTo>
                    <a:pt x="288829" y="96753"/>
                  </a:lnTo>
                  <a:lnTo>
                    <a:pt x="305891" y="74821"/>
                  </a:lnTo>
                  <a:lnTo>
                    <a:pt x="311023" y="51587"/>
                  </a:lnTo>
                  <a:lnTo>
                    <a:pt x="308544" y="35995"/>
                  </a:lnTo>
                  <a:lnTo>
                    <a:pt x="307101" y="21512"/>
                  </a:lnTo>
                  <a:lnTo>
                    <a:pt x="306540" y="9169"/>
                  </a:lnTo>
                  <a:lnTo>
                    <a:pt x="3067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0513" y="9993781"/>
              <a:ext cx="230711" cy="152552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0" y="0"/>
            <a:ext cx="3162300" cy="10692765"/>
            <a:chOff x="0" y="0"/>
            <a:chExt cx="3162300" cy="10692765"/>
          </a:xfrm>
        </p:grpSpPr>
        <p:sp>
          <p:nvSpPr>
            <p:cNvPr id="8" name="object 8"/>
            <p:cNvSpPr/>
            <p:nvPr/>
          </p:nvSpPr>
          <p:spPr>
            <a:xfrm>
              <a:off x="0" y="0"/>
              <a:ext cx="346075" cy="10690860"/>
            </a:xfrm>
            <a:custGeom>
              <a:avLst/>
              <a:gdLst/>
              <a:ahLst/>
              <a:cxnLst/>
              <a:rect l="l" t="t" r="r" b="b"/>
              <a:pathLst>
                <a:path w="346075" h="10690860">
                  <a:moveTo>
                    <a:pt x="345948" y="0"/>
                  </a:moveTo>
                  <a:lnTo>
                    <a:pt x="0" y="0"/>
                  </a:lnTo>
                  <a:lnTo>
                    <a:pt x="0" y="10690859"/>
                  </a:lnTo>
                  <a:lnTo>
                    <a:pt x="345948" y="10690859"/>
                  </a:lnTo>
                  <a:lnTo>
                    <a:pt x="345948" y="0"/>
                  </a:lnTo>
                  <a:close/>
                </a:path>
              </a:pathLst>
            </a:custGeom>
            <a:solidFill>
              <a:srgbClr val="354F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3559314"/>
              <a:ext cx="1183005" cy="3337560"/>
            </a:xfrm>
            <a:custGeom>
              <a:avLst/>
              <a:gdLst/>
              <a:ahLst/>
              <a:cxnLst/>
              <a:rect l="l" t="t" r="r" b="b"/>
              <a:pathLst>
                <a:path w="1183005" h="3337559">
                  <a:moveTo>
                    <a:pt x="260604" y="1830438"/>
                  </a:moveTo>
                  <a:lnTo>
                    <a:pt x="257517" y="1787461"/>
                  </a:lnTo>
                  <a:lnTo>
                    <a:pt x="248285" y="1744992"/>
                  </a:lnTo>
                  <a:lnTo>
                    <a:pt x="232879" y="1703527"/>
                  </a:lnTo>
                  <a:lnTo>
                    <a:pt x="211328" y="1663598"/>
                  </a:lnTo>
                  <a:lnTo>
                    <a:pt x="183616" y="1625714"/>
                  </a:lnTo>
                  <a:lnTo>
                    <a:pt x="149745" y="1590408"/>
                  </a:lnTo>
                  <a:lnTo>
                    <a:pt x="104838" y="1541284"/>
                  </a:lnTo>
                  <a:lnTo>
                    <a:pt x="65913" y="1488160"/>
                  </a:lnTo>
                  <a:lnTo>
                    <a:pt x="32537" y="1432115"/>
                  </a:lnTo>
                  <a:lnTo>
                    <a:pt x="4279" y="1374228"/>
                  </a:lnTo>
                  <a:lnTo>
                    <a:pt x="0" y="1363535"/>
                  </a:lnTo>
                  <a:lnTo>
                    <a:pt x="0" y="1488757"/>
                  </a:lnTo>
                  <a:lnTo>
                    <a:pt x="25654" y="1529613"/>
                  </a:lnTo>
                  <a:lnTo>
                    <a:pt x="66255" y="1583131"/>
                  </a:lnTo>
                  <a:lnTo>
                    <a:pt x="112801" y="1633461"/>
                  </a:lnTo>
                  <a:lnTo>
                    <a:pt x="146100" y="1671447"/>
                  </a:lnTo>
                  <a:lnTo>
                    <a:pt x="171869" y="1711452"/>
                  </a:lnTo>
                  <a:lnTo>
                    <a:pt x="189776" y="1753514"/>
                  </a:lnTo>
                  <a:lnTo>
                    <a:pt x="199466" y="1797621"/>
                  </a:lnTo>
                  <a:lnTo>
                    <a:pt x="200609" y="1843798"/>
                  </a:lnTo>
                  <a:lnTo>
                    <a:pt x="192862" y="1892033"/>
                  </a:lnTo>
                  <a:lnTo>
                    <a:pt x="179539" y="1936978"/>
                  </a:lnTo>
                  <a:lnTo>
                    <a:pt x="160223" y="1980907"/>
                  </a:lnTo>
                  <a:lnTo>
                    <a:pt x="135636" y="2023452"/>
                  </a:lnTo>
                  <a:lnTo>
                    <a:pt x="106502" y="2064232"/>
                  </a:lnTo>
                  <a:lnTo>
                    <a:pt x="73533" y="2102840"/>
                  </a:lnTo>
                  <a:lnTo>
                    <a:pt x="37452" y="2138896"/>
                  </a:lnTo>
                  <a:lnTo>
                    <a:pt x="0" y="2171141"/>
                  </a:lnTo>
                  <a:lnTo>
                    <a:pt x="0" y="2246719"/>
                  </a:lnTo>
                  <a:lnTo>
                    <a:pt x="59728" y="2201583"/>
                  </a:lnTo>
                  <a:lnTo>
                    <a:pt x="98171" y="2166569"/>
                  </a:lnTo>
                  <a:lnTo>
                    <a:pt x="134175" y="2128596"/>
                  </a:lnTo>
                  <a:lnTo>
                    <a:pt x="167081" y="2087968"/>
                  </a:lnTo>
                  <a:lnTo>
                    <a:pt x="196227" y="2044928"/>
                  </a:lnTo>
                  <a:lnTo>
                    <a:pt x="220941" y="1999780"/>
                  </a:lnTo>
                  <a:lnTo>
                    <a:pt x="240563" y="1952790"/>
                  </a:lnTo>
                  <a:lnTo>
                    <a:pt x="254444" y="1904225"/>
                  </a:lnTo>
                  <a:lnTo>
                    <a:pt x="260502" y="1848916"/>
                  </a:lnTo>
                  <a:lnTo>
                    <a:pt x="260604" y="1830438"/>
                  </a:lnTo>
                  <a:close/>
                </a:path>
                <a:path w="1183005" h="3337559">
                  <a:moveTo>
                    <a:pt x="925068" y="2076437"/>
                  </a:moveTo>
                  <a:lnTo>
                    <a:pt x="922794" y="2036559"/>
                  </a:lnTo>
                  <a:lnTo>
                    <a:pt x="916012" y="1994966"/>
                  </a:lnTo>
                  <a:lnTo>
                    <a:pt x="904773" y="1951748"/>
                  </a:lnTo>
                  <a:lnTo>
                    <a:pt x="889127" y="1907019"/>
                  </a:lnTo>
                  <a:lnTo>
                    <a:pt x="869124" y="1860867"/>
                  </a:lnTo>
                  <a:lnTo>
                    <a:pt x="844816" y="1813407"/>
                  </a:lnTo>
                  <a:lnTo>
                    <a:pt x="816241" y="1764715"/>
                  </a:lnTo>
                  <a:lnTo>
                    <a:pt x="783475" y="1714906"/>
                  </a:lnTo>
                  <a:lnTo>
                    <a:pt x="746556" y="1664068"/>
                  </a:lnTo>
                  <a:lnTo>
                    <a:pt x="680237" y="1575854"/>
                  </a:lnTo>
                  <a:lnTo>
                    <a:pt x="621004" y="1495450"/>
                  </a:lnTo>
                  <a:lnTo>
                    <a:pt x="568452" y="1422387"/>
                  </a:lnTo>
                  <a:lnTo>
                    <a:pt x="522185" y="1356207"/>
                  </a:lnTo>
                  <a:lnTo>
                    <a:pt x="481812" y="1296441"/>
                  </a:lnTo>
                  <a:lnTo>
                    <a:pt x="446951" y="1242618"/>
                  </a:lnTo>
                  <a:lnTo>
                    <a:pt x="417195" y="1194257"/>
                  </a:lnTo>
                  <a:lnTo>
                    <a:pt x="392163" y="1150912"/>
                  </a:lnTo>
                  <a:lnTo>
                    <a:pt x="371449" y="1112088"/>
                  </a:lnTo>
                  <a:lnTo>
                    <a:pt x="354660" y="1077353"/>
                  </a:lnTo>
                  <a:lnTo>
                    <a:pt x="331317" y="1018184"/>
                  </a:lnTo>
                  <a:lnTo>
                    <a:pt x="318985" y="969683"/>
                  </a:lnTo>
                  <a:lnTo>
                    <a:pt x="314502" y="928090"/>
                  </a:lnTo>
                  <a:lnTo>
                    <a:pt x="314236" y="908710"/>
                  </a:lnTo>
                  <a:lnTo>
                    <a:pt x="314744" y="889647"/>
                  </a:lnTo>
                  <a:lnTo>
                    <a:pt x="315658" y="870445"/>
                  </a:lnTo>
                  <a:lnTo>
                    <a:pt x="315658" y="851903"/>
                  </a:lnTo>
                  <a:lnTo>
                    <a:pt x="314426" y="784707"/>
                  </a:lnTo>
                  <a:lnTo>
                    <a:pt x="309562" y="743813"/>
                  </a:lnTo>
                  <a:lnTo>
                    <a:pt x="301371" y="699477"/>
                  </a:lnTo>
                  <a:lnTo>
                    <a:pt x="289496" y="652767"/>
                  </a:lnTo>
                  <a:lnTo>
                    <a:pt x="273558" y="604774"/>
                  </a:lnTo>
                  <a:lnTo>
                    <a:pt x="253174" y="556552"/>
                  </a:lnTo>
                  <a:lnTo>
                    <a:pt x="228003" y="509181"/>
                  </a:lnTo>
                  <a:lnTo>
                    <a:pt x="197650" y="463715"/>
                  </a:lnTo>
                  <a:lnTo>
                    <a:pt x="161772" y="421246"/>
                  </a:lnTo>
                  <a:lnTo>
                    <a:pt x="123659" y="387007"/>
                  </a:lnTo>
                  <a:lnTo>
                    <a:pt x="83083" y="358127"/>
                  </a:lnTo>
                  <a:lnTo>
                    <a:pt x="39814" y="334746"/>
                  </a:lnTo>
                  <a:lnTo>
                    <a:pt x="0" y="319405"/>
                  </a:lnTo>
                  <a:lnTo>
                    <a:pt x="0" y="388327"/>
                  </a:lnTo>
                  <a:lnTo>
                    <a:pt x="41389" y="407123"/>
                  </a:lnTo>
                  <a:lnTo>
                    <a:pt x="82334" y="433057"/>
                  </a:lnTo>
                  <a:lnTo>
                    <a:pt x="118681" y="464299"/>
                  </a:lnTo>
                  <a:lnTo>
                    <a:pt x="152717" y="503732"/>
                  </a:lnTo>
                  <a:lnTo>
                    <a:pt x="181229" y="547255"/>
                  </a:lnTo>
                  <a:lnTo>
                    <a:pt x="204635" y="593521"/>
                  </a:lnTo>
                  <a:lnTo>
                    <a:pt x="223316" y="641159"/>
                  </a:lnTo>
                  <a:lnTo>
                    <a:pt x="237693" y="688784"/>
                  </a:lnTo>
                  <a:lnTo>
                    <a:pt x="248170" y="735050"/>
                  </a:lnTo>
                  <a:lnTo>
                    <a:pt x="255155" y="778573"/>
                  </a:lnTo>
                  <a:lnTo>
                    <a:pt x="259041" y="817981"/>
                  </a:lnTo>
                  <a:lnTo>
                    <a:pt x="260261" y="851903"/>
                  </a:lnTo>
                  <a:lnTo>
                    <a:pt x="260261" y="870445"/>
                  </a:lnTo>
                  <a:lnTo>
                    <a:pt x="259346" y="892467"/>
                  </a:lnTo>
                  <a:lnTo>
                    <a:pt x="258851" y="914146"/>
                  </a:lnTo>
                  <a:lnTo>
                    <a:pt x="260667" y="958494"/>
                  </a:lnTo>
                  <a:lnTo>
                    <a:pt x="268960" y="1007414"/>
                  </a:lnTo>
                  <a:lnTo>
                    <a:pt x="286931" y="1064806"/>
                  </a:lnTo>
                  <a:lnTo>
                    <a:pt x="317842" y="1134605"/>
                  </a:lnTo>
                  <a:lnTo>
                    <a:pt x="339140" y="1175385"/>
                  </a:lnTo>
                  <a:lnTo>
                    <a:pt x="364896" y="1220736"/>
                  </a:lnTo>
                  <a:lnTo>
                    <a:pt x="395490" y="1271143"/>
                  </a:lnTo>
                  <a:lnTo>
                    <a:pt x="431342" y="1327099"/>
                  </a:lnTo>
                  <a:lnTo>
                    <a:pt x="472833" y="1389087"/>
                  </a:lnTo>
                  <a:lnTo>
                    <a:pt x="520395" y="1457617"/>
                  </a:lnTo>
                  <a:lnTo>
                    <a:pt x="574421" y="1533156"/>
                  </a:lnTo>
                  <a:lnTo>
                    <a:pt x="635304" y="1616202"/>
                  </a:lnTo>
                  <a:lnTo>
                    <a:pt x="703465" y="1707248"/>
                  </a:lnTo>
                  <a:lnTo>
                    <a:pt x="743165" y="1761858"/>
                  </a:lnTo>
                  <a:lnTo>
                    <a:pt x="777328" y="1814880"/>
                  </a:lnTo>
                  <a:lnTo>
                    <a:pt x="805954" y="1866214"/>
                  </a:lnTo>
                  <a:lnTo>
                    <a:pt x="829030" y="1915731"/>
                  </a:lnTo>
                  <a:lnTo>
                    <a:pt x="846582" y="1963331"/>
                  </a:lnTo>
                  <a:lnTo>
                    <a:pt x="858583" y="2008911"/>
                  </a:lnTo>
                  <a:lnTo>
                    <a:pt x="865047" y="2052332"/>
                  </a:lnTo>
                  <a:lnTo>
                    <a:pt x="865974" y="2093506"/>
                  </a:lnTo>
                  <a:lnTo>
                    <a:pt x="861352" y="2132317"/>
                  </a:lnTo>
                  <a:lnTo>
                    <a:pt x="831799" y="2209330"/>
                  </a:lnTo>
                  <a:lnTo>
                    <a:pt x="805510" y="2246274"/>
                  </a:lnTo>
                  <a:lnTo>
                    <a:pt x="773303" y="2279688"/>
                  </a:lnTo>
                  <a:lnTo>
                    <a:pt x="736155" y="2309761"/>
                  </a:lnTo>
                  <a:lnTo>
                    <a:pt x="695032" y="2336723"/>
                  </a:lnTo>
                  <a:lnTo>
                    <a:pt x="650925" y="2360752"/>
                  </a:lnTo>
                  <a:lnTo>
                    <a:pt x="604799" y="2382062"/>
                  </a:lnTo>
                  <a:lnTo>
                    <a:pt x="557631" y="2400846"/>
                  </a:lnTo>
                  <a:lnTo>
                    <a:pt x="510387" y="2417318"/>
                  </a:lnTo>
                  <a:lnTo>
                    <a:pt x="464058" y="2431669"/>
                  </a:lnTo>
                  <a:lnTo>
                    <a:pt x="419620" y="2444102"/>
                  </a:lnTo>
                  <a:lnTo>
                    <a:pt x="378028" y="2454833"/>
                  </a:lnTo>
                  <a:lnTo>
                    <a:pt x="340283" y="2464041"/>
                  </a:lnTo>
                  <a:lnTo>
                    <a:pt x="321818" y="2470137"/>
                  </a:lnTo>
                  <a:lnTo>
                    <a:pt x="281406" y="2478316"/>
                  </a:lnTo>
                  <a:lnTo>
                    <a:pt x="243319" y="2484742"/>
                  </a:lnTo>
                  <a:lnTo>
                    <a:pt x="132803" y="2500490"/>
                  </a:lnTo>
                  <a:lnTo>
                    <a:pt x="93611" y="2507323"/>
                  </a:lnTo>
                  <a:lnTo>
                    <a:pt x="55956" y="2516365"/>
                  </a:lnTo>
                  <a:lnTo>
                    <a:pt x="19342" y="2528735"/>
                  </a:lnTo>
                  <a:lnTo>
                    <a:pt x="0" y="2537739"/>
                  </a:lnTo>
                  <a:lnTo>
                    <a:pt x="0" y="2608122"/>
                  </a:lnTo>
                  <a:lnTo>
                    <a:pt x="23850" y="2595461"/>
                  </a:lnTo>
                  <a:lnTo>
                    <a:pt x="59626" y="2582037"/>
                  </a:lnTo>
                  <a:lnTo>
                    <a:pt x="97078" y="2572105"/>
                  </a:lnTo>
                  <a:lnTo>
                    <a:pt x="137007" y="2564053"/>
                  </a:lnTo>
                  <a:lnTo>
                    <a:pt x="180238" y="2556243"/>
                  </a:lnTo>
                  <a:lnTo>
                    <a:pt x="213804" y="2551480"/>
                  </a:lnTo>
                  <a:lnTo>
                    <a:pt x="250253" y="2545550"/>
                  </a:lnTo>
                  <a:lnTo>
                    <a:pt x="290169" y="2537282"/>
                  </a:lnTo>
                  <a:lnTo>
                    <a:pt x="334124" y="2525509"/>
                  </a:lnTo>
                  <a:lnTo>
                    <a:pt x="352602" y="2519413"/>
                  </a:lnTo>
                  <a:lnTo>
                    <a:pt x="390245" y="2510891"/>
                  </a:lnTo>
                  <a:lnTo>
                    <a:pt x="431419" y="2500998"/>
                  </a:lnTo>
                  <a:lnTo>
                    <a:pt x="475310" y="2489492"/>
                  </a:lnTo>
                  <a:lnTo>
                    <a:pt x="521106" y="2476131"/>
                  </a:lnTo>
                  <a:lnTo>
                    <a:pt x="568020" y="2460675"/>
                  </a:lnTo>
                  <a:lnTo>
                    <a:pt x="615213" y="2442883"/>
                  </a:lnTo>
                  <a:lnTo>
                    <a:pt x="661911" y="2422499"/>
                  </a:lnTo>
                  <a:lnTo>
                    <a:pt x="707288" y="2399296"/>
                  </a:lnTo>
                  <a:lnTo>
                    <a:pt x="750531" y="2373033"/>
                  </a:lnTo>
                  <a:lnTo>
                    <a:pt x="790841" y="2343454"/>
                  </a:lnTo>
                  <a:lnTo>
                    <a:pt x="827417" y="2310320"/>
                  </a:lnTo>
                  <a:lnTo>
                    <a:pt x="859434" y="2273389"/>
                  </a:lnTo>
                  <a:lnTo>
                    <a:pt x="886091" y="2232431"/>
                  </a:lnTo>
                  <a:lnTo>
                    <a:pt x="906602" y="2187181"/>
                  </a:lnTo>
                  <a:lnTo>
                    <a:pt x="920445" y="2134095"/>
                  </a:lnTo>
                  <a:lnTo>
                    <a:pt x="923912" y="2106714"/>
                  </a:lnTo>
                  <a:lnTo>
                    <a:pt x="925068" y="2076437"/>
                  </a:lnTo>
                  <a:close/>
                </a:path>
                <a:path w="1183005" h="3337559">
                  <a:moveTo>
                    <a:pt x="1182636" y="1977377"/>
                  </a:moveTo>
                  <a:lnTo>
                    <a:pt x="1181481" y="1926513"/>
                  </a:lnTo>
                  <a:lnTo>
                    <a:pt x="1178013" y="1875066"/>
                  </a:lnTo>
                  <a:lnTo>
                    <a:pt x="1172235" y="1822450"/>
                  </a:lnTo>
                  <a:lnTo>
                    <a:pt x="1164170" y="1768081"/>
                  </a:lnTo>
                  <a:lnTo>
                    <a:pt x="1150340" y="1696974"/>
                  </a:lnTo>
                  <a:lnTo>
                    <a:pt x="1135024" y="1629105"/>
                  </a:lnTo>
                  <a:lnTo>
                    <a:pt x="1118425" y="1564449"/>
                  </a:lnTo>
                  <a:lnTo>
                    <a:pt x="1100696" y="1502943"/>
                  </a:lnTo>
                  <a:lnTo>
                    <a:pt x="1082027" y="1444510"/>
                  </a:lnTo>
                  <a:lnTo>
                    <a:pt x="1062596" y="1389100"/>
                  </a:lnTo>
                  <a:lnTo>
                    <a:pt x="1042593" y="1336649"/>
                  </a:lnTo>
                  <a:lnTo>
                    <a:pt x="1022184" y="1287094"/>
                  </a:lnTo>
                  <a:lnTo>
                    <a:pt x="1001572" y="1240383"/>
                  </a:lnTo>
                  <a:lnTo>
                    <a:pt x="980909" y="1196454"/>
                  </a:lnTo>
                  <a:lnTo>
                    <a:pt x="960399" y="1155255"/>
                  </a:lnTo>
                  <a:lnTo>
                    <a:pt x="940206" y="1116698"/>
                  </a:lnTo>
                  <a:lnTo>
                    <a:pt x="920508" y="1080757"/>
                  </a:lnTo>
                  <a:lnTo>
                    <a:pt x="901509" y="1047343"/>
                  </a:lnTo>
                  <a:lnTo>
                    <a:pt x="866267" y="987907"/>
                  </a:lnTo>
                  <a:lnTo>
                    <a:pt x="828763" y="927188"/>
                  </a:lnTo>
                  <a:lnTo>
                    <a:pt x="811174" y="897204"/>
                  </a:lnTo>
                  <a:lnTo>
                    <a:pt x="799350" y="871804"/>
                  </a:lnTo>
                  <a:lnTo>
                    <a:pt x="795032" y="851014"/>
                  </a:lnTo>
                  <a:lnTo>
                    <a:pt x="791451" y="837755"/>
                  </a:lnTo>
                  <a:lnTo>
                    <a:pt x="776846" y="793343"/>
                  </a:lnTo>
                  <a:lnTo>
                    <a:pt x="752729" y="729005"/>
                  </a:lnTo>
                  <a:lnTo>
                    <a:pt x="737260" y="690816"/>
                  </a:lnTo>
                  <a:lnTo>
                    <a:pt x="719582" y="649389"/>
                  </a:lnTo>
                  <a:lnTo>
                    <a:pt x="699782" y="605307"/>
                  </a:lnTo>
                  <a:lnTo>
                    <a:pt x="677900" y="559142"/>
                  </a:lnTo>
                  <a:lnTo>
                    <a:pt x="654024" y="511505"/>
                  </a:lnTo>
                  <a:lnTo>
                    <a:pt x="628180" y="462940"/>
                  </a:lnTo>
                  <a:lnTo>
                    <a:pt x="600468" y="414058"/>
                  </a:lnTo>
                  <a:lnTo>
                    <a:pt x="570915" y="365429"/>
                  </a:lnTo>
                  <a:lnTo>
                    <a:pt x="539597" y="317652"/>
                  </a:lnTo>
                  <a:lnTo>
                    <a:pt x="506577" y="271284"/>
                  </a:lnTo>
                  <a:lnTo>
                    <a:pt x="471919" y="226910"/>
                  </a:lnTo>
                  <a:lnTo>
                    <a:pt x="435673" y="185140"/>
                  </a:lnTo>
                  <a:lnTo>
                    <a:pt x="397916" y="146519"/>
                  </a:lnTo>
                  <a:lnTo>
                    <a:pt x="358698" y="111658"/>
                  </a:lnTo>
                  <a:lnTo>
                    <a:pt x="318084" y="81127"/>
                  </a:lnTo>
                  <a:lnTo>
                    <a:pt x="276136" y="55511"/>
                  </a:lnTo>
                  <a:lnTo>
                    <a:pt x="232918" y="35382"/>
                  </a:lnTo>
                  <a:lnTo>
                    <a:pt x="188480" y="21348"/>
                  </a:lnTo>
                  <a:lnTo>
                    <a:pt x="142900" y="13957"/>
                  </a:lnTo>
                  <a:lnTo>
                    <a:pt x="78625" y="8623"/>
                  </a:lnTo>
                  <a:lnTo>
                    <a:pt x="15290" y="1930"/>
                  </a:lnTo>
                  <a:lnTo>
                    <a:pt x="0" y="0"/>
                  </a:lnTo>
                  <a:lnTo>
                    <a:pt x="0" y="50355"/>
                  </a:lnTo>
                  <a:lnTo>
                    <a:pt x="36309" y="54610"/>
                  </a:lnTo>
                  <a:lnTo>
                    <a:pt x="85344" y="59524"/>
                  </a:lnTo>
                  <a:lnTo>
                    <a:pt x="130594" y="63233"/>
                  </a:lnTo>
                  <a:lnTo>
                    <a:pt x="172250" y="70421"/>
                  </a:lnTo>
                  <a:lnTo>
                    <a:pt x="213271" y="84785"/>
                  </a:lnTo>
                  <a:lnTo>
                    <a:pt x="253530" y="105664"/>
                  </a:lnTo>
                  <a:lnTo>
                    <a:pt x="292925" y="132397"/>
                  </a:lnTo>
                  <a:lnTo>
                    <a:pt x="331343" y="164312"/>
                  </a:lnTo>
                  <a:lnTo>
                    <a:pt x="368668" y="200748"/>
                  </a:lnTo>
                  <a:lnTo>
                    <a:pt x="404799" y="241007"/>
                  </a:lnTo>
                  <a:lnTo>
                    <a:pt x="439610" y="284454"/>
                  </a:lnTo>
                  <a:lnTo>
                    <a:pt x="473011" y="330403"/>
                  </a:lnTo>
                  <a:lnTo>
                    <a:pt x="504875" y="378180"/>
                  </a:lnTo>
                  <a:lnTo>
                    <a:pt x="535101" y="427126"/>
                  </a:lnTo>
                  <a:lnTo>
                    <a:pt x="563562" y="476567"/>
                  </a:lnTo>
                  <a:lnTo>
                    <a:pt x="590169" y="525830"/>
                  </a:lnTo>
                  <a:lnTo>
                    <a:pt x="614794" y="574255"/>
                  </a:lnTo>
                  <a:lnTo>
                    <a:pt x="637336" y="621169"/>
                  </a:lnTo>
                  <a:lnTo>
                    <a:pt x="657669" y="665911"/>
                  </a:lnTo>
                  <a:lnTo>
                    <a:pt x="675703" y="707783"/>
                  </a:lnTo>
                  <a:lnTo>
                    <a:pt x="691311" y="746150"/>
                  </a:lnTo>
                  <a:lnTo>
                    <a:pt x="714832" y="809637"/>
                  </a:lnTo>
                  <a:lnTo>
                    <a:pt x="727354" y="851014"/>
                  </a:lnTo>
                  <a:lnTo>
                    <a:pt x="735330" y="875525"/>
                  </a:lnTo>
                  <a:lnTo>
                    <a:pt x="749655" y="904087"/>
                  </a:lnTo>
                  <a:lnTo>
                    <a:pt x="769747" y="938441"/>
                  </a:lnTo>
                  <a:lnTo>
                    <a:pt x="810831" y="1006386"/>
                  </a:lnTo>
                  <a:lnTo>
                    <a:pt x="827760" y="1034707"/>
                  </a:lnTo>
                  <a:lnTo>
                    <a:pt x="864285" y="1098270"/>
                  </a:lnTo>
                  <a:lnTo>
                    <a:pt x="883551" y="1133640"/>
                  </a:lnTo>
                  <a:lnTo>
                    <a:pt x="903262" y="1171473"/>
                  </a:lnTo>
                  <a:lnTo>
                    <a:pt x="923277" y="1211846"/>
                  </a:lnTo>
                  <a:lnTo>
                    <a:pt x="943394" y="1254810"/>
                  </a:lnTo>
                  <a:lnTo>
                    <a:pt x="963472" y="1300429"/>
                  </a:lnTo>
                  <a:lnTo>
                    <a:pt x="983348" y="1348752"/>
                  </a:lnTo>
                  <a:lnTo>
                    <a:pt x="1002830" y="1399857"/>
                  </a:lnTo>
                  <a:lnTo>
                    <a:pt x="1021791" y="1453794"/>
                  </a:lnTo>
                  <a:lnTo>
                    <a:pt x="1040028" y="1510626"/>
                  </a:lnTo>
                  <a:lnTo>
                    <a:pt x="1057402" y="1570405"/>
                  </a:lnTo>
                  <a:lnTo>
                    <a:pt x="1073746" y="1633207"/>
                  </a:lnTo>
                  <a:lnTo>
                    <a:pt x="1088872" y="1699082"/>
                  </a:lnTo>
                  <a:lnTo>
                    <a:pt x="1102652" y="1768081"/>
                  </a:lnTo>
                  <a:lnTo>
                    <a:pt x="1112494" y="1828901"/>
                  </a:lnTo>
                  <a:lnTo>
                    <a:pt x="1118895" y="1888197"/>
                  </a:lnTo>
                  <a:lnTo>
                    <a:pt x="1121994" y="1945944"/>
                  </a:lnTo>
                  <a:lnTo>
                    <a:pt x="1121943" y="2002104"/>
                  </a:lnTo>
                  <a:lnTo>
                    <a:pt x="1118895" y="2056625"/>
                  </a:lnTo>
                  <a:lnTo>
                    <a:pt x="1112989" y="2109470"/>
                  </a:lnTo>
                  <a:lnTo>
                    <a:pt x="1104379" y="2160587"/>
                  </a:lnTo>
                  <a:lnTo>
                    <a:pt x="1093177" y="2210066"/>
                  </a:lnTo>
                  <a:lnTo>
                    <a:pt x="1079627" y="2257526"/>
                  </a:lnTo>
                  <a:lnTo>
                    <a:pt x="1063790" y="2303259"/>
                  </a:lnTo>
                  <a:lnTo>
                    <a:pt x="1045832" y="2347112"/>
                  </a:lnTo>
                  <a:lnTo>
                    <a:pt x="1025918" y="2389035"/>
                  </a:lnTo>
                  <a:lnTo>
                    <a:pt x="1004176" y="2428989"/>
                  </a:lnTo>
                  <a:lnTo>
                    <a:pt x="980770" y="2466949"/>
                  </a:lnTo>
                  <a:lnTo>
                    <a:pt x="955840" y="2502852"/>
                  </a:lnTo>
                  <a:lnTo>
                    <a:pt x="929538" y="2536672"/>
                  </a:lnTo>
                  <a:lnTo>
                    <a:pt x="902017" y="2568359"/>
                  </a:lnTo>
                  <a:lnTo>
                    <a:pt x="873417" y="2597874"/>
                  </a:lnTo>
                  <a:lnTo>
                    <a:pt x="843889" y="2625179"/>
                  </a:lnTo>
                  <a:lnTo>
                    <a:pt x="813574" y="2650236"/>
                  </a:lnTo>
                  <a:lnTo>
                    <a:pt x="782637" y="2672994"/>
                  </a:lnTo>
                  <a:lnTo>
                    <a:pt x="719442" y="2711475"/>
                  </a:lnTo>
                  <a:lnTo>
                    <a:pt x="655510" y="2740266"/>
                  </a:lnTo>
                  <a:lnTo>
                    <a:pt x="543814" y="2771610"/>
                  </a:lnTo>
                  <a:lnTo>
                    <a:pt x="496430" y="2787700"/>
                  </a:lnTo>
                  <a:lnTo>
                    <a:pt x="449948" y="2807093"/>
                  </a:lnTo>
                  <a:lnTo>
                    <a:pt x="404482" y="2829572"/>
                  </a:lnTo>
                  <a:lnTo>
                    <a:pt x="360121" y="2854883"/>
                  </a:lnTo>
                  <a:lnTo>
                    <a:pt x="316953" y="2882798"/>
                  </a:lnTo>
                  <a:lnTo>
                    <a:pt x="275094" y="2913075"/>
                  </a:lnTo>
                  <a:lnTo>
                    <a:pt x="234619" y="2945473"/>
                  </a:lnTo>
                  <a:lnTo>
                    <a:pt x="195630" y="2979763"/>
                  </a:lnTo>
                  <a:lnTo>
                    <a:pt x="158242" y="3015704"/>
                  </a:lnTo>
                  <a:lnTo>
                    <a:pt x="122529" y="3053067"/>
                  </a:lnTo>
                  <a:lnTo>
                    <a:pt x="88595" y="3091611"/>
                  </a:lnTo>
                  <a:lnTo>
                    <a:pt x="56540" y="3131096"/>
                  </a:lnTo>
                  <a:lnTo>
                    <a:pt x="26466" y="3171279"/>
                  </a:lnTo>
                  <a:lnTo>
                    <a:pt x="0" y="3209709"/>
                  </a:lnTo>
                  <a:lnTo>
                    <a:pt x="0" y="3337191"/>
                  </a:lnTo>
                  <a:lnTo>
                    <a:pt x="6273" y="3325812"/>
                  </a:lnTo>
                  <a:lnTo>
                    <a:pt x="30670" y="3285439"/>
                  </a:lnTo>
                  <a:lnTo>
                    <a:pt x="57277" y="3244977"/>
                  </a:lnTo>
                  <a:lnTo>
                    <a:pt x="85979" y="3204730"/>
                  </a:lnTo>
                  <a:lnTo>
                    <a:pt x="116687" y="3164954"/>
                  </a:lnTo>
                  <a:lnTo>
                    <a:pt x="149288" y="3125952"/>
                  </a:lnTo>
                  <a:lnTo>
                    <a:pt x="183692" y="3087979"/>
                  </a:lnTo>
                  <a:lnTo>
                    <a:pt x="219798" y="3051327"/>
                  </a:lnTo>
                  <a:lnTo>
                    <a:pt x="257492" y="3016275"/>
                  </a:lnTo>
                  <a:lnTo>
                    <a:pt x="296672" y="2983090"/>
                  </a:lnTo>
                  <a:lnTo>
                    <a:pt x="337261" y="2952077"/>
                  </a:lnTo>
                  <a:lnTo>
                    <a:pt x="379133" y="2923476"/>
                  </a:lnTo>
                  <a:lnTo>
                    <a:pt x="422186" y="2897594"/>
                  </a:lnTo>
                  <a:lnTo>
                    <a:pt x="466344" y="2874708"/>
                  </a:lnTo>
                  <a:lnTo>
                    <a:pt x="511479" y="2855087"/>
                  </a:lnTo>
                  <a:lnTo>
                    <a:pt x="557504" y="2839008"/>
                  </a:lnTo>
                  <a:lnTo>
                    <a:pt x="604316" y="2826753"/>
                  </a:lnTo>
                  <a:lnTo>
                    <a:pt x="639064" y="2818028"/>
                  </a:lnTo>
                  <a:lnTo>
                    <a:pt x="674204" y="2806357"/>
                  </a:lnTo>
                  <a:lnTo>
                    <a:pt x="709536" y="2791790"/>
                  </a:lnTo>
                  <a:lnTo>
                    <a:pt x="744893" y="2774378"/>
                  </a:lnTo>
                  <a:lnTo>
                    <a:pt x="780084" y="2754198"/>
                  </a:lnTo>
                  <a:lnTo>
                    <a:pt x="814946" y="2731287"/>
                  </a:lnTo>
                  <a:lnTo>
                    <a:pt x="849299" y="2705697"/>
                  </a:lnTo>
                  <a:lnTo>
                    <a:pt x="882942" y="2677490"/>
                  </a:lnTo>
                  <a:lnTo>
                    <a:pt x="915720" y="2646730"/>
                  </a:lnTo>
                  <a:lnTo>
                    <a:pt x="947445" y="2613444"/>
                  </a:lnTo>
                  <a:lnTo>
                    <a:pt x="977938" y="2577719"/>
                  </a:lnTo>
                  <a:lnTo>
                    <a:pt x="1007021" y="2539581"/>
                  </a:lnTo>
                  <a:lnTo>
                    <a:pt x="1034516" y="2499106"/>
                  </a:lnTo>
                  <a:lnTo>
                    <a:pt x="1060246" y="2456345"/>
                  </a:lnTo>
                  <a:lnTo>
                    <a:pt x="1084021" y="2411336"/>
                  </a:lnTo>
                  <a:lnTo>
                    <a:pt x="1105674" y="2364155"/>
                  </a:lnTo>
                  <a:lnTo>
                    <a:pt x="1125016" y="2314841"/>
                  </a:lnTo>
                  <a:lnTo>
                    <a:pt x="1141869" y="2263470"/>
                  </a:lnTo>
                  <a:lnTo>
                    <a:pt x="1156093" y="2209965"/>
                  </a:lnTo>
                  <a:lnTo>
                    <a:pt x="1167422" y="2154707"/>
                  </a:lnTo>
                  <a:lnTo>
                    <a:pt x="1175753" y="2097430"/>
                  </a:lnTo>
                  <a:lnTo>
                    <a:pt x="1180884" y="2038311"/>
                  </a:lnTo>
                  <a:lnTo>
                    <a:pt x="1182636" y="1977377"/>
                  </a:lnTo>
                  <a:close/>
                </a:path>
              </a:pathLst>
            </a:custGeom>
            <a:solidFill>
              <a:srgbClr val="EB73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38328" y="0"/>
              <a:ext cx="1823085" cy="10692765"/>
            </a:xfrm>
            <a:custGeom>
              <a:avLst/>
              <a:gdLst/>
              <a:ahLst/>
              <a:cxnLst/>
              <a:rect l="l" t="t" r="r" b="b"/>
              <a:pathLst>
                <a:path w="1823085" h="10692765">
                  <a:moveTo>
                    <a:pt x="0" y="10692383"/>
                  </a:moveTo>
                  <a:lnTo>
                    <a:pt x="1822704" y="10692383"/>
                  </a:lnTo>
                  <a:lnTo>
                    <a:pt x="1822704" y="0"/>
                  </a:lnTo>
                  <a:lnTo>
                    <a:pt x="0" y="0"/>
                  </a:lnTo>
                  <a:lnTo>
                    <a:pt x="0" y="106923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4256" y="5846063"/>
              <a:ext cx="2638044" cy="2638044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746251" y="1186941"/>
            <a:ext cx="2941955" cy="95631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 algn="just">
              <a:lnSpc>
                <a:spcPct val="91000"/>
              </a:lnSpc>
              <a:spcBef>
                <a:spcPts val="220"/>
              </a:spcBef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Os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trabalhadores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BIOKOFINAKI são membros 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da 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Empresa de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Inclusão Social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"ARGO" ,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colaborando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com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mais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4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entidades,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1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hospital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público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3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organizações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sociedade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civil.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O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lucro</a:t>
            </a:r>
            <a:r>
              <a:rPr sz="1100" spc="2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é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partilhado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entre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os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membros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empresa,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ajudando-os</a:t>
            </a:r>
            <a:r>
              <a:rPr sz="1100" spc="-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sustentarem-se</a:t>
            </a:r>
            <a:r>
              <a:rPr sz="1100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financeiramente.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46251" y="2254122"/>
            <a:ext cx="294195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projeto</a:t>
            </a:r>
            <a:r>
              <a:rPr sz="1100" spc="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BIOKOFINAKI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tem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um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objetivo</a:t>
            </a:r>
            <a:r>
              <a:rPr sz="1100" spc="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duplo.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Por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12494" y="2406522"/>
            <a:ext cx="2275840" cy="4984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69850" algn="just">
              <a:lnSpc>
                <a:spcPts val="1200"/>
              </a:lnSpc>
              <a:spcBef>
                <a:spcPts val="240"/>
              </a:spcBef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fornecer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à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comunidade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produtos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saudáveis</a:t>
            </a:r>
            <a:r>
              <a:rPr sz="1100" spc="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2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   livres   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spc="360" dirty="0">
                <a:solidFill>
                  <a:srgbClr val="404040"/>
                </a:solidFill>
                <a:latin typeface="Calibri"/>
                <a:cs typeface="Calibri"/>
              </a:rPr>
              <a:t> 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químicos,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de</a:t>
            </a:r>
            <a:r>
              <a:rPr sz="1100" spc="229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forma</a:t>
            </a:r>
            <a:r>
              <a:rPr sz="1100" spc="229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sustentável</a:t>
            </a:r>
            <a:r>
              <a:rPr sz="1100" spc="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e,</a:t>
            </a:r>
            <a:r>
              <a:rPr sz="1100" spc="2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por</a:t>
            </a:r>
            <a:r>
              <a:rPr sz="1100" spc="229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outro,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46251" y="2406522"/>
            <a:ext cx="627380" cy="6508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240"/>
              </a:spcBef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um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lado, </a:t>
            </a:r>
            <a:r>
              <a:rPr sz="1100" spc="-2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b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i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l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ó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g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ic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s,  cultivados </a:t>
            </a:r>
            <a:r>
              <a:rPr sz="1100" spc="-2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oferecer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407922" y="2863722"/>
            <a:ext cx="228028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84175" algn="l"/>
                <a:tab pos="948690" algn="l"/>
                <a:tab pos="1772920" algn="l"/>
                <a:tab pos="2092960" algn="l"/>
              </a:tabLst>
            </a:pP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s	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g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r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u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p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s	v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u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l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er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á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veis	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	ex-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46251" y="3016122"/>
            <a:ext cx="294132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80795" algn="l"/>
                <a:tab pos="1525905" algn="l"/>
                <a:tab pos="2481580" algn="l"/>
                <a:tab pos="2803525" algn="l"/>
              </a:tabLst>
            </a:pP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t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x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ic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p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en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n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tes	a	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p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r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tu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n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i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	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	se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46251" y="3168522"/>
            <a:ext cx="294132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recuperarem</a:t>
            </a:r>
            <a:r>
              <a:rPr sz="1100" spc="3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emocional</a:t>
            </a:r>
            <a:r>
              <a:rPr sz="1100" spc="29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29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fisicamente,</a:t>
            </a:r>
            <a:r>
              <a:rPr sz="1100" spc="28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enquanto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46251" y="3320922"/>
            <a:ext cx="2942590" cy="3460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1200"/>
              </a:lnSpc>
              <a:spcBef>
                <a:spcPts val="240"/>
              </a:spcBef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ganham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um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rendimento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decente</a:t>
            </a:r>
            <a:r>
              <a:rPr sz="1100" spc="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melhoram</a:t>
            </a:r>
            <a:r>
              <a:rPr sz="1100" spc="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sua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situação</a:t>
            </a:r>
            <a:r>
              <a:rPr sz="1100" spc="-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financeira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precária.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46251" y="3778376"/>
            <a:ext cx="14535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Partilha</a:t>
            </a:r>
            <a:r>
              <a:rPr sz="1100" b="1" spc="-1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EB7339"/>
                </a:solidFill>
                <a:latin typeface="Calibri"/>
                <a:cs typeface="Calibri"/>
              </a:rPr>
              <a:t>e</a:t>
            </a:r>
            <a:r>
              <a:rPr sz="1100" b="1" spc="-1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Aprendizagem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46251" y="4083176"/>
            <a:ext cx="2941955" cy="21748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240"/>
              </a:spcBef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Stelios Giuseppas,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Chefe da empresa de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inclusão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social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ARGO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que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dirige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o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projeto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BIOKOFINAKI,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declarou: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950">
              <a:latin typeface="Calibri"/>
              <a:cs typeface="Calibri"/>
            </a:endParaRPr>
          </a:p>
          <a:p>
            <a:pPr marL="17145" marR="13970" indent="-635" algn="ctr">
              <a:lnSpc>
                <a:spcPts val="1200"/>
              </a:lnSpc>
              <a:spcBef>
                <a:spcPts val="5"/>
              </a:spcBef>
            </a:pPr>
            <a:r>
              <a:rPr sz="1100" b="1" i="1" spc="-5" dirty="0">
                <a:solidFill>
                  <a:srgbClr val="355092"/>
                </a:solidFill>
                <a:latin typeface="Calibri"/>
                <a:cs typeface="Calibri"/>
              </a:rPr>
              <a:t>“O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projeto baseia-se na </a:t>
            </a:r>
            <a:r>
              <a:rPr sz="1100" b="1" i="1" spc="-5" dirty="0">
                <a:solidFill>
                  <a:srgbClr val="355092"/>
                </a:solidFill>
                <a:latin typeface="Calibri"/>
                <a:cs typeface="Calibri"/>
              </a:rPr>
              <a:t>frescura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dos </a:t>
            </a:r>
            <a:r>
              <a:rPr sz="1100" b="1" i="1" spc="-5" dirty="0">
                <a:solidFill>
                  <a:srgbClr val="355092"/>
                </a:solidFill>
                <a:latin typeface="Calibri"/>
                <a:cs typeface="Calibri"/>
              </a:rPr>
              <a:t>produtos,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ou </a:t>
            </a:r>
            <a:r>
              <a:rPr sz="1100" b="1" i="1" spc="5" dirty="0">
                <a:solidFill>
                  <a:srgbClr val="355092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seja, trata-se de </a:t>
            </a:r>
            <a:r>
              <a:rPr sz="1100" b="1" i="1" spc="-5" dirty="0">
                <a:solidFill>
                  <a:srgbClr val="355092"/>
                </a:solidFill>
                <a:latin typeface="Calibri"/>
                <a:cs typeface="Calibri"/>
              </a:rPr>
              <a:t>qualidade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e não </a:t>
            </a:r>
            <a:r>
              <a:rPr sz="1100" b="1" i="1" spc="-5" dirty="0">
                <a:solidFill>
                  <a:srgbClr val="355092"/>
                </a:solidFill>
                <a:latin typeface="Calibri"/>
                <a:cs typeface="Calibri"/>
              </a:rPr>
              <a:t>quantidade. Se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 </a:t>
            </a:r>
            <a:r>
              <a:rPr sz="1100" b="1" i="1" spc="5" dirty="0">
                <a:solidFill>
                  <a:srgbClr val="355092"/>
                </a:solidFill>
                <a:latin typeface="Calibri"/>
                <a:cs typeface="Calibri"/>
              </a:rPr>
              <a:t>um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cliente quiser </a:t>
            </a:r>
            <a:r>
              <a:rPr sz="1100" b="1" i="1" spc="5" dirty="0">
                <a:solidFill>
                  <a:srgbClr val="355092"/>
                </a:solidFill>
                <a:latin typeface="Calibri"/>
                <a:cs typeface="Calibri"/>
              </a:rPr>
              <a:t>um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tipo de </a:t>
            </a:r>
            <a:r>
              <a:rPr sz="1100" b="1" i="1" spc="-5" dirty="0">
                <a:solidFill>
                  <a:srgbClr val="355092"/>
                </a:solidFill>
                <a:latin typeface="Calibri"/>
                <a:cs typeface="Calibri"/>
              </a:rPr>
              <a:t>vegetal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que </a:t>
            </a:r>
            <a:r>
              <a:rPr sz="1100" b="1" i="1" spc="-5" dirty="0">
                <a:solidFill>
                  <a:srgbClr val="355092"/>
                </a:solidFill>
                <a:latin typeface="Calibri"/>
                <a:cs typeface="Calibri"/>
              </a:rPr>
              <a:t>esteja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 </a:t>
            </a:r>
            <a:r>
              <a:rPr sz="1100" b="1" i="1" spc="-5" dirty="0">
                <a:solidFill>
                  <a:srgbClr val="355092"/>
                </a:solidFill>
                <a:latin typeface="Calibri"/>
                <a:cs typeface="Calibri"/>
              </a:rPr>
              <a:t>fora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de época ou que seja difícil de cultivar </a:t>
            </a:r>
            <a:r>
              <a:rPr sz="1100" b="1" i="1" spc="5" dirty="0">
                <a:solidFill>
                  <a:srgbClr val="355092"/>
                </a:solidFill>
                <a:latin typeface="Calibri"/>
                <a:cs typeface="Calibri"/>
              </a:rPr>
              <a:t> </a:t>
            </a:r>
            <a:r>
              <a:rPr sz="1100" b="1" i="1" spc="-5" dirty="0">
                <a:solidFill>
                  <a:srgbClr val="355092"/>
                </a:solidFill>
                <a:latin typeface="Calibri"/>
                <a:cs typeface="Calibri"/>
              </a:rPr>
              <a:t>biologicamente,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dizemos simplesmente ‘não’. O </a:t>
            </a:r>
            <a:r>
              <a:rPr sz="1100" b="1" i="1" spc="5" dirty="0">
                <a:solidFill>
                  <a:srgbClr val="355092"/>
                </a:solidFill>
                <a:latin typeface="Calibri"/>
                <a:cs typeface="Calibri"/>
              </a:rPr>
              <a:t> </a:t>
            </a:r>
            <a:r>
              <a:rPr sz="1100" b="1" i="1" spc="-5" dirty="0">
                <a:solidFill>
                  <a:srgbClr val="355092"/>
                </a:solidFill>
                <a:latin typeface="Calibri"/>
                <a:cs typeface="Calibri"/>
              </a:rPr>
              <a:t>principal</a:t>
            </a:r>
            <a:r>
              <a:rPr sz="1100" b="1" i="1" spc="-35" dirty="0">
                <a:solidFill>
                  <a:srgbClr val="355092"/>
                </a:solidFill>
                <a:latin typeface="Calibri"/>
                <a:cs typeface="Calibri"/>
              </a:rPr>
              <a:t> </a:t>
            </a:r>
            <a:r>
              <a:rPr sz="1100" b="1" i="1" spc="-5" dirty="0">
                <a:solidFill>
                  <a:srgbClr val="355092"/>
                </a:solidFill>
                <a:latin typeface="Calibri"/>
                <a:cs typeface="Calibri"/>
              </a:rPr>
              <a:t>objetivo</a:t>
            </a:r>
            <a:r>
              <a:rPr sz="1100" b="1" i="1" spc="-40" dirty="0">
                <a:solidFill>
                  <a:srgbClr val="355092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do</a:t>
            </a:r>
            <a:r>
              <a:rPr sz="1100" b="1" i="1" spc="-15" dirty="0">
                <a:solidFill>
                  <a:srgbClr val="355092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projeto</a:t>
            </a:r>
            <a:r>
              <a:rPr sz="1100" b="1" i="1" spc="-40" dirty="0">
                <a:solidFill>
                  <a:srgbClr val="355092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é</a:t>
            </a:r>
            <a:r>
              <a:rPr sz="1100" b="1" i="1" spc="-15" dirty="0">
                <a:solidFill>
                  <a:srgbClr val="355092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ajudar</a:t>
            </a:r>
            <a:r>
              <a:rPr sz="1100" b="1" i="1" spc="-40" dirty="0">
                <a:solidFill>
                  <a:srgbClr val="355092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as</a:t>
            </a:r>
            <a:r>
              <a:rPr sz="1100" b="1" i="1" spc="-15" dirty="0">
                <a:solidFill>
                  <a:srgbClr val="355092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pessoas</a:t>
            </a:r>
            <a:r>
              <a:rPr sz="1100" b="1" i="1" spc="-25" dirty="0">
                <a:solidFill>
                  <a:srgbClr val="355092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a </a:t>
            </a:r>
            <a:r>
              <a:rPr sz="1100" b="1" i="1" spc="-235" dirty="0">
                <a:solidFill>
                  <a:srgbClr val="355092"/>
                </a:solidFill>
                <a:latin typeface="Calibri"/>
                <a:cs typeface="Calibri"/>
              </a:rPr>
              <a:t> </a:t>
            </a:r>
            <a:r>
              <a:rPr sz="1100" b="1" i="1" spc="-5" dirty="0">
                <a:solidFill>
                  <a:srgbClr val="355092"/>
                </a:solidFill>
                <a:latin typeface="Calibri"/>
                <a:cs typeface="Calibri"/>
              </a:rPr>
              <a:t>superarem-se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a </a:t>
            </a:r>
            <a:r>
              <a:rPr sz="1100" b="1" i="1" spc="-5" dirty="0">
                <a:solidFill>
                  <a:srgbClr val="355092"/>
                </a:solidFill>
                <a:latin typeface="Calibri"/>
                <a:cs typeface="Calibri"/>
              </a:rPr>
              <a:t>si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próprias e a </a:t>
            </a:r>
            <a:r>
              <a:rPr sz="1100" b="1" i="1" spc="-5" dirty="0">
                <a:solidFill>
                  <a:srgbClr val="355092"/>
                </a:solidFill>
                <a:latin typeface="Calibri"/>
                <a:cs typeface="Calibri"/>
              </a:rPr>
              <a:t>reinventarem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os </a:t>
            </a:r>
            <a:r>
              <a:rPr sz="1100" b="1" i="1" spc="5" dirty="0">
                <a:solidFill>
                  <a:srgbClr val="355092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seus</a:t>
            </a:r>
            <a:r>
              <a:rPr sz="1100" b="1" i="1" spc="-15" dirty="0">
                <a:solidFill>
                  <a:srgbClr val="355092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sonhos</a:t>
            </a:r>
            <a:r>
              <a:rPr sz="1100" b="1" i="1" spc="-40" dirty="0">
                <a:solidFill>
                  <a:srgbClr val="355092"/>
                </a:solidFill>
                <a:latin typeface="Calibri"/>
                <a:cs typeface="Calibri"/>
              </a:rPr>
              <a:t> </a:t>
            </a:r>
            <a:r>
              <a:rPr sz="1100" b="1" i="1" spc="-5" dirty="0">
                <a:solidFill>
                  <a:srgbClr val="355092"/>
                </a:solidFill>
                <a:latin typeface="Calibri"/>
                <a:cs typeface="Calibri"/>
              </a:rPr>
              <a:t>através</a:t>
            </a:r>
            <a:r>
              <a:rPr sz="1100" b="1" i="1" spc="-25" dirty="0">
                <a:solidFill>
                  <a:srgbClr val="355092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do</a:t>
            </a:r>
            <a:r>
              <a:rPr sz="1100" b="1" i="1" spc="-10" dirty="0">
                <a:solidFill>
                  <a:srgbClr val="355092"/>
                </a:solidFill>
                <a:latin typeface="Calibri"/>
                <a:cs typeface="Calibri"/>
              </a:rPr>
              <a:t> </a:t>
            </a:r>
            <a:r>
              <a:rPr sz="1100" b="1" i="1" spc="-5" dirty="0">
                <a:solidFill>
                  <a:srgbClr val="355092"/>
                </a:solidFill>
                <a:latin typeface="Calibri"/>
                <a:cs typeface="Calibri"/>
              </a:rPr>
              <a:t>emprego</a:t>
            </a:r>
            <a:r>
              <a:rPr sz="1100" b="1" i="1" spc="-40" dirty="0">
                <a:solidFill>
                  <a:srgbClr val="355092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e da</a:t>
            </a:r>
            <a:r>
              <a:rPr sz="1100" b="1" i="1" spc="-30" dirty="0">
                <a:solidFill>
                  <a:srgbClr val="355092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obtenção</a:t>
            </a:r>
            <a:r>
              <a:rPr sz="1100" b="1" i="1" spc="-50" dirty="0">
                <a:solidFill>
                  <a:srgbClr val="355092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de </a:t>
            </a:r>
            <a:r>
              <a:rPr sz="1100" b="1" i="1" spc="-235" dirty="0">
                <a:solidFill>
                  <a:srgbClr val="355092"/>
                </a:solidFill>
                <a:latin typeface="Calibri"/>
                <a:cs typeface="Calibri"/>
              </a:rPr>
              <a:t> </a:t>
            </a:r>
            <a:r>
              <a:rPr sz="1100" b="1" i="1" spc="5" dirty="0">
                <a:solidFill>
                  <a:srgbClr val="355092"/>
                </a:solidFill>
                <a:latin typeface="Calibri"/>
                <a:cs typeface="Calibri"/>
              </a:rPr>
              <a:t>um </a:t>
            </a:r>
            <a:r>
              <a:rPr sz="1100" b="1" i="1" spc="-5" dirty="0">
                <a:solidFill>
                  <a:srgbClr val="355092"/>
                </a:solidFill>
                <a:latin typeface="Calibri"/>
                <a:cs typeface="Calibri"/>
              </a:rPr>
              <a:t>rendimento estável,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que as </a:t>
            </a:r>
            <a:r>
              <a:rPr sz="1100" b="1" i="1" spc="-5" dirty="0">
                <a:solidFill>
                  <a:srgbClr val="355092"/>
                </a:solidFill>
                <a:latin typeface="Calibri"/>
                <a:cs typeface="Calibri"/>
              </a:rPr>
              <a:t>desencoraje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de </a:t>
            </a:r>
            <a:r>
              <a:rPr sz="1100" b="1" i="1" spc="5" dirty="0">
                <a:solidFill>
                  <a:srgbClr val="355092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caírem</a:t>
            </a:r>
            <a:r>
              <a:rPr sz="1100" b="1" i="1" spc="-30" dirty="0">
                <a:solidFill>
                  <a:srgbClr val="355092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de</a:t>
            </a:r>
            <a:r>
              <a:rPr sz="1100" b="1" i="1" spc="-15" dirty="0">
                <a:solidFill>
                  <a:srgbClr val="355092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novo</a:t>
            </a:r>
            <a:r>
              <a:rPr sz="1100" b="1" i="1" spc="-45" dirty="0">
                <a:solidFill>
                  <a:srgbClr val="355092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na</a:t>
            </a:r>
            <a:r>
              <a:rPr sz="1100" b="1" i="1" spc="-20" dirty="0">
                <a:solidFill>
                  <a:srgbClr val="355092"/>
                </a:solidFill>
                <a:latin typeface="Calibri"/>
                <a:cs typeface="Calibri"/>
              </a:rPr>
              <a:t> </a:t>
            </a:r>
            <a:r>
              <a:rPr sz="1100" b="1" i="1" spc="-5" dirty="0">
                <a:solidFill>
                  <a:srgbClr val="355092"/>
                </a:solidFill>
                <a:latin typeface="Calibri"/>
                <a:cs typeface="Calibri"/>
              </a:rPr>
              <a:t>armadilha</a:t>
            </a:r>
            <a:r>
              <a:rPr sz="1100" b="1" i="1" spc="-40" dirty="0">
                <a:solidFill>
                  <a:srgbClr val="355092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do</a:t>
            </a:r>
            <a:r>
              <a:rPr sz="1100" b="1" i="1" spc="-15" dirty="0">
                <a:solidFill>
                  <a:srgbClr val="355092"/>
                </a:solidFill>
                <a:latin typeface="Calibri"/>
                <a:cs typeface="Calibri"/>
              </a:rPr>
              <a:t> </a:t>
            </a:r>
            <a:r>
              <a:rPr sz="1100" b="1" i="1" dirty="0">
                <a:solidFill>
                  <a:srgbClr val="355092"/>
                </a:solidFill>
                <a:latin typeface="Calibri"/>
                <a:cs typeface="Calibri"/>
              </a:rPr>
              <a:t>vício.”.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877436" y="1186941"/>
            <a:ext cx="162052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Transferibilidade</a:t>
            </a:r>
            <a:r>
              <a:rPr sz="1100" b="1" spc="-4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da</a:t>
            </a:r>
            <a:r>
              <a:rPr sz="1100" b="1" spc="-2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EB7339"/>
                </a:solidFill>
                <a:latin typeface="Calibri"/>
                <a:cs typeface="Calibri"/>
              </a:rPr>
              <a:t>Prática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877436" y="1492122"/>
            <a:ext cx="2941955" cy="4984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240"/>
              </a:spcBef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Uma parcela de terra apropriada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para 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agricultura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tamanho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mínimo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que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possa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sustentar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uma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variedade</a:t>
            </a:r>
            <a:r>
              <a:rPr sz="1100" spc="1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spc="1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produtos</a:t>
            </a:r>
            <a:r>
              <a:rPr sz="1100" spc="1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agrícolas</a:t>
            </a:r>
            <a:r>
              <a:rPr sz="1100" spc="1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precisa</a:t>
            </a:r>
            <a:r>
              <a:rPr sz="1100" spc="1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spc="1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ser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877436" y="1949322"/>
            <a:ext cx="294068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86765" algn="l"/>
                <a:tab pos="1086485" algn="l"/>
                <a:tab pos="1518285" algn="l"/>
                <a:tab pos="2249805" algn="l"/>
              </a:tabLst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comprada.	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As	boas	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condições	climatéricas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877436" y="2101722"/>
            <a:ext cx="2940685" cy="4984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240"/>
              </a:spcBef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favorecem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esforço.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É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necessário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empenho de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pessoas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com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aptidões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agrícolas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capacidade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gestão.</a:t>
            </a:r>
            <a:r>
              <a:rPr sz="1100" spc="8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Será</a:t>
            </a:r>
            <a:r>
              <a:rPr sz="1100" spc="9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necessário</a:t>
            </a:r>
            <a:r>
              <a:rPr sz="1100" spc="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um</a:t>
            </a:r>
            <a:r>
              <a:rPr sz="1100" spc="1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capital</a:t>
            </a:r>
            <a:r>
              <a:rPr sz="1100" spc="8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inicial</a:t>
            </a:r>
            <a:r>
              <a:rPr sz="1100" spc="9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877436" y="2558922"/>
            <a:ext cx="2941955" cy="6508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240"/>
              </a:spcBef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financiamento. As pessoas de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um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grupo vulnerável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com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menos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oportunidades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devem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também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estar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interessadas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trabalhar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a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longo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prazo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com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objetivo</a:t>
            </a:r>
            <a:r>
              <a:rPr sz="1100" spc="-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alcançarem</a:t>
            </a:r>
            <a:r>
              <a:rPr sz="1100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bons</a:t>
            </a:r>
            <a:r>
              <a:rPr sz="1100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resultados.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877436" y="3320922"/>
            <a:ext cx="2941320" cy="80391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 algn="just">
              <a:lnSpc>
                <a:spcPct val="90900"/>
              </a:lnSpc>
              <a:spcBef>
                <a:spcPts val="225"/>
              </a:spcBef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disseminação das oportunidades da plataforma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conduz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efeitos secundários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positivos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-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os resíduos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são evitados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reutilizados,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em vez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 incinerados,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depositados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aterros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ou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despejados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na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paisagem..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84961" y="9366910"/>
            <a:ext cx="1927860" cy="4991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Data</a:t>
            </a:r>
            <a:r>
              <a:rPr sz="1100" b="1" spc="-2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de</a:t>
            </a:r>
            <a:r>
              <a:rPr sz="1100" b="1" spc="-1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EB7339"/>
                </a:solidFill>
                <a:latin typeface="Calibri"/>
                <a:cs typeface="Calibri"/>
              </a:rPr>
              <a:t>início</a:t>
            </a:r>
            <a:r>
              <a:rPr sz="1100" b="1" spc="-2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EB7339"/>
                </a:solidFill>
                <a:latin typeface="Calibri"/>
                <a:cs typeface="Calibri"/>
              </a:rPr>
              <a:t>:</a:t>
            </a:r>
            <a:r>
              <a:rPr sz="1100" b="1" spc="-2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6/2018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8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Data</a:t>
            </a:r>
            <a:r>
              <a:rPr sz="1100" b="1" spc="-2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de</a:t>
            </a:r>
            <a:r>
              <a:rPr sz="1100" b="1" spc="-1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EB7339"/>
                </a:solidFill>
                <a:latin typeface="Calibri"/>
                <a:cs typeface="Calibri"/>
              </a:rPr>
              <a:t>fim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: Em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curso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(sem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data)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84961" y="8948419"/>
            <a:ext cx="50831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EB7339"/>
                </a:solidFill>
                <a:latin typeface="Calibri"/>
                <a:cs typeface="Calibri"/>
              </a:rPr>
              <a:t>PERÍODO</a:t>
            </a:r>
            <a:r>
              <a:rPr sz="1800" b="1" spc="-2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DE</a:t>
            </a:r>
            <a:r>
              <a:rPr sz="1800" b="1" spc="-15" dirty="0">
                <a:solidFill>
                  <a:srgbClr val="EB7339"/>
                </a:solidFill>
                <a:latin typeface="Calibri"/>
                <a:cs typeface="Calibri"/>
              </a:rPr>
              <a:t> IMPLEMENTAÇÃO</a:t>
            </a:r>
            <a:r>
              <a:rPr sz="1800" b="1" spc="-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-65" dirty="0">
                <a:solidFill>
                  <a:srgbClr val="EB7339"/>
                </a:solidFill>
                <a:latin typeface="Calibri"/>
                <a:cs typeface="Calibri"/>
              </a:rPr>
              <a:t>(DATA</a:t>
            </a:r>
            <a:r>
              <a:rPr sz="1800" b="1" spc="-1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5" dirty="0">
                <a:solidFill>
                  <a:srgbClr val="EB7339"/>
                </a:solidFill>
                <a:latin typeface="Calibri"/>
                <a:cs typeface="Calibri"/>
              </a:rPr>
              <a:t>DE</a:t>
            </a:r>
            <a:r>
              <a:rPr sz="1800" b="1" spc="-1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INÍCIO/FIM)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30" name="object 3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30396" y="4332731"/>
            <a:ext cx="3177540" cy="3532631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784961" y="385317"/>
            <a:ext cx="43033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EB7339"/>
                </a:solidFill>
                <a:latin typeface="Calibri"/>
                <a:cs typeface="Calibri"/>
              </a:rPr>
              <a:t>INFORMAÇÃO</a:t>
            </a:r>
            <a:r>
              <a:rPr sz="1800" b="1" spc="-1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solidFill>
                  <a:srgbClr val="EB7339"/>
                </a:solidFill>
                <a:latin typeface="Calibri"/>
                <a:cs typeface="Calibri"/>
              </a:rPr>
              <a:t>DETALHADA </a:t>
            </a: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SOBRE</a:t>
            </a:r>
            <a:r>
              <a:rPr sz="1800" b="1" spc="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A</a:t>
            </a:r>
            <a:r>
              <a:rPr sz="1800" b="1" spc="-1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-25" dirty="0">
                <a:solidFill>
                  <a:srgbClr val="EB7339"/>
                </a:solidFill>
                <a:latin typeface="Calibri"/>
                <a:cs typeface="Calibri"/>
              </a:rPr>
              <a:t>PRÁTICA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578358" y="399287"/>
            <a:ext cx="6991984" cy="8521065"/>
            <a:chOff x="578358" y="399287"/>
            <a:chExt cx="6991984" cy="8521065"/>
          </a:xfrm>
        </p:grpSpPr>
        <p:pic>
          <p:nvPicPr>
            <p:cNvPr id="33" name="object 3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26352" y="399287"/>
              <a:ext cx="595883" cy="595884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592074" y="881633"/>
              <a:ext cx="6969125" cy="17780"/>
            </a:xfrm>
            <a:custGeom>
              <a:avLst/>
              <a:gdLst/>
              <a:ahLst/>
              <a:cxnLst/>
              <a:rect l="l" t="t" r="r" b="b"/>
              <a:pathLst>
                <a:path w="6969125" h="17780">
                  <a:moveTo>
                    <a:pt x="0" y="17525"/>
                  </a:moveTo>
                  <a:lnTo>
                    <a:pt x="6968617" y="0"/>
                  </a:lnTo>
                </a:path>
              </a:pathLst>
            </a:custGeom>
            <a:ln w="19050">
              <a:solidFill>
                <a:srgbClr val="354F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578358" y="8786621"/>
              <a:ext cx="5589270" cy="0"/>
            </a:xfrm>
            <a:custGeom>
              <a:avLst/>
              <a:gdLst/>
              <a:ahLst/>
              <a:cxnLst/>
              <a:rect l="l" t="t" r="r" b="b"/>
              <a:pathLst>
                <a:path w="5589270">
                  <a:moveTo>
                    <a:pt x="0" y="0"/>
                  </a:moveTo>
                  <a:lnTo>
                    <a:pt x="5588762" y="0"/>
                  </a:lnTo>
                </a:path>
              </a:pathLst>
            </a:custGeom>
            <a:ln w="19050">
              <a:solidFill>
                <a:srgbClr val="354F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5833872" y="8325611"/>
              <a:ext cx="594360" cy="594360"/>
            </a:xfrm>
            <a:custGeom>
              <a:avLst/>
              <a:gdLst/>
              <a:ahLst/>
              <a:cxnLst/>
              <a:rect l="l" t="t" r="r" b="b"/>
              <a:pathLst>
                <a:path w="594360" h="594359">
                  <a:moveTo>
                    <a:pt x="297179" y="0"/>
                  </a:moveTo>
                  <a:lnTo>
                    <a:pt x="248986" y="3890"/>
                  </a:lnTo>
                  <a:lnTo>
                    <a:pt x="203265" y="15154"/>
                  </a:lnTo>
                  <a:lnTo>
                    <a:pt x="160628" y="33179"/>
                  </a:lnTo>
                  <a:lnTo>
                    <a:pt x="121688" y="57351"/>
                  </a:lnTo>
                  <a:lnTo>
                    <a:pt x="87058" y="87058"/>
                  </a:lnTo>
                  <a:lnTo>
                    <a:pt x="57351" y="121688"/>
                  </a:lnTo>
                  <a:lnTo>
                    <a:pt x="33179" y="160628"/>
                  </a:lnTo>
                  <a:lnTo>
                    <a:pt x="15154" y="203265"/>
                  </a:lnTo>
                  <a:lnTo>
                    <a:pt x="3890" y="248986"/>
                  </a:lnTo>
                  <a:lnTo>
                    <a:pt x="0" y="297180"/>
                  </a:lnTo>
                  <a:lnTo>
                    <a:pt x="3890" y="345373"/>
                  </a:lnTo>
                  <a:lnTo>
                    <a:pt x="15154" y="391094"/>
                  </a:lnTo>
                  <a:lnTo>
                    <a:pt x="33179" y="433731"/>
                  </a:lnTo>
                  <a:lnTo>
                    <a:pt x="57351" y="472671"/>
                  </a:lnTo>
                  <a:lnTo>
                    <a:pt x="87058" y="507301"/>
                  </a:lnTo>
                  <a:lnTo>
                    <a:pt x="121688" y="537008"/>
                  </a:lnTo>
                  <a:lnTo>
                    <a:pt x="160628" y="561180"/>
                  </a:lnTo>
                  <a:lnTo>
                    <a:pt x="203265" y="579205"/>
                  </a:lnTo>
                  <a:lnTo>
                    <a:pt x="248986" y="590469"/>
                  </a:lnTo>
                  <a:lnTo>
                    <a:pt x="297179" y="594360"/>
                  </a:lnTo>
                  <a:lnTo>
                    <a:pt x="345373" y="590469"/>
                  </a:lnTo>
                  <a:lnTo>
                    <a:pt x="391094" y="579205"/>
                  </a:lnTo>
                  <a:lnTo>
                    <a:pt x="433731" y="561180"/>
                  </a:lnTo>
                  <a:lnTo>
                    <a:pt x="472671" y="537008"/>
                  </a:lnTo>
                  <a:lnTo>
                    <a:pt x="507301" y="507301"/>
                  </a:lnTo>
                  <a:lnTo>
                    <a:pt x="537008" y="472671"/>
                  </a:lnTo>
                  <a:lnTo>
                    <a:pt x="561180" y="433731"/>
                  </a:lnTo>
                  <a:lnTo>
                    <a:pt x="579205" y="391094"/>
                  </a:lnTo>
                  <a:lnTo>
                    <a:pt x="590469" y="345373"/>
                  </a:lnTo>
                  <a:lnTo>
                    <a:pt x="594360" y="297180"/>
                  </a:lnTo>
                  <a:lnTo>
                    <a:pt x="590469" y="248986"/>
                  </a:lnTo>
                  <a:lnTo>
                    <a:pt x="579205" y="203265"/>
                  </a:lnTo>
                  <a:lnTo>
                    <a:pt x="561180" y="160628"/>
                  </a:lnTo>
                  <a:lnTo>
                    <a:pt x="537008" y="121688"/>
                  </a:lnTo>
                  <a:lnTo>
                    <a:pt x="507301" y="87058"/>
                  </a:lnTo>
                  <a:lnTo>
                    <a:pt x="472671" y="57351"/>
                  </a:lnTo>
                  <a:lnTo>
                    <a:pt x="433731" y="33179"/>
                  </a:lnTo>
                  <a:lnTo>
                    <a:pt x="391094" y="15154"/>
                  </a:lnTo>
                  <a:lnTo>
                    <a:pt x="345373" y="3890"/>
                  </a:lnTo>
                  <a:lnTo>
                    <a:pt x="297179" y="0"/>
                  </a:lnTo>
                  <a:close/>
                </a:path>
              </a:pathLst>
            </a:custGeom>
            <a:solidFill>
              <a:srgbClr val="354F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978661" y="8487282"/>
              <a:ext cx="315595" cy="301625"/>
            </a:xfrm>
            <a:custGeom>
              <a:avLst/>
              <a:gdLst/>
              <a:ahLst/>
              <a:cxnLst/>
              <a:rect l="l" t="t" r="r" b="b"/>
              <a:pathLst>
                <a:path w="315595" h="301625">
                  <a:moveTo>
                    <a:pt x="155644" y="0"/>
                  </a:moveTo>
                  <a:lnTo>
                    <a:pt x="95240" y="10287"/>
                  </a:lnTo>
                  <a:lnTo>
                    <a:pt x="55239" y="33166"/>
                  </a:lnTo>
                  <a:lnTo>
                    <a:pt x="25465" y="65306"/>
                  </a:lnTo>
                  <a:lnTo>
                    <a:pt x="6769" y="103965"/>
                  </a:lnTo>
                  <a:lnTo>
                    <a:pt x="0" y="146402"/>
                  </a:lnTo>
                  <a:lnTo>
                    <a:pt x="6008" y="189877"/>
                  </a:lnTo>
                  <a:lnTo>
                    <a:pt x="25644" y="231648"/>
                  </a:lnTo>
                  <a:lnTo>
                    <a:pt x="53838" y="262636"/>
                  </a:lnTo>
                  <a:lnTo>
                    <a:pt x="62093" y="252856"/>
                  </a:lnTo>
                  <a:lnTo>
                    <a:pt x="49193" y="240579"/>
                  </a:lnTo>
                  <a:lnTo>
                    <a:pt x="38138" y="227123"/>
                  </a:lnTo>
                  <a:lnTo>
                    <a:pt x="28964" y="212405"/>
                  </a:lnTo>
                  <a:lnTo>
                    <a:pt x="21707" y="196342"/>
                  </a:lnTo>
                  <a:lnTo>
                    <a:pt x="41519" y="186436"/>
                  </a:lnTo>
                  <a:lnTo>
                    <a:pt x="35804" y="175006"/>
                  </a:lnTo>
                  <a:lnTo>
                    <a:pt x="17770" y="183895"/>
                  </a:lnTo>
                  <a:lnTo>
                    <a:pt x="15450" y="173543"/>
                  </a:lnTo>
                  <a:lnTo>
                    <a:pt x="13881" y="163179"/>
                  </a:lnTo>
                  <a:lnTo>
                    <a:pt x="13145" y="152695"/>
                  </a:lnTo>
                  <a:lnTo>
                    <a:pt x="13325" y="141986"/>
                  </a:lnTo>
                  <a:lnTo>
                    <a:pt x="64379" y="141986"/>
                  </a:lnTo>
                  <a:lnTo>
                    <a:pt x="64379" y="129031"/>
                  </a:lnTo>
                  <a:lnTo>
                    <a:pt x="14722" y="129031"/>
                  </a:lnTo>
                  <a:lnTo>
                    <a:pt x="16808" y="118016"/>
                  </a:lnTo>
                  <a:lnTo>
                    <a:pt x="19691" y="107394"/>
                  </a:lnTo>
                  <a:lnTo>
                    <a:pt x="23455" y="97081"/>
                  </a:lnTo>
                  <a:lnTo>
                    <a:pt x="28184" y="86994"/>
                  </a:lnTo>
                  <a:lnTo>
                    <a:pt x="41773" y="95884"/>
                  </a:lnTo>
                  <a:lnTo>
                    <a:pt x="48885" y="85089"/>
                  </a:lnTo>
                  <a:lnTo>
                    <a:pt x="34661" y="75564"/>
                  </a:lnTo>
                  <a:lnTo>
                    <a:pt x="43265" y="63656"/>
                  </a:lnTo>
                  <a:lnTo>
                    <a:pt x="52917" y="52879"/>
                  </a:lnTo>
                  <a:lnTo>
                    <a:pt x="63665" y="43221"/>
                  </a:lnTo>
                  <a:lnTo>
                    <a:pt x="75555" y="34670"/>
                  </a:lnTo>
                  <a:lnTo>
                    <a:pt x="85080" y="48894"/>
                  </a:lnTo>
                  <a:lnTo>
                    <a:pt x="95748" y="41782"/>
                  </a:lnTo>
                  <a:lnTo>
                    <a:pt x="127558" y="15051"/>
                  </a:lnTo>
                  <a:lnTo>
                    <a:pt x="141976" y="13715"/>
                  </a:lnTo>
                  <a:lnTo>
                    <a:pt x="141976" y="64515"/>
                  </a:lnTo>
                  <a:lnTo>
                    <a:pt x="154930" y="64515"/>
                  </a:lnTo>
                  <a:lnTo>
                    <a:pt x="154930" y="13334"/>
                  </a:lnTo>
                  <a:lnTo>
                    <a:pt x="167249" y="14398"/>
                  </a:lnTo>
                  <a:lnTo>
                    <a:pt x="179282" y="16319"/>
                  </a:lnTo>
                  <a:lnTo>
                    <a:pt x="191077" y="19192"/>
                  </a:lnTo>
                  <a:lnTo>
                    <a:pt x="202682" y="23113"/>
                  </a:lnTo>
                  <a:lnTo>
                    <a:pt x="194554" y="35432"/>
                  </a:lnTo>
                  <a:lnTo>
                    <a:pt x="205222" y="42418"/>
                  </a:lnTo>
                  <a:lnTo>
                    <a:pt x="214620" y="28448"/>
                  </a:lnTo>
                  <a:lnTo>
                    <a:pt x="226086" y="34113"/>
                  </a:lnTo>
                  <a:lnTo>
                    <a:pt x="239576" y="43100"/>
                  </a:lnTo>
                  <a:lnTo>
                    <a:pt x="252303" y="53397"/>
                  </a:lnTo>
                  <a:lnTo>
                    <a:pt x="261483" y="62992"/>
                  </a:lnTo>
                  <a:lnTo>
                    <a:pt x="247894" y="72262"/>
                  </a:lnTo>
                  <a:lnTo>
                    <a:pt x="255006" y="82931"/>
                  </a:lnTo>
                  <a:lnTo>
                    <a:pt x="293195" y="113920"/>
                  </a:lnTo>
                  <a:lnTo>
                    <a:pt x="297932" y="129158"/>
                  </a:lnTo>
                  <a:lnTo>
                    <a:pt x="251704" y="129158"/>
                  </a:lnTo>
                  <a:lnTo>
                    <a:pt x="251704" y="141858"/>
                  </a:lnTo>
                  <a:lnTo>
                    <a:pt x="300726" y="141858"/>
                  </a:lnTo>
                  <a:lnTo>
                    <a:pt x="302185" y="152657"/>
                  </a:lnTo>
                  <a:lnTo>
                    <a:pt x="302869" y="163385"/>
                  </a:lnTo>
                  <a:lnTo>
                    <a:pt x="302673" y="174113"/>
                  </a:lnTo>
                  <a:lnTo>
                    <a:pt x="301488" y="184912"/>
                  </a:lnTo>
                  <a:lnTo>
                    <a:pt x="284851" y="180975"/>
                  </a:lnTo>
                  <a:lnTo>
                    <a:pt x="281803" y="193167"/>
                  </a:lnTo>
                  <a:lnTo>
                    <a:pt x="299583" y="197738"/>
                  </a:lnTo>
                  <a:lnTo>
                    <a:pt x="295739" y="213177"/>
                  </a:lnTo>
                  <a:lnTo>
                    <a:pt x="290455" y="227901"/>
                  </a:lnTo>
                  <a:lnTo>
                    <a:pt x="283670" y="241958"/>
                  </a:lnTo>
                  <a:lnTo>
                    <a:pt x="275326" y="255396"/>
                  </a:lnTo>
                  <a:lnTo>
                    <a:pt x="261102" y="246125"/>
                  </a:lnTo>
                  <a:lnTo>
                    <a:pt x="254117" y="256794"/>
                  </a:lnTo>
                  <a:lnTo>
                    <a:pt x="267833" y="266064"/>
                  </a:lnTo>
                  <a:lnTo>
                    <a:pt x="259197" y="275208"/>
                  </a:lnTo>
                  <a:lnTo>
                    <a:pt x="250434" y="283590"/>
                  </a:lnTo>
                  <a:lnTo>
                    <a:pt x="241036" y="291592"/>
                  </a:lnTo>
                  <a:lnTo>
                    <a:pt x="248529" y="301625"/>
                  </a:lnTo>
                  <a:lnTo>
                    <a:pt x="249418" y="300863"/>
                  </a:lnTo>
                  <a:lnTo>
                    <a:pt x="250053" y="300608"/>
                  </a:lnTo>
                  <a:lnTo>
                    <a:pt x="284428" y="265009"/>
                  </a:lnTo>
                  <a:lnTo>
                    <a:pt x="306012" y="225520"/>
                  </a:lnTo>
                  <a:lnTo>
                    <a:pt x="315143" y="181602"/>
                  </a:lnTo>
                  <a:lnTo>
                    <a:pt x="311521" y="133350"/>
                  </a:lnTo>
                  <a:lnTo>
                    <a:pt x="299012" y="94470"/>
                  </a:lnTo>
                  <a:lnTo>
                    <a:pt x="278501" y="61674"/>
                  </a:lnTo>
                  <a:lnTo>
                    <a:pt x="250371" y="34998"/>
                  </a:lnTo>
                  <a:lnTo>
                    <a:pt x="215001" y="14477"/>
                  </a:lnTo>
                  <a:lnTo>
                    <a:pt x="185519" y="4286"/>
                  </a:lnTo>
                  <a:lnTo>
                    <a:pt x="1556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50279" y="8584723"/>
              <a:ext cx="153924" cy="230092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5941568" y="8430767"/>
              <a:ext cx="380365" cy="363220"/>
            </a:xfrm>
            <a:custGeom>
              <a:avLst/>
              <a:gdLst/>
              <a:ahLst/>
              <a:cxnLst/>
              <a:rect l="l" t="t" r="r" b="b"/>
              <a:pathLst>
                <a:path w="380364" h="363220">
                  <a:moveTo>
                    <a:pt x="178816" y="210312"/>
                  </a:moveTo>
                  <a:lnTo>
                    <a:pt x="171577" y="210312"/>
                  </a:lnTo>
                  <a:lnTo>
                    <a:pt x="167259" y="210439"/>
                  </a:lnTo>
                  <a:lnTo>
                    <a:pt x="166243" y="210947"/>
                  </a:lnTo>
                  <a:lnTo>
                    <a:pt x="165862" y="211709"/>
                  </a:lnTo>
                  <a:lnTo>
                    <a:pt x="163703" y="214503"/>
                  </a:lnTo>
                  <a:lnTo>
                    <a:pt x="161798" y="214503"/>
                  </a:lnTo>
                  <a:lnTo>
                    <a:pt x="159766" y="211582"/>
                  </a:lnTo>
                  <a:lnTo>
                    <a:pt x="159385" y="210820"/>
                  </a:lnTo>
                  <a:lnTo>
                    <a:pt x="158242" y="210439"/>
                  </a:lnTo>
                  <a:lnTo>
                    <a:pt x="154051" y="210312"/>
                  </a:lnTo>
                  <a:lnTo>
                    <a:pt x="150622" y="210439"/>
                  </a:lnTo>
                  <a:lnTo>
                    <a:pt x="146812" y="210439"/>
                  </a:lnTo>
                  <a:lnTo>
                    <a:pt x="147193" y="220218"/>
                  </a:lnTo>
                  <a:lnTo>
                    <a:pt x="154178" y="227203"/>
                  </a:lnTo>
                  <a:lnTo>
                    <a:pt x="171704" y="226949"/>
                  </a:lnTo>
                  <a:lnTo>
                    <a:pt x="178562" y="219964"/>
                  </a:lnTo>
                  <a:lnTo>
                    <a:pt x="178816" y="210312"/>
                  </a:lnTo>
                  <a:close/>
                </a:path>
                <a:path w="380364" h="363220">
                  <a:moveTo>
                    <a:pt x="224536" y="210439"/>
                  </a:moveTo>
                  <a:lnTo>
                    <a:pt x="222758" y="210439"/>
                  </a:lnTo>
                  <a:lnTo>
                    <a:pt x="221107" y="210312"/>
                  </a:lnTo>
                  <a:lnTo>
                    <a:pt x="216154" y="210693"/>
                  </a:lnTo>
                  <a:lnTo>
                    <a:pt x="212471" y="209042"/>
                  </a:lnTo>
                  <a:lnTo>
                    <a:pt x="210058" y="213106"/>
                  </a:lnTo>
                  <a:lnTo>
                    <a:pt x="209677" y="213487"/>
                  </a:lnTo>
                  <a:lnTo>
                    <a:pt x="207264" y="212725"/>
                  </a:lnTo>
                  <a:lnTo>
                    <a:pt x="204978" y="211836"/>
                  </a:lnTo>
                  <a:lnTo>
                    <a:pt x="204216" y="210693"/>
                  </a:lnTo>
                  <a:lnTo>
                    <a:pt x="203200" y="210566"/>
                  </a:lnTo>
                  <a:lnTo>
                    <a:pt x="199771" y="210312"/>
                  </a:lnTo>
                  <a:lnTo>
                    <a:pt x="196342" y="210439"/>
                  </a:lnTo>
                  <a:lnTo>
                    <a:pt x="192532" y="210439"/>
                  </a:lnTo>
                  <a:lnTo>
                    <a:pt x="192913" y="220218"/>
                  </a:lnTo>
                  <a:lnTo>
                    <a:pt x="199771" y="227076"/>
                  </a:lnTo>
                  <a:lnTo>
                    <a:pt x="208661" y="227076"/>
                  </a:lnTo>
                  <a:lnTo>
                    <a:pt x="217424" y="226949"/>
                  </a:lnTo>
                  <a:lnTo>
                    <a:pt x="224282" y="219964"/>
                  </a:lnTo>
                  <a:lnTo>
                    <a:pt x="224536" y="210439"/>
                  </a:lnTo>
                  <a:close/>
                </a:path>
                <a:path w="380364" h="363220">
                  <a:moveTo>
                    <a:pt x="379984" y="28575"/>
                  </a:moveTo>
                  <a:lnTo>
                    <a:pt x="339471" y="1397"/>
                  </a:lnTo>
                  <a:lnTo>
                    <a:pt x="336931" y="0"/>
                  </a:lnTo>
                  <a:lnTo>
                    <a:pt x="329946" y="10414"/>
                  </a:lnTo>
                  <a:lnTo>
                    <a:pt x="349504" y="23622"/>
                  </a:lnTo>
                  <a:lnTo>
                    <a:pt x="349377" y="24511"/>
                  </a:lnTo>
                  <a:lnTo>
                    <a:pt x="180975" y="24511"/>
                  </a:lnTo>
                  <a:lnTo>
                    <a:pt x="163588" y="25209"/>
                  </a:lnTo>
                  <a:lnTo>
                    <a:pt x="113157" y="37084"/>
                  </a:lnTo>
                  <a:lnTo>
                    <a:pt x="71755" y="60096"/>
                  </a:lnTo>
                  <a:lnTo>
                    <a:pt x="38392" y="92367"/>
                  </a:lnTo>
                  <a:lnTo>
                    <a:pt x="14401" y="131762"/>
                  </a:lnTo>
                  <a:lnTo>
                    <a:pt x="1155" y="176187"/>
                  </a:lnTo>
                  <a:lnTo>
                    <a:pt x="0" y="223520"/>
                  </a:lnTo>
                  <a:lnTo>
                    <a:pt x="8724" y="263677"/>
                  </a:lnTo>
                  <a:lnTo>
                    <a:pt x="25285" y="299148"/>
                  </a:lnTo>
                  <a:lnTo>
                    <a:pt x="49479" y="329971"/>
                  </a:lnTo>
                  <a:lnTo>
                    <a:pt x="81153" y="356108"/>
                  </a:lnTo>
                  <a:lnTo>
                    <a:pt x="88392" y="360299"/>
                  </a:lnTo>
                  <a:lnTo>
                    <a:pt x="92202" y="362712"/>
                  </a:lnTo>
                  <a:lnTo>
                    <a:pt x="98552" y="351409"/>
                  </a:lnTo>
                  <a:lnTo>
                    <a:pt x="94615" y="349123"/>
                  </a:lnTo>
                  <a:lnTo>
                    <a:pt x="58394" y="320624"/>
                  </a:lnTo>
                  <a:lnTo>
                    <a:pt x="31915" y="284086"/>
                  </a:lnTo>
                  <a:lnTo>
                    <a:pt x="16141" y="242049"/>
                  </a:lnTo>
                  <a:lnTo>
                    <a:pt x="12039" y="197091"/>
                  </a:lnTo>
                  <a:lnTo>
                    <a:pt x="20574" y="151765"/>
                  </a:lnTo>
                  <a:lnTo>
                    <a:pt x="45059" y="104813"/>
                  </a:lnTo>
                  <a:lnTo>
                    <a:pt x="81635" y="68745"/>
                  </a:lnTo>
                  <a:lnTo>
                    <a:pt x="127533" y="45580"/>
                  </a:lnTo>
                  <a:lnTo>
                    <a:pt x="179959" y="37338"/>
                  </a:lnTo>
                  <a:lnTo>
                    <a:pt x="349377" y="37338"/>
                  </a:lnTo>
                  <a:lnTo>
                    <a:pt x="349504" y="38100"/>
                  </a:lnTo>
                  <a:lnTo>
                    <a:pt x="329946" y="51308"/>
                  </a:lnTo>
                  <a:lnTo>
                    <a:pt x="336931" y="61976"/>
                  </a:lnTo>
                  <a:lnTo>
                    <a:pt x="379984" y="33274"/>
                  </a:lnTo>
                  <a:lnTo>
                    <a:pt x="379984" y="285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85">
              <a:lnSpc>
                <a:spcPts val="760"/>
              </a:lnSpc>
            </a:pPr>
            <a:r>
              <a:rPr spc="-5" dirty="0"/>
              <a:t>14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10043" y="7951658"/>
            <a:ext cx="114300" cy="18942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760"/>
              </a:lnSpc>
            </a:pP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o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c</a:t>
            </a:r>
            <a:r>
              <a:rPr sz="700" spc="114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a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204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2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e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a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r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12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g</a:t>
            </a:r>
            <a:r>
              <a:rPr sz="700" spc="2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21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C</a:t>
            </a:r>
            <a:r>
              <a:rPr sz="700" spc="9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o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m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m</a:t>
            </a:r>
            <a:r>
              <a:rPr sz="700" spc="9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u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t</a:t>
            </a:r>
            <a:r>
              <a:rPr sz="700" spc="12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e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s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107681" y="9986987"/>
            <a:ext cx="311150" cy="179705"/>
            <a:chOff x="7107681" y="9986987"/>
            <a:chExt cx="311150" cy="17970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01197" y="10028970"/>
              <a:ext cx="131230" cy="13123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107681" y="9986987"/>
              <a:ext cx="311150" cy="179705"/>
            </a:xfrm>
            <a:custGeom>
              <a:avLst/>
              <a:gdLst/>
              <a:ahLst/>
              <a:cxnLst/>
              <a:rect l="l" t="t" r="r" b="b"/>
              <a:pathLst>
                <a:path w="311150" h="179704">
                  <a:moveTo>
                    <a:pt x="306704" y="0"/>
                  </a:moveTo>
                  <a:lnTo>
                    <a:pt x="302768" y="1054"/>
                  </a:lnTo>
                  <a:lnTo>
                    <a:pt x="302514" y="63"/>
                  </a:lnTo>
                  <a:lnTo>
                    <a:pt x="302385" y="12047"/>
                  </a:lnTo>
                  <a:lnTo>
                    <a:pt x="303291" y="25833"/>
                  </a:lnTo>
                  <a:lnTo>
                    <a:pt x="304889" y="39630"/>
                  </a:lnTo>
                  <a:lnTo>
                    <a:pt x="306832" y="51650"/>
                  </a:lnTo>
                  <a:lnTo>
                    <a:pt x="302011" y="71757"/>
                  </a:lnTo>
                  <a:lnTo>
                    <a:pt x="286369" y="91803"/>
                  </a:lnTo>
                  <a:lnTo>
                    <a:pt x="268416" y="107927"/>
                  </a:lnTo>
                  <a:lnTo>
                    <a:pt x="256667" y="116268"/>
                  </a:lnTo>
                  <a:lnTo>
                    <a:pt x="254253" y="117411"/>
                  </a:lnTo>
                  <a:lnTo>
                    <a:pt x="247776" y="124447"/>
                  </a:lnTo>
                  <a:lnTo>
                    <a:pt x="211665" y="154731"/>
                  </a:lnTo>
                  <a:lnTo>
                    <a:pt x="161101" y="174393"/>
                  </a:lnTo>
                  <a:lnTo>
                    <a:pt x="134635" y="171699"/>
                  </a:lnTo>
                  <a:lnTo>
                    <a:pt x="114004" y="161215"/>
                  </a:lnTo>
                  <a:lnTo>
                    <a:pt x="101219" y="146316"/>
                  </a:lnTo>
                  <a:lnTo>
                    <a:pt x="89308" y="130560"/>
                  </a:lnTo>
                  <a:lnTo>
                    <a:pt x="73183" y="118210"/>
                  </a:lnTo>
                  <a:lnTo>
                    <a:pt x="55106" y="109553"/>
                  </a:lnTo>
                  <a:lnTo>
                    <a:pt x="37338" y="104876"/>
                  </a:lnTo>
                  <a:lnTo>
                    <a:pt x="27481" y="101362"/>
                  </a:lnTo>
                  <a:lnTo>
                    <a:pt x="18684" y="95038"/>
                  </a:lnTo>
                  <a:lnTo>
                    <a:pt x="11245" y="87465"/>
                  </a:lnTo>
                  <a:lnTo>
                    <a:pt x="5461" y="80200"/>
                  </a:lnTo>
                  <a:lnTo>
                    <a:pt x="0" y="81648"/>
                  </a:lnTo>
                  <a:lnTo>
                    <a:pt x="36068" y="109969"/>
                  </a:lnTo>
                  <a:lnTo>
                    <a:pt x="52792" y="114654"/>
                  </a:lnTo>
                  <a:lnTo>
                    <a:pt x="69850" y="122807"/>
                  </a:lnTo>
                  <a:lnTo>
                    <a:pt x="85002" y="134234"/>
                  </a:lnTo>
                  <a:lnTo>
                    <a:pt x="96012" y="148742"/>
                  </a:lnTo>
                  <a:lnTo>
                    <a:pt x="107517" y="162982"/>
                  </a:lnTo>
                  <a:lnTo>
                    <a:pt x="125761" y="174072"/>
                  </a:lnTo>
                  <a:lnTo>
                    <a:pt x="149197" y="179514"/>
                  </a:lnTo>
                  <a:lnTo>
                    <a:pt x="176275" y="176809"/>
                  </a:lnTo>
                  <a:lnTo>
                    <a:pt x="213582" y="159407"/>
                  </a:lnTo>
                  <a:lnTo>
                    <a:pt x="253746" y="124968"/>
                  </a:lnTo>
                  <a:lnTo>
                    <a:pt x="256159" y="122199"/>
                  </a:lnTo>
                  <a:lnTo>
                    <a:pt x="258064" y="121678"/>
                  </a:lnTo>
                  <a:lnTo>
                    <a:pt x="269624" y="113625"/>
                  </a:lnTo>
                  <a:lnTo>
                    <a:pt x="288829" y="96753"/>
                  </a:lnTo>
                  <a:lnTo>
                    <a:pt x="305891" y="74821"/>
                  </a:lnTo>
                  <a:lnTo>
                    <a:pt x="311023" y="51587"/>
                  </a:lnTo>
                  <a:lnTo>
                    <a:pt x="308544" y="35995"/>
                  </a:lnTo>
                  <a:lnTo>
                    <a:pt x="307101" y="21512"/>
                  </a:lnTo>
                  <a:lnTo>
                    <a:pt x="306540" y="9169"/>
                  </a:lnTo>
                  <a:lnTo>
                    <a:pt x="3067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0513" y="9993781"/>
              <a:ext cx="230711" cy="152552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0" y="0"/>
            <a:ext cx="2169160" cy="10690860"/>
            <a:chOff x="0" y="0"/>
            <a:chExt cx="2169160" cy="10690860"/>
          </a:xfrm>
        </p:grpSpPr>
        <p:sp>
          <p:nvSpPr>
            <p:cNvPr id="8" name="object 8"/>
            <p:cNvSpPr/>
            <p:nvPr/>
          </p:nvSpPr>
          <p:spPr>
            <a:xfrm>
              <a:off x="0" y="0"/>
              <a:ext cx="346075" cy="10690860"/>
            </a:xfrm>
            <a:custGeom>
              <a:avLst/>
              <a:gdLst/>
              <a:ahLst/>
              <a:cxnLst/>
              <a:rect l="l" t="t" r="r" b="b"/>
              <a:pathLst>
                <a:path w="346075" h="10690860">
                  <a:moveTo>
                    <a:pt x="345948" y="0"/>
                  </a:moveTo>
                  <a:lnTo>
                    <a:pt x="0" y="0"/>
                  </a:lnTo>
                  <a:lnTo>
                    <a:pt x="0" y="10690859"/>
                  </a:lnTo>
                  <a:lnTo>
                    <a:pt x="345948" y="10690859"/>
                  </a:lnTo>
                  <a:lnTo>
                    <a:pt x="345948" y="0"/>
                  </a:lnTo>
                  <a:close/>
                </a:path>
              </a:pathLst>
            </a:custGeom>
            <a:solidFill>
              <a:srgbClr val="354F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3559314"/>
              <a:ext cx="1183005" cy="3337560"/>
            </a:xfrm>
            <a:custGeom>
              <a:avLst/>
              <a:gdLst/>
              <a:ahLst/>
              <a:cxnLst/>
              <a:rect l="l" t="t" r="r" b="b"/>
              <a:pathLst>
                <a:path w="1183005" h="3337559">
                  <a:moveTo>
                    <a:pt x="260604" y="1830438"/>
                  </a:moveTo>
                  <a:lnTo>
                    <a:pt x="257517" y="1787461"/>
                  </a:lnTo>
                  <a:lnTo>
                    <a:pt x="248285" y="1744992"/>
                  </a:lnTo>
                  <a:lnTo>
                    <a:pt x="232879" y="1703527"/>
                  </a:lnTo>
                  <a:lnTo>
                    <a:pt x="211328" y="1663598"/>
                  </a:lnTo>
                  <a:lnTo>
                    <a:pt x="183616" y="1625714"/>
                  </a:lnTo>
                  <a:lnTo>
                    <a:pt x="149745" y="1590408"/>
                  </a:lnTo>
                  <a:lnTo>
                    <a:pt x="104838" y="1541284"/>
                  </a:lnTo>
                  <a:lnTo>
                    <a:pt x="65913" y="1488160"/>
                  </a:lnTo>
                  <a:lnTo>
                    <a:pt x="32537" y="1432115"/>
                  </a:lnTo>
                  <a:lnTo>
                    <a:pt x="4279" y="1374228"/>
                  </a:lnTo>
                  <a:lnTo>
                    <a:pt x="0" y="1363535"/>
                  </a:lnTo>
                  <a:lnTo>
                    <a:pt x="0" y="1488757"/>
                  </a:lnTo>
                  <a:lnTo>
                    <a:pt x="25654" y="1529613"/>
                  </a:lnTo>
                  <a:lnTo>
                    <a:pt x="66255" y="1583131"/>
                  </a:lnTo>
                  <a:lnTo>
                    <a:pt x="112801" y="1633461"/>
                  </a:lnTo>
                  <a:lnTo>
                    <a:pt x="146100" y="1671447"/>
                  </a:lnTo>
                  <a:lnTo>
                    <a:pt x="171869" y="1711452"/>
                  </a:lnTo>
                  <a:lnTo>
                    <a:pt x="189776" y="1753514"/>
                  </a:lnTo>
                  <a:lnTo>
                    <a:pt x="199466" y="1797621"/>
                  </a:lnTo>
                  <a:lnTo>
                    <a:pt x="200609" y="1843798"/>
                  </a:lnTo>
                  <a:lnTo>
                    <a:pt x="192862" y="1892033"/>
                  </a:lnTo>
                  <a:lnTo>
                    <a:pt x="179539" y="1936978"/>
                  </a:lnTo>
                  <a:lnTo>
                    <a:pt x="160223" y="1980907"/>
                  </a:lnTo>
                  <a:lnTo>
                    <a:pt x="135636" y="2023452"/>
                  </a:lnTo>
                  <a:lnTo>
                    <a:pt x="106502" y="2064232"/>
                  </a:lnTo>
                  <a:lnTo>
                    <a:pt x="73533" y="2102840"/>
                  </a:lnTo>
                  <a:lnTo>
                    <a:pt x="37452" y="2138896"/>
                  </a:lnTo>
                  <a:lnTo>
                    <a:pt x="0" y="2171141"/>
                  </a:lnTo>
                  <a:lnTo>
                    <a:pt x="0" y="2246719"/>
                  </a:lnTo>
                  <a:lnTo>
                    <a:pt x="59728" y="2201583"/>
                  </a:lnTo>
                  <a:lnTo>
                    <a:pt x="98171" y="2166569"/>
                  </a:lnTo>
                  <a:lnTo>
                    <a:pt x="134175" y="2128596"/>
                  </a:lnTo>
                  <a:lnTo>
                    <a:pt x="167081" y="2087968"/>
                  </a:lnTo>
                  <a:lnTo>
                    <a:pt x="196227" y="2044928"/>
                  </a:lnTo>
                  <a:lnTo>
                    <a:pt x="220941" y="1999780"/>
                  </a:lnTo>
                  <a:lnTo>
                    <a:pt x="240563" y="1952790"/>
                  </a:lnTo>
                  <a:lnTo>
                    <a:pt x="254444" y="1904225"/>
                  </a:lnTo>
                  <a:lnTo>
                    <a:pt x="260502" y="1848916"/>
                  </a:lnTo>
                  <a:lnTo>
                    <a:pt x="260604" y="1830438"/>
                  </a:lnTo>
                  <a:close/>
                </a:path>
                <a:path w="1183005" h="3337559">
                  <a:moveTo>
                    <a:pt x="925068" y="2076437"/>
                  </a:moveTo>
                  <a:lnTo>
                    <a:pt x="922794" y="2036559"/>
                  </a:lnTo>
                  <a:lnTo>
                    <a:pt x="916012" y="1994966"/>
                  </a:lnTo>
                  <a:lnTo>
                    <a:pt x="904773" y="1951748"/>
                  </a:lnTo>
                  <a:lnTo>
                    <a:pt x="889127" y="1907019"/>
                  </a:lnTo>
                  <a:lnTo>
                    <a:pt x="869124" y="1860867"/>
                  </a:lnTo>
                  <a:lnTo>
                    <a:pt x="844816" y="1813407"/>
                  </a:lnTo>
                  <a:lnTo>
                    <a:pt x="816241" y="1764715"/>
                  </a:lnTo>
                  <a:lnTo>
                    <a:pt x="783475" y="1714906"/>
                  </a:lnTo>
                  <a:lnTo>
                    <a:pt x="746556" y="1664068"/>
                  </a:lnTo>
                  <a:lnTo>
                    <a:pt x="680237" y="1575854"/>
                  </a:lnTo>
                  <a:lnTo>
                    <a:pt x="621004" y="1495450"/>
                  </a:lnTo>
                  <a:lnTo>
                    <a:pt x="568452" y="1422387"/>
                  </a:lnTo>
                  <a:lnTo>
                    <a:pt x="522185" y="1356207"/>
                  </a:lnTo>
                  <a:lnTo>
                    <a:pt x="481812" y="1296441"/>
                  </a:lnTo>
                  <a:lnTo>
                    <a:pt x="446951" y="1242618"/>
                  </a:lnTo>
                  <a:lnTo>
                    <a:pt x="417195" y="1194257"/>
                  </a:lnTo>
                  <a:lnTo>
                    <a:pt x="392163" y="1150912"/>
                  </a:lnTo>
                  <a:lnTo>
                    <a:pt x="371449" y="1112088"/>
                  </a:lnTo>
                  <a:lnTo>
                    <a:pt x="354660" y="1077353"/>
                  </a:lnTo>
                  <a:lnTo>
                    <a:pt x="331317" y="1018184"/>
                  </a:lnTo>
                  <a:lnTo>
                    <a:pt x="318985" y="969683"/>
                  </a:lnTo>
                  <a:lnTo>
                    <a:pt x="314502" y="928090"/>
                  </a:lnTo>
                  <a:lnTo>
                    <a:pt x="314236" y="908710"/>
                  </a:lnTo>
                  <a:lnTo>
                    <a:pt x="314744" y="889647"/>
                  </a:lnTo>
                  <a:lnTo>
                    <a:pt x="315658" y="870445"/>
                  </a:lnTo>
                  <a:lnTo>
                    <a:pt x="315658" y="851903"/>
                  </a:lnTo>
                  <a:lnTo>
                    <a:pt x="314426" y="784707"/>
                  </a:lnTo>
                  <a:lnTo>
                    <a:pt x="309562" y="743813"/>
                  </a:lnTo>
                  <a:lnTo>
                    <a:pt x="301371" y="699477"/>
                  </a:lnTo>
                  <a:lnTo>
                    <a:pt x="289496" y="652767"/>
                  </a:lnTo>
                  <a:lnTo>
                    <a:pt x="273558" y="604774"/>
                  </a:lnTo>
                  <a:lnTo>
                    <a:pt x="253174" y="556552"/>
                  </a:lnTo>
                  <a:lnTo>
                    <a:pt x="228003" y="509181"/>
                  </a:lnTo>
                  <a:lnTo>
                    <a:pt x="197650" y="463715"/>
                  </a:lnTo>
                  <a:lnTo>
                    <a:pt x="161772" y="421246"/>
                  </a:lnTo>
                  <a:lnTo>
                    <a:pt x="123659" y="387007"/>
                  </a:lnTo>
                  <a:lnTo>
                    <a:pt x="83083" y="358127"/>
                  </a:lnTo>
                  <a:lnTo>
                    <a:pt x="39814" y="334746"/>
                  </a:lnTo>
                  <a:lnTo>
                    <a:pt x="0" y="319405"/>
                  </a:lnTo>
                  <a:lnTo>
                    <a:pt x="0" y="388327"/>
                  </a:lnTo>
                  <a:lnTo>
                    <a:pt x="41389" y="407123"/>
                  </a:lnTo>
                  <a:lnTo>
                    <a:pt x="82334" y="433057"/>
                  </a:lnTo>
                  <a:lnTo>
                    <a:pt x="118681" y="464299"/>
                  </a:lnTo>
                  <a:lnTo>
                    <a:pt x="152717" y="503732"/>
                  </a:lnTo>
                  <a:lnTo>
                    <a:pt x="181229" y="547255"/>
                  </a:lnTo>
                  <a:lnTo>
                    <a:pt x="204635" y="593521"/>
                  </a:lnTo>
                  <a:lnTo>
                    <a:pt x="223316" y="641159"/>
                  </a:lnTo>
                  <a:lnTo>
                    <a:pt x="237693" y="688784"/>
                  </a:lnTo>
                  <a:lnTo>
                    <a:pt x="248170" y="735050"/>
                  </a:lnTo>
                  <a:lnTo>
                    <a:pt x="255155" y="778573"/>
                  </a:lnTo>
                  <a:lnTo>
                    <a:pt x="259041" y="817981"/>
                  </a:lnTo>
                  <a:lnTo>
                    <a:pt x="260261" y="851903"/>
                  </a:lnTo>
                  <a:lnTo>
                    <a:pt x="260261" y="870445"/>
                  </a:lnTo>
                  <a:lnTo>
                    <a:pt x="259346" y="892467"/>
                  </a:lnTo>
                  <a:lnTo>
                    <a:pt x="258851" y="914146"/>
                  </a:lnTo>
                  <a:lnTo>
                    <a:pt x="260667" y="958494"/>
                  </a:lnTo>
                  <a:lnTo>
                    <a:pt x="268960" y="1007414"/>
                  </a:lnTo>
                  <a:lnTo>
                    <a:pt x="286931" y="1064806"/>
                  </a:lnTo>
                  <a:lnTo>
                    <a:pt x="317842" y="1134605"/>
                  </a:lnTo>
                  <a:lnTo>
                    <a:pt x="339140" y="1175385"/>
                  </a:lnTo>
                  <a:lnTo>
                    <a:pt x="364896" y="1220736"/>
                  </a:lnTo>
                  <a:lnTo>
                    <a:pt x="395490" y="1271143"/>
                  </a:lnTo>
                  <a:lnTo>
                    <a:pt x="431342" y="1327099"/>
                  </a:lnTo>
                  <a:lnTo>
                    <a:pt x="472833" y="1389087"/>
                  </a:lnTo>
                  <a:lnTo>
                    <a:pt x="520395" y="1457617"/>
                  </a:lnTo>
                  <a:lnTo>
                    <a:pt x="574421" y="1533156"/>
                  </a:lnTo>
                  <a:lnTo>
                    <a:pt x="635304" y="1616202"/>
                  </a:lnTo>
                  <a:lnTo>
                    <a:pt x="703465" y="1707248"/>
                  </a:lnTo>
                  <a:lnTo>
                    <a:pt x="743165" y="1761858"/>
                  </a:lnTo>
                  <a:lnTo>
                    <a:pt x="777328" y="1814880"/>
                  </a:lnTo>
                  <a:lnTo>
                    <a:pt x="805954" y="1866214"/>
                  </a:lnTo>
                  <a:lnTo>
                    <a:pt x="829030" y="1915731"/>
                  </a:lnTo>
                  <a:lnTo>
                    <a:pt x="846582" y="1963331"/>
                  </a:lnTo>
                  <a:lnTo>
                    <a:pt x="858583" y="2008911"/>
                  </a:lnTo>
                  <a:lnTo>
                    <a:pt x="865047" y="2052332"/>
                  </a:lnTo>
                  <a:lnTo>
                    <a:pt x="865974" y="2093506"/>
                  </a:lnTo>
                  <a:lnTo>
                    <a:pt x="861352" y="2132317"/>
                  </a:lnTo>
                  <a:lnTo>
                    <a:pt x="831799" y="2209330"/>
                  </a:lnTo>
                  <a:lnTo>
                    <a:pt x="805510" y="2246274"/>
                  </a:lnTo>
                  <a:lnTo>
                    <a:pt x="773303" y="2279688"/>
                  </a:lnTo>
                  <a:lnTo>
                    <a:pt x="736155" y="2309761"/>
                  </a:lnTo>
                  <a:lnTo>
                    <a:pt x="695032" y="2336723"/>
                  </a:lnTo>
                  <a:lnTo>
                    <a:pt x="650925" y="2360752"/>
                  </a:lnTo>
                  <a:lnTo>
                    <a:pt x="604799" y="2382062"/>
                  </a:lnTo>
                  <a:lnTo>
                    <a:pt x="557631" y="2400846"/>
                  </a:lnTo>
                  <a:lnTo>
                    <a:pt x="510387" y="2417318"/>
                  </a:lnTo>
                  <a:lnTo>
                    <a:pt x="464058" y="2431669"/>
                  </a:lnTo>
                  <a:lnTo>
                    <a:pt x="419620" y="2444102"/>
                  </a:lnTo>
                  <a:lnTo>
                    <a:pt x="378028" y="2454833"/>
                  </a:lnTo>
                  <a:lnTo>
                    <a:pt x="340283" y="2464041"/>
                  </a:lnTo>
                  <a:lnTo>
                    <a:pt x="321818" y="2470137"/>
                  </a:lnTo>
                  <a:lnTo>
                    <a:pt x="281406" y="2478316"/>
                  </a:lnTo>
                  <a:lnTo>
                    <a:pt x="243319" y="2484742"/>
                  </a:lnTo>
                  <a:lnTo>
                    <a:pt x="132803" y="2500490"/>
                  </a:lnTo>
                  <a:lnTo>
                    <a:pt x="93611" y="2507323"/>
                  </a:lnTo>
                  <a:lnTo>
                    <a:pt x="55956" y="2516365"/>
                  </a:lnTo>
                  <a:lnTo>
                    <a:pt x="19342" y="2528735"/>
                  </a:lnTo>
                  <a:lnTo>
                    <a:pt x="0" y="2537739"/>
                  </a:lnTo>
                  <a:lnTo>
                    <a:pt x="0" y="2608122"/>
                  </a:lnTo>
                  <a:lnTo>
                    <a:pt x="23850" y="2595461"/>
                  </a:lnTo>
                  <a:lnTo>
                    <a:pt x="59626" y="2582037"/>
                  </a:lnTo>
                  <a:lnTo>
                    <a:pt x="97078" y="2572105"/>
                  </a:lnTo>
                  <a:lnTo>
                    <a:pt x="137007" y="2564053"/>
                  </a:lnTo>
                  <a:lnTo>
                    <a:pt x="180238" y="2556243"/>
                  </a:lnTo>
                  <a:lnTo>
                    <a:pt x="213804" y="2551480"/>
                  </a:lnTo>
                  <a:lnTo>
                    <a:pt x="250253" y="2545550"/>
                  </a:lnTo>
                  <a:lnTo>
                    <a:pt x="290169" y="2537282"/>
                  </a:lnTo>
                  <a:lnTo>
                    <a:pt x="334124" y="2525509"/>
                  </a:lnTo>
                  <a:lnTo>
                    <a:pt x="352602" y="2519413"/>
                  </a:lnTo>
                  <a:lnTo>
                    <a:pt x="390245" y="2510891"/>
                  </a:lnTo>
                  <a:lnTo>
                    <a:pt x="431419" y="2500998"/>
                  </a:lnTo>
                  <a:lnTo>
                    <a:pt x="475310" y="2489492"/>
                  </a:lnTo>
                  <a:lnTo>
                    <a:pt x="521106" y="2476131"/>
                  </a:lnTo>
                  <a:lnTo>
                    <a:pt x="568020" y="2460675"/>
                  </a:lnTo>
                  <a:lnTo>
                    <a:pt x="615213" y="2442883"/>
                  </a:lnTo>
                  <a:lnTo>
                    <a:pt x="661911" y="2422499"/>
                  </a:lnTo>
                  <a:lnTo>
                    <a:pt x="707288" y="2399296"/>
                  </a:lnTo>
                  <a:lnTo>
                    <a:pt x="750531" y="2373033"/>
                  </a:lnTo>
                  <a:lnTo>
                    <a:pt x="790841" y="2343454"/>
                  </a:lnTo>
                  <a:lnTo>
                    <a:pt x="827417" y="2310320"/>
                  </a:lnTo>
                  <a:lnTo>
                    <a:pt x="859434" y="2273389"/>
                  </a:lnTo>
                  <a:lnTo>
                    <a:pt x="886091" y="2232431"/>
                  </a:lnTo>
                  <a:lnTo>
                    <a:pt x="906602" y="2187181"/>
                  </a:lnTo>
                  <a:lnTo>
                    <a:pt x="920445" y="2134095"/>
                  </a:lnTo>
                  <a:lnTo>
                    <a:pt x="923912" y="2106714"/>
                  </a:lnTo>
                  <a:lnTo>
                    <a:pt x="925068" y="2076437"/>
                  </a:lnTo>
                  <a:close/>
                </a:path>
                <a:path w="1183005" h="3337559">
                  <a:moveTo>
                    <a:pt x="1182636" y="1977377"/>
                  </a:moveTo>
                  <a:lnTo>
                    <a:pt x="1181481" y="1926513"/>
                  </a:lnTo>
                  <a:lnTo>
                    <a:pt x="1178013" y="1875066"/>
                  </a:lnTo>
                  <a:lnTo>
                    <a:pt x="1172235" y="1822450"/>
                  </a:lnTo>
                  <a:lnTo>
                    <a:pt x="1164170" y="1768081"/>
                  </a:lnTo>
                  <a:lnTo>
                    <a:pt x="1150340" y="1696974"/>
                  </a:lnTo>
                  <a:lnTo>
                    <a:pt x="1135024" y="1629105"/>
                  </a:lnTo>
                  <a:lnTo>
                    <a:pt x="1118425" y="1564449"/>
                  </a:lnTo>
                  <a:lnTo>
                    <a:pt x="1100696" y="1502943"/>
                  </a:lnTo>
                  <a:lnTo>
                    <a:pt x="1082027" y="1444510"/>
                  </a:lnTo>
                  <a:lnTo>
                    <a:pt x="1062596" y="1389100"/>
                  </a:lnTo>
                  <a:lnTo>
                    <a:pt x="1042593" y="1336649"/>
                  </a:lnTo>
                  <a:lnTo>
                    <a:pt x="1022184" y="1287094"/>
                  </a:lnTo>
                  <a:lnTo>
                    <a:pt x="1001572" y="1240383"/>
                  </a:lnTo>
                  <a:lnTo>
                    <a:pt x="980909" y="1196454"/>
                  </a:lnTo>
                  <a:lnTo>
                    <a:pt x="960399" y="1155255"/>
                  </a:lnTo>
                  <a:lnTo>
                    <a:pt x="940206" y="1116698"/>
                  </a:lnTo>
                  <a:lnTo>
                    <a:pt x="920508" y="1080757"/>
                  </a:lnTo>
                  <a:lnTo>
                    <a:pt x="901509" y="1047343"/>
                  </a:lnTo>
                  <a:lnTo>
                    <a:pt x="866267" y="987907"/>
                  </a:lnTo>
                  <a:lnTo>
                    <a:pt x="828763" y="927188"/>
                  </a:lnTo>
                  <a:lnTo>
                    <a:pt x="811174" y="897204"/>
                  </a:lnTo>
                  <a:lnTo>
                    <a:pt x="799350" y="871804"/>
                  </a:lnTo>
                  <a:lnTo>
                    <a:pt x="795032" y="851014"/>
                  </a:lnTo>
                  <a:lnTo>
                    <a:pt x="791451" y="837755"/>
                  </a:lnTo>
                  <a:lnTo>
                    <a:pt x="776846" y="793343"/>
                  </a:lnTo>
                  <a:lnTo>
                    <a:pt x="752729" y="729005"/>
                  </a:lnTo>
                  <a:lnTo>
                    <a:pt x="737260" y="690816"/>
                  </a:lnTo>
                  <a:lnTo>
                    <a:pt x="719582" y="649389"/>
                  </a:lnTo>
                  <a:lnTo>
                    <a:pt x="699782" y="605307"/>
                  </a:lnTo>
                  <a:lnTo>
                    <a:pt x="677900" y="559142"/>
                  </a:lnTo>
                  <a:lnTo>
                    <a:pt x="654024" y="511505"/>
                  </a:lnTo>
                  <a:lnTo>
                    <a:pt x="628180" y="462940"/>
                  </a:lnTo>
                  <a:lnTo>
                    <a:pt x="600468" y="414058"/>
                  </a:lnTo>
                  <a:lnTo>
                    <a:pt x="570915" y="365429"/>
                  </a:lnTo>
                  <a:lnTo>
                    <a:pt x="539597" y="317652"/>
                  </a:lnTo>
                  <a:lnTo>
                    <a:pt x="506577" y="271284"/>
                  </a:lnTo>
                  <a:lnTo>
                    <a:pt x="471919" y="226910"/>
                  </a:lnTo>
                  <a:lnTo>
                    <a:pt x="435673" y="185140"/>
                  </a:lnTo>
                  <a:lnTo>
                    <a:pt x="397916" y="146519"/>
                  </a:lnTo>
                  <a:lnTo>
                    <a:pt x="358698" y="111658"/>
                  </a:lnTo>
                  <a:lnTo>
                    <a:pt x="318084" y="81127"/>
                  </a:lnTo>
                  <a:lnTo>
                    <a:pt x="276136" y="55511"/>
                  </a:lnTo>
                  <a:lnTo>
                    <a:pt x="232918" y="35382"/>
                  </a:lnTo>
                  <a:lnTo>
                    <a:pt x="188480" y="21348"/>
                  </a:lnTo>
                  <a:lnTo>
                    <a:pt x="142900" y="13957"/>
                  </a:lnTo>
                  <a:lnTo>
                    <a:pt x="78625" y="8623"/>
                  </a:lnTo>
                  <a:lnTo>
                    <a:pt x="15290" y="1930"/>
                  </a:lnTo>
                  <a:lnTo>
                    <a:pt x="0" y="0"/>
                  </a:lnTo>
                  <a:lnTo>
                    <a:pt x="0" y="50355"/>
                  </a:lnTo>
                  <a:lnTo>
                    <a:pt x="36309" y="54610"/>
                  </a:lnTo>
                  <a:lnTo>
                    <a:pt x="85344" y="59524"/>
                  </a:lnTo>
                  <a:lnTo>
                    <a:pt x="130594" y="63233"/>
                  </a:lnTo>
                  <a:lnTo>
                    <a:pt x="172250" y="70421"/>
                  </a:lnTo>
                  <a:lnTo>
                    <a:pt x="213271" y="84785"/>
                  </a:lnTo>
                  <a:lnTo>
                    <a:pt x="253530" y="105664"/>
                  </a:lnTo>
                  <a:lnTo>
                    <a:pt x="292925" y="132397"/>
                  </a:lnTo>
                  <a:lnTo>
                    <a:pt x="331343" y="164312"/>
                  </a:lnTo>
                  <a:lnTo>
                    <a:pt x="368668" y="200748"/>
                  </a:lnTo>
                  <a:lnTo>
                    <a:pt x="404799" y="241007"/>
                  </a:lnTo>
                  <a:lnTo>
                    <a:pt x="439610" y="284454"/>
                  </a:lnTo>
                  <a:lnTo>
                    <a:pt x="473011" y="330403"/>
                  </a:lnTo>
                  <a:lnTo>
                    <a:pt x="504875" y="378180"/>
                  </a:lnTo>
                  <a:lnTo>
                    <a:pt x="535101" y="427126"/>
                  </a:lnTo>
                  <a:lnTo>
                    <a:pt x="563562" y="476567"/>
                  </a:lnTo>
                  <a:lnTo>
                    <a:pt x="590169" y="525830"/>
                  </a:lnTo>
                  <a:lnTo>
                    <a:pt x="614794" y="574255"/>
                  </a:lnTo>
                  <a:lnTo>
                    <a:pt x="637336" y="621169"/>
                  </a:lnTo>
                  <a:lnTo>
                    <a:pt x="657669" y="665911"/>
                  </a:lnTo>
                  <a:lnTo>
                    <a:pt x="675703" y="707783"/>
                  </a:lnTo>
                  <a:lnTo>
                    <a:pt x="691311" y="746150"/>
                  </a:lnTo>
                  <a:lnTo>
                    <a:pt x="714832" y="809637"/>
                  </a:lnTo>
                  <a:lnTo>
                    <a:pt x="727354" y="851014"/>
                  </a:lnTo>
                  <a:lnTo>
                    <a:pt x="735330" y="875525"/>
                  </a:lnTo>
                  <a:lnTo>
                    <a:pt x="749655" y="904087"/>
                  </a:lnTo>
                  <a:lnTo>
                    <a:pt x="769747" y="938441"/>
                  </a:lnTo>
                  <a:lnTo>
                    <a:pt x="810831" y="1006386"/>
                  </a:lnTo>
                  <a:lnTo>
                    <a:pt x="827760" y="1034707"/>
                  </a:lnTo>
                  <a:lnTo>
                    <a:pt x="864285" y="1098270"/>
                  </a:lnTo>
                  <a:lnTo>
                    <a:pt x="883551" y="1133640"/>
                  </a:lnTo>
                  <a:lnTo>
                    <a:pt x="903262" y="1171473"/>
                  </a:lnTo>
                  <a:lnTo>
                    <a:pt x="923277" y="1211846"/>
                  </a:lnTo>
                  <a:lnTo>
                    <a:pt x="943394" y="1254810"/>
                  </a:lnTo>
                  <a:lnTo>
                    <a:pt x="963472" y="1300429"/>
                  </a:lnTo>
                  <a:lnTo>
                    <a:pt x="983348" y="1348752"/>
                  </a:lnTo>
                  <a:lnTo>
                    <a:pt x="1002830" y="1399857"/>
                  </a:lnTo>
                  <a:lnTo>
                    <a:pt x="1021791" y="1453794"/>
                  </a:lnTo>
                  <a:lnTo>
                    <a:pt x="1040028" y="1510626"/>
                  </a:lnTo>
                  <a:lnTo>
                    <a:pt x="1057402" y="1570405"/>
                  </a:lnTo>
                  <a:lnTo>
                    <a:pt x="1073746" y="1633207"/>
                  </a:lnTo>
                  <a:lnTo>
                    <a:pt x="1088872" y="1699082"/>
                  </a:lnTo>
                  <a:lnTo>
                    <a:pt x="1102652" y="1768081"/>
                  </a:lnTo>
                  <a:lnTo>
                    <a:pt x="1112494" y="1828901"/>
                  </a:lnTo>
                  <a:lnTo>
                    <a:pt x="1118895" y="1888197"/>
                  </a:lnTo>
                  <a:lnTo>
                    <a:pt x="1121994" y="1945944"/>
                  </a:lnTo>
                  <a:lnTo>
                    <a:pt x="1121943" y="2002104"/>
                  </a:lnTo>
                  <a:lnTo>
                    <a:pt x="1118895" y="2056625"/>
                  </a:lnTo>
                  <a:lnTo>
                    <a:pt x="1112989" y="2109470"/>
                  </a:lnTo>
                  <a:lnTo>
                    <a:pt x="1104379" y="2160587"/>
                  </a:lnTo>
                  <a:lnTo>
                    <a:pt x="1093177" y="2210066"/>
                  </a:lnTo>
                  <a:lnTo>
                    <a:pt x="1079627" y="2257526"/>
                  </a:lnTo>
                  <a:lnTo>
                    <a:pt x="1063790" y="2303259"/>
                  </a:lnTo>
                  <a:lnTo>
                    <a:pt x="1045832" y="2347112"/>
                  </a:lnTo>
                  <a:lnTo>
                    <a:pt x="1025918" y="2389035"/>
                  </a:lnTo>
                  <a:lnTo>
                    <a:pt x="1004176" y="2428989"/>
                  </a:lnTo>
                  <a:lnTo>
                    <a:pt x="980770" y="2466949"/>
                  </a:lnTo>
                  <a:lnTo>
                    <a:pt x="955840" y="2502852"/>
                  </a:lnTo>
                  <a:lnTo>
                    <a:pt x="929538" y="2536672"/>
                  </a:lnTo>
                  <a:lnTo>
                    <a:pt x="902017" y="2568359"/>
                  </a:lnTo>
                  <a:lnTo>
                    <a:pt x="873417" y="2597874"/>
                  </a:lnTo>
                  <a:lnTo>
                    <a:pt x="843889" y="2625179"/>
                  </a:lnTo>
                  <a:lnTo>
                    <a:pt x="813574" y="2650236"/>
                  </a:lnTo>
                  <a:lnTo>
                    <a:pt x="782637" y="2672994"/>
                  </a:lnTo>
                  <a:lnTo>
                    <a:pt x="719442" y="2711475"/>
                  </a:lnTo>
                  <a:lnTo>
                    <a:pt x="655510" y="2740266"/>
                  </a:lnTo>
                  <a:lnTo>
                    <a:pt x="543814" y="2771610"/>
                  </a:lnTo>
                  <a:lnTo>
                    <a:pt x="496430" y="2787700"/>
                  </a:lnTo>
                  <a:lnTo>
                    <a:pt x="449948" y="2807093"/>
                  </a:lnTo>
                  <a:lnTo>
                    <a:pt x="404482" y="2829572"/>
                  </a:lnTo>
                  <a:lnTo>
                    <a:pt x="360121" y="2854883"/>
                  </a:lnTo>
                  <a:lnTo>
                    <a:pt x="316953" y="2882798"/>
                  </a:lnTo>
                  <a:lnTo>
                    <a:pt x="275094" y="2913075"/>
                  </a:lnTo>
                  <a:lnTo>
                    <a:pt x="234619" y="2945473"/>
                  </a:lnTo>
                  <a:lnTo>
                    <a:pt x="195630" y="2979763"/>
                  </a:lnTo>
                  <a:lnTo>
                    <a:pt x="158242" y="3015704"/>
                  </a:lnTo>
                  <a:lnTo>
                    <a:pt x="122529" y="3053067"/>
                  </a:lnTo>
                  <a:lnTo>
                    <a:pt x="88595" y="3091611"/>
                  </a:lnTo>
                  <a:lnTo>
                    <a:pt x="56540" y="3131096"/>
                  </a:lnTo>
                  <a:lnTo>
                    <a:pt x="26466" y="3171279"/>
                  </a:lnTo>
                  <a:lnTo>
                    <a:pt x="0" y="3209709"/>
                  </a:lnTo>
                  <a:lnTo>
                    <a:pt x="0" y="3337191"/>
                  </a:lnTo>
                  <a:lnTo>
                    <a:pt x="6273" y="3325812"/>
                  </a:lnTo>
                  <a:lnTo>
                    <a:pt x="30670" y="3285439"/>
                  </a:lnTo>
                  <a:lnTo>
                    <a:pt x="57277" y="3244977"/>
                  </a:lnTo>
                  <a:lnTo>
                    <a:pt x="85979" y="3204730"/>
                  </a:lnTo>
                  <a:lnTo>
                    <a:pt x="116687" y="3164954"/>
                  </a:lnTo>
                  <a:lnTo>
                    <a:pt x="149288" y="3125952"/>
                  </a:lnTo>
                  <a:lnTo>
                    <a:pt x="183692" y="3087979"/>
                  </a:lnTo>
                  <a:lnTo>
                    <a:pt x="219798" y="3051327"/>
                  </a:lnTo>
                  <a:lnTo>
                    <a:pt x="257492" y="3016275"/>
                  </a:lnTo>
                  <a:lnTo>
                    <a:pt x="296672" y="2983090"/>
                  </a:lnTo>
                  <a:lnTo>
                    <a:pt x="337261" y="2952077"/>
                  </a:lnTo>
                  <a:lnTo>
                    <a:pt x="379133" y="2923476"/>
                  </a:lnTo>
                  <a:lnTo>
                    <a:pt x="422186" y="2897594"/>
                  </a:lnTo>
                  <a:lnTo>
                    <a:pt x="466344" y="2874708"/>
                  </a:lnTo>
                  <a:lnTo>
                    <a:pt x="511479" y="2855087"/>
                  </a:lnTo>
                  <a:lnTo>
                    <a:pt x="557504" y="2839008"/>
                  </a:lnTo>
                  <a:lnTo>
                    <a:pt x="604316" y="2826753"/>
                  </a:lnTo>
                  <a:lnTo>
                    <a:pt x="639064" y="2818028"/>
                  </a:lnTo>
                  <a:lnTo>
                    <a:pt x="674204" y="2806357"/>
                  </a:lnTo>
                  <a:lnTo>
                    <a:pt x="709536" y="2791790"/>
                  </a:lnTo>
                  <a:lnTo>
                    <a:pt x="744893" y="2774378"/>
                  </a:lnTo>
                  <a:lnTo>
                    <a:pt x="780084" y="2754198"/>
                  </a:lnTo>
                  <a:lnTo>
                    <a:pt x="814946" y="2731287"/>
                  </a:lnTo>
                  <a:lnTo>
                    <a:pt x="849299" y="2705697"/>
                  </a:lnTo>
                  <a:lnTo>
                    <a:pt x="882942" y="2677490"/>
                  </a:lnTo>
                  <a:lnTo>
                    <a:pt x="915720" y="2646730"/>
                  </a:lnTo>
                  <a:lnTo>
                    <a:pt x="947445" y="2613444"/>
                  </a:lnTo>
                  <a:lnTo>
                    <a:pt x="977938" y="2577719"/>
                  </a:lnTo>
                  <a:lnTo>
                    <a:pt x="1007021" y="2539581"/>
                  </a:lnTo>
                  <a:lnTo>
                    <a:pt x="1034516" y="2499106"/>
                  </a:lnTo>
                  <a:lnTo>
                    <a:pt x="1060246" y="2456345"/>
                  </a:lnTo>
                  <a:lnTo>
                    <a:pt x="1084021" y="2411336"/>
                  </a:lnTo>
                  <a:lnTo>
                    <a:pt x="1105674" y="2364155"/>
                  </a:lnTo>
                  <a:lnTo>
                    <a:pt x="1125016" y="2314841"/>
                  </a:lnTo>
                  <a:lnTo>
                    <a:pt x="1141869" y="2263470"/>
                  </a:lnTo>
                  <a:lnTo>
                    <a:pt x="1156093" y="2209965"/>
                  </a:lnTo>
                  <a:lnTo>
                    <a:pt x="1167422" y="2154707"/>
                  </a:lnTo>
                  <a:lnTo>
                    <a:pt x="1175753" y="2097430"/>
                  </a:lnTo>
                  <a:lnTo>
                    <a:pt x="1180884" y="2038311"/>
                  </a:lnTo>
                  <a:lnTo>
                    <a:pt x="1182636" y="1977377"/>
                  </a:lnTo>
                  <a:close/>
                </a:path>
              </a:pathLst>
            </a:custGeom>
            <a:solidFill>
              <a:srgbClr val="EB73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45947" y="0"/>
              <a:ext cx="1823085" cy="10690860"/>
            </a:xfrm>
            <a:custGeom>
              <a:avLst/>
              <a:gdLst/>
              <a:ahLst/>
              <a:cxnLst/>
              <a:rect l="l" t="t" r="r" b="b"/>
              <a:pathLst>
                <a:path w="1823085" h="10690860">
                  <a:moveTo>
                    <a:pt x="1822704" y="0"/>
                  </a:moveTo>
                  <a:lnTo>
                    <a:pt x="0" y="0"/>
                  </a:lnTo>
                  <a:lnTo>
                    <a:pt x="0" y="10690860"/>
                  </a:lnTo>
                  <a:lnTo>
                    <a:pt x="1822704" y="10690860"/>
                  </a:lnTo>
                  <a:lnTo>
                    <a:pt x="18227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799287" y="1122044"/>
            <a:ext cx="6073140" cy="6508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240"/>
              </a:spcBef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projeto BIOKOFINAKI começou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com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uma modesta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base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 dez clientes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em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dois anos este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número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tinha-se multiplicado por cinco.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sucesso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foi tal que no ano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passado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(2021) 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empresa de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inclusão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social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recebeu a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doação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 uma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pequena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carrinha frigorífica,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fim de ajudar nas entregas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com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distâncias mais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longas</a:t>
            </a:r>
            <a:r>
              <a:rPr sz="1100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em condições</a:t>
            </a:r>
            <a:r>
              <a:rPr sz="1100" spc="-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meteorológicas</a:t>
            </a:r>
            <a:r>
              <a:rPr sz="1100" spc="-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mais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quentes.</a:t>
            </a:r>
            <a:r>
              <a:rPr sz="1100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doação</a:t>
            </a:r>
            <a:r>
              <a:rPr sz="1100" spc="-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foi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feita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por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uma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instituição</a:t>
            </a:r>
            <a:r>
              <a:rPr sz="1100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privada.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385564" y="8625966"/>
            <a:ext cx="101536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Calibri"/>
                <a:cs typeface="Calibri"/>
              </a:rPr>
              <a:t>Steli</a:t>
            </a:r>
            <a:r>
              <a:rPr sz="1100" dirty="0">
                <a:latin typeface="Calibri"/>
                <a:cs typeface="Calibri"/>
              </a:rPr>
              <a:t>os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Gi</a:t>
            </a:r>
            <a:r>
              <a:rPr sz="1100" spc="-10" dirty="0">
                <a:latin typeface="Calibri"/>
                <a:cs typeface="Calibri"/>
              </a:rPr>
              <a:t>u</a:t>
            </a:r>
            <a:r>
              <a:rPr sz="1100" spc="-5" dirty="0">
                <a:latin typeface="Calibri"/>
                <a:cs typeface="Calibri"/>
              </a:rPr>
              <a:t>sepp</a:t>
            </a:r>
            <a:r>
              <a:rPr sz="1100" dirty="0">
                <a:latin typeface="Calibri"/>
                <a:cs typeface="Calibri"/>
              </a:rPr>
              <a:t>as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385564" y="9351974"/>
            <a:ext cx="199072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Social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Inclusion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Enterprise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“ARGO”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19708" y="8640317"/>
            <a:ext cx="2040889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u="sng" spc="-5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4"/>
              </a:rPr>
              <a:t>https://argokoinsep.gr/biokofinaki/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19708" y="8883243"/>
            <a:ext cx="2846070" cy="8394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21200"/>
              </a:lnSpc>
              <a:spcBef>
                <a:spcPts val="105"/>
              </a:spcBef>
            </a:pPr>
            <a:r>
              <a:rPr sz="1100" u="sng" spc="-5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5"/>
              </a:rPr>
              <a:t>https://www.voria.gr/article/viokofinaki-kalathia- </a:t>
            </a:r>
            <a:r>
              <a:rPr sz="1100" spc="-235" dirty="0">
                <a:solidFill>
                  <a:srgbClr val="355092"/>
                </a:solidFill>
                <a:latin typeface="Calibri"/>
                <a:cs typeface="Calibri"/>
              </a:rPr>
              <a:t> </a:t>
            </a:r>
            <a:r>
              <a:rPr sz="1100" u="sng" spc="-5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5"/>
              </a:rPr>
              <a:t>me-viologika-proionta-apo-apexartimena- </a:t>
            </a:r>
            <a:r>
              <a:rPr sz="1100" dirty="0">
                <a:solidFill>
                  <a:srgbClr val="355092"/>
                </a:solidFill>
                <a:latin typeface="Calibri"/>
                <a:cs typeface="Calibri"/>
              </a:rPr>
              <a:t> </a:t>
            </a:r>
            <a:r>
              <a:rPr sz="1100" u="sng" spc="-5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5"/>
              </a:rPr>
              <a:t>atoma?fbclid=IwAR3KWkd2ySr9QQVYxKwr8Z_6ir </a:t>
            </a:r>
            <a:r>
              <a:rPr sz="1100" dirty="0">
                <a:solidFill>
                  <a:srgbClr val="355092"/>
                </a:solidFill>
                <a:latin typeface="Calibri"/>
                <a:cs typeface="Calibri"/>
              </a:rPr>
              <a:t> </a:t>
            </a:r>
            <a:r>
              <a:rPr sz="1100" u="sng" spc="-5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5"/>
              </a:rPr>
              <a:t>hEK5fjAk95mhYIflTUTY9PKq9h-8mSAvg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567308" y="399287"/>
            <a:ext cx="7002780" cy="9485630"/>
            <a:chOff x="567308" y="399287"/>
            <a:chExt cx="7002780" cy="9485630"/>
          </a:xfrm>
        </p:grpSpPr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6071" y="2624327"/>
              <a:ext cx="6982968" cy="4565904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576833" y="881633"/>
              <a:ext cx="6983730" cy="15240"/>
            </a:xfrm>
            <a:custGeom>
              <a:avLst/>
              <a:gdLst/>
              <a:ahLst/>
              <a:cxnLst/>
              <a:rect l="l" t="t" r="r" b="b"/>
              <a:pathLst>
                <a:path w="6983730" h="15240">
                  <a:moveTo>
                    <a:pt x="0" y="14858"/>
                  </a:moveTo>
                  <a:lnTo>
                    <a:pt x="6983349" y="0"/>
                  </a:lnTo>
                </a:path>
              </a:pathLst>
            </a:custGeom>
            <a:ln w="19050">
              <a:solidFill>
                <a:srgbClr val="354F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640068" y="399287"/>
              <a:ext cx="594360" cy="594360"/>
            </a:xfrm>
            <a:custGeom>
              <a:avLst/>
              <a:gdLst/>
              <a:ahLst/>
              <a:cxnLst/>
              <a:rect l="l" t="t" r="r" b="b"/>
              <a:pathLst>
                <a:path w="594359" h="594360">
                  <a:moveTo>
                    <a:pt x="297179" y="0"/>
                  </a:moveTo>
                  <a:lnTo>
                    <a:pt x="248986" y="3890"/>
                  </a:lnTo>
                  <a:lnTo>
                    <a:pt x="203265" y="15154"/>
                  </a:lnTo>
                  <a:lnTo>
                    <a:pt x="160628" y="33179"/>
                  </a:lnTo>
                  <a:lnTo>
                    <a:pt x="121688" y="57351"/>
                  </a:lnTo>
                  <a:lnTo>
                    <a:pt x="87058" y="87058"/>
                  </a:lnTo>
                  <a:lnTo>
                    <a:pt x="57351" y="121688"/>
                  </a:lnTo>
                  <a:lnTo>
                    <a:pt x="33179" y="160628"/>
                  </a:lnTo>
                  <a:lnTo>
                    <a:pt x="15154" y="203265"/>
                  </a:lnTo>
                  <a:lnTo>
                    <a:pt x="3890" y="248986"/>
                  </a:lnTo>
                  <a:lnTo>
                    <a:pt x="0" y="297179"/>
                  </a:lnTo>
                  <a:lnTo>
                    <a:pt x="3890" y="345373"/>
                  </a:lnTo>
                  <a:lnTo>
                    <a:pt x="15154" y="391094"/>
                  </a:lnTo>
                  <a:lnTo>
                    <a:pt x="33179" y="433731"/>
                  </a:lnTo>
                  <a:lnTo>
                    <a:pt x="57351" y="472671"/>
                  </a:lnTo>
                  <a:lnTo>
                    <a:pt x="87058" y="507301"/>
                  </a:lnTo>
                  <a:lnTo>
                    <a:pt x="121688" y="537008"/>
                  </a:lnTo>
                  <a:lnTo>
                    <a:pt x="160628" y="561180"/>
                  </a:lnTo>
                  <a:lnTo>
                    <a:pt x="203265" y="579205"/>
                  </a:lnTo>
                  <a:lnTo>
                    <a:pt x="248986" y="590469"/>
                  </a:lnTo>
                  <a:lnTo>
                    <a:pt x="297179" y="594360"/>
                  </a:lnTo>
                  <a:lnTo>
                    <a:pt x="345373" y="590469"/>
                  </a:lnTo>
                  <a:lnTo>
                    <a:pt x="391094" y="579205"/>
                  </a:lnTo>
                  <a:lnTo>
                    <a:pt x="433731" y="561180"/>
                  </a:lnTo>
                  <a:lnTo>
                    <a:pt x="472671" y="537008"/>
                  </a:lnTo>
                  <a:lnTo>
                    <a:pt x="507301" y="507301"/>
                  </a:lnTo>
                  <a:lnTo>
                    <a:pt x="537008" y="472671"/>
                  </a:lnTo>
                  <a:lnTo>
                    <a:pt x="561180" y="433731"/>
                  </a:lnTo>
                  <a:lnTo>
                    <a:pt x="579205" y="391094"/>
                  </a:lnTo>
                  <a:lnTo>
                    <a:pt x="590469" y="345373"/>
                  </a:lnTo>
                  <a:lnTo>
                    <a:pt x="594359" y="297179"/>
                  </a:lnTo>
                  <a:lnTo>
                    <a:pt x="590469" y="248986"/>
                  </a:lnTo>
                  <a:lnTo>
                    <a:pt x="579205" y="203265"/>
                  </a:lnTo>
                  <a:lnTo>
                    <a:pt x="561180" y="160628"/>
                  </a:lnTo>
                  <a:lnTo>
                    <a:pt x="537008" y="121688"/>
                  </a:lnTo>
                  <a:lnTo>
                    <a:pt x="507301" y="87058"/>
                  </a:lnTo>
                  <a:lnTo>
                    <a:pt x="472671" y="57351"/>
                  </a:lnTo>
                  <a:lnTo>
                    <a:pt x="433731" y="33179"/>
                  </a:lnTo>
                  <a:lnTo>
                    <a:pt x="391094" y="15154"/>
                  </a:lnTo>
                  <a:lnTo>
                    <a:pt x="345373" y="3890"/>
                  </a:lnTo>
                  <a:lnTo>
                    <a:pt x="297179" y="0"/>
                  </a:lnTo>
                  <a:close/>
                </a:path>
              </a:pathLst>
            </a:custGeom>
            <a:solidFill>
              <a:srgbClr val="354F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755892" y="498347"/>
              <a:ext cx="399415" cy="398145"/>
            </a:xfrm>
            <a:custGeom>
              <a:avLst/>
              <a:gdLst/>
              <a:ahLst/>
              <a:cxnLst/>
              <a:rect l="l" t="t" r="r" b="b"/>
              <a:pathLst>
                <a:path w="399415" h="398144">
                  <a:moveTo>
                    <a:pt x="322072" y="0"/>
                  </a:moveTo>
                  <a:lnTo>
                    <a:pt x="67817" y="0"/>
                  </a:lnTo>
                  <a:lnTo>
                    <a:pt x="65024" y="3175"/>
                  </a:lnTo>
                  <a:lnTo>
                    <a:pt x="2793" y="65277"/>
                  </a:lnTo>
                  <a:lnTo>
                    <a:pt x="888" y="67055"/>
                  </a:lnTo>
                  <a:lnTo>
                    <a:pt x="0" y="68833"/>
                  </a:lnTo>
                  <a:lnTo>
                    <a:pt x="126" y="397763"/>
                  </a:lnTo>
                  <a:lnTo>
                    <a:pt x="322072" y="397763"/>
                  </a:lnTo>
                  <a:lnTo>
                    <a:pt x="322072" y="384682"/>
                  </a:lnTo>
                  <a:lnTo>
                    <a:pt x="13207" y="384682"/>
                  </a:lnTo>
                  <a:lnTo>
                    <a:pt x="13207" y="77088"/>
                  </a:lnTo>
                  <a:lnTo>
                    <a:pt x="77088" y="77088"/>
                  </a:lnTo>
                  <a:lnTo>
                    <a:pt x="77088" y="64388"/>
                  </a:lnTo>
                  <a:lnTo>
                    <a:pt x="60705" y="64388"/>
                  </a:lnTo>
                  <a:lnTo>
                    <a:pt x="24002" y="64261"/>
                  </a:lnTo>
                  <a:lnTo>
                    <a:pt x="22859" y="64134"/>
                  </a:lnTo>
                  <a:lnTo>
                    <a:pt x="64007" y="23113"/>
                  </a:lnTo>
                  <a:lnTo>
                    <a:pt x="77088" y="23113"/>
                  </a:lnTo>
                  <a:lnTo>
                    <a:pt x="77088" y="13207"/>
                  </a:lnTo>
                  <a:lnTo>
                    <a:pt x="322072" y="13207"/>
                  </a:lnTo>
                  <a:lnTo>
                    <a:pt x="322072" y="0"/>
                  </a:lnTo>
                  <a:close/>
                </a:path>
                <a:path w="399415" h="398144">
                  <a:moveTo>
                    <a:pt x="322072" y="323850"/>
                  </a:moveTo>
                  <a:lnTo>
                    <a:pt x="308736" y="323850"/>
                  </a:lnTo>
                  <a:lnTo>
                    <a:pt x="308736" y="384682"/>
                  </a:lnTo>
                  <a:lnTo>
                    <a:pt x="322072" y="384682"/>
                  </a:lnTo>
                  <a:lnTo>
                    <a:pt x="322072" y="323850"/>
                  </a:lnTo>
                  <a:close/>
                </a:path>
                <a:path w="399415" h="398144">
                  <a:moveTo>
                    <a:pt x="322072" y="13207"/>
                  </a:moveTo>
                  <a:lnTo>
                    <a:pt x="308990" y="13207"/>
                  </a:lnTo>
                  <a:lnTo>
                    <a:pt x="308990" y="239902"/>
                  </a:lnTo>
                  <a:lnTo>
                    <a:pt x="308101" y="242061"/>
                  </a:lnTo>
                  <a:lnTo>
                    <a:pt x="235203" y="314832"/>
                  </a:lnTo>
                  <a:lnTo>
                    <a:pt x="233425" y="316483"/>
                  </a:lnTo>
                  <a:lnTo>
                    <a:pt x="232155" y="318769"/>
                  </a:lnTo>
                  <a:lnTo>
                    <a:pt x="231521" y="321055"/>
                  </a:lnTo>
                  <a:lnTo>
                    <a:pt x="227804" y="333755"/>
                  </a:lnTo>
                  <a:lnTo>
                    <a:pt x="220633" y="358901"/>
                  </a:lnTo>
                  <a:lnTo>
                    <a:pt x="217169" y="370966"/>
                  </a:lnTo>
                  <a:lnTo>
                    <a:pt x="216915" y="372236"/>
                  </a:lnTo>
                  <a:lnTo>
                    <a:pt x="216560" y="373760"/>
                  </a:lnTo>
                  <a:lnTo>
                    <a:pt x="216153" y="375284"/>
                  </a:lnTo>
                  <a:lnTo>
                    <a:pt x="221487" y="373760"/>
                  </a:lnTo>
                  <a:lnTo>
                    <a:pt x="226313" y="372236"/>
                  </a:lnTo>
                  <a:lnTo>
                    <a:pt x="231139" y="370966"/>
                  </a:lnTo>
                  <a:lnTo>
                    <a:pt x="270001" y="359536"/>
                  </a:lnTo>
                  <a:lnTo>
                    <a:pt x="272414" y="358901"/>
                  </a:lnTo>
                  <a:lnTo>
                    <a:pt x="274827" y="357377"/>
                  </a:lnTo>
                  <a:lnTo>
                    <a:pt x="275844" y="356361"/>
                  </a:lnTo>
                  <a:lnTo>
                    <a:pt x="234823" y="356361"/>
                  </a:lnTo>
                  <a:lnTo>
                    <a:pt x="237108" y="348360"/>
                  </a:lnTo>
                  <a:lnTo>
                    <a:pt x="241173" y="333755"/>
                  </a:lnTo>
                  <a:lnTo>
                    <a:pt x="267598" y="333755"/>
                  </a:lnTo>
                  <a:lnTo>
                    <a:pt x="274475" y="326897"/>
                  </a:lnTo>
                  <a:lnTo>
                    <a:pt x="253873" y="326897"/>
                  </a:lnTo>
                  <a:lnTo>
                    <a:pt x="252222" y="324992"/>
                  </a:lnTo>
                  <a:lnTo>
                    <a:pt x="250062" y="322833"/>
                  </a:lnTo>
                  <a:lnTo>
                    <a:pt x="248284" y="320801"/>
                  </a:lnTo>
                  <a:lnTo>
                    <a:pt x="339851" y="229615"/>
                  </a:lnTo>
                  <a:lnTo>
                    <a:pt x="358989" y="229615"/>
                  </a:lnTo>
                  <a:lnTo>
                    <a:pt x="356950" y="227583"/>
                  </a:lnTo>
                  <a:lnTo>
                    <a:pt x="322452" y="227583"/>
                  </a:lnTo>
                  <a:lnTo>
                    <a:pt x="322325" y="226440"/>
                  </a:lnTo>
                  <a:lnTo>
                    <a:pt x="322072" y="225805"/>
                  </a:lnTo>
                  <a:lnTo>
                    <a:pt x="322072" y="13207"/>
                  </a:lnTo>
                  <a:close/>
                </a:path>
                <a:path w="399415" h="398144">
                  <a:moveTo>
                    <a:pt x="267598" y="333755"/>
                  </a:moveTo>
                  <a:lnTo>
                    <a:pt x="241173" y="333755"/>
                  </a:lnTo>
                  <a:lnTo>
                    <a:pt x="246760" y="339216"/>
                  </a:lnTo>
                  <a:lnTo>
                    <a:pt x="251967" y="344424"/>
                  </a:lnTo>
                  <a:lnTo>
                    <a:pt x="257301" y="349884"/>
                  </a:lnTo>
                  <a:lnTo>
                    <a:pt x="242950" y="354075"/>
                  </a:lnTo>
                  <a:lnTo>
                    <a:pt x="234823" y="356361"/>
                  </a:lnTo>
                  <a:lnTo>
                    <a:pt x="275844" y="356361"/>
                  </a:lnTo>
                  <a:lnTo>
                    <a:pt x="283751" y="348636"/>
                  </a:lnTo>
                  <a:lnTo>
                    <a:pt x="289264" y="343153"/>
                  </a:lnTo>
                  <a:lnTo>
                    <a:pt x="270001" y="343153"/>
                  </a:lnTo>
                  <a:lnTo>
                    <a:pt x="265937" y="339089"/>
                  </a:lnTo>
                  <a:lnTo>
                    <a:pt x="264159" y="337184"/>
                  </a:lnTo>
                  <a:lnTo>
                    <a:pt x="267598" y="333755"/>
                  </a:lnTo>
                  <a:close/>
                </a:path>
                <a:path w="399415" h="398144">
                  <a:moveTo>
                    <a:pt x="386877" y="245999"/>
                  </a:moveTo>
                  <a:lnTo>
                    <a:pt x="355600" y="245999"/>
                  </a:lnTo>
                  <a:lnTo>
                    <a:pt x="357377" y="247650"/>
                  </a:lnTo>
                  <a:lnTo>
                    <a:pt x="359536" y="249935"/>
                  </a:lnTo>
                  <a:lnTo>
                    <a:pt x="361441" y="251840"/>
                  </a:lnTo>
                  <a:lnTo>
                    <a:pt x="270001" y="343153"/>
                  </a:lnTo>
                  <a:lnTo>
                    <a:pt x="289264" y="343153"/>
                  </a:lnTo>
                  <a:lnTo>
                    <a:pt x="307212" y="325246"/>
                  </a:lnTo>
                  <a:lnTo>
                    <a:pt x="308736" y="323850"/>
                  </a:lnTo>
                  <a:lnTo>
                    <a:pt x="322072" y="323850"/>
                  </a:lnTo>
                  <a:lnTo>
                    <a:pt x="322072" y="311403"/>
                  </a:lnTo>
                  <a:lnTo>
                    <a:pt x="322833" y="309625"/>
                  </a:lnTo>
                  <a:lnTo>
                    <a:pt x="384809" y="248157"/>
                  </a:lnTo>
                  <a:lnTo>
                    <a:pt x="386877" y="245999"/>
                  </a:lnTo>
                  <a:close/>
                </a:path>
                <a:path w="399415" h="398144">
                  <a:moveTo>
                    <a:pt x="358989" y="229615"/>
                  </a:moveTo>
                  <a:lnTo>
                    <a:pt x="339851" y="229615"/>
                  </a:lnTo>
                  <a:lnTo>
                    <a:pt x="343915" y="233679"/>
                  </a:lnTo>
                  <a:lnTo>
                    <a:pt x="345693" y="235330"/>
                  </a:lnTo>
                  <a:lnTo>
                    <a:pt x="253873" y="326897"/>
                  </a:lnTo>
                  <a:lnTo>
                    <a:pt x="274475" y="326897"/>
                  </a:lnTo>
                  <a:lnTo>
                    <a:pt x="355600" y="245999"/>
                  </a:lnTo>
                  <a:lnTo>
                    <a:pt x="386877" y="245999"/>
                  </a:lnTo>
                  <a:lnTo>
                    <a:pt x="389447" y="243314"/>
                  </a:lnTo>
                  <a:lnTo>
                    <a:pt x="390360" y="242188"/>
                  </a:lnTo>
                  <a:lnTo>
                    <a:pt x="371601" y="242188"/>
                  </a:lnTo>
                  <a:lnTo>
                    <a:pt x="358989" y="229615"/>
                  </a:lnTo>
                  <a:close/>
                </a:path>
                <a:path w="399415" h="398144">
                  <a:moveTo>
                    <a:pt x="392118" y="203326"/>
                  </a:moveTo>
                  <a:lnTo>
                    <a:pt x="366394" y="203326"/>
                  </a:lnTo>
                  <a:lnTo>
                    <a:pt x="375792" y="204088"/>
                  </a:lnTo>
                  <a:lnTo>
                    <a:pt x="381634" y="210057"/>
                  </a:lnTo>
                  <a:lnTo>
                    <a:pt x="387350" y="215772"/>
                  </a:lnTo>
                  <a:lnTo>
                    <a:pt x="387984" y="225425"/>
                  </a:lnTo>
                  <a:lnTo>
                    <a:pt x="379222" y="235457"/>
                  </a:lnTo>
                  <a:lnTo>
                    <a:pt x="375157" y="238759"/>
                  </a:lnTo>
                  <a:lnTo>
                    <a:pt x="371601" y="242188"/>
                  </a:lnTo>
                  <a:lnTo>
                    <a:pt x="390360" y="242188"/>
                  </a:lnTo>
                  <a:lnTo>
                    <a:pt x="393620" y="238172"/>
                  </a:lnTo>
                  <a:lnTo>
                    <a:pt x="397007" y="232531"/>
                  </a:lnTo>
                  <a:lnTo>
                    <a:pt x="399196" y="226440"/>
                  </a:lnTo>
                  <a:lnTo>
                    <a:pt x="399287" y="216788"/>
                  </a:lnTo>
                  <a:lnTo>
                    <a:pt x="398906" y="216153"/>
                  </a:lnTo>
                  <a:lnTo>
                    <a:pt x="398652" y="215518"/>
                  </a:lnTo>
                  <a:lnTo>
                    <a:pt x="398525" y="214756"/>
                  </a:lnTo>
                  <a:lnTo>
                    <a:pt x="392118" y="203326"/>
                  </a:lnTo>
                  <a:close/>
                </a:path>
                <a:path w="399415" h="398144">
                  <a:moveTo>
                    <a:pt x="363378" y="193147"/>
                  </a:moveTo>
                  <a:lnTo>
                    <a:pt x="349503" y="200786"/>
                  </a:lnTo>
                  <a:lnTo>
                    <a:pt x="343334" y="206829"/>
                  </a:lnTo>
                  <a:lnTo>
                    <a:pt x="324888" y="225258"/>
                  </a:lnTo>
                  <a:lnTo>
                    <a:pt x="324230" y="225805"/>
                  </a:lnTo>
                  <a:lnTo>
                    <a:pt x="322452" y="227583"/>
                  </a:lnTo>
                  <a:lnTo>
                    <a:pt x="356950" y="227583"/>
                  </a:lnTo>
                  <a:lnTo>
                    <a:pt x="348996" y="219709"/>
                  </a:lnTo>
                  <a:lnTo>
                    <a:pt x="352551" y="216153"/>
                  </a:lnTo>
                  <a:lnTo>
                    <a:pt x="355980" y="211962"/>
                  </a:lnTo>
                  <a:lnTo>
                    <a:pt x="360044" y="208660"/>
                  </a:lnTo>
                  <a:lnTo>
                    <a:pt x="366394" y="203326"/>
                  </a:lnTo>
                  <a:lnTo>
                    <a:pt x="392118" y="203326"/>
                  </a:lnTo>
                  <a:lnTo>
                    <a:pt x="390794" y="200965"/>
                  </a:lnTo>
                  <a:lnTo>
                    <a:pt x="378110" y="193484"/>
                  </a:lnTo>
                  <a:lnTo>
                    <a:pt x="363378" y="193147"/>
                  </a:lnTo>
                  <a:close/>
                </a:path>
                <a:path w="399415" h="398144">
                  <a:moveTo>
                    <a:pt x="77088" y="23113"/>
                  </a:moveTo>
                  <a:lnTo>
                    <a:pt x="64007" y="23113"/>
                  </a:lnTo>
                  <a:lnTo>
                    <a:pt x="64134" y="24002"/>
                  </a:lnTo>
                  <a:lnTo>
                    <a:pt x="64388" y="24891"/>
                  </a:lnTo>
                  <a:lnTo>
                    <a:pt x="64388" y="60705"/>
                  </a:lnTo>
                  <a:lnTo>
                    <a:pt x="64515" y="63500"/>
                  </a:lnTo>
                  <a:lnTo>
                    <a:pt x="63626" y="64388"/>
                  </a:lnTo>
                  <a:lnTo>
                    <a:pt x="77088" y="64388"/>
                  </a:lnTo>
                  <a:lnTo>
                    <a:pt x="77088" y="231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81926" y="522731"/>
              <a:ext cx="269621" cy="348853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576071" y="8420099"/>
              <a:ext cx="6412865" cy="1458595"/>
            </a:xfrm>
            <a:custGeom>
              <a:avLst/>
              <a:gdLst/>
              <a:ahLst/>
              <a:cxnLst/>
              <a:rect l="l" t="t" r="r" b="b"/>
              <a:pathLst>
                <a:path w="6412865" h="1458595">
                  <a:moveTo>
                    <a:pt x="3848100" y="749807"/>
                  </a:moveTo>
                  <a:lnTo>
                    <a:pt x="6412610" y="749807"/>
                  </a:lnTo>
                </a:path>
                <a:path w="6412865" h="1458595">
                  <a:moveTo>
                    <a:pt x="0" y="0"/>
                  </a:moveTo>
                  <a:lnTo>
                    <a:pt x="6412357" y="0"/>
                  </a:lnTo>
                </a:path>
                <a:path w="6412865" h="1458595">
                  <a:moveTo>
                    <a:pt x="3848100" y="1458467"/>
                  </a:moveTo>
                  <a:lnTo>
                    <a:pt x="6412610" y="1458467"/>
                  </a:lnTo>
                </a:path>
              </a:pathLst>
            </a:custGeom>
            <a:ln w="12700">
              <a:solidFill>
                <a:srgbClr val="EB733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397375" y="8327897"/>
              <a:ext cx="896619" cy="218440"/>
            </a:xfrm>
            <a:custGeom>
              <a:avLst/>
              <a:gdLst/>
              <a:ahLst/>
              <a:cxnLst/>
              <a:rect l="l" t="t" r="r" b="b"/>
              <a:pathLst>
                <a:path w="896620" h="218440">
                  <a:moveTo>
                    <a:pt x="896112" y="0"/>
                  </a:moveTo>
                  <a:lnTo>
                    <a:pt x="848868" y="0"/>
                  </a:lnTo>
                  <a:lnTo>
                    <a:pt x="39624" y="0"/>
                  </a:lnTo>
                  <a:lnTo>
                    <a:pt x="0" y="0"/>
                  </a:lnTo>
                  <a:lnTo>
                    <a:pt x="0" y="217932"/>
                  </a:lnTo>
                  <a:lnTo>
                    <a:pt x="39624" y="217932"/>
                  </a:lnTo>
                  <a:lnTo>
                    <a:pt x="848868" y="217932"/>
                  </a:lnTo>
                  <a:lnTo>
                    <a:pt x="896112" y="217932"/>
                  </a:lnTo>
                  <a:lnTo>
                    <a:pt x="896112" y="0"/>
                  </a:lnTo>
                  <a:close/>
                </a:path>
              </a:pathLst>
            </a:custGeom>
            <a:solidFill>
              <a:srgbClr val="EB73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819708" y="10196270"/>
            <a:ext cx="27628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spc="-5" dirty="0">
                <a:latin typeface="Calibri"/>
                <a:cs typeface="Calibri"/>
              </a:rPr>
              <a:t>Fontes</a:t>
            </a:r>
            <a:r>
              <a:rPr sz="900" i="1" spc="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das</a:t>
            </a:r>
            <a:r>
              <a:rPr sz="900" i="1" spc="-10" dirty="0">
                <a:latin typeface="Calibri"/>
                <a:cs typeface="Calibri"/>
              </a:rPr>
              <a:t> </a:t>
            </a:r>
            <a:r>
              <a:rPr sz="900" i="1" spc="-5" dirty="0">
                <a:latin typeface="Calibri"/>
                <a:cs typeface="Calibri"/>
              </a:rPr>
              <a:t>fotografias:</a:t>
            </a:r>
            <a:r>
              <a:rPr sz="900" i="1" dirty="0">
                <a:latin typeface="Calibri"/>
                <a:cs typeface="Calibri"/>
              </a:rPr>
              <a:t> </a:t>
            </a:r>
            <a:r>
              <a:rPr sz="900" u="sng" spc="-5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4"/>
              </a:rPr>
              <a:t>https://argokoinsep.gr/biokofinaki/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99896" y="387222"/>
            <a:ext cx="51523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EVIDÊNCIAS</a:t>
            </a:r>
            <a:r>
              <a:rPr sz="1800" b="1" spc="-3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DE</a:t>
            </a:r>
            <a:r>
              <a:rPr sz="1800" b="1" spc="-5" dirty="0">
                <a:solidFill>
                  <a:srgbClr val="EB7339"/>
                </a:solidFill>
                <a:latin typeface="Calibri"/>
                <a:cs typeface="Calibri"/>
              </a:rPr>
              <a:t> SUCESSO </a:t>
            </a:r>
            <a:r>
              <a:rPr sz="1800" b="1" spc="-30" dirty="0">
                <a:solidFill>
                  <a:srgbClr val="EB7339"/>
                </a:solidFill>
                <a:latin typeface="Calibri"/>
                <a:cs typeface="Calibri"/>
              </a:rPr>
              <a:t>(RESULTADOS</a:t>
            </a:r>
            <a:r>
              <a:rPr sz="1800" b="1" spc="-10" dirty="0">
                <a:solidFill>
                  <a:srgbClr val="EB7339"/>
                </a:solidFill>
                <a:latin typeface="Calibri"/>
                <a:cs typeface="Calibri"/>
              </a:rPr>
              <a:t> ALCANÇADOS)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715374" y="8308593"/>
            <a:ext cx="25800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r">
              <a:lnSpc>
                <a:spcPct val="100000"/>
              </a:lnSpc>
              <a:spcBef>
                <a:spcPts val="100"/>
              </a:spcBef>
            </a:pPr>
            <a:r>
              <a:rPr sz="1400" b="1" spc="-20" dirty="0">
                <a:solidFill>
                  <a:srgbClr val="F1F1F1"/>
                </a:solidFill>
                <a:latin typeface="Calibri"/>
                <a:cs typeface="Calibri"/>
              </a:rPr>
              <a:t>CONTACTO</a:t>
            </a:r>
            <a:r>
              <a:rPr sz="1400" b="1" spc="-20" dirty="0">
                <a:solidFill>
                  <a:srgbClr val="EB7339"/>
                </a:solidFill>
                <a:latin typeface="Calibri"/>
                <a:cs typeface="Calibri"/>
              </a:rPr>
              <a:t>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412996" y="9062211"/>
            <a:ext cx="1201420" cy="218440"/>
          </a:xfrm>
          <a:custGeom>
            <a:avLst/>
            <a:gdLst/>
            <a:ahLst/>
            <a:cxnLst/>
            <a:rect l="l" t="t" r="r" b="b"/>
            <a:pathLst>
              <a:path w="1201420" h="218440">
                <a:moveTo>
                  <a:pt x="1200912" y="0"/>
                </a:moveTo>
                <a:lnTo>
                  <a:pt x="1153668" y="0"/>
                </a:lnTo>
                <a:lnTo>
                  <a:pt x="39624" y="0"/>
                </a:lnTo>
                <a:lnTo>
                  <a:pt x="0" y="0"/>
                </a:lnTo>
                <a:lnTo>
                  <a:pt x="0" y="217932"/>
                </a:lnTo>
                <a:lnTo>
                  <a:pt x="39624" y="217932"/>
                </a:lnTo>
                <a:lnTo>
                  <a:pt x="1153668" y="217932"/>
                </a:lnTo>
                <a:lnTo>
                  <a:pt x="1200912" y="217932"/>
                </a:lnTo>
                <a:lnTo>
                  <a:pt x="1200912" y="0"/>
                </a:lnTo>
                <a:close/>
              </a:path>
            </a:pathLst>
          </a:custGeom>
          <a:solidFill>
            <a:srgbClr val="EB73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4412996" y="9042603"/>
            <a:ext cx="120332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064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solidFill>
                  <a:srgbClr val="F1F1F1"/>
                </a:solidFill>
                <a:latin typeface="Calibri"/>
                <a:cs typeface="Calibri"/>
              </a:rPr>
              <a:t>O</a:t>
            </a:r>
            <a:r>
              <a:rPr sz="1400" b="1" spc="-15" dirty="0">
                <a:solidFill>
                  <a:srgbClr val="F1F1F1"/>
                </a:solidFill>
                <a:latin typeface="Calibri"/>
                <a:cs typeface="Calibri"/>
              </a:rPr>
              <a:t>R</a:t>
            </a:r>
            <a:r>
              <a:rPr sz="1400" b="1" spc="-5" dirty="0">
                <a:solidFill>
                  <a:srgbClr val="F1F1F1"/>
                </a:solidFill>
                <a:latin typeface="Calibri"/>
                <a:cs typeface="Calibri"/>
              </a:rPr>
              <a:t>GANI</a:t>
            </a:r>
            <a:r>
              <a:rPr sz="1400" b="1" spc="-15" dirty="0">
                <a:solidFill>
                  <a:srgbClr val="F1F1F1"/>
                </a:solidFill>
                <a:latin typeface="Calibri"/>
                <a:cs typeface="Calibri"/>
              </a:rPr>
              <a:t>ZA</a:t>
            </a:r>
            <a:r>
              <a:rPr sz="1400" b="1" spc="-5" dirty="0">
                <a:solidFill>
                  <a:srgbClr val="F1F1F1"/>
                </a:solidFill>
                <a:latin typeface="Calibri"/>
                <a:cs typeface="Calibri"/>
              </a:rPr>
              <a:t>Ç</a:t>
            </a:r>
            <a:r>
              <a:rPr sz="1400" b="1" spc="-25" dirty="0">
                <a:solidFill>
                  <a:srgbClr val="F1F1F1"/>
                </a:solidFill>
                <a:latin typeface="Calibri"/>
                <a:cs typeface="Calibri"/>
              </a:rPr>
              <a:t>ÃO</a:t>
            </a:r>
            <a:r>
              <a:rPr sz="1400" b="1" dirty="0">
                <a:solidFill>
                  <a:srgbClr val="EB7339"/>
                </a:solidFill>
                <a:latin typeface="Calibri"/>
                <a:cs typeface="Calibri"/>
              </a:rPr>
              <a:t>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397375" y="9774592"/>
            <a:ext cx="559435" cy="218440"/>
          </a:xfrm>
          <a:custGeom>
            <a:avLst/>
            <a:gdLst/>
            <a:ahLst/>
            <a:cxnLst/>
            <a:rect l="l" t="t" r="r" b="b"/>
            <a:pathLst>
              <a:path w="559435" h="218440">
                <a:moveTo>
                  <a:pt x="559308" y="0"/>
                </a:moveTo>
                <a:lnTo>
                  <a:pt x="512064" y="0"/>
                </a:lnTo>
                <a:lnTo>
                  <a:pt x="39624" y="0"/>
                </a:lnTo>
                <a:lnTo>
                  <a:pt x="0" y="0"/>
                </a:lnTo>
                <a:lnTo>
                  <a:pt x="0" y="217932"/>
                </a:lnTo>
                <a:lnTo>
                  <a:pt x="39624" y="217932"/>
                </a:lnTo>
                <a:lnTo>
                  <a:pt x="512064" y="217932"/>
                </a:lnTo>
                <a:lnTo>
                  <a:pt x="559308" y="217932"/>
                </a:lnTo>
                <a:lnTo>
                  <a:pt x="559308" y="0"/>
                </a:lnTo>
                <a:close/>
              </a:path>
            </a:pathLst>
          </a:custGeom>
          <a:solidFill>
            <a:srgbClr val="EB73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4385564" y="9640405"/>
            <a:ext cx="1704975" cy="613410"/>
          </a:xfrm>
          <a:prstGeom prst="rect">
            <a:avLst/>
          </a:prstGeom>
        </p:spPr>
        <p:txBody>
          <a:bodyPr vert="horz" wrap="square" lIns="0" tIns="128270" rIns="0" bIns="0" rtlCol="0">
            <a:spAutoFit/>
          </a:bodyPr>
          <a:lstStyle/>
          <a:p>
            <a:pPr marL="52069">
              <a:lnSpc>
                <a:spcPct val="100000"/>
              </a:lnSpc>
              <a:spcBef>
                <a:spcPts val="1010"/>
              </a:spcBef>
            </a:pPr>
            <a:r>
              <a:rPr sz="1400" b="1" dirty="0">
                <a:solidFill>
                  <a:srgbClr val="F1F1F1"/>
                </a:solidFill>
                <a:latin typeface="Calibri"/>
                <a:cs typeface="Calibri"/>
              </a:rPr>
              <a:t>EMAIL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15"/>
              </a:spcBef>
            </a:pPr>
            <a:r>
              <a:rPr sz="1100" u="sng" spc="-5" dirty="0">
                <a:solidFill>
                  <a:srgbClr val="355092"/>
                </a:solidFill>
                <a:uFill>
                  <a:solidFill>
                    <a:srgbClr val="355092"/>
                  </a:solidFill>
                </a:uFill>
                <a:latin typeface="Calibri"/>
                <a:cs typeface="Calibri"/>
                <a:hlinkClick r:id="rId8"/>
              </a:rPr>
              <a:t>argo_koinsep@psychothes.gr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811898" y="8327897"/>
            <a:ext cx="1903730" cy="218440"/>
          </a:xfrm>
          <a:custGeom>
            <a:avLst/>
            <a:gdLst/>
            <a:ahLst/>
            <a:cxnLst/>
            <a:rect l="l" t="t" r="r" b="b"/>
            <a:pathLst>
              <a:path w="1903730" h="218440">
                <a:moveTo>
                  <a:pt x="1903476" y="0"/>
                </a:moveTo>
                <a:lnTo>
                  <a:pt x="0" y="0"/>
                </a:lnTo>
                <a:lnTo>
                  <a:pt x="0" y="217932"/>
                </a:lnTo>
                <a:lnTo>
                  <a:pt x="1903476" y="217932"/>
                </a:lnTo>
                <a:lnTo>
                  <a:pt x="1903476" y="0"/>
                </a:lnTo>
                <a:close/>
              </a:path>
            </a:pathLst>
          </a:custGeom>
          <a:solidFill>
            <a:srgbClr val="EB73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811898" y="8308593"/>
            <a:ext cx="358584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F1F1F1"/>
                </a:solidFill>
                <a:latin typeface="Calibri"/>
                <a:cs typeface="Calibri"/>
              </a:rPr>
              <a:t>LIGAÇÕES</a:t>
            </a:r>
            <a:r>
              <a:rPr sz="1400" b="1" spc="-45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F1F1F1"/>
                </a:solidFill>
                <a:latin typeface="Calibri"/>
                <a:cs typeface="Calibri"/>
              </a:rPr>
              <a:t>INFORMATIVAS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3" name="object 3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85">
              <a:lnSpc>
                <a:spcPts val="760"/>
              </a:lnSpc>
            </a:pPr>
            <a:r>
              <a:rPr spc="-5" dirty="0"/>
              <a:t>15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10043" y="7951658"/>
            <a:ext cx="114300" cy="18942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760"/>
              </a:lnSpc>
            </a:pP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o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c</a:t>
            </a:r>
            <a:r>
              <a:rPr sz="700" spc="114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a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204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2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e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a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r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12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g</a:t>
            </a:r>
            <a:r>
              <a:rPr sz="700" spc="2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21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C</a:t>
            </a:r>
            <a:r>
              <a:rPr sz="700" spc="9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o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m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m</a:t>
            </a:r>
            <a:r>
              <a:rPr sz="700" spc="9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u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t</a:t>
            </a:r>
            <a:r>
              <a:rPr sz="700" spc="12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e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s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107681" y="9986987"/>
            <a:ext cx="311150" cy="179705"/>
            <a:chOff x="7107681" y="9986987"/>
            <a:chExt cx="311150" cy="17970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01197" y="10028970"/>
              <a:ext cx="131230" cy="13123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107681" y="9986987"/>
              <a:ext cx="311150" cy="179705"/>
            </a:xfrm>
            <a:custGeom>
              <a:avLst/>
              <a:gdLst/>
              <a:ahLst/>
              <a:cxnLst/>
              <a:rect l="l" t="t" r="r" b="b"/>
              <a:pathLst>
                <a:path w="311150" h="179704">
                  <a:moveTo>
                    <a:pt x="306704" y="0"/>
                  </a:moveTo>
                  <a:lnTo>
                    <a:pt x="302768" y="1054"/>
                  </a:lnTo>
                  <a:lnTo>
                    <a:pt x="302514" y="63"/>
                  </a:lnTo>
                  <a:lnTo>
                    <a:pt x="302385" y="12047"/>
                  </a:lnTo>
                  <a:lnTo>
                    <a:pt x="303291" y="25833"/>
                  </a:lnTo>
                  <a:lnTo>
                    <a:pt x="304889" y="39630"/>
                  </a:lnTo>
                  <a:lnTo>
                    <a:pt x="306832" y="51650"/>
                  </a:lnTo>
                  <a:lnTo>
                    <a:pt x="302011" y="71757"/>
                  </a:lnTo>
                  <a:lnTo>
                    <a:pt x="286369" y="91803"/>
                  </a:lnTo>
                  <a:lnTo>
                    <a:pt x="268416" y="107927"/>
                  </a:lnTo>
                  <a:lnTo>
                    <a:pt x="256667" y="116268"/>
                  </a:lnTo>
                  <a:lnTo>
                    <a:pt x="254253" y="117411"/>
                  </a:lnTo>
                  <a:lnTo>
                    <a:pt x="247776" y="124447"/>
                  </a:lnTo>
                  <a:lnTo>
                    <a:pt x="211665" y="154731"/>
                  </a:lnTo>
                  <a:lnTo>
                    <a:pt x="161101" y="174393"/>
                  </a:lnTo>
                  <a:lnTo>
                    <a:pt x="134635" y="171699"/>
                  </a:lnTo>
                  <a:lnTo>
                    <a:pt x="114004" y="161215"/>
                  </a:lnTo>
                  <a:lnTo>
                    <a:pt x="101219" y="146316"/>
                  </a:lnTo>
                  <a:lnTo>
                    <a:pt x="89308" y="130560"/>
                  </a:lnTo>
                  <a:lnTo>
                    <a:pt x="73183" y="118210"/>
                  </a:lnTo>
                  <a:lnTo>
                    <a:pt x="55106" y="109553"/>
                  </a:lnTo>
                  <a:lnTo>
                    <a:pt x="37338" y="104876"/>
                  </a:lnTo>
                  <a:lnTo>
                    <a:pt x="27481" y="101362"/>
                  </a:lnTo>
                  <a:lnTo>
                    <a:pt x="18684" y="95038"/>
                  </a:lnTo>
                  <a:lnTo>
                    <a:pt x="11245" y="87465"/>
                  </a:lnTo>
                  <a:lnTo>
                    <a:pt x="5461" y="80200"/>
                  </a:lnTo>
                  <a:lnTo>
                    <a:pt x="0" y="81648"/>
                  </a:lnTo>
                  <a:lnTo>
                    <a:pt x="36068" y="109969"/>
                  </a:lnTo>
                  <a:lnTo>
                    <a:pt x="52792" y="114654"/>
                  </a:lnTo>
                  <a:lnTo>
                    <a:pt x="69850" y="122807"/>
                  </a:lnTo>
                  <a:lnTo>
                    <a:pt x="85002" y="134234"/>
                  </a:lnTo>
                  <a:lnTo>
                    <a:pt x="96012" y="148742"/>
                  </a:lnTo>
                  <a:lnTo>
                    <a:pt x="107517" y="162982"/>
                  </a:lnTo>
                  <a:lnTo>
                    <a:pt x="125761" y="174072"/>
                  </a:lnTo>
                  <a:lnTo>
                    <a:pt x="149197" y="179514"/>
                  </a:lnTo>
                  <a:lnTo>
                    <a:pt x="176275" y="176809"/>
                  </a:lnTo>
                  <a:lnTo>
                    <a:pt x="213582" y="159407"/>
                  </a:lnTo>
                  <a:lnTo>
                    <a:pt x="253746" y="124968"/>
                  </a:lnTo>
                  <a:lnTo>
                    <a:pt x="256159" y="122199"/>
                  </a:lnTo>
                  <a:lnTo>
                    <a:pt x="258064" y="121678"/>
                  </a:lnTo>
                  <a:lnTo>
                    <a:pt x="269624" y="113625"/>
                  </a:lnTo>
                  <a:lnTo>
                    <a:pt x="288829" y="96753"/>
                  </a:lnTo>
                  <a:lnTo>
                    <a:pt x="305891" y="74821"/>
                  </a:lnTo>
                  <a:lnTo>
                    <a:pt x="311023" y="51587"/>
                  </a:lnTo>
                  <a:lnTo>
                    <a:pt x="308544" y="35995"/>
                  </a:lnTo>
                  <a:lnTo>
                    <a:pt x="307101" y="21512"/>
                  </a:lnTo>
                  <a:lnTo>
                    <a:pt x="306540" y="9169"/>
                  </a:lnTo>
                  <a:lnTo>
                    <a:pt x="3067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0513" y="9993781"/>
              <a:ext cx="230711" cy="152552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432816" y="10045114"/>
            <a:ext cx="484505" cy="327025"/>
            <a:chOff x="432816" y="10045114"/>
            <a:chExt cx="484505" cy="327025"/>
          </a:xfrm>
        </p:grpSpPr>
        <p:sp>
          <p:nvSpPr>
            <p:cNvPr id="8" name="object 8"/>
            <p:cNvSpPr/>
            <p:nvPr/>
          </p:nvSpPr>
          <p:spPr>
            <a:xfrm>
              <a:off x="432816" y="10045114"/>
              <a:ext cx="484505" cy="327025"/>
            </a:xfrm>
            <a:custGeom>
              <a:avLst/>
              <a:gdLst/>
              <a:ahLst/>
              <a:cxnLst/>
              <a:rect l="l" t="t" r="r" b="b"/>
              <a:pathLst>
                <a:path w="484505" h="327025">
                  <a:moveTo>
                    <a:pt x="484491" y="0"/>
                  </a:moveTo>
                  <a:lnTo>
                    <a:pt x="0" y="0"/>
                  </a:lnTo>
                  <a:lnTo>
                    <a:pt x="0" y="326620"/>
                  </a:lnTo>
                  <a:lnTo>
                    <a:pt x="484491" y="326620"/>
                  </a:lnTo>
                  <a:lnTo>
                    <a:pt x="484491" y="0"/>
                  </a:lnTo>
                  <a:close/>
                </a:path>
              </a:pathLst>
            </a:custGeom>
            <a:solidFill>
              <a:srgbClr val="2C48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63489" y="10191998"/>
              <a:ext cx="33020" cy="29845"/>
            </a:xfrm>
            <a:custGeom>
              <a:avLst/>
              <a:gdLst/>
              <a:ahLst/>
              <a:cxnLst/>
              <a:rect l="l" t="t" r="r" b="b"/>
              <a:pathLst>
                <a:path w="33020" h="29845">
                  <a:moveTo>
                    <a:pt x="16393" y="0"/>
                  </a:moveTo>
                  <a:lnTo>
                    <a:pt x="14928" y="4266"/>
                  </a:lnTo>
                  <a:lnTo>
                    <a:pt x="12466" y="10842"/>
                  </a:lnTo>
                  <a:lnTo>
                    <a:pt x="4943" y="10986"/>
                  </a:lnTo>
                  <a:lnTo>
                    <a:pt x="0" y="11130"/>
                  </a:lnTo>
                  <a:lnTo>
                    <a:pt x="9945" y="18337"/>
                  </a:lnTo>
                  <a:lnTo>
                    <a:pt x="6311" y="29655"/>
                  </a:lnTo>
                  <a:lnTo>
                    <a:pt x="16393" y="22884"/>
                  </a:lnTo>
                  <a:lnTo>
                    <a:pt x="26535" y="29655"/>
                  </a:lnTo>
                  <a:lnTo>
                    <a:pt x="22998" y="18337"/>
                  </a:lnTo>
                  <a:lnTo>
                    <a:pt x="32983" y="11130"/>
                  </a:lnTo>
                  <a:lnTo>
                    <a:pt x="27981" y="10986"/>
                  </a:lnTo>
                  <a:lnTo>
                    <a:pt x="20516" y="10842"/>
                  </a:lnTo>
                  <a:lnTo>
                    <a:pt x="16393" y="0"/>
                  </a:lnTo>
                  <a:close/>
                </a:path>
              </a:pathLst>
            </a:custGeom>
            <a:solidFill>
              <a:srgbClr val="F1EE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63489" y="10191998"/>
              <a:ext cx="33020" cy="29845"/>
            </a:xfrm>
            <a:custGeom>
              <a:avLst/>
              <a:gdLst/>
              <a:ahLst/>
              <a:cxnLst/>
              <a:rect l="l" t="t" r="r" b="b"/>
              <a:pathLst>
                <a:path w="33020" h="29845">
                  <a:moveTo>
                    <a:pt x="32983" y="11130"/>
                  </a:moveTo>
                  <a:lnTo>
                    <a:pt x="27981" y="10986"/>
                  </a:lnTo>
                  <a:lnTo>
                    <a:pt x="20516" y="10842"/>
                  </a:lnTo>
                  <a:lnTo>
                    <a:pt x="17996" y="4266"/>
                  </a:lnTo>
                  <a:lnTo>
                    <a:pt x="16393" y="0"/>
                  </a:lnTo>
                  <a:lnTo>
                    <a:pt x="14928" y="4266"/>
                  </a:lnTo>
                  <a:lnTo>
                    <a:pt x="12466" y="10842"/>
                  </a:lnTo>
                  <a:lnTo>
                    <a:pt x="4943" y="10986"/>
                  </a:lnTo>
                  <a:lnTo>
                    <a:pt x="0" y="11130"/>
                  </a:lnTo>
                  <a:lnTo>
                    <a:pt x="4064" y="14082"/>
                  </a:lnTo>
                  <a:lnTo>
                    <a:pt x="9945" y="18337"/>
                  </a:lnTo>
                  <a:lnTo>
                    <a:pt x="7757" y="25109"/>
                  </a:lnTo>
                  <a:lnTo>
                    <a:pt x="6311" y="29655"/>
                  </a:lnTo>
                  <a:lnTo>
                    <a:pt x="10238" y="26995"/>
                  </a:lnTo>
                  <a:lnTo>
                    <a:pt x="16393" y="22884"/>
                  </a:lnTo>
                  <a:lnTo>
                    <a:pt x="22549" y="26995"/>
                  </a:lnTo>
                  <a:lnTo>
                    <a:pt x="26535" y="29655"/>
                  </a:lnTo>
                  <a:lnTo>
                    <a:pt x="22998" y="18337"/>
                  </a:lnTo>
                  <a:lnTo>
                    <a:pt x="32983" y="11130"/>
                  </a:lnTo>
                  <a:close/>
                </a:path>
              </a:pathLst>
            </a:custGeom>
            <a:ln w="3175">
              <a:solidFill>
                <a:srgbClr val="F1E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5823" y="10085947"/>
              <a:ext cx="217734" cy="8405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52482" y="10191862"/>
              <a:ext cx="33655" cy="29845"/>
            </a:xfrm>
            <a:custGeom>
              <a:avLst/>
              <a:gdLst/>
              <a:ahLst/>
              <a:cxnLst/>
              <a:rect l="l" t="t" r="r" b="b"/>
              <a:pathLst>
                <a:path w="33654" h="29845">
                  <a:moveTo>
                    <a:pt x="16540" y="0"/>
                  </a:moveTo>
                  <a:lnTo>
                    <a:pt x="14940" y="4247"/>
                  </a:lnTo>
                  <a:lnTo>
                    <a:pt x="12611" y="10978"/>
                  </a:lnTo>
                  <a:lnTo>
                    <a:pt x="5094" y="11122"/>
                  </a:lnTo>
                  <a:lnTo>
                    <a:pt x="0" y="11122"/>
                  </a:lnTo>
                  <a:lnTo>
                    <a:pt x="4074" y="14218"/>
                  </a:lnTo>
                  <a:lnTo>
                    <a:pt x="9943" y="18473"/>
                  </a:lnTo>
                  <a:lnTo>
                    <a:pt x="7905" y="25100"/>
                  </a:lnTo>
                  <a:lnTo>
                    <a:pt x="6452" y="29647"/>
                  </a:lnTo>
                  <a:lnTo>
                    <a:pt x="10379" y="26986"/>
                  </a:lnTo>
                  <a:lnTo>
                    <a:pt x="16540" y="22875"/>
                  </a:lnTo>
                  <a:lnTo>
                    <a:pt x="22701" y="26986"/>
                  </a:lnTo>
                  <a:lnTo>
                    <a:pt x="26677" y="29647"/>
                  </a:lnTo>
                  <a:lnTo>
                    <a:pt x="23137" y="18473"/>
                  </a:lnTo>
                  <a:lnTo>
                    <a:pt x="29006" y="14218"/>
                  </a:lnTo>
                  <a:lnTo>
                    <a:pt x="33129" y="11122"/>
                  </a:lnTo>
                  <a:lnTo>
                    <a:pt x="27988" y="11122"/>
                  </a:lnTo>
                  <a:lnTo>
                    <a:pt x="20518" y="10978"/>
                  </a:lnTo>
                  <a:lnTo>
                    <a:pt x="18189" y="4247"/>
                  </a:lnTo>
                  <a:lnTo>
                    <a:pt x="16540" y="0"/>
                  </a:lnTo>
                  <a:close/>
                </a:path>
              </a:pathLst>
            </a:custGeom>
            <a:solidFill>
              <a:srgbClr val="F1EE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52482" y="10191862"/>
              <a:ext cx="33655" cy="29845"/>
            </a:xfrm>
            <a:custGeom>
              <a:avLst/>
              <a:gdLst/>
              <a:ahLst/>
              <a:cxnLst/>
              <a:rect l="l" t="t" r="r" b="b"/>
              <a:pathLst>
                <a:path w="33654" h="29845">
                  <a:moveTo>
                    <a:pt x="22701" y="26986"/>
                  </a:moveTo>
                  <a:lnTo>
                    <a:pt x="26677" y="29647"/>
                  </a:lnTo>
                  <a:lnTo>
                    <a:pt x="25224" y="25100"/>
                  </a:lnTo>
                  <a:lnTo>
                    <a:pt x="23137" y="18473"/>
                  </a:lnTo>
                  <a:lnTo>
                    <a:pt x="29006" y="14218"/>
                  </a:lnTo>
                  <a:lnTo>
                    <a:pt x="33129" y="11122"/>
                  </a:lnTo>
                  <a:lnTo>
                    <a:pt x="27988" y="11122"/>
                  </a:lnTo>
                  <a:lnTo>
                    <a:pt x="20518" y="10978"/>
                  </a:lnTo>
                  <a:lnTo>
                    <a:pt x="18189" y="4247"/>
                  </a:lnTo>
                  <a:lnTo>
                    <a:pt x="16540" y="0"/>
                  </a:lnTo>
                  <a:lnTo>
                    <a:pt x="14940" y="4247"/>
                  </a:lnTo>
                  <a:lnTo>
                    <a:pt x="12611" y="10978"/>
                  </a:lnTo>
                  <a:lnTo>
                    <a:pt x="5094" y="11122"/>
                  </a:lnTo>
                  <a:lnTo>
                    <a:pt x="0" y="11122"/>
                  </a:lnTo>
                  <a:lnTo>
                    <a:pt x="4074" y="14218"/>
                  </a:lnTo>
                  <a:lnTo>
                    <a:pt x="9943" y="18473"/>
                  </a:lnTo>
                  <a:lnTo>
                    <a:pt x="7905" y="25100"/>
                  </a:lnTo>
                  <a:lnTo>
                    <a:pt x="6452" y="29647"/>
                  </a:lnTo>
                  <a:lnTo>
                    <a:pt x="10379" y="26986"/>
                  </a:lnTo>
                  <a:lnTo>
                    <a:pt x="16540" y="22875"/>
                  </a:lnTo>
                  <a:lnTo>
                    <a:pt x="22701" y="26986"/>
                  </a:lnTo>
                  <a:close/>
                </a:path>
              </a:pathLst>
            </a:custGeom>
            <a:ln w="3175">
              <a:solidFill>
                <a:srgbClr val="F1E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5678" y="10243079"/>
              <a:ext cx="217605" cy="84062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951073" y="10024689"/>
            <a:ext cx="1005205" cy="36195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860"/>
              </a:lnSpc>
              <a:spcBef>
                <a:spcPts val="180"/>
              </a:spcBef>
            </a:pPr>
            <a:r>
              <a:rPr sz="750" spc="5" dirty="0">
                <a:solidFill>
                  <a:srgbClr val="2C48A2"/>
                </a:solidFill>
                <a:latin typeface="Arial MT"/>
                <a:cs typeface="Arial MT"/>
              </a:rPr>
              <a:t>Co-funded </a:t>
            </a:r>
            <a:r>
              <a:rPr sz="750" spc="10" dirty="0">
                <a:solidFill>
                  <a:srgbClr val="2C48A2"/>
                </a:solidFill>
                <a:latin typeface="Arial MT"/>
                <a:cs typeface="Arial MT"/>
              </a:rPr>
              <a:t>by </a:t>
            </a:r>
            <a:r>
              <a:rPr sz="750" spc="5" dirty="0">
                <a:solidFill>
                  <a:srgbClr val="2C48A2"/>
                </a:solidFill>
                <a:latin typeface="Arial MT"/>
                <a:cs typeface="Arial MT"/>
              </a:rPr>
              <a:t>the </a:t>
            </a:r>
            <a:r>
              <a:rPr sz="750" spc="10" dirty="0">
                <a:solidFill>
                  <a:srgbClr val="2C48A2"/>
                </a:solidFill>
                <a:latin typeface="Arial MT"/>
                <a:cs typeface="Arial MT"/>
              </a:rPr>
              <a:t> E</a:t>
            </a:r>
            <a:r>
              <a:rPr sz="750" dirty="0">
                <a:solidFill>
                  <a:srgbClr val="2C48A2"/>
                </a:solidFill>
                <a:latin typeface="Arial MT"/>
                <a:cs typeface="Arial MT"/>
              </a:rPr>
              <a:t>r</a:t>
            </a:r>
            <a:r>
              <a:rPr sz="750" spc="10" dirty="0">
                <a:solidFill>
                  <a:srgbClr val="2C48A2"/>
                </a:solidFill>
                <a:latin typeface="Arial MT"/>
                <a:cs typeface="Arial MT"/>
              </a:rPr>
              <a:t>a</a:t>
            </a:r>
            <a:r>
              <a:rPr sz="750" spc="5" dirty="0">
                <a:solidFill>
                  <a:srgbClr val="2C48A2"/>
                </a:solidFill>
                <a:latin typeface="Arial MT"/>
                <a:cs typeface="Arial MT"/>
              </a:rPr>
              <a:t>s</a:t>
            </a:r>
            <a:r>
              <a:rPr sz="750" spc="15" dirty="0">
                <a:solidFill>
                  <a:srgbClr val="2C48A2"/>
                </a:solidFill>
                <a:latin typeface="Arial MT"/>
                <a:cs typeface="Arial MT"/>
              </a:rPr>
              <a:t>m</a:t>
            </a:r>
            <a:r>
              <a:rPr sz="750" spc="5" dirty="0">
                <a:solidFill>
                  <a:srgbClr val="2C48A2"/>
                </a:solidFill>
                <a:latin typeface="Arial MT"/>
                <a:cs typeface="Arial MT"/>
              </a:rPr>
              <a:t>u</a:t>
            </a:r>
            <a:r>
              <a:rPr sz="750" spc="10" dirty="0">
                <a:solidFill>
                  <a:srgbClr val="2C48A2"/>
                </a:solidFill>
                <a:latin typeface="Arial MT"/>
                <a:cs typeface="Arial MT"/>
              </a:rPr>
              <a:t>s+</a:t>
            </a:r>
            <a:r>
              <a:rPr sz="750" dirty="0">
                <a:solidFill>
                  <a:srgbClr val="2C48A2"/>
                </a:solidFill>
                <a:latin typeface="Arial MT"/>
                <a:cs typeface="Arial MT"/>
              </a:rPr>
              <a:t> </a:t>
            </a:r>
            <a:r>
              <a:rPr sz="750" spc="5" dirty="0">
                <a:solidFill>
                  <a:srgbClr val="2C48A2"/>
                </a:solidFill>
                <a:latin typeface="Arial MT"/>
                <a:cs typeface="Arial MT"/>
              </a:rPr>
              <a:t>Pro</a:t>
            </a:r>
            <a:r>
              <a:rPr sz="750" spc="10" dirty="0">
                <a:solidFill>
                  <a:srgbClr val="2C48A2"/>
                </a:solidFill>
                <a:latin typeface="Arial MT"/>
                <a:cs typeface="Arial MT"/>
              </a:rPr>
              <a:t>g</a:t>
            </a:r>
            <a:r>
              <a:rPr sz="750" dirty="0">
                <a:solidFill>
                  <a:srgbClr val="2C48A2"/>
                </a:solidFill>
                <a:latin typeface="Arial MT"/>
                <a:cs typeface="Arial MT"/>
              </a:rPr>
              <a:t>r</a:t>
            </a:r>
            <a:r>
              <a:rPr sz="750" spc="10" dirty="0">
                <a:solidFill>
                  <a:srgbClr val="2C48A2"/>
                </a:solidFill>
                <a:latin typeface="Arial MT"/>
                <a:cs typeface="Arial MT"/>
              </a:rPr>
              <a:t>amme  </a:t>
            </a:r>
            <a:r>
              <a:rPr sz="750" spc="5" dirty="0">
                <a:solidFill>
                  <a:srgbClr val="2C48A2"/>
                </a:solidFill>
                <a:latin typeface="Arial MT"/>
                <a:cs typeface="Arial MT"/>
              </a:rPr>
              <a:t>of</a:t>
            </a:r>
            <a:r>
              <a:rPr sz="750" spc="-10" dirty="0">
                <a:solidFill>
                  <a:srgbClr val="2C48A2"/>
                </a:solidFill>
                <a:latin typeface="Arial MT"/>
                <a:cs typeface="Arial MT"/>
              </a:rPr>
              <a:t> </a:t>
            </a:r>
            <a:r>
              <a:rPr sz="750" spc="5" dirty="0">
                <a:solidFill>
                  <a:srgbClr val="2C48A2"/>
                </a:solidFill>
                <a:latin typeface="Arial MT"/>
                <a:cs typeface="Arial MT"/>
              </a:rPr>
              <a:t>the</a:t>
            </a:r>
            <a:r>
              <a:rPr sz="750" spc="-5" dirty="0">
                <a:solidFill>
                  <a:srgbClr val="2C48A2"/>
                </a:solidFill>
                <a:latin typeface="Arial MT"/>
                <a:cs typeface="Arial MT"/>
              </a:rPr>
              <a:t> </a:t>
            </a:r>
            <a:r>
              <a:rPr sz="750" spc="5" dirty="0">
                <a:solidFill>
                  <a:srgbClr val="2C48A2"/>
                </a:solidFill>
                <a:latin typeface="Arial MT"/>
                <a:cs typeface="Arial MT"/>
              </a:rPr>
              <a:t>European</a:t>
            </a:r>
            <a:r>
              <a:rPr sz="750" spc="-10" dirty="0">
                <a:solidFill>
                  <a:srgbClr val="2C48A2"/>
                </a:solidFill>
                <a:latin typeface="Arial MT"/>
                <a:cs typeface="Arial MT"/>
              </a:rPr>
              <a:t> </a:t>
            </a:r>
            <a:r>
              <a:rPr sz="750" spc="5" dirty="0">
                <a:solidFill>
                  <a:srgbClr val="2C48A2"/>
                </a:solidFill>
                <a:latin typeface="Arial MT"/>
                <a:cs typeface="Arial MT"/>
              </a:rPr>
              <a:t>Union</a:t>
            </a:r>
            <a:endParaRPr sz="750">
              <a:latin typeface="Arial MT"/>
              <a:cs typeface="Arial MT"/>
            </a:endParaRPr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552034" y="164763"/>
            <a:ext cx="1644190" cy="939964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0" y="2808731"/>
            <a:ext cx="3502660" cy="6992620"/>
            <a:chOff x="0" y="2808731"/>
            <a:chExt cx="3502660" cy="6992620"/>
          </a:xfrm>
        </p:grpSpPr>
        <p:sp>
          <p:nvSpPr>
            <p:cNvPr id="18" name="object 18"/>
            <p:cNvSpPr/>
            <p:nvPr/>
          </p:nvSpPr>
          <p:spPr>
            <a:xfrm>
              <a:off x="0" y="2808731"/>
              <a:ext cx="3502660" cy="6992620"/>
            </a:xfrm>
            <a:custGeom>
              <a:avLst/>
              <a:gdLst/>
              <a:ahLst/>
              <a:cxnLst/>
              <a:rect l="l" t="t" r="r" b="b"/>
              <a:pathLst>
                <a:path w="3502660" h="6992620">
                  <a:moveTo>
                    <a:pt x="3502152" y="0"/>
                  </a:moveTo>
                  <a:lnTo>
                    <a:pt x="0" y="0"/>
                  </a:lnTo>
                  <a:lnTo>
                    <a:pt x="0" y="6992111"/>
                  </a:lnTo>
                  <a:lnTo>
                    <a:pt x="3502152" y="6992111"/>
                  </a:lnTo>
                  <a:lnTo>
                    <a:pt x="3502152" y="0"/>
                  </a:lnTo>
                  <a:close/>
                </a:path>
              </a:pathLst>
            </a:custGeom>
            <a:solidFill>
              <a:srgbClr val="354F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0" y="5559297"/>
              <a:ext cx="3492500" cy="12700"/>
            </a:xfrm>
            <a:custGeom>
              <a:avLst/>
              <a:gdLst/>
              <a:ahLst/>
              <a:cxnLst/>
              <a:rect l="l" t="t" r="r" b="b"/>
              <a:pathLst>
                <a:path w="3492500" h="12700">
                  <a:moveTo>
                    <a:pt x="0" y="12700"/>
                  </a:moveTo>
                  <a:lnTo>
                    <a:pt x="3491991" y="12700"/>
                  </a:lnTo>
                  <a:lnTo>
                    <a:pt x="3491991" y="0"/>
                  </a:lnTo>
                  <a:lnTo>
                    <a:pt x="0" y="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EB73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0" y="6271005"/>
              <a:ext cx="3489325" cy="12700"/>
            </a:xfrm>
            <a:custGeom>
              <a:avLst/>
              <a:gdLst/>
              <a:ahLst/>
              <a:cxnLst/>
              <a:rect l="l" t="t" r="r" b="b"/>
              <a:pathLst>
                <a:path w="3489325" h="12700">
                  <a:moveTo>
                    <a:pt x="3488944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3488944" y="12700"/>
                  </a:lnTo>
                  <a:lnTo>
                    <a:pt x="3488944" y="0"/>
                  </a:lnTo>
                  <a:close/>
                </a:path>
              </a:pathLst>
            </a:custGeom>
            <a:solidFill>
              <a:srgbClr val="EB73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81317" y="4751577"/>
              <a:ext cx="1004569" cy="233679"/>
            </a:xfrm>
            <a:custGeom>
              <a:avLst/>
              <a:gdLst/>
              <a:ahLst/>
              <a:cxnLst/>
              <a:rect l="l" t="t" r="r" b="b"/>
              <a:pathLst>
                <a:path w="1004569" h="233679">
                  <a:moveTo>
                    <a:pt x="954024" y="0"/>
                  </a:moveTo>
                  <a:lnTo>
                    <a:pt x="42672" y="0"/>
                  </a:lnTo>
                  <a:lnTo>
                    <a:pt x="0" y="0"/>
                  </a:lnTo>
                  <a:lnTo>
                    <a:pt x="0" y="233172"/>
                  </a:lnTo>
                  <a:lnTo>
                    <a:pt x="42672" y="233172"/>
                  </a:lnTo>
                  <a:lnTo>
                    <a:pt x="954024" y="233172"/>
                  </a:lnTo>
                  <a:lnTo>
                    <a:pt x="954024" y="0"/>
                  </a:lnTo>
                  <a:close/>
                </a:path>
                <a:path w="1004569" h="233679">
                  <a:moveTo>
                    <a:pt x="1004316" y="0"/>
                  </a:moveTo>
                  <a:lnTo>
                    <a:pt x="954036" y="0"/>
                  </a:lnTo>
                  <a:lnTo>
                    <a:pt x="954036" y="233172"/>
                  </a:lnTo>
                  <a:lnTo>
                    <a:pt x="1004316" y="233172"/>
                  </a:lnTo>
                  <a:lnTo>
                    <a:pt x="1004316" y="0"/>
                  </a:lnTo>
                  <a:close/>
                </a:path>
              </a:pathLst>
            </a:custGeom>
            <a:solidFill>
              <a:srgbClr val="EB73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-12700" y="4731765"/>
            <a:ext cx="351790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36575" algn="l"/>
                <a:tab pos="3504565" algn="l"/>
              </a:tabLst>
            </a:pPr>
            <a:r>
              <a:rPr sz="1500" b="1" strike="sngStrike" dirty="0">
                <a:solidFill>
                  <a:srgbClr val="F1F1F1"/>
                </a:solidFill>
                <a:latin typeface="Calibri"/>
                <a:cs typeface="Calibri"/>
              </a:rPr>
              <a:t> 	</a:t>
            </a:r>
            <a:r>
              <a:rPr sz="1500" b="1" strike="sngStrike" spc="-15" dirty="0">
                <a:solidFill>
                  <a:srgbClr val="F1F1F1"/>
                </a:solidFill>
                <a:latin typeface="Calibri"/>
                <a:cs typeface="Calibri"/>
              </a:rPr>
              <a:t>CATEGORIA</a:t>
            </a:r>
            <a:r>
              <a:rPr sz="1500" b="1" strike="sngStrike" spc="-15" dirty="0">
                <a:solidFill>
                  <a:srgbClr val="EB7339"/>
                </a:solidFill>
                <a:latin typeface="Calibri"/>
                <a:cs typeface="Calibri"/>
              </a:rPr>
              <a:t>.	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68883" y="5036057"/>
            <a:ext cx="269557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Conservação</a:t>
            </a:r>
            <a:r>
              <a:rPr sz="11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da</a:t>
            </a:r>
            <a:r>
              <a:rPr sz="11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biodiversidade</a:t>
            </a:r>
            <a:r>
              <a:rPr sz="11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na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comunidade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81317" y="5418073"/>
            <a:ext cx="2185670" cy="233679"/>
          </a:xfrm>
          <a:custGeom>
            <a:avLst/>
            <a:gdLst/>
            <a:ahLst/>
            <a:cxnLst/>
            <a:rect l="l" t="t" r="r" b="b"/>
            <a:pathLst>
              <a:path w="2185670" h="233679">
                <a:moveTo>
                  <a:pt x="1144524" y="0"/>
                </a:moveTo>
                <a:lnTo>
                  <a:pt x="466344" y="0"/>
                </a:lnTo>
                <a:lnTo>
                  <a:pt x="42672" y="0"/>
                </a:lnTo>
                <a:lnTo>
                  <a:pt x="0" y="0"/>
                </a:lnTo>
                <a:lnTo>
                  <a:pt x="0" y="233172"/>
                </a:lnTo>
                <a:lnTo>
                  <a:pt x="42672" y="233172"/>
                </a:lnTo>
                <a:lnTo>
                  <a:pt x="466344" y="233172"/>
                </a:lnTo>
                <a:lnTo>
                  <a:pt x="1144524" y="233172"/>
                </a:lnTo>
                <a:lnTo>
                  <a:pt x="1144524" y="0"/>
                </a:lnTo>
                <a:close/>
              </a:path>
              <a:path w="2185670" h="233679">
                <a:moveTo>
                  <a:pt x="1772412" y="0"/>
                </a:moveTo>
                <a:lnTo>
                  <a:pt x="1772412" y="0"/>
                </a:lnTo>
                <a:lnTo>
                  <a:pt x="1144536" y="0"/>
                </a:lnTo>
                <a:lnTo>
                  <a:pt x="1144536" y="233172"/>
                </a:lnTo>
                <a:lnTo>
                  <a:pt x="1772412" y="233172"/>
                </a:lnTo>
                <a:lnTo>
                  <a:pt x="1772412" y="0"/>
                </a:lnTo>
                <a:close/>
              </a:path>
              <a:path w="2185670" h="233679">
                <a:moveTo>
                  <a:pt x="2185428" y="0"/>
                </a:moveTo>
                <a:lnTo>
                  <a:pt x="2135136" y="0"/>
                </a:lnTo>
                <a:lnTo>
                  <a:pt x="2017788" y="0"/>
                </a:lnTo>
                <a:lnTo>
                  <a:pt x="1772424" y="0"/>
                </a:lnTo>
                <a:lnTo>
                  <a:pt x="1772424" y="233172"/>
                </a:lnTo>
                <a:lnTo>
                  <a:pt x="2017788" y="233172"/>
                </a:lnTo>
                <a:lnTo>
                  <a:pt x="2135136" y="233172"/>
                </a:lnTo>
                <a:lnTo>
                  <a:pt x="2185428" y="233172"/>
                </a:lnTo>
                <a:lnTo>
                  <a:pt x="2185428" y="0"/>
                </a:lnTo>
                <a:close/>
              </a:path>
            </a:pathLst>
          </a:custGeom>
          <a:solidFill>
            <a:srgbClr val="EB73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511555" y="5398388"/>
            <a:ext cx="216916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10" dirty="0">
                <a:solidFill>
                  <a:srgbClr val="F1F1F1"/>
                </a:solidFill>
                <a:latin typeface="Calibri"/>
                <a:cs typeface="Calibri"/>
              </a:rPr>
              <a:t>LOCALIZAÇÃO</a:t>
            </a:r>
            <a:r>
              <a:rPr sz="1500" b="1" spc="-30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1500" b="1" spc="-20" dirty="0">
                <a:solidFill>
                  <a:srgbClr val="F1F1F1"/>
                </a:solidFill>
                <a:latin typeface="Calibri"/>
                <a:cs typeface="Calibri"/>
              </a:rPr>
              <a:t>DA </a:t>
            </a:r>
            <a:r>
              <a:rPr sz="1500" b="1" spc="-15" dirty="0">
                <a:solidFill>
                  <a:srgbClr val="F1F1F1"/>
                </a:solidFill>
                <a:latin typeface="Calibri"/>
                <a:cs typeface="Calibri"/>
              </a:rPr>
              <a:t>PRÁTICA</a:t>
            </a:r>
            <a:r>
              <a:rPr sz="1500" b="1" spc="-15" dirty="0">
                <a:solidFill>
                  <a:srgbClr val="EB7339"/>
                </a:solidFill>
                <a:latin typeface="Calibri"/>
                <a:cs typeface="Calibri"/>
              </a:rPr>
              <a:t>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68883" y="5702553"/>
            <a:ext cx="279908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Bulgária,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Sofia,</a:t>
            </a:r>
            <a:r>
              <a:rPr sz="11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71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Complexo</a:t>
            </a:r>
            <a:r>
              <a:rPr sz="11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Residencial</a:t>
            </a:r>
            <a:r>
              <a:rPr sz="11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Yavorov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81317" y="6137528"/>
            <a:ext cx="1649095" cy="233679"/>
          </a:xfrm>
          <a:custGeom>
            <a:avLst/>
            <a:gdLst/>
            <a:ahLst/>
            <a:cxnLst/>
            <a:rect l="l" t="t" r="r" b="b"/>
            <a:pathLst>
              <a:path w="1649095" h="233679">
                <a:moveTo>
                  <a:pt x="1598676" y="0"/>
                </a:moveTo>
                <a:lnTo>
                  <a:pt x="42672" y="0"/>
                </a:lnTo>
                <a:lnTo>
                  <a:pt x="0" y="0"/>
                </a:lnTo>
                <a:lnTo>
                  <a:pt x="0" y="233172"/>
                </a:lnTo>
                <a:lnTo>
                  <a:pt x="42672" y="233172"/>
                </a:lnTo>
                <a:lnTo>
                  <a:pt x="1598676" y="233172"/>
                </a:lnTo>
                <a:lnTo>
                  <a:pt x="1598676" y="0"/>
                </a:lnTo>
                <a:close/>
              </a:path>
              <a:path w="1649095" h="233679">
                <a:moveTo>
                  <a:pt x="1648980" y="0"/>
                </a:moveTo>
                <a:lnTo>
                  <a:pt x="1598688" y="0"/>
                </a:lnTo>
                <a:lnTo>
                  <a:pt x="1598688" y="233172"/>
                </a:lnTo>
                <a:lnTo>
                  <a:pt x="1648980" y="233172"/>
                </a:lnTo>
                <a:lnTo>
                  <a:pt x="1648980" y="0"/>
                </a:lnTo>
                <a:close/>
              </a:path>
            </a:pathLst>
          </a:custGeom>
          <a:solidFill>
            <a:srgbClr val="EB73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511555" y="6118097"/>
            <a:ext cx="158369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5" dirty="0">
                <a:solidFill>
                  <a:srgbClr val="F1F1F1"/>
                </a:solidFill>
                <a:latin typeface="Calibri"/>
                <a:cs typeface="Calibri"/>
              </a:rPr>
              <a:t>PROBLEMA</a:t>
            </a:r>
            <a:r>
              <a:rPr sz="1500" b="1" spc="-40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1500" b="1" spc="-10" dirty="0">
                <a:solidFill>
                  <a:srgbClr val="F1F1F1"/>
                </a:solidFill>
                <a:latin typeface="Calibri"/>
                <a:cs typeface="Calibri"/>
              </a:rPr>
              <a:t>VISADO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859529" y="5765672"/>
            <a:ext cx="3071495" cy="3460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1200"/>
              </a:lnSpc>
              <a:spcBef>
                <a:spcPts val="240"/>
              </a:spcBef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spc="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boa</a:t>
            </a:r>
            <a:r>
              <a:rPr sz="1100" spc="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prática</a:t>
            </a:r>
            <a:r>
              <a:rPr sz="1100" spc="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é</a:t>
            </a:r>
            <a:r>
              <a:rPr sz="1100" spc="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um</a:t>
            </a:r>
            <a:r>
              <a:rPr sz="1100" spc="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projeto</a:t>
            </a:r>
            <a:r>
              <a:rPr sz="1100" spc="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da</a:t>
            </a:r>
            <a:r>
              <a:rPr sz="1100" spc="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Sociedade</a:t>
            </a:r>
            <a:r>
              <a:rPr sz="1100" spc="27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Búlgara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para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Proteção</a:t>
            </a:r>
            <a:r>
              <a:rPr sz="1100" spc="-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das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Aves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-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BSPB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859529" y="4683378"/>
            <a:ext cx="2129790" cy="655320"/>
          </a:xfrm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marL="12700" marR="5080">
              <a:lnSpc>
                <a:spcPct val="64700"/>
              </a:lnSpc>
              <a:spcBef>
                <a:spcPts val="860"/>
              </a:spcBef>
            </a:pPr>
            <a:r>
              <a:rPr sz="1800" b="1" spc="-10" dirty="0">
                <a:solidFill>
                  <a:srgbClr val="EB7339"/>
                </a:solidFill>
                <a:latin typeface="Calibri"/>
                <a:cs typeface="Calibri"/>
              </a:rPr>
              <a:t>ASSOCIAÇÃO </a:t>
            </a: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DE </a:t>
            </a:r>
            <a:r>
              <a:rPr sz="1800" b="1" spc="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-25" dirty="0">
                <a:solidFill>
                  <a:srgbClr val="EB7339"/>
                </a:solidFill>
                <a:latin typeface="Calibri"/>
                <a:cs typeface="Calibri"/>
              </a:rPr>
              <a:t>VOLUNTARIADO</a:t>
            </a:r>
            <a:r>
              <a:rPr sz="1800" b="1" spc="-1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EB7339"/>
                </a:solidFill>
                <a:latin typeface="Calibri"/>
                <a:cs typeface="Calibri"/>
              </a:rPr>
              <a:t>OU </a:t>
            </a: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EB7339"/>
                </a:solidFill>
                <a:latin typeface="Calibri"/>
                <a:cs typeface="Calibri"/>
              </a:rPr>
              <a:t>PESSOAS</a:t>
            </a:r>
            <a:r>
              <a:rPr sz="1800" b="1" spc="-7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-25" dirty="0">
                <a:solidFill>
                  <a:srgbClr val="EB7339"/>
                </a:solidFill>
                <a:latin typeface="Calibri"/>
                <a:cs typeface="Calibri"/>
              </a:rPr>
              <a:t>ENVOLVIDAS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68883" y="6472554"/>
            <a:ext cx="2846705" cy="159829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 marR="5080" algn="just">
              <a:lnSpc>
                <a:spcPct val="83200"/>
              </a:lnSpc>
              <a:spcBef>
                <a:spcPts val="325"/>
              </a:spcBef>
            </a:pP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Acesso 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limitado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utilização de 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investigação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sobre </a:t>
            </a:r>
            <a:r>
              <a:rPr sz="1100" spc="-2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questões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ambientais,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alterações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climáticas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e </a:t>
            </a:r>
            <a:r>
              <a:rPr sz="11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conservação</a:t>
            </a:r>
            <a:r>
              <a:rPr sz="11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da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biodiversidade,</a:t>
            </a:r>
            <a:r>
              <a:rPr sz="11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tais</a:t>
            </a:r>
            <a:r>
              <a:rPr sz="11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como:</a:t>
            </a:r>
            <a:endParaRPr sz="1100">
              <a:latin typeface="Calibri"/>
              <a:cs typeface="Calibri"/>
            </a:endParaRPr>
          </a:p>
          <a:p>
            <a:pPr marL="184785" indent="-172720" algn="just">
              <a:lnSpc>
                <a:spcPct val="100000"/>
              </a:lnSpc>
              <a:spcBef>
                <a:spcPts val="875"/>
              </a:spcBef>
              <a:buClr>
                <a:srgbClr val="EB7339"/>
              </a:buClr>
              <a:buSzPct val="127272"/>
              <a:buFont typeface="Arial MT"/>
              <a:buChar char="•"/>
              <a:tabLst>
                <a:tab pos="185420" algn="l"/>
              </a:tabLst>
            </a:pP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monitorização</a:t>
            </a:r>
            <a:r>
              <a:rPr sz="11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da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política</a:t>
            </a:r>
            <a:r>
              <a:rPr sz="11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1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advocacia;</a:t>
            </a:r>
            <a:endParaRPr sz="1100">
              <a:latin typeface="Calibri"/>
              <a:cs typeface="Calibri"/>
            </a:endParaRPr>
          </a:p>
          <a:p>
            <a:pPr marL="12700" marR="5080" algn="just">
              <a:lnSpc>
                <a:spcPct val="83300"/>
              </a:lnSpc>
              <a:spcBef>
                <a:spcPts val="1110"/>
              </a:spcBef>
              <a:buClr>
                <a:srgbClr val="EB7339"/>
              </a:buClr>
              <a:buSzPct val="127272"/>
              <a:buFont typeface="Arial MT"/>
              <a:buChar char="•"/>
              <a:tabLst>
                <a:tab pos="109220" algn="l"/>
              </a:tabLst>
            </a:pP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estabelecimento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ou</a:t>
            </a:r>
            <a:r>
              <a:rPr sz="11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manutenção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parcerias </a:t>
            </a:r>
            <a:r>
              <a:rPr sz="1100" spc="-2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entre</a:t>
            </a:r>
            <a:r>
              <a:rPr sz="11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organizações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da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sociedade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civil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 e </a:t>
            </a:r>
            <a:r>
              <a:rPr sz="11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instituições</a:t>
            </a:r>
            <a:r>
              <a:rPr sz="11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organizações</a:t>
            </a:r>
            <a:r>
              <a:rPr sz="11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públicas</a:t>
            </a:r>
            <a:r>
              <a:rPr sz="11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ou</a:t>
            </a:r>
            <a:r>
              <a:rPr sz="11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privadas;</a:t>
            </a:r>
            <a:endParaRPr sz="1100">
              <a:latin typeface="Calibri"/>
              <a:cs typeface="Calibri"/>
            </a:endParaRPr>
          </a:p>
          <a:p>
            <a:pPr marL="184785" indent="-172720" algn="just">
              <a:lnSpc>
                <a:spcPct val="100000"/>
              </a:lnSpc>
              <a:spcBef>
                <a:spcPts val="875"/>
              </a:spcBef>
              <a:buClr>
                <a:srgbClr val="EB7339"/>
              </a:buClr>
              <a:buSzPct val="127272"/>
              <a:buFont typeface="Arial MT"/>
              <a:buChar char="•"/>
              <a:tabLst>
                <a:tab pos="185420" algn="l"/>
              </a:tabLst>
            </a:pP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realização</a:t>
            </a:r>
            <a:r>
              <a:rPr sz="11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1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actividades</a:t>
            </a:r>
            <a:r>
              <a:rPr sz="11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educativas.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0" y="624839"/>
            <a:ext cx="7570470" cy="6585584"/>
            <a:chOff x="0" y="624839"/>
            <a:chExt cx="7570470" cy="6585584"/>
          </a:xfrm>
        </p:grpSpPr>
        <p:sp>
          <p:nvSpPr>
            <p:cNvPr id="33" name="object 33"/>
            <p:cNvSpPr/>
            <p:nvPr/>
          </p:nvSpPr>
          <p:spPr>
            <a:xfrm>
              <a:off x="3501771" y="2809493"/>
              <a:ext cx="4057650" cy="1664970"/>
            </a:xfrm>
            <a:custGeom>
              <a:avLst/>
              <a:gdLst/>
              <a:ahLst/>
              <a:cxnLst/>
              <a:rect l="l" t="t" r="r" b="b"/>
              <a:pathLst>
                <a:path w="4057650" h="1664970">
                  <a:moveTo>
                    <a:pt x="0" y="1664970"/>
                  </a:moveTo>
                  <a:lnTo>
                    <a:pt x="4057269" y="1664970"/>
                  </a:lnTo>
                  <a:lnTo>
                    <a:pt x="4057269" y="0"/>
                  </a:lnTo>
                  <a:lnTo>
                    <a:pt x="0" y="0"/>
                  </a:lnTo>
                  <a:lnTo>
                    <a:pt x="0" y="166497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1220723"/>
              <a:ext cx="7559040" cy="3253740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0" y="624839"/>
              <a:ext cx="1576070" cy="3616960"/>
            </a:xfrm>
            <a:custGeom>
              <a:avLst/>
              <a:gdLst/>
              <a:ahLst/>
              <a:cxnLst/>
              <a:rect l="l" t="t" r="r" b="b"/>
              <a:pathLst>
                <a:path w="1576070" h="3616960">
                  <a:moveTo>
                    <a:pt x="705612" y="1816735"/>
                  </a:moveTo>
                  <a:lnTo>
                    <a:pt x="701421" y="1768106"/>
                  </a:lnTo>
                  <a:lnTo>
                    <a:pt x="688873" y="1720316"/>
                  </a:lnTo>
                  <a:lnTo>
                    <a:pt x="667969" y="1674190"/>
                  </a:lnTo>
                  <a:lnTo>
                    <a:pt x="638695" y="1630578"/>
                  </a:lnTo>
                  <a:lnTo>
                    <a:pt x="601052" y="1590294"/>
                  </a:lnTo>
                  <a:lnTo>
                    <a:pt x="555891" y="1540459"/>
                  </a:lnTo>
                  <a:lnTo>
                    <a:pt x="517169" y="1486357"/>
                  </a:lnTo>
                  <a:lnTo>
                    <a:pt x="484390" y="1429258"/>
                  </a:lnTo>
                  <a:lnTo>
                    <a:pt x="457073" y="1370418"/>
                  </a:lnTo>
                  <a:lnTo>
                    <a:pt x="434695" y="1311097"/>
                  </a:lnTo>
                  <a:lnTo>
                    <a:pt x="416788" y="1252550"/>
                  </a:lnTo>
                  <a:lnTo>
                    <a:pt x="402831" y="1196047"/>
                  </a:lnTo>
                  <a:lnTo>
                    <a:pt x="392353" y="1142822"/>
                  </a:lnTo>
                  <a:lnTo>
                    <a:pt x="384835" y="1094155"/>
                  </a:lnTo>
                  <a:lnTo>
                    <a:pt x="379806" y="1051293"/>
                  </a:lnTo>
                  <a:lnTo>
                    <a:pt x="375183" y="988009"/>
                  </a:lnTo>
                  <a:lnTo>
                    <a:pt x="374523" y="963041"/>
                  </a:lnTo>
                  <a:lnTo>
                    <a:pt x="374192" y="957046"/>
                  </a:lnTo>
                  <a:lnTo>
                    <a:pt x="364629" y="890828"/>
                  </a:lnTo>
                  <a:lnTo>
                    <a:pt x="345325" y="818680"/>
                  </a:lnTo>
                  <a:lnTo>
                    <a:pt x="330073" y="777862"/>
                  </a:lnTo>
                  <a:lnTo>
                    <a:pt x="310299" y="735507"/>
                  </a:lnTo>
                  <a:lnTo>
                    <a:pt x="285432" y="692835"/>
                  </a:lnTo>
                  <a:lnTo>
                    <a:pt x="254889" y="651065"/>
                  </a:lnTo>
                  <a:lnTo>
                    <a:pt x="218109" y="611403"/>
                  </a:lnTo>
                  <a:lnTo>
                    <a:pt x="174510" y="575094"/>
                  </a:lnTo>
                  <a:lnTo>
                    <a:pt x="123494" y="543331"/>
                  </a:lnTo>
                  <a:lnTo>
                    <a:pt x="64503" y="517347"/>
                  </a:lnTo>
                  <a:lnTo>
                    <a:pt x="0" y="499211"/>
                  </a:lnTo>
                  <a:lnTo>
                    <a:pt x="0" y="556387"/>
                  </a:lnTo>
                  <a:lnTo>
                    <a:pt x="2755" y="556387"/>
                  </a:lnTo>
                  <a:lnTo>
                    <a:pt x="67525" y="577811"/>
                  </a:lnTo>
                  <a:lnTo>
                    <a:pt x="122923" y="606221"/>
                  </a:lnTo>
                  <a:lnTo>
                    <a:pt x="169684" y="640168"/>
                  </a:lnTo>
                  <a:lnTo>
                    <a:pt x="208521" y="678180"/>
                  </a:lnTo>
                  <a:lnTo>
                    <a:pt x="240169" y="718820"/>
                  </a:lnTo>
                  <a:lnTo>
                    <a:pt x="265353" y="760615"/>
                  </a:lnTo>
                  <a:lnTo>
                    <a:pt x="284822" y="802106"/>
                  </a:lnTo>
                  <a:lnTo>
                    <a:pt x="299300" y="841832"/>
                  </a:lnTo>
                  <a:lnTo>
                    <a:pt x="316166" y="910183"/>
                  </a:lnTo>
                  <a:lnTo>
                    <a:pt x="321805" y="953985"/>
                  </a:lnTo>
                  <a:lnTo>
                    <a:pt x="322237" y="963041"/>
                  </a:lnTo>
                  <a:lnTo>
                    <a:pt x="322237" y="971550"/>
                  </a:lnTo>
                  <a:lnTo>
                    <a:pt x="322541" y="989457"/>
                  </a:lnTo>
                  <a:lnTo>
                    <a:pt x="325945" y="1049515"/>
                  </a:lnTo>
                  <a:lnTo>
                    <a:pt x="329971" y="1089723"/>
                  </a:lnTo>
                  <a:lnTo>
                    <a:pt x="336169" y="1135405"/>
                  </a:lnTo>
                  <a:lnTo>
                    <a:pt x="345008" y="1185570"/>
                  </a:lnTo>
                  <a:lnTo>
                    <a:pt x="356933" y="1239253"/>
                  </a:lnTo>
                  <a:lnTo>
                    <a:pt x="372414" y="1295463"/>
                  </a:lnTo>
                  <a:lnTo>
                    <a:pt x="391934" y="1353223"/>
                  </a:lnTo>
                  <a:lnTo>
                    <a:pt x="415950" y="1411554"/>
                  </a:lnTo>
                  <a:lnTo>
                    <a:pt x="444919" y="1469466"/>
                  </a:lnTo>
                  <a:lnTo>
                    <a:pt x="479298" y="1525993"/>
                  </a:lnTo>
                  <a:lnTo>
                    <a:pt x="519569" y="1580146"/>
                  </a:lnTo>
                  <a:lnTo>
                    <a:pt x="566204" y="1630934"/>
                  </a:lnTo>
                  <a:lnTo>
                    <a:pt x="597611" y="1666760"/>
                  </a:lnTo>
                  <a:lnTo>
                    <a:pt x="621919" y="1704517"/>
                  </a:lnTo>
                  <a:lnTo>
                    <a:pt x="638810" y="1744205"/>
                  </a:lnTo>
                  <a:lnTo>
                    <a:pt x="647954" y="1785835"/>
                  </a:lnTo>
                  <a:lnTo>
                    <a:pt x="649033" y="1829396"/>
                  </a:lnTo>
                  <a:lnTo>
                    <a:pt x="641718" y="1874901"/>
                  </a:lnTo>
                  <a:lnTo>
                    <a:pt x="627570" y="1921497"/>
                  </a:lnTo>
                  <a:lnTo>
                    <a:pt x="606679" y="1966912"/>
                  </a:lnTo>
                  <a:lnTo>
                    <a:pt x="579920" y="2010664"/>
                  </a:lnTo>
                  <a:lnTo>
                    <a:pt x="548220" y="2052256"/>
                  </a:lnTo>
                  <a:lnTo>
                    <a:pt x="512470" y="2091207"/>
                  </a:lnTo>
                  <a:lnTo>
                    <a:pt x="473583" y="2127021"/>
                  </a:lnTo>
                  <a:lnTo>
                    <a:pt x="432473" y="2159203"/>
                  </a:lnTo>
                  <a:lnTo>
                    <a:pt x="390029" y="2187270"/>
                  </a:lnTo>
                  <a:lnTo>
                    <a:pt x="347179" y="2210739"/>
                  </a:lnTo>
                  <a:lnTo>
                    <a:pt x="304812" y="2229104"/>
                  </a:lnTo>
                  <a:lnTo>
                    <a:pt x="253631" y="2250694"/>
                  </a:lnTo>
                  <a:lnTo>
                    <a:pt x="204787" y="2275128"/>
                  </a:lnTo>
                  <a:lnTo>
                    <a:pt x="158483" y="2301684"/>
                  </a:lnTo>
                  <a:lnTo>
                    <a:pt x="114935" y="2329675"/>
                  </a:lnTo>
                  <a:lnTo>
                    <a:pt x="74320" y="2358377"/>
                  </a:lnTo>
                  <a:lnTo>
                    <a:pt x="36868" y="2387066"/>
                  </a:lnTo>
                  <a:lnTo>
                    <a:pt x="2755" y="2415032"/>
                  </a:lnTo>
                  <a:lnTo>
                    <a:pt x="2755" y="2496312"/>
                  </a:lnTo>
                  <a:lnTo>
                    <a:pt x="30784" y="2469210"/>
                  </a:lnTo>
                  <a:lnTo>
                    <a:pt x="62471" y="2440673"/>
                  </a:lnTo>
                  <a:lnTo>
                    <a:pt x="97713" y="2411450"/>
                  </a:lnTo>
                  <a:lnTo>
                    <a:pt x="136359" y="2382304"/>
                  </a:lnTo>
                  <a:lnTo>
                    <a:pt x="178257" y="2353983"/>
                  </a:lnTo>
                  <a:lnTo>
                    <a:pt x="223304" y="2327224"/>
                  </a:lnTo>
                  <a:lnTo>
                    <a:pt x="271335" y="2302789"/>
                  </a:lnTo>
                  <a:lnTo>
                    <a:pt x="322237" y="2281428"/>
                  </a:lnTo>
                  <a:lnTo>
                    <a:pt x="360603" y="2266226"/>
                  </a:lnTo>
                  <a:lnTo>
                    <a:pt x="399821" y="2246922"/>
                  </a:lnTo>
                  <a:lnTo>
                    <a:pt x="439216" y="2223795"/>
                  </a:lnTo>
                  <a:lnTo>
                    <a:pt x="478205" y="2197100"/>
                  </a:lnTo>
                  <a:lnTo>
                    <a:pt x="516140" y="2167090"/>
                  </a:lnTo>
                  <a:lnTo>
                    <a:pt x="552399" y="2134044"/>
                  </a:lnTo>
                  <a:lnTo>
                    <a:pt x="586359" y="2098217"/>
                  </a:lnTo>
                  <a:lnTo>
                    <a:pt x="617397" y="2059876"/>
                  </a:lnTo>
                  <a:lnTo>
                    <a:pt x="644893" y="2019261"/>
                  </a:lnTo>
                  <a:lnTo>
                    <a:pt x="668197" y="1976640"/>
                  </a:lnTo>
                  <a:lnTo>
                    <a:pt x="686714" y="1932292"/>
                  </a:lnTo>
                  <a:lnTo>
                    <a:pt x="699808" y="1886458"/>
                  </a:lnTo>
                  <a:lnTo>
                    <a:pt x="705510" y="1834172"/>
                  </a:lnTo>
                  <a:lnTo>
                    <a:pt x="705612" y="1816735"/>
                  </a:lnTo>
                  <a:close/>
                </a:path>
                <a:path w="1576070" h="3616960">
                  <a:moveTo>
                    <a:pt x="1331976" y="2048637"/>
                  </a:moveTo>
                  <a:lnTo>
                    <a:pt x="1323428" y="1971840"/>
                  </a:lnTo>
                  <a:lnTo>
                    <a:pt x="1312837" y="1931098"/>
                  </a:lnTo>
                  <a:lnTo>
                    <a:pt x="1298079" y="1888909"/>
                  </a:lnTo>
                  <a:lnTo>
                    <a:pt x="1279220" y="1845398"/>
                  </a:lnTo>
                  <a:lnTo>
                    <a:pt x="1256296" y="1800644"/>
                  </a:lnTo>
                  <a:lnTo>
                    <a:pt x="1229360" y="1754746"/>
                  </a:lnTo>
                  <a:lnTo>
                    <a:pt x="1198460" y="1707794"/>
                  </a:lnTo>
                  <a:lnTo>
                    <a:pt x="1163650" y="1659890"/>
                  </a:lnTo>
                  <a:lnTo>
                    <a:pt x="1097838" y="1572298"/>
                  </a:lnTo>
                  <a:lnTo>
                    <a:pt x="1039444" y="1492885"/>
                  </a:lnTo>
                  <a:lnTo>
                    <a:pt x="988034" y="1421142"/>
                  </a:lnTo>
                  <a:lnTo>
                    <a:pt x="943152" y="1356537"/>
                  </a:lnTo>
                  <a:lnTo>
                    <a:pt x="904379" y="1298562"/>
                  </a:lnTo>
                  <a:lnTo>
                    <a:pt x="871270" y="1246695"/>
                  </a:lnTo>
                  <a:lnTo>
                    <a:pt x="843394" y="1200404"/>
                  </a:lnTo>
                  <a:lnTo>
                    <a:pt x="820318" y="1159192"/>
                  </a:lnTo>
                  <a:lnTo>
                    <a:pt x="801598" y="1122527"/>
                  </a:lnTo>
                  <a:lnTo>
                    <a:pt x="775487" y="1060767"/>
                  </a:lnTo>
                  <a:lnTo>
                    <a:pt x="761580" y="1010958"/>
                  </a:lnTo>
                  <a:lnTo>
                    <a:pt x="756386" y="968946"/>
                  </a:lnTo>
                  <a:lnTo>
                    <a:pt x="755980" y="949579"/>
                  </a:lnTo>
                  <a:lnTo>
                    <a:pt x="756437" y="930592"/>
                  </a:lnTo>
                  <a:lnTo>
                    <a:pt x="757339" y="911479"/>
                  </a:lnTo>
                  <a:lnTo>
                    <a:pt x="757339" y="894080"/>
                  </a:lnTo>
                  <a:lnTo>
                    <a:pt x="755408" y="822452"/>
                  </a:lnTo>
                  <a:lnTo>
                    <a:pt x="749376" y="778484"/>
                  </a:lnTo>
                  <a:lnTo>
                    <a:pt x="739343" y="730935"/>
                  </a:lnTo>
                  <a:lnTo>
                    <a:pt x="724801" y="681189"/>
                  </a:lnTo>
                  <a:lnTo>
                    <a:pt x="705307" y="630631"/>
                  </a:lnTo>
                  <a:lnTo>
                    <a:pt x="680364" y="580644"/>
                  </a:lnTo>
                  <a:lnTo>
                    <a:pt x="649490" y="532625"/>
                  </a:lnTo>
                  <a:lnTo>
                    <a:pt x="612228" y="487934"/>
                  </a:lnTo>
                  <a:lnTo>
                    <a:pt x="576287" y="455612"/>
                  </a:lnTo>
                  <a:lnTo>
                    <a:pt x="538035" y="428383"/>
                  </a:lnTo>
                  <a:lnTo>
                    <a:pt x="497230" y="406336"/>
                  </a:lnTo>
                  <a:lnTo>
                    <a:pt x="453682" y="389559"/>
                  </a:lnTo>
                  <a:lnTo>
                    <a:pt x="407200" y="378155"/>
                  </a:lnTo>
                  <a:lnTo>
                    <a:pt x="363651" y="372948"/>
                  </a:lnTo>
                  <a:lnTo>
                    <a:pt x="304584" y="371856"/>
                  </a:lnTo>
                  <a:lnTo>
                    <a:pt x="235864" y="372948"/>
                  </a:lnTo>
                  <a:lnTo>
                    <a:pt x="174726" y="370814"/>
                  </a:lnTo>
                  <a:lnTo>
                    <a:pt x="121018" y="366102"/>
                  </a:lnTo>
                  <a:lnTo>
                    <a:pt x="74549" y="359448"/>
                  </a:lnTo>
                  <a:lnTo>
                    <a:pt x="35191" y="351497"/>
                  </a:lnTo>
                  <a:lnTo>
                    <a:pt x="2755" y="342900"/>
                  </a:lnTo>
                  <a:lnTo>
                    <a:pt x="2755" y="400939"/>
                  </a:lnTo>
                  <a:lnTo>
                    <a:pt x="40055" y="409130"/>
                  </a:lnTo>
                  <a:lnTo>
                    <a:pt x="82511" y="416191"/>
                  </a:lnTo>
                  <a:lnTo>
                    <a:pt x="130441" y="421944"/>
                  </a:lnTo>
                  <a:lnTo>
                    <a:pt x="184188" y="426262"/>
                  </a:lnTo>
                  <a:lnTo>
                    <a:pt x="244055" y="428967"/>
                  </a:lnTo>
                  <a:lnTo>
                    <a:pt x="310388" y="429895"/>
                  </a:lnTo>
                  <a:lnTo>
                    <a:pt x="361569" y="432777"/>
                  </a:lnTo>
                  <a:lnTo>
                    <a:pt x="410349" y="441286"/>
                  </a:lnTo>
                  <a:lnTo>
                    <a:pt x="456222" y="455282"/>
                  </a:lnTo>
                  <a:lnTo>
                    <a:pt x="498716" y="474611"/>
                  </a:lnTo>
                  <a:lnTo>
                    <a:pt x="537324" y="499084"/>
                  </a:lnTo>
                  <a:lnTo>
                    <a:pt x="571601" y="528574"/>
                  </a:lnTo>
                  <a:lnTo>
                    <a:pt x="607326" y="570687"/>
                  </a:lnTo>
                  <a:lnTo>
                    <a:pt x="636524" y="617499"/>
                  </a:lnTo>
                  <a:lnTo>
                    <a:pt x="659739" y="667169"/>
                  </a:lnTo>
                  <a:lnTo>
                    <a:pt x="677519" y="717854"/>
                  </a:lnTo>
                  <a:lnTo>
                    <a:pt x="690397" y="767727"/>
                  </a:lnTo>
                  <a:lnTo>
                    <a:pt x="698919" y="814959"/>
                  </a:lnTo>
                  <a:lnTo>
                    <a:pt x="703630" y="857681"/>
                  </a:lnTo>
                  <a:lnTo>
                    <a:pt x="705091" y="894080"/>
                  </a:lnTo>
                  <a:lnTo>
                    <a:pt x="705091" y="911479"/>
                  </a:lnTo>
                  <a:lnTo>
                    <a:pt x="704189" y="933386"/>
                  </a:lnTo>
                  <a:lnTo>
                    <a:pt x="703745" y="954976"/>
                  </a:lnTo>
                  <a:lnTo>
                    <a:pt x="705993" y="999375"/>
                  </a:lnTo>
                  <a:lnTo>
                    <a:pt x="715403" y="1049020"/>
                  </a:lnTo>
                  <a:lnTo>
                    <a:pt x="735558" y="1108265"/>
                  </a:lnTo>
                  <a:lnTo>
                    <a:pt x="770051" y="1181455"/>
                  </a:lnTo>
                  <a:lnTo>
                    <a:pt x="793800" y="1224635"/>
                  </a:lnTo>
                  <a:lnTo>
                    <a:pt x="822464" y="1272921"/>
                  </a:lnTo>
                  <a:lnTo>
                    <a:pt x="856500" y="1326883"/>
                  </a:lnTo>
                  <a:lnTo>
                    <a:pt x="896366" y="1387030"/>
                  </a:lnTo>
                  <a:lnTo>
                    <a:pt x="942505" y="1453934"/>
                  </a:lnTo>
                  <a:lnTo>
                    <a:pt x="995349" y="1528127"/>
                  </a:lnTo>
                  <a:lnTo>
                    <a:pt x="1055370" y="1610144"/>
                  </a:lnTo>
                  <a:lnTo>
                    <a:pt x="1123010" y="1700530"/>
                  </a:lnTo>
                  <a:lnTo>
                    <a:pt x="1160449" y="1752053"/>
                  </a:lnTo>
                  <a:lnTo>
                    <a:pt x="1192669" y="1802066"/>
                  </a:lnTo>
                  <a:lnTo>
                    <a:pt x="1219669" y="1850466"/>
                  </a:lnTo>
                  <a:lnTo>
                    <a:pt x="1241437" y="1897164"/>
                  </a:lnTo>
                  <a:lnTo>
                    <a:pt x="1257985" y="1942045"/>
                  </a:lnTo>
                  <a:lnTo>
                    <a:pt x="1269314" y="1985010"/>
                  </a:lnTo>
                  <a:lnTo>
                    <a:pt x="1275410" y="2025954"/>
                  </a:lnTo>
                  <a:lnTo>
                    <a:pt x="1276273" y="2064778"/>
                  </a:lnTo>
                  <a:lnTo>
                    <a:pt x="1271905" y="2101367"/>
                  </a:lnTo>
                  <a:lnTo>
                    <a:pt x="1242187" y="2177034"/>
                  </a:lnTo>
                  <a:lnTo>
                    <a:pt x="1214539" y="2214308"/>
                  </a:lnTo>
                  <a:lnTo>
                    <a:pt x="1180503" y="2247722"/>
                  </a:lnTo>
                  <a:lnTo>
                    <a:pt x="1141285" y="2277491"/>
                  </a:lnTo>
                  <a:lnTo>
                    <a:pt x="1098029" y="2303894"/>
                  </a:lnTo>
                  <a:lnTo>
                    <a:pt x="1051902" y="2327135"/>
                  </a:lnTo>
                  <a:lnTo>
                    <a:pt x="1004087" y="2347480"/>
                  </a:lnTo>
                  <a:lnTo>
                    <a:pt x="955751" y="2365171"/>
                  </a:lnTo>
                  <a:lnTo>
                    <a:pt x="908062" y="2380437"/>
                  </a:lnTo>
                  <a:lnTo>
                    <a:pt x="862190" y="2393531"/>
                  </a:lnTo>
                  <a:lnTo>
                    <a:pt x="819289" y="2404681"/>
                  </a:lnTo>
                  <a:lnTo>
                    <a:pt x="780554" y="2414143"/>
                  </a:lnTo>
                  <a:lnTo>
                    <a:pt x="763143" y="2419985"/>
                  </a:lnTo>
                  <a:lnTo>
                    <a:pt x="725043" y="2427681"/>
                  </a:lnTo>
                  <a:lnTo>
                    <a:pt x="689127" y="2433751"/>
                  </a:lnTo>
                  <a:lnTo>
                    <a:pt x="580720" y="2449271"/>
                  </a:lnTo>
                  <a:lnTo>
                    <a:pt x="539953" y="2456738"/>
                  </a:lnTo>
                  <a:lnTo>
                    <a:pt x="500862" y="2467076"/>
                  </a:lnTo>
                  <a:lnTo>
                    <a:pt x="462775" y="2481707"/>
                  </a:lnTo>
                  <a:lnTo>
                    <a:pt x="425005" y="2502065"/>
                  </a:lnTo>
                  <a:lnTo>
                    <a:pt x="386918" y="2529586"/>
                  </a:lnTo>
                  <a:lnTo>
                    <a:pt x="347827" y="2565692"/>
                  </a:lnTo>
                  <a:lnTo>
                    <a:pt x="307060" y="2611831"/>
                  </a:lnTo>
                  <a:lnTo>
                    <a:pt x="229971" y="2714904"/>
                  </a:lnTo>
                  <a:lnTo>
                    <a:pt x="193243" y="2756954"/>
                  </a:lnTo>
                  <a:lnTo>
                    <a:pt x="154597" y="2795651"/>
                  </a:lnTo>
                  <a:lnTo>
                    <a:pt x="114833" y="2831096"/>
                  </a:lnTo>
                  <a:lnTo>
                    <a:pt x="74752" y="2863405"/>
                  </a:lnTo>
                  <a:lnTo>
                    <a:pt x="35191" y="2892666"/>
                  </a:lnTo>
                  <a:lnTo>
                    <a:pt x="0" y="2916872"/>
                  </a:lnTo>
                  <a:lnTo>
                    <a:pt x="0" y="2986671"/>
                  </a:lnTo>
                  <a:lnTo>
                    <a:pt x="34937" y="2964929"/>
                  </a:lnTo>
                  <a:lnTo>
                    <a:pt x="74485" y="2937624"/>
                  </a:lnTo>
                  <a:lnTo>
                    <a:pt x="114998" y="2906776"/>
                  </a:lnTo>
                  <a:lnTo>
                    <a:pt x="155841" y="2872536"/>
                  </a:lnTo>
                  <a:lnTo>
                    <a:pt x="196418" y="2835033"/>
                  </a:lnTo>
                  <a:lnTo>
                    <a:pt x="236105" y="2794381"/>
                  </a:lnTo>
                  <a:lnTo>
                    <a:pt x="274294" y="2750731"/>
                  </a:lnTo>
                  <a:lnTo>
                    <a:pt x="310388" y="2704211"/>
                  </a:lnTo>
                  <a:lnTo>
                    <a:pt x="352196" y="2646489"/>
                  </a:lnTo>
                  <a:lnTo>
                    <a:pt x="391287" y="2602357"/>
                  </a:lnTo>
                  <a:lnTo>
                    <a:pt x="428739" y="2569641"/>
                  </a:lnTo>
                  <a:lnTo>
                    <a:pt x="465658" y="2546159"/>
                  </a:lnTo>
                  <a:lnTo>
                    <a:pt x="503110" y="2529763"/>
                  </a:lnTo>
                  <a:lnTo>
                    <a:pt x="542201" y="2518270"/>
                  </a:lnTo>
                  <a:lnTo>
                    <a:pt x="584009" y="2509494"/>
                  </a:lnTo>
                  <a:lnTo>
                    <a:pt x="629640" y="2501265"/>
                  </a:lnTo>
                  <a:lnTo>
                    <a:pt x="661289" y="2496705"/>
                  </a:lnTo>
                  <a:lnTo>
                    <a:pt x="695655" y="2491067"/>
                  </a:lnTo>
                  <a:lnTo>
                    <a:pt x="733298" y="2483256"/>
                  </a:lnTo>
                  <a:lnTo>
                    <a:pt x="774750" y="2472182"/>
                  </a:lnTo>
                  <a:lnTo>
                    <a:pt x="792162" y="2466340"/>
                  </a:lnTo>
                  <a:lnTo>
                    <a:pt x="830529" y="2457653"/>
                  </a:lnTo>
                  <a:lnTo>
                    <a:pt x="872693" y="2447429"/>
                  </a:lnTo>
                  <a:lnTo>
                    <a:pt x="917702" y="2435415"/>
                  </a:lnTo>
                  <a:lnTo>
                    <a:pt x="964590" y="2421293"/>
                  </a:lnTo>
                  <a:lnTo>
                    <a:pt x="1012418" y="2404808"/>
                  </a:lnTo>
                  <a:lnTo>
                    <a:pt x="1060221" y="2385657"/>
                  </a:lnTo>
                  <a:lnTo>
                    <a:pt x="1107071" y="2363546"/>
                  </a:lnTo>
                  <a:lnTo>
                    <a:pt x="1151991" y="2338209"/>
                  </a:lnTo>
                  <a:lnTo>
                    <a:pt x="1194054" y="2309355"/>
                  </a:lnTo>
                  <a:lnTo>
                    <a:pt x="1232293" y="2276703"/>
                  </a:lnTo>
                  <a:lnTo>
                    <a:pt x="1265758" y="2239949"/>
                  </a:lnTo>
                  <a:lnTo>
                    <a:pt x="1293495" y="2198827"/>
                  </a:lnTo>
                  <a:lnTo>
                    <a:pt x="1314577" y="2153031"/>
                  </a:lnTo>
                  <a:lnTo>
                    <a:pt x="1327607" y="2103031"/>
                  </a:lnTo>
                  <a:lnTo>
                    <a:pt x="1330871" y="2077212"/>
                  </a:lnTo>
                  <a:lnTo>
                    <a:pt x="1331976" y="2048637"/>
                  </a:lnTo>
                  <a:close/>
                </a:path>
                <a:path w="1576070" h="3616960">
                  <a:moveTo>
                    <a:pt x="1575816" y="1956308"/>
                  </a:moveTo>
                  <a:lnTo>
                    <a:pt x="1574711" y="1908314"/>
                  </a:lnTo>
                  <a:lnTo>
                    <a:pt x="1571447" y="1859762"/>
                  </a:lnTo>
                  <a:lnTo>
                    <a:pt x="1565998" y="1810118"/>
                  </a:lnTo>
                  <a:lnTo>
                    <a:pt x="1558417" y="1758823"/>
                  </a:lnTo>
                  <a:lnTo>
                    <a:pt x="1544510" y="1687677"/>
                  </a:lnTo>
                  <a:lnTo>
                    <a:pt x="1529041" y="1619986"/>
                  </a:lnTo>
                  <a:lnTo>
                    <a:pt x="1512214" y="1555699"/>
                  </a:lnTo>
                  <a:lnTo>
                    <a:pt x="1494218" y="1494739"/>
                  </a:lnTo>
                  <a:lnTo>
                    <a:pt x="1475282" y="1437043"/>
                  </a:lnTo>
                  <a:lnTo>
                    <a:pt x="1455597" y="1382547"/>
                  </a:lnTo>
                  <a:lnTo>
                    <a:pt x="1435354" y="1331188"/>
                  </a:lnTo>
                  <a:lnTo>
                    <a:pt x="1414780" y="1282877"/>
                  </a:lnTo>
                  <a:lnTo>
                    <a:pt x="1394066" y="1237564"/>
                  </a:lnTo>
                  <a:lnTo>
                    <a:pt x="1373416" y="1195184"/>
                  </a:lnTo>
                  <a:lnTo>
                    <a:pt x="1353045" y="1155649"/>
                  </a:lnTo>
                  <a:lnTo>
                    <a:pt x="1333144" y="1118908"/>
                  </a:lnTo>
                  <a:lnTo>
                    <a:pt x="1313929" y="1084884"/>
                  </a:lnTo>
                  <a:lnTo>
                    <a:pt x="1262418" y="998474"/>
                  </a:lnTo>
                  <a:lnTo>
                    <a:pt x="1242009" y="965809"/>
                  </a:lnTo>
                  <a:lnTo>
                    <a:pt x="1225423" y="937501"/>
                  </a:lnTo>
                  <a:lnTo>
                    <a:pt x="1214272" y="913561"/>
                  </a:lnTo>
                  <a:lnTo>
                    <a:pt x="1210195" y="893953"/>
                  </a:lnTo>
                  <a:lnTo>
                    <a:pt x="1206614" y="880770"/>
                  </a:lnTo>
                  <a:lnTo>
                    <a:pt x="1191818" y="836129"/>
                  </a:lnTo>
                  <a:lnTo>
                    <a:pt x="1167295" y="771334"/>
                  </a:lnTo>
                  <a:lnTo>
                    <a:pt x="1151534" y="732929"/>
                  </a:lnTo>
                  <a:lnTo>
                    <a:pt x="1133551" y="691362"/>
                  </a:lnTo>
                  <a:lnTo>
                    <a:pt x="1113383" y="647242"/>
                  </a:lnTo>
                  <a:lnTo>
                    <a:pt x="1091107" y="601218"/>
                  </a:lnTo>
                  <a:lnTo>
                    <a:pt x="1066800" y="553885"/>
                  </a:lnTo>
                  <a:lnTo>
                    <a:pt x="1040511" y="505879"/>
                  </a:lnTo>
                  <a:lnTo>
                    <a:pt x="1012317" y="457822"/>
                  </a:lnTo>
                  <a:lnTo>
                    <a:pt x="982281" y="410337"/>
                  </a:lnTo>
                  <a:lnTo>
                    <a:pt x="950468" y="364058"/>
                  </a:lnTo>
                  <a:lnTo>
                    <a:pt x="916940" y="319608"/>
                  </a:lnTo>
                  <a:lnTo>
                    <a:pt x="881761" y="277596"/>
                  </a:lnTo>
                  <a:lnTo>
                    <a:pt x="845007" y="238658"/>
                  </a:lnTo>
                  <a:lnTo>
                    <a:pt x="806742" y="203428"/>
                  </a:lnTo>
                  <a:lnTo>
                    <a:pt x="767029" y="172504"/>
                  </a:lnTo>
                  <a:lnTo>
                    <a:pt x="725932" y="146532"/>
                  </a:lnTo>
                  <a:lnTo>
                    <a:pt x="683514" y="126136"/>
                  </a:lnTo>
                  <a:lnTo>
                    <a:pt x="639851" y="111925"/>
                  </a:lnTo>
                  <a:lnTo>
                    <a:pt x="595007" y="104521"/>
                  </a:lnTo>
                  <a:lnTo>
                    <a:pt x="534377" y="99479"/>
                  </a:lnTo>
                  <a:lnTo>
                    <a:pt x="474637" y="93154"/>
                  </a:lnTo>
                  <a:lnTo>
                    <a:pt x="416179" y="85750"/>
                  </a:lnTo>
                  <a:lnTo>
                    <a:pt x="359422" y="77431"/>
                  </a:lnTo>
                  <a:lnTo>
                    <a:pt x="304761" y="68376"/>
                  </a:lnTo>
                  <a:lnTo>
                    <a:pt x="252603" y="58788"/>
                  </a:lnTo>
                  <a:lnTo>
                    <a:pt x="203339" y="48831"/>
                  </a:lnTo>
                  <a:lnTo>
                    <a:pt x="157378" y="38709"/>
                  </a:lnTo>
                  <a:lnTo>
                    <a:pt x="115125" y="28575"/>
                  </a:lnTo>
                  <a:lnTo>
                    <a:pt x="76987" y="18618"/>
                  </a:lnTo>
                  <a:lnTo>
                    <a:pt x="14643" y="0"/>
                  </a:lnTo>
                  <a:lnTo>
                    <a:pt x="14643" y="46482"/>
                  </a:lnTo>
                  <a:lnTo>
                    <a:pt x="3048" y="46482"/>
                  </a:lnTo>
                  <a:lnTo>
                    <a:pt x="43053" y="59283"/>
                  </a:lnTo>
                  <a:lnTo>
                    <a:pt x="87134" y="71539"/>
                  </a:lnTo>
                  <a:lnTo>
                    <a:pt x="134531" y="83197"/>
                  </a:lnTo>
                  <a:lnTo>
                    <a:pt x="184454" y="94183"/>
                  </a:lnTo>
                  <a:lnTo>
                    <a:pt x="236156" y="104444"/>
                  </a:lnTo>
                  <a:lnTo>
                    <a:pt x="288861" y="113919"/>
                  </a:lnTo>
                  <a:lnTo>
                    <a:pt x="341820" y="122555"/>
                  </a:lnTo>
                  <a:lnTo>
                    <a:pt x="394246" y="130276"/>
                  </a:lnTo>
                  <a:lnTo>
                    <a:pt x="445376" y="137033"/>
                  </a:lnTo>
                  <a:lnTo>
                    <a:pt x="494461" y="142760"/>
                  </a:lnTo>
                  <a:lnTo>
                    <a:pt x="540715" y="147396"/>
                  </a:lnTo>
                  <a:lnTo>
                    <a:pt x="583399" y="150876"/>
                  </a:lnTo>
                  <a:lnTo>
                    <a:pt x="624547" y="158153"/>
                  </a:lnTo>
                  <a:lnTo>
                    <a:pt x="665035" y="172821"/>
                  </a:lnTo>
                  <a:lnTo>
                    <a:pt x="704723" y="194183"/>
                  </a:lnTo>
                  <a:lnTo>
                    <a:pt x="743508" y="221500"/>
                  </a:lnTo>
                  <a:lnTo>
                    <a:pt x="781253" y="254050"/>
                  </a:lnTo>
                  <a:lnTo>
                    <a:pt x="817841" y="291096"/>
                  </a:lnTo>
                  <a:lnTo>
                    <a:pt x="853160" y="331927"/>
                  </a:lnTo>
                  <a:lnTo>
                    <a:pt x="887069" y="375818"/>
                  </a:lnTo>
                  <a:lnTo>
                    <a:pt x="919480" y="422033"/>
                  </a:lnTo>
                  <a:lnTo>
                    <a:pt x="950252" y="469849"/>
                  </a:lnTo>
                  <a:lnTo>
                    <a:pt x="979258" y="518541"/>
                  </a:lnTo>
                  <a:lnTo>
                    <a:pt x="1006398" y="567385"/>
                  </a:lnTo>
                  <a:lnTo>
                    <a:pt x="1031544" y="615657"/>
                  </a:lnTo>
                  <a:lnTo>
                    <a:pt x="1054557" y="662622"/>
                  </a:lnTo>
                  <a:lnTo>
                    <a:pt x="1075347" y="707555"/>
                  </a:lnTo>
                  <a:lnTo>
                    <a:pt x="1093774" y="749744"/>
                  </a:lnTo>
                  <a:lnTo>
                    <a:pt x="1109726" y="788441"/>
                  </a:lnTo>
                  <a:lnTo>
                    <a:pt x="1133716" y="852512"/>
                  </a:lnTo>
                  <a:lnTo>
                    <a:pt x="1146352" y="893953"/>
                  </a:lnTo>
                  <a:lnTo>
                    <a:pt x="1153871" y="917117"/>
                  </a:lnTo>
                  <a:lnTo>
                    <a:pt x="1167384" y="944054"/>
                  </a:lnTo>
                  <a:lnTo>
                    <a:pt x="1186345" y="976439"/>
                  </a:lnTo>
                  <a:lnTo>
                    <a:pt x="1226070" y="1042073"/>
                  </a:lnTo>
                  <a:lnTo>
                    <a:pt x="1243139" y="1070648"/>
                  </a:lnTo>
                  <a:lnTo>
                    <a:pt x="1280033" y="1135214"/>
                  </a:lnTo>
                  <a:lnTo>
                    <a:pt x="1299489" y="1171346"/>
                  </a:lnTo>
                  <a:lnTo>
                    <a:pt x="1319364" y="1210119"/>
                  </a:lnTo>
                  <a:lnTo>
                    <a:pt x="1339481" y="1251623"/>
                  </a:lnTo>
                  <a:lnTo>
                    <a:pt x="1359662" y="1295908"/>
                  </a:lnTo>
                  <a:lnTo>
                    <a:pt x="1379689" y="1343063"/>
                  </a:lnTo>
                  <a:lnTo>
                    <a:pt x="1399400" y="1393139"/>
                  </a:lnTo>
                  <a:lnTo>
                    <a:pt x="1418602" y="1446199"/>
                  </a:lnTo>
                  <a:lnTo>
                    <a:pt x="1437093" y="1502333"/>
                  </a:lnTo>
                  <a:lnTo>
                    <a:pt x="1454708" y="1561592"/>
                  </a:lnTo>
                  <a:lnTo>
                    <a:pt x="1471256" y="1624050"/>
                  </a:lnTo>
                  <a:lnTo>
                    <a:pt x="1486535" y="1689773"/>
                  </a:lnTo>
                  <a:lnTo>
                    <a:pt x="1500378" y="1758823"/>
                  </a:lnTo>
                  <a:lnTo>
                    <a:pt x="1510258" y="1820710"/>
                  </a:lnTo>
                  <a:lnTo>
                    <a:pt x="1516380" y="1880920"/>
                  </a:lnTo>
                  <a:lnTo>
                    <a:pt x="1518881" y="1939429"/>
                  </a:lnTo>
                  <a:lnTo>
                    <a:pt x="1517967" y="1996160"/>
                  </a:lnTo>
                  <a:lnTo>
                    <a:pt x="1513789" y="2051088"/>
                  </a:lnTo>
                  <a:lnTo>
                    <a:pt x="1506550" y="2104148"/>
                  </a:lnTo>
                  <a:lnTo>
                    <a:pt x="1496402" y="2155304"/>
                  </a:lnTo>
                  <a:lnTo>
                    <a:pt x="1483525" y="2204491"/>
                  </a:lnTo>
                  <a:lnTo>
                    <a:pt x="1468107" y="2251672"/>
                  </a:lnTo>
                  <a:lnTo>
                    <a:pt x="1450327" y="2296795"/>
                  </a:lnTo>
                  <a:lnTo>
                    <a:pt x="1430337" y="2339822"/>
                  </a:lnTo>
                  <a:lnTo>
                    <a:pt x="1408328" y="2380678"/>
                  </a:lnTo>
                  <a:lnTo>
                    <a:pt x="1384490" y="2419337"/>
                  </a:lnTo>
                  <a:lnTo>
                    <a:pt x="1358976" y="2455748"/>
                  </a:lnTo>
                  <a:lnTo>
                    <a:pt x="1331963" y="2489847"/>
                  </a:lnTo>
                  <a:lnTo>
                    <a:pt x="1303655" y="2521597"/>
                  </a:lnTo>
                  <a:lnTo>
                    <a:pt x="1274191" y="2550947"/>
                  </a:lnTo>
                  <a:lnTo>
                    <a:pt x="1243774" y="2577846"/>
                  </a:lnTo>
                  <a:lnTo>
                    <a:pt x="1212570" y="2602242"/>
                  </a:lnTo>
                  <a:lnTo>
                    <a:pt x="1180744" y="2624099"/>
                  </a:lnTo>
                  <a:lnTo>
                    <a:pt x="1115987" y="2659964"/>
                  </a:lnTo>
                  <a:lnTo>
                    <a:pt x="1050899" y="2685046"/>
                  </a:lnTo>
                  <a:lnTo>
                    <a:pt x="970699" y="2706014"/>
                  </a:lnTo>
                  <a:lnTo>
                    <a:pt x="923594" y="2722321"/>
                  </a:lnTo>
                  <a:lnTo>
                    <a:pt x="877455" y="2742082"/>
                  </a:lnTo>
                  <a:lnTo>
                    <a:pt x="832383" y="2765018"/>
                  </a:lnTo>
                  <a:lnTo>
                    <a:pt x="788492" y="2790888"/>
                  </a:lnTo>
                  <a:lnTo>
                    <a:pt x="745896" y="2819425"/>
                  </a:lnTo>
                  <a:lnTo>
                    <a:pt x="704697" y="2850362"/>
                  </a:lnTo>
                  <a:lnTo>
                    <a:pt x="665010" y="2883433"/>
                  </a:lnTo>
                  <a:lnTo>
                    <a:pt x="626922" y="2918383"/>
                  </a:lnTo>
                  <a:lnTo>
                    <a:pt x="590562" y="2954947"/>
                  </a:lnTo>
                  <a:lnTo>
                    <a:pt x="556031" y="2992856"/>
                  </a:lnTo>
                  <a:lnTo>
                    <a:pt x="523430" y="3031858"/>
                  </a:lnTo>
                  <a:lnTo>
                    <a:pt x="492874" y="3071672"/>
                  </a:lnTo>
                  <a:lnTo>
                    <a:pt x="464464" y="3112058"/>
                  </a:lnTo>
                  <a:lnTo>
                    <a:pt x="438302" y="3152737"/>
                  </a:lnTo>
                  <a:lnTo>
                    <a:pt x="414515" y="3193453"/>
                  </a:lnTo>
                  <a:lnTo>
                    <a:pt x="393204" y="3233940"/>
                  </a:lnTo>
                  <a:lnTo>
                    <a:pt x="374472" y="3273933"/>
                  </a:lnTo>
                  <a:lnTo>
                    <a:pt x="351853" y="3315766"/>
                  </a:lnTo>
                  <a:lnTo>
                    <a:pt x="323075" y="3354209"/>
                  </a:lnTo>
                  <a:lnTo>
                    <a:pt x="289280" y="3389376"/>
                  </a:lnTo>
                  <a:lnTo>
                    <a:pt x="251625" y="3421380"/>
                  </a:lnTo>
                  <a:lnTo>
                    <a:pt x="211251" y="3450310"/>
                  </a:lnTo>
                  <a:lnTo>
                    <a:pt x="169303" y="3476282"/>
                  </a:lnTo>
                  <a:lnTo>
                    <a:pt x="126949" y="3499383"/>
                  </a:lnTo>
                  <a:lnTo>
                    <a:pt x="85318" y="3519728"/>
                  </a:lnTo>
                  <a:lnTo>
                    <a:pt x="45567" y="3537432"/>
                  </a:lnTo>
                  <a:lnTo>
                    <a:pt x="8851" y="3552571"/>
                  </a:lnTo>
                  <a:lnTo>
                    <a:pt x="8851" y="3616452"/>
                  </a:lnTo>
                  <a:lnTo>
                    <a:pt x="83172" y="3587953"/>
                  </a:lnTo>
                  <a:lnTo>
                    <a:pt x="124688" y="3568954"/>
                  </a:lnTo>
                  <a:lnTo>
                    <a:pt x="167754" y="3546792"/>
                  </a:lnTo>
                  <a:lnTo>
                    <a:pt x="211328" y="3521456"/>
                  </a:lnTo>
                  <a:lnTo>
                    <a:pt x="254419" y="3492957"/>
                  </a:lnTo>
                  <a:lnTo>
                    <a:pt x="295998" y="3461296"/>
                  </a:lnTo>
                  <a:lnTo>
                    <a:pt x="335026" y="3426472"/>
                  </a:lnTo>
                  <a:lnTo>
                    <a:pt x="370497" y="3388487"/>
                  </a:lnTo>
                  <a:lnTo>
                    <a:pt x="401396" y="3347339"/>
                  </a:lnTo>
                  <a:lnTo>
                    <a:pt x="426707" y="3303016"/>
                  </a:lnTo>
                  <a:lnTo>
                    <a:pt x="446443" y="3263658"/>
                  </a:lnTo>
                  <a:lnTo>
                    <a:pt x="468718" y="3223653"/>
                  </a:lnTo>
                  <a:lnTo>
                    <a:pt x="493420" y="3183293"/>
                  </a:lnTo>
                  <a:lnTo>
                    <a:pt x="520446" y="3142919"/>
                  </a:lnTo>
                  <a:lnTo>
                    <a:pt x="549656" y="3102813"/>
                  </a:lnTo>
                  <a:lnTo>
                    <a:pt x="580948" y="3063316"/>
                  </a:lnTo>
                  <a:lnTo>
                    <a:pt x="614210" y="3024708"/>
                  </a:lnTo>
                  <a:lnTo>
                    <a:pt x="649325" y="2987332"/>
                  </a:lnTo>
                  <a:lnTo>
                    <a:pt x="686193" y="2951492"/>
                  </a:lnTo>
                  <a:lnTo>
                    <a:pt x="724687" y="2917494"/>
                  </a:lnTo>
                  <a:lnTo>
                    <a:pt x="764705" y="2885643"/>
                  </a:lnTo>
                  <a:lnTo>
                    <a:pt x="806119" y="2856268"/>
                  </a:lnTo>
                  <a:lnTo>
                    <a:pt x="848817" y="2829661"/>
                  </a:lnTo>
                  <a:lnTo>
                    <a:pt x="892708" y="2806154"/>
                  </a:lnTo>
                  <a:lnTo>
                    <a:pt x="937641" y="2786049"/>
                  </a:lnTo>
                  <a:lnTo>
                    <a:pt x="983538" y="2769666"/>
                  </a:lnTo>
                  <a:lnTo>
                    <a:pt x="1030274" y="2757297"/>
                  </a:lnTo>
                  <a:lnTo>
                    <a:pt x="1064552" y="2748648"/>
                  </a:lnTo>
                  <a:lnTo>
                    <a:pt x="1099210" y="2736951"/>
                  </a:lnTo>
                  <a:lnTo>
                    <a:pt x="1168920" y="2704693"/>
                  </a:lnTo>
                  <a:lnTo>
                    <a:pt x="1203579" y="2684246"/>
                  </a:lnTo>
                  <a:lnTo>
                    <a:pt x="1237843" y="2661005"/>
                  </a:lnTo>
                  <a:lnTo>
                    <a:pt x="1271524" y="2635021"/>
                  </a:lnTo>
                  <a:lnTo>
                    <a:pt x="1304442" y="2606344"/>
                  </a:lnTo>
                  <a:lnTo>
                    <a:pt x="1336382" y="2575052"/>
                  </a:lnTo>
                  <a:lnTo>
                    <a:pt x="1367167" y="2541193"/>
                  </a:lnTo>
                  <a:lnTo>
                    <a:pt x="1396606" y="2504833"/>
                  </a:lnTo>
                  <a:lnTo>
                    <a:pt x="1424482" y="2466009"/>
                  </a:lnTo>
                  <a:lnTo>
                    <a:pt x="1450632" y="2424811"/>
                  </a:lnTo>
                  <a:lnTo>
                    <a:pt x="1474851" y="2381288"/>
                  </a:lnTo>
                  <a:lnTo>
                    <a:pt x="1496936" y="2335492"/>
                  </a:lnTo>
                  <a:lnTo>
                    <a:pt x="1516697" y="2287486"/>
                  </a:lnTo>
                  <a:lnTo>
                    <a:pt x="1533956" y="2237321"/>
                  </a:lnTo>
                  <a:lnTo>
                    <a:pt x="1548511" y="2185073"/>
                  </a:lnTo>
                  <a:lnTo>
                    <a:pt x="1560169" y="2130780"/>
                  </a:lnTo>
                  <a:lnTo>
                    <a:pt x="1568729" y="2074519"/>
                  </a:lnTo>
                  <a:lnTo>
                    <a:pt x="1574012" y="2016353"/>
                  </a:lnTo>
                  <a:lnTo>
                    <a:pt x="1575816" y="1956308"/>
                  </a:lnTo>
                  <a:close/>
                </a:path>
              </a:pathLst>
            </a:custGeom>
            <a:solidFill>
              <a:srgbClr val="EB73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32447" y="6614159"/>
              <a:ext cx="595883" cy="595884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3620261" y="5461253"/>
              <a:ext cx="3940810" cy="1645920"/>
            </a:xfrm>
            <a:custGeom>
              <a:avLst/>
              <a:gdLst/>
              <a:ahLst/>
              <a:cxnLst/>
              <a:rect l="l" t="t" r="r" b="b"/>
              <a:pathLst>
                <a:path w="3940809" h="1645920">
                  <a:moveTo>
                    <a:pt x="27432" y="1645919"/>
                  </a:moveTo>
                  <a:lnTo>
                    <a:pt x="3940429" y="1642871"/>
                  </a:lnTo>
                </a:path>
                <a:path w="3940809" h="1645920">
                  <a:moveTo>
                    <a:pt x="0" y="0"/>
                  </a:moveTo>
                  <a:lnTo>
                    <a:pt x="3940174" y="0"/>
                  </a:lnTo>
                </a:path>
              </a:pathLst>
            </a:custGeom>
            <a:ln w="19050">
              <a:solidFill>
                <a:srgbClr val="354F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624828" y="4946903"/>
              <a:ext cx="611124" cy="611124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1377696" y="3529583"/>
              <a:ext cx="5907405" cy="762000"/>
            </a:xfrm>
            <a:custGeom>
              <a:avLst/>
              <a:gdLst/>
              <a:ahLst/>
              <a:cxnLst/>
              <a:rect l="l" t="t" r="r" b="b"/>
              <a:pathLst>
                <a:path w="5907405" h="762000">
                  <a:moveTo>
                    <a:pt x="5907024" y="0"/>
                  </a:moveTo>
                  <a:lnTo>
                    <a:pt x="0" y="0"/>
                  </a:lnTo>
                  <a:lnTo>
                    <a:pt x="0" y="762000"/>
                  </a:lnTo>
                  <a:lnTo>
                    <a:pt x="5907024" y="762000"/>
                  </a:lnTo>
                  <a:lnTo>
                    <a:pt x="59070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3853941" y="7439659"/>
            <a:ext cx="3071495" cy="14128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240"/>
              </a:spcBef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As aves migratórias são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grande valor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ecológico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económico,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uma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vez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que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são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parte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integrante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da 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diversidade</a:t>
            </a:r>
            <a:r>
              <a:rPr sz="1100" spc="8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biológica</a:t>
            </a:r>
            <a:r>
              <a:rPr sz="1100" spc="6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global.</a:t>
            </a:r>
            <a:r>
              <a:rPr sz="1100" spc="7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Quase</a:t>
            </a:r>
            <a:r>
              <a:rPr sz="1100" spc="7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metade</a:t>
            </a:r>
            <a:r>
              <a:rPr sz="1100" spc="8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das</a:t>
            </a:r>
            <a:endParaRPr sz="1100">
              <a:latin typeface="Calibri"/>
              <a:cs typeface="Calibri"/>
            </a:endParaRPr>
          </a:p>
          <a:p>
            <a:pPr marL="12700" marR="5080" algn="just">
              <a:lnSpc>
                <a:spcPts val="1200"/>
              </a:lnSpc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10.000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espécies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aves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mundo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dependem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florestas, zonas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húmidas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prados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-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são habitantes de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praticamente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todos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os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ecossistemas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mundo.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A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Bulgária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ocupa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o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segundo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lugar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Europa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em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diversidade de espécies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aves,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isto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torna ainda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mais</a:t>
            </a:r>
            <a:r>
              <a:rPr sz="1100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importantes</a:t>
            </a:r>
            <a:r>
              <a:rPr sz="1100" spc="-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as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boas</a:t>
            </a:r>
            <a:r>
              <a:rPr sz="1100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práticas</a:t>
            </a:r>
            <a:r>
              <a:rPr sz="1100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conservação.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4" name="object 4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85">
              <a:lnSpc>
                <a:spcPts val="760"/>
              </a:lnSpc>
            </a:pPr>
            <a:r>
              <a:rPr spc="-5" dirty="0"/>
              <a:t>16</a:t>
            </a:r>
          </a:p>
        </p:txBody>
      </p:sp>
      <p:sp>
        <p:nvSpPr>
          <p:cNvPr id="41" name="object 41"/>
          <p:cNvSpPr txBox="1"/>
          <p:nvPr/>
        </p:nvSpPr>
        <p:spPr>
          <a:xfrm>
            <a:off x="3853941" y="6529196"/>
            <a:ext cx="2567305" cy="476884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2700" marR="5080">
              <a:lnSpc>
                <a:spcPct val="64400"/>
              </a:lnSpc>
              <a:spcBef>
                <a:spcPts val="865"/>
              </a:spcBef>
            </a:pPr>
            <a:r>
              <a:rPr sz="1800" b="1" spc="-10" dirty="0">
                <a:solidFill>
                  <a:srgbClr val="EB7339"/>
                </a:solidFill>
                <a:latin typeface="Calibri"/>
                <a:cs typeface="Calibri"/>
              </a:rPr>
              <a:t>INFORMAÇÃO</a:t>
            </a:r>
            <a:r>
              <a:rPr sz="1800" b="1" spc="-5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-25" dirty="0">
                <a:solidFill>
                  <a:srgbClr val="EB7339"/>
                </a:solidFill>
                <a:latin typeface="Calibri"/>
                <a:cs typeface="Calibri"/>
              </a:rPr>
              <a:t>DETALHADA </a:t>
            </a:r>
            <a:r>
              <a:rPr sz="1800" b="1" spc="-39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EB7339"/>
                </a:solidFill>
                <a:latin typeface="Calibri"/>
                <a:cs typeface="Calibri"/>
              </a:rPr>
              <a:t>SOBRE</a:t>
            </a: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 A</a:t>
            </a:r>
            <a:r>
              <a:rPr sz="1800" b="1" spc="-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-25" dirty="0">
                <a:solidFill>
                  <a:srgbClr val="EB7339"/>
                </a:solidFill>
                <a:latin typeface="Calibri"/>
                <a:cs typeface="Calibri"/>
              </a:rPr>
              <a:t>PRÁTICA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2" name="object 42"/>
          <p:cNvSpPr txBox="1">
            <a:spLocks noGrp="1"/>
          </p:cNvSpPr>
          <p:nvPr>
            <p:ph type="title"/>
          </p:nvPr>
        </p:nvSpPr>
        <p:spPr>
          <a:xfrm>
            <a:off x="1502410" y="3490721"/>
            <a:ext cx="55784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CIÊNCIA</a:t>
            </a:r>
            <a:r>
              <a:rPr spc="-15" dirty="0"/>
              <a:t> </a:t>
            </a:r>
            <a:r>
              <a:rPr spc="-45" dirty="0"/>
              <a:t>PARA</a:t>
            </a:r>
            <a:r>
              <a:rPr spc="-25" dirty="0"/>
              <a:t> </a:t>
            </a:r>
            <a:r>
              <a:rPr spc="-5" dirty="0"/>
              <a:t>OS</a:t>
            </a:r>
            <a:r>
              <a:rPr spc="-15" dirty="0"/>
              <a:t> </a:t>
            </a:r>
            <a:r>
              <a:rPr spc="-25" dirty="0"/>
              <a:t>CIDADÃOS,</a:t>
            </a:r>
            <a:r>
              <a:rPr dirty="0"/>
              <a:t> EM</a:t>
            </a:r>
            <a:r>
              <a:rPr spc="-5" dirty="0"/>
              <a:t> </a:t>
            </a:r>
            <a:r>
              <a:rPr dirty="0"/>
              <a:t>BENEFÍCIO</a:t>
            </a:r>
          </a:p>
        </p:txBody>
      </p:sp>
      <p:sp>
        <p:nvSpPr>
          <p:cNvPr id="43" name="object 43"/>
          <p:cNvSpPr txBox="1"/>
          <p:nvPr/>
        </p:nvSpPr>
        <p:spPr>
          <a:xfrm>
            <a:off x="1502410" y="3821429"/>
            <a:ext cx="56254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5" dirty="0">
                <a:solidFill>
                  <a:srgbClr val="EB7339"/>
                </a:solidFill>
                <a:latin typeface="Calibri"/>
                <a:cs typeface="Calibri"/>
              </a:rPr>
              <a:t>DAS</a:t>
            </a:r>
            <a:r>
              <a:rPr sz="2400" b="1" spc="-1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EB7339"/>
                </a:solidFill>
                <a:latin typeface="Calibri"/>
                <a:cs typeface="Calibri"/>
              </a:rPr>
              <a:t>COMUNIDADES</a:t>
            </a:r>
            <a:r>
              <a:rPr sz="2400" b="1" spc="-3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EB7339"/>
                </a:solidFill>
                <a:latin typeface="Calibri"/>
                <a:cs typeface="Calibri"/>
              </a:rPr>
              <a:t>LOCAIS</a:t>
            </a:r>
            <a:r>
              <a:rPr sz="2400" b="1" spc="-1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EB7339"/>
                </a:solidFill>
                <a:latin typeface="Calibri"/>
                <a:cs typeface="Calibri"/>
              </a:rPr>
              <a:t>E</a:t>
            </a:r>
            <a:r>
              <a:rPr sz="2400" b="1" spc="-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2400" b="1" spc="-30" dirty="0">
                <a:solidFill>
                  <a:srgbClr val="EB7339"/>
                </a:solidFill>
                <a:latin typeface="Calibri"/>
                <a:cs typeface="Calibri"/>
              </a:rPr>
              <a:t>DA</a:t>
            </a:r>
            <a:r>
              <a:rPr sz="2400" b="1" spc="-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2400" b="1" spc="-30" dirty="0">
                <a:solidFill>
                  <a:srgbClr val="EB7339"/>
                </a:solidFill>
                <a:latin typeface="Calibri"/>
                <a:cs typeface="Calibri"/>
              </a:rPr>
              <a:t>NATUREZA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10043" y="7951658"/>
            <a:ext cx="114300" cy="18942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760"/>
              </a:lnSpc>
            </a:pP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o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c</a:t>
            </a:r>
            <a:r>
              <a:rPr sz="700" spc="114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a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204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2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L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e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a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r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12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g</a:t>
            </a:r>
            <a:r>
              <a:rPr sz="700" spc="2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21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C</a:t>
            </a:r>
            <a:r>
              <a:rPr sz="700" spc="9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o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m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m</a:t>
            </a:r>
            <a:r>
              <a:rPr sz="700" spc="9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u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n</a:t>
            </a:r>
            <a:r>
              <a:rPr sz="700" spc="10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105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t</a:t>
            </a:r>
            <a:r>
              <a:rPr sz="700" spc="12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i</a:t>
            </a:r>
            <a:r>
              <a:rPr sz="700" spc="9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e</a:t>
            </a:r>
            <a:r>
              <a:rPr sz="700" spc="110" dirty="0">
                <a:solidFill>
                  <a:srgbClr val="354F92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354F92"/>
                </a:solidFill>
                <a:latin typeface="Calibri"/>
                <a:cs typeface="Calibri"/>
              </a:rPr>
              <a:t>s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107681" y="9986987"/>
            <a:ext cx="311150" cy="179705"/>
            <a:chOff x="7107681" y="9986987"/>
            <a:chExt cx="311150" cy="17970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01197" y="10028970"/>
              <a:ext cx="131230" cy="13123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107681" y="9986987"/>
              <a:ext cx="311150" cy="179705"/>
            </a:xfrm>
            <a:custGeom>
              <a:avLst/>
              <a:gdLst/>
              <a:ahLst/>
              <a:cxnLst/>
              <a:rect l="l" t="t" r="r" b="b"/>
              <a:pathLst>
                <a:path w="311150" h="179704">
                  <a:moveTo>
                    <a:pt x="306704" y="0"/>
                  </a:moveTo>
                  <a:lnTo>
                    <a:pt x="302768" y="1054"/>
                  </a:lnTo>
                  <a:lnTo>
                    <a:pt x="302514" y="63"/>
                  </a:lnTo>
                  <a:lnTo>
                    <a:pt x="302385" y="12047"/>
                  </a:lnTo>
                  <a:lnTo>
                    <a:pt x="303291" y="25833"/>
                  </a:lnTo>
                  <a:lnTo>
                    <a:pt x="304889" y="39630"/>
                  </a:lnTo>
                  <a:lnTo>
                    <a:pt x="306832" y="51650"/>
                  </a:lnTo>
                  <a:lnTo>
                    <a:pt x="302011" y="71757"/>
                  </a:lnTo>
                  <a:lnTo>
                    <a:pt x="286369" y="91803"/>
                  </a:lnTo>
                  <a:lnTo>
                    <a:pt x="268416" y="107927"/>
                  </a:lnTo>
                  <a:lnTo>
                    <a:pt x="256667" y="116268"/>
                  </a:lnTo>
                  <a:lnTo>
                    <a:pt x="254253" y="117411"/>
                  </a:lnTo>
                  <a:lnTo>
                    <a:pt x="247776" y="124447"/>
                  </a:lnTo>
                  <a:lnTo>
                    <a:pt x="211665" y="154731"/>
                  </a:lnTo>
                  <a:lnTo>
                    <a:pt x="161101" y="174393"/>
                  </a:lnTo>
                  <a:lnTo>
                    <a:pt x="134635" y="171699"/>
                  </a:lnTo>
                  <a:lnTo>
                    <a:pt x="114004" y="161215"/>
                  </a:lnTo>
                  <a:lnTo>
                    <a:pt x="101219" y="146316"/>
                  </a:lnTo>
                  <a:lnTo>
                    <a:pt x="89308" y="130560"/>
                  </a:lnTo>
                  <a:lnTo>
                    <a:pt x="73183" y="118210"/>
                  </a:lnTo>
                  <a:lnTo>
                    <a:pt x="55106" y="109553"/>
                  </a:lnTo>
                  <a:lnTo>
                    <a:pt x="37338" y="104876"/>
                  </a:lnTo>
                  <a:lnTo>
                    <a:pt x="27481" y="101362"/>
                  </a:lnTo>
                  <a:lnTo>
                    <a:pt x="18684" y="95038"/>
                  </a:lnTo>
                  <a:lnTo>
                    <a:pt x="11245" y="87465"/>
                  </a:lnTo>
                  <a:lnTo>
                    <a:pt x="5461" y="80200"/>
                  </a:lnTo>
                  <a:lnTo>
                    <a:pt x="0" y="81648"/>
                  </a:lnTo>
                  <a:lnTo>
                    <a:pt x="36068" y="109969"/>
                  </a:lnTo>
                  <a:lnTo>
                    <a:pt x="52792" y="114654"/>
                  </a:lnTo>
                  <a:lnTo>
                    <a:pt x="69850" y="122807"/>
                  </a:lnTo>
                  <a:lnTo>
                    <a:pt x="85002" y="134234"/>
                  </a:lnTo>
                  <a:lnTo>
                    <a:pt x="96012" y="148742"/>
                  </a:lnTo>
                  <a:lnTo>
                    <a:pt x="107517" y="162982"/>
                  </a:lnTo>
                  <a:lnTo>
                    <a:pt x="125761" y="174072"/>
                  </a:lnTo>
                  <a:lnTo>
                    <a:pt x="149197" y="179514"/>
                  </a:lnTo>
                  <a:lnTo>
                    <a:pt x="176275" y="176809"/>
                  </a:lnTo>
                  <a:lnTo>
                    <a:pt x="213582" y="159407"/>
                  </a:lnTo>
                  <a:lnTo>
                    <a:pt x="253746" y="124968"/>
                  </a:lnTo>
                  <a:lnTo>
                    <a:pt x="256159" y="122199"/>
                  </a:lnTo>
                  <a:lnTo>
                    <a:pt x="258064" y="121678"/>
                  </a:lnTo>
                  <a:lnTo>
                    <a:pt x="269624" y="113625"/>
                  </a:lnTo>
                  <a:lnTo>
                    <a:pt x="288829" y="96753"/>
                  </a:lnTo>
                  <a:lnTo>
                    <a:pt x="305891" y="74821"/>
                  </a:lnTo>
                  <a:lnTo>
                    <a:pt x="311023" y="51587"/>
                  </a:lnTo>
                  <a:lnTo>
                    <a:pt x="308544" y="35995"/>
                  </a:lnTo>
                  <a:lnTo>
                    <a:pt x="307101" y="21512"/>
                  </a:lnTo>
                  <a:lnTo>
                    <a:pt x="306540" y="9169"/>
                  </a:lnTo>
                  <a:lnTo>
                    <a:pt x="3067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0513" y="9993781"/>
              <a:ext cx="230711" cy="152552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0" y="0"/>
            <a:ext cx="2161540" cy="10692765"/>
            <a:chOff x="0" y="0"/>
            <a:chExt cx="2161540" cy="10692765"/>
          </a:xfrm>
        </p:grpSpPr>
        <p:sp>
          <p:nvSpPr>
            <p:cNvPr id="8" name="object 8"/>
            <p:cNvSpPr/>
            <p:nvPr/>
          </p:nvSpPr>
          <p:spPr>
            <a:xfrm>
              <a:off x="0" y="0"/>
              <a:ext cx="346075" cy="10690860"/>
            </a:xfrm>
            <a:custGeom>
              <a:avLst/>
              <a:gdLst/>
              <a:ahLst/>
              <a:cxnLst/>
              <a:rect l="l" t="t" r="r" b="b"/>
              <a:pathLst>
                <a:path w="346075" h="10690860">
                  <a:moveTo>
                    <a:pt x="345948" y="0"/>
                  </a:moveTo>
                  <a:lnTo>
                    <a:pt x="0" y="0"/>
                  </a:lnTo>
                  <a:lnTo>
                    <a:pt x="0" y="10690859"/>
                  </a:lnTo>
                  <a:lnTo>
                    <a:pt x="345948" y="10690859"/>
                  </a:lnTo>
                  <a:lnTo>
                    <a:pt x="345948" y="0"/>
                  </a:lnTo>
                  <a:close/>
                </a:path>
              </a:pathLst>
            </a:custGeom>
            <a:solidFill>
              <a:srgbClr val="354F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3559314"/>
              <a:ext cx="1183005" cy="3337560"/>
            </a:xfrm>
            <a:custGeom>
              <a:avLst/>
              <a:gdLst/>
              <a:ahLst/>
              <a:cxnLst/>
              <a:rect l="l" t="t" r="r" b="b"/>
              <a:pathLst>
                <a:path w="1183005" h="3337559">
                  <a:moveTo>
                    <a:pt x="260604" y="1830438"/>
                  </a:moveTo>
                  <a:lnTo>
                    <a:pt x="257517" y="1787461"/>
                  </a:lnTo>
                  <a:lnTo>
                    <a:pt x="248285" y="1744992"/>
                  </a:lnTo>
                  <a:lnTo>
                    <a:pt x="232879" y="1703527"/>
                  </a:lnTo>
                  <a:lnTo>
                    <a:pt x="211328" y="1663598"/>
                  </a:lnTo>
                  <a:lnTo>
                    <a:pt x="183616" y="1625714"/>
                  </a:lnTo>
                  <a:lnTo>
                    <a:pt x="149745" y="1590408"/>
                  </a:lnTo>
                  <a:lnTo>
                    <a:pt x="104838" y="1541284"/>
                  </a:lnTo>
                  <a:lnTo>
                    <a:pt x="65913" y="1488160"/>
                  </a:lnTo>
                  <a:lnTo>
                    <a:pt x="32537" y="1432115"/>
                  </a:lnTo>
                  <a:lnTo>
                    <a:pt x="4279" y="1374228"/>
                  </a:lnTo>
                  <a:lnTo>
                    <a:pt x="0" y="1363535"/>
                  </a:lnTo>
                  <a:lnTo>
                    <a:pt x="0" y="1488757"/>
                  </a:lnTo>
                  <a:lnTo>
                    <a:pt x="25654" y="1529613"/>
                  </a:lnTo>
                  <a:lnTo>
                    <a:pt x="66255" y="1583131"/>
                  </a:lnTo>
                  <a:lnTo>
                    <a:pt x="112801" y="1633461"/>
                  </a:lnTo>
                  <a:lnTo>
                    <a:pt x="146100" y="1671447"/>
                  </a:lnTo>
                  <a:lnTo>
                    <a:pt x="171869" y="1711452"/>
                  </a:lnTo>
                  <a:lnTo>
                    <a:pt x="189776" y="1753514"/>
                  </a:lnTo>
                  <a:lnTo>
                    <a:pt x="199466" y="1797621"/>
                  </a:lnTo>
                  <a:lnTo>
                    <a:pt x="200609" y="1843798"/>
                  </a:lnTo>
                  <a:lnTo>
                    <a:pt x="192862" y="1892033"/>
                  </a:lnTo>
                  <a:lnTo>
                    <a:pt x="179539" y="1936978"/>
                  </a:lnTo>
                  <a:lnTo>
                    <a:pt x="160223" y="1980907"/>
                  </a:lnTo>
                  <a:lnTo>
                    <a:pt x="135636" y="2023452"/>
                  </a:lnTo>
                  <a:lnTo>
                    <a:pt x="106502" y="2064232"/>
                  </a:lnTo>
                  <a:lnTo>
                    <a:pt x="73533" y="2102840"/>
                  </a:lnTo>
                  <a:lnTo>
                    <a:pt x="37452" y="2138896"/>
                  </a:lnTo>
                  <a:lnTo>
                    <a:pt x="0" y="2171141"/>
                  </a:lnTo>
                  <a:lnTo>
                    <a:pt x="0" y="2246719"/>
                  </a:lnTo>
                  <a:lnTo>
                    <a:pt x="59728" y="2201583"/>
                  </a:lnTo>
                  <a:lnTo>
                    <a:pt x="98171" y="2166569"/>
                  </a:lnTo>
                  <a:lnTo>
                    <a:pt x="134175" y="2128596"/>
                  </a:lnTo>
                  <a:lnTo>
                    <a:pt x="167081" y="2087968"/>
                  </a:lnTo>
                  <a:lnTo>
                    <a:pt x="196227" y="2044928"/>
                  </a:lnTo>
                  <a:lnTo>
                    <a:pt x="220941" y="1999780"/>
                  </a:lnTo>
                  <a:lnTo>
                    <a:pt x="240563" y="1952790"/>
                  </a:lnTo>
                  <a:lnTo>
                    <a:pt x="254444" y="1904225"/>
                  </a:lnTo>
                  <a:lnTo>
                    <a:pt x="260502" y="1848916"/>
                  </a:lnTo>
                  <a:lnTo>
                    <a:pt x="260604" y="1830438"/>
                  </a:lnTo>
                  <a:close/>
                </a:path>
                <a:path w="1183005" h="3337559">
                  <a:moveTo>
                    <a:pt x="925068" y="2076437"/>
                  </a:moveTo>
                  <a:lnTo>
                    <a:pt x="922794" y="2036559"/>
                  </a:lnTo>
                  <a:lnTo>
                    <a:pt x="916012" y="1994966"/>
                  </a:lnTo>
                  <a:lnTo>
                    <a:pt x="904773" y="1951748"/>
                  </a:lnTo>
                  <a:lnTo>
                    <a:pt x="889127" y="1907019"/>
                  </a:lnTo>
                  <a:lnTo>
                    <a:pt x="869124" y="1860867"/>
                  </a:lnTo>
                  <a:lnTo>
                    <a:pt x="844816" y="1813407"/>
                  </a:lnTo>
                  <a:lnTo>
                    <a:pt x="816241" y="1764715"/>
                  </a:lnTo>
                  <a:lnTo>
                    <a:pt x="783475" y="1714906"/>
                  </a:lnTo>
                  <a:lnTo>
                    <a:pt x="746556" y="1664068"/>
                  </a:lnTo>
                  <a:lnTo>
                    <a:pt x="680237" y="1575854"/>
                  </a:lnTo>
                  <a:lnTo>
                    <a:pt x="621004" y="1495450"/>
                  </a:lnTo>
                  <a:lnTo>
                    <a:pt x="568452" y="1422387"/>
                  </a:lnTo>
                  <a:lnTo>
                    <a:pt x="522185" y="1356207"/>
                  </a:lnTo>
                  <a:lnTo>
                    <a:pt x="481812" y="1296441"/>
                  </a:lnTo>
                  <a:lnTo>
                    <a:pt x="446951" y="1242618"/>
                  </a:lnTo>
                  <a:lnTo>
                    <a:pt x="417195" y="1194257"/>
                  </a:lnTo>
                  <a:lnTo>
                    <a:pt x="392163" y="1150912"/>
                  </a:lnTo>
                  <a:lnTo>
                    <a:pt x="371449" y="1112088"/>
                  </a:lnTo>
                  <a:lnTo>
                    <a:pt x="354660" y="1077353"/>
                  </a:lnTo>
                  <a:lnTo>
                    <a:pt x="331317" y="1018184"/>
                  </a:lnTo>
                  <a:lnTo>
                    <a:pt x="318985" y="969683"/>
                  </a:lnTo>
                  <a:lnTo>
                    <a:pt x="314502" y="928090"/>
                  </a:lnTo>
                  <a:lnTo>
                    <a:pt x="314236" y="908710"/>
                  </a:lnTo>
                  <a:lnTo>
                    <a:pt x="314744" y="889647"/>
                  </a:lnTo>
                  <a:lnTo>
                    <a:pt x="315658" y="870445"/>
                  </a:lnTo>
                  <a:lnTo>
                    <a:pt x="315658" y="851903"/>
                  </a:lnTo>
                  <a:lnTo>
                    <a:pt x="314426" y="784707"/>
                  </a:lnTo>
                  <a:lnTo>
                    <a:pt x="309562" y="743813"/>
                  </a:lnTo>
                  <a:lnTo>
                    <a:pt x="301371" y="699477"/>
                  </a:lnTo>
                  <a:lnTo>
                    <a:pt x="289496" y="652767"/>
                  </a:lnTo>
                  <a:lnTo>
                    <a:pt x="273558" y="604774"/>
                  </a:lnTo>
                  <a:lnTo>
                    <a:pt x="253174" y="556552"/>
                  </a:lnTo>
                  <a:lnTo>
                    <a:pt x="228003" y="509181"/>
                  </a:lnTo>
                  <a:lnTo>
                    <a:pt x="197650" y="463715"/>
                  </a:lnTo>
                  <a:lnTo>
                    <a:pt x="161772" y="421246"/>
                  </a:lnTo>
                  <a:lnTo>
                    <a:pt x="123659" y="387007"/>
                  </a:lnTo>
                  <a:lnTo>
                    <a:pt x="83083" y="358127"/>
                  </a:lnTo>
                  <a:lnTo>
                    <a:pt x="39814" y="334746"/>
                  </a:lnTo>
                  <a:lnTo>
                    <a:pt x="0" y="319405"/>
                  </a:lnTo>
                  <a:lnTo>
                    <a:pt x="0" y="388327"/>
                  </a:lnTo>
                  <a:lnTo>
                    <a:pt x="41389" y="407123"/>
                  </a:lnTo>
                  <a:lnTo>
                    <a:pt x="82334" y="433057"/>
                  </a:lnTo>
                  <a:lnTo>
                    <a:pt x="118681" y="464299"/>
                  </a:lnTo>
                  <a:lnTo>
                    <a:pt x="152717" y="503732"/>
                  </a:lnTo>
                  <a:lnTo>
                    <a:pt x="181229" y="547255"/>
                  </a:lnTo>
                  <a:lnTo>
                    <a:pt x="204635" y="593521"/>
                  </a:lnTo>
                  <a:lnTo>
                    <a:pt x="223316" y="641159"/>
                  </a:lnTo>
                  <a:lnTo>
                    <a:pt x="237693" y="688784"/>
                  </a:lnTo>
                  <a:lnTo>
                    <a:pt x="248170" y="735050"/>
                  </a:lnTo>
                  <a:lnTo>
                    <a:pt x="255155" y="778573"/>
                  </a:lnTo>
                  <a:lnTo>
                    <a:pt x="259041" y="817981"/>
                  </a:lnTo>
                  <a:lnTo>
                    <a:pt x="260261" y="851903"/>
                  </a:lnTo>
                  <a:lnTo>
                    <a:pt x="260261" y="870445"/>
                  </a:lnTo>
                  <a:lnTo>
                    <a:pt x="259346" y="892467"/>
                  </a:lnTo>
                  <a:lnTo>
                    <a:pt x="258851" y="914146"/>
                  </a:lnTo>
                  <a:lnTo>
                    <a:pt x="260667" y="958494"/>
                  </a:lnTo>
                  <a:lnTo>
                    <a:pt x="268960" y="1007414"/>
                  </a:lnTo>
                  <a:lnTo>
                    <a:pt x="286931" y="1064806"/>
                  </a:lnTo>
                  <a:lnTo>
                    <a:pt x="317842" y="1134605"/>
                  </a:lnTo>
                  <a:lnTo>
                    <a:pt x="339140" y="1175385"/>
                  </a:lnTo>
                  <a:lnTo>
                    <a:pt x="364896" y="1220736"/>
                  </a:lnTo>
                  <a:lnTo>
                    <a:pt x="395490" y="1271143"/>
                  </a:lnTo>
                  <a:lnTo>
                    <a:pt x="431342" y="1327099"/>
                  </a:lnTo>
                  <a:lnTo>
                    <a:pt x="472833" y="1389087"/>
                  </a:lnTo>
                  <a:lnTo>
                    <a:pt x="520395" y="1457617"/>
                  </a:lnTo>
                  <a:lnTo>
                    <a:pt x="574421" y="1533156"/>
                  </a:lnTo>
                  <a:lnTo>
                    <a:pt x="635304" y="1616202"/>
                  </a:lnTo>
                  <a:lnTo>
                    <a:pt x="703465" y="1707248"/>
                  </a:lnTo>
                  <a:lnTo>
                    <a:pt x="743165" y="1761858"/>
                  </a:lnTo>
                  <a:lnTo>
                    <a:pt x="777328" y="1814880"/>
                  </a:lnTo>
                  <a:lnTo>
                    <a:pt x="805954" y="1866214"/>
                  </a:lnTo>
                  <a:lnTo>
                    <a:pt x="829030" y="1915731"/>
                  </a:lnTo>
                  <a:lnTo>
                    <a:pt x="846582" y="1963331"/>
                  </a:lnTo>
                  <a:lnTo>
                    <a:pt x="858583" y="2008911"/>
                  </a:lnTo>
                  <a:lnTo>
                    <a:pt x="865047" y="2052332"/>
                  </a:lnTo>
                  <a:lnTo>
                    <a:pt x="865974" y="2093506"/>
                  </a:lnTo>
                  <a:lnTo>
                    <a:pt x="861352" y="2132317"/>
                  </a:lnTo>
                  <a:lnTo>
                    <a:pt x="831799" y="2209330"/>
                  </a:lnTo>
                  <a:lnTo>
                    <a:pt x="805510" y="2246274"/>
                  </a:lnTo>
                  <a:lnTo>
                    <a:pt x="773303" y="2279688"/>
                  </a:lnTo>
                  <a:lnTo>
                    <a:pt x="736155" y="2309761"/>
                  </a:lnTo>
                  <a:lnTo>
                    <a:pt x="695032" y="2336723"/>
                  </a:lnTo>
                  <a:lnTo>
                    <a:pt x="650925" y="2360752"/>
                  </a:lnTo>
                  <a:lnTo>
                    <a:pt x="604799" y="2382062"/>
                  </a:lnTo>
                  <a:lnTo>
                    <a:pt x="557631" y="2400846"/>
                  </a:lnTo>
                  <a:lnTo>
                    <a:pt x="510387" y="2417318"/>
                  </a:lnTo>
                  <a:lnTo>
                    <a:pt x="464058" y="2431669"/>
                  </a:lnTo>
                  <a:lnTo>
                    <a:pt x="419620" y="2444102"/>
                  </a:lnTo>
                  <a:lnTo>
                    <a:pt x="378028" y="2454833"/>
                  </a:lnTo>
                  <a:lnTo>
                    <a:pt x="340283" y="2464041"/>
                  </a:lnTo>
                  <a:lnTo>
                    <a:pt x="321818" y="2470137"/>
                  </a:lnTo>
                  <a:lnTo>
                    <a:pt x="281406" y="2478316"/>
                  </a:lnTo>
                  <a:lnTo>
                    <a:pt x="243319" y="2484742"/>
                  </a:lnTo>
                  <a:lnTo>
                    <a:pt x="132803" y="2500490"/>
                  </a:lnTo>
                  <a:lnTo>
                    <a:pt x="93611" y="2507323"/>
                  </a:lnTo>
                  <a:lnTo>
                    <a:pt x="55956" y="2516365"/>
                  </a:lnTo>
                  <a:lnTo>
                    <a:pt x="19342" y="2528735"/>
                  </a:lnTo>
                  <a:lnTo>
                    <a:pt x="0" y="2537739"/>
                  </a:lnTo>
                  <a:lnTo>
                    <a:pt x="0" y="2608122"/>
                  </a:lnTo>
                  <a:lnTo>
                    <a:pt x="23850" y="2595461"/>
                  </a:lnTo>
                  <a:lnTo>
                    <a:pt x="59626" y="2582037"/>
                  </a:lnTo>
                  <a:lnTo>
                    <a:pt x="97078" y="2572105"/>
                  </a:lnTo>
                  <a:lnTo>
                    <a:pt x="137007" y="2564053"/>
                  </a:lnTo>
                  <a:lnTo>
                    <a:pt x="180238" y="2556243"/>
                  </a:lnTo>
                  <a:lnTo>
                    <a:pt x="213804" y="2551480"/>
                  </a:lnTo>
                  <a:lnTo>
                    <a:pt x="250253" y="2545550"/>
                  </a:lnTo>
                  <a:lnTo>
                    <a:pt x="290169" y="2537282"/>
                  </a:lnTo>
                  <a:lnTo>
                    <a:pt x="334124" y="2525509"/>
                  </a:lnTo>
                  <a:lnTo>
                    <a:pt x="352602" y="2519413"/>
                  </a:lnTo>
                  <a:lnTo>
                    <a:pt x="390245" y="2510891"/>
                  </a:lnTo>
                  <a:lnTo>
                    <a:pt x="431419" y="2500998"/>
                  </a:lnTo>
                  <a:lnTo>
                    <a:pt x="475310" y="2489492"/>
                  </a:lnTo>
                  <a:lnTo>
                    <a:pt x="521106" y="2476131"/>
                  </a:lnTo>
                  <a:lnTo>
                    <a:pt x="568020" y="2460675"/>
                  </a:lnTo>
                  <a:lnTo>
                    <a:pt x="615213" y="2442883"/>
                  </a:lnTo>
                  <a:lnTo>
                    <a:pt x="661911" y="2422499"/>
                  </a:lnTo>
                  <a:lnTo>
                    <a:pt x="707288" y="2399296"/>
                  </a:lnTo>
                  <a:lnTo>
                    <a:pt x="750531" y="2373033"/>
                  </a:lnTo>
                  <a:lnTo>
                    <a:pt x="790841" y="2343454"/>
                  </a:lnTo>
                  <a:lnTo>
                    <a:pt x="827417" y="2310320"/>
                  </a:lnTo>
                  <a:lnTo>
                    <a:pt x="859434" y="2273389"/>
                  </a:lnTo>
                  <a:lnTo>
                    <a:pt x="886091" y="2232431"/>
                  </a:lnTo>
                  <a:lnTo>
                    <a:pt x="906602" y="2187181"/>
                  </a:lnTo>
                  <a:lnTo>
                    <a:pt x="920445" y="2134095"/>
                  </a:lnTo>
                  <a:lnTo>
                    <a:pt x="923912" y="2106714"/>
                  </a:lnTo>
                  <a:lnTo>
                    <a:pt x="925068" y="2076437"/>
                  </a:lnTo>
                  <a:close/>
                </a:path>
                <a:path w="1183005" h="3337559">
                  <a:moveTo>
                    <a:pt x="1182636" y="1977377"/>
                  </a:moveTo>
                  <a:lnTo>
                    <a:pt x="1181481" y="1926513"/>
                  </a:lnTo>
                  <a:lnTo>
                    <a:pt x="1178013" y="1875066"/>
                  </a:lnTo>
                  <a:lnTo>
                    <a:pt x="1172235" y="1822450"/>
                  </a:lnTo>
                  <a:lnTo>
                    <a:pt x="1164170" y="1768081"/>
                  </a:lnTo>
                  <a:lnTo>
                    <a:pt x="1150340" y="1696974"/>
                  </a:lnTo>
                  <a:lnTo>
                    <a:pt x="1135024" y="1629105"/>
                  </a:lnTo>
                  <a:lnTo>
                    <a:pt x="1118425" y="1564449"/>
                  </a:lnTo>
                  <a:lnTo>
                    <a:pt x="1100696" y="1502943"/>
                  </a:lnTo>
                  <a:lnTo>
                    <a:pt x="1082027" y="1444510"/>
                  </a:lnTo>
                  <a:lnTo>
                    <a:pt x="1062596" y="1389100"/>
                  </a:lnTo>
                  <a:lnTo>
                    <a:pt x="1042593" y="1336649"/>
                  </a:lnTo>
                  <a:lnTo>
                    <a:pt x="1022184" y="1287094"/>
                  </a:lnTo>
                  <a:lnTo>
                    <a:pt x="1001572" y="1240383"/>
                  </a:lnTo>
                  <a:lnTo>
                    <a:pt x="980909" y="1196454"/>
                  </a:lnTo>
                  <a:lnTo>
                    <a:pt x="960399" y="1155255"/>
                  </a:lnTo>
                  <a:lnTo>
                    <a:pt x="940206" y="1116698"/>
                  </a:lnTo>
                  <a:lnTo>
                    <a:pt x="920508" y="1080757"/>
                  </a:lnTo>
                  <a:lnTo>
                    <a:pt x="901509" y="1047343"/>
                  </a:lnTo>
                  <a:lnTo>
                    <a:pt x="866267" y="987907"/>
                  </a:lnTo>
                  <a:lnTo>
                    <a:pt x="828763" y="927188"/>
                  </a:lnTo>
                  <a:lnTo>
                    <a:pt x="811174" y="897204"/>
                  </a:lnTo>
                  <a:lnTo>
                    <a:pt x="799350" y="871804"/>
                  </a:lnTo>
                  <a:lnTo>
                    <a:pt x="795032" y="851014"/>
                  </a:lnTo>
                  <a:lnTo>
                    <a:pt x="791451" y="837755"/>
                  </a:lnTo>
                  <a:lnTo>
                    <a:pt x="776846" y="793343"/>
                  </a:lnTo>
                  <a:lnTo>
                    <a:pt x="752729" y="729005"/>
                  </a:lnTo>
                  <a:lnTo>
                    <a:pt x="737260" y="690816"/>
                  </a:lnTo>
                  <a:lnTo>
                    <a:pt x="719582" y="649389"/>
                  </a:lnTo>
                  <a:lnTo>
                    <a:pt x="699782" y="605307"/>
                  </a:lnTo>
                  <a:lnTo>
                    <a:pt x="677900" y="559142"/>
                  </a:lnTo>
                  <a:lnTo>
                    <a:pt x="654024" y="511505"/>
                  </a:lnTo>
                  <a:lnTo>
                    <a:pt x="628180" y="462940"/>
                  </a:lnTo>
                  <a:lnTo>
                    <a:pt x="600468" y="414058"/>
                  </a:lnTo>
                  <a:lnTo>
                    <a:pt x="570915" y="365429"/>
                  </a:lnTo>
                  <a:lnTo>
                    <a:pt x="539597" y="317652"/>
                  </a:lnTo>
                  <a:lnTo>
                    <a:pt x="506577" y="271284"/>
                  </a:lnTo>
                  <a:lnTo>
                    <a:pt x="471919" y="226910"/>
                  </a:lnTo>
                  <a:lnTo>
                    <a:pt x="435673" y="185140"/>
                  </a:lnTo>
                  <a:lnTo>
                    <a:pt x="397916" y="146519"/>
                  </a:lnTo>
                  <a:lnTo>
                    <a:pt x="358698" y="111658"/>
                  </a:lnTo>
                  <a:lnTo>
                    <a:pt x="318084" y="81127"/>
                  </a:lnTo>
                  <a:lnTo>
                    <a:pt x="276136" y="55511"/>
                  </a:lnTo>
                  <a:lnTo>
                    <a:pt x="232918" y="35382"/>
                  </a:lnTo>
                  <a:lnTo>
                    <a:pt x="188480" y="21348"/>
                  </a:lnTo>
                  <a:lnTo>
                    <a:pt x="142900" y="13957"/>
                  </a:lnTo>
                  <a:lnTo>
                    <a:pt x="78625" y="8623"/>
                  </a:lnTo>
                  <a:lnTo>
                    <a:pt x="15290" y="1930"/>
                  </a:lnTo>
                  <a:lnTo>
                    <a:pt x="0" y="0"/>
                  </a:lnTo>
                  <a:lnTo>
                    <a:pt x="0" y="50355"/>
                  </a:lnTo>
                  <a:lnTo>
                    <a:pt x="36309" y="54610"/>
                  </a:lnTo>
                  <a:lnTo>
                    <a:pt x="85344" y="59524"/>
                  </a:lnTo>
                  <a:lnTo>
                    <a:pt x="130594" y="63233"/>
                  </a:lnTo>
                  <a:lnTo>
                    <a:pt x="172250" y="70421"/>
                  </a:lnTo>
                  <a:lnTo>
                    <a:pt x="213271" y="84785"/>
                  </a:lnTo>
                  <a:lnTo>
                    <a:pt x="253530" y="105664"/>
                  </a:lnTo>
                  <a:lnTo>
                    <a:pt x="292925" y="132397"/>
                  </a:lnTo>
                  <a:lnTo>
                    <a:pt x="331343" y="164312"/>
                  </a:lnTo>
                  <a:lnTo>
                    <a:pt x="368668" y="200748"/>
                  </a:lnTo>
                  <a:lnTo>
                    <a:pt x="404799" y="241007"/>
                  </a:lnTo>
                  <a:lnTo>
                    <a:pt x="439610" y="284454"/>
                  </a:lnTo>
                  <a:lnTo>
                    <a:pt x="473011" y="330403"/>
                  </a:lnTo>
                  <a:lnTo>
                    <a:pt x="504875" y="378180"/>
                  </a:lnTo>
                  <a:lnTo>
                    <a:pt x="535101" y="427126"/>
                  </a:lnTo>
                  <a:lnTo>
                    <a:pt x="563562" y="476567"/>
                  </a:lnTo>
                  <a:lnTo>
                    <a:pt x="590169" y="525830"/>
                  </a:lnTo>
                  <a:lnTo>
                    <a:pt x="614794" y="574255"/>
                  </a:lnTo>
                  <a:lnTo>
                    <a:pt x="637336" y="621169"/>
                  </a:lnTo>
                  <a:lnTo>
                    <a:pt x="657669" y="665911"/>
                  </a:lnTo>
                  <a:lnTo>
                    <a:pt x="675703" y="707783"/>
                  </a:lnTo>
                  <a:lnTo>
                    <a:pt x="691311" y="746150"/>
                  </a:lnTo>
                  <a:lnTo>
                    <a:pt x="714832" y="809637"/>
                  </a:lnTo>
                  <a:lnTo>
                    <a:pt x="727354" y="851014"/>
                  </a:lnTo>
                  <a:lnTo>
                    <a:pt x="735330" y="875525"/>
                  </a:lnTo>
                  <a:lnTo>
                    <a:pt x="749655" y="904087"/>
                  </a:lnTo>
                  <a:lnTo>
                    <a:pt x="769747" y="938441"/>
                  </a:lnTo>
                  <a:lnTo>
                    <a:pt x="810831" y="1006386"/>
                  </a:lnTo>
                  <a:lnTo>
                    <a:pt x="827760" y="1034707"/>
                  </a:lnTo>
                  <a:lnTo>
                    <a:pt x="864285" y="1098270"/>
                  </a:lnTo>
                  <a:lnTo>
                    <a:pt x="883551" y="1133640"/>
                  </a:lnTo>
                  <a:lnTo>
                    <a:pt x="903262" y="1171473"/>
                  </a:lnTo>
                  <a:lnTo>
                    <a:pt x="923277" y="1211846"/>
                  </a:lnTo>
                  <a:lnTo>
                    <a:pt x="943394" y="1254810"/>
                  </a:lnTo>
                  <a:lnTo>
                    <a:pt x="963472" y="1300429"/>
                  </a:lnTo>
                  <a:lnTo>
                    <a:pt x="983348" y="1348752"/>
                  </a:lnTo>
                  <a:lnTo>
                    <a:pt x="1002830" y="1399857"/>
                  </a:lnTo>
                  <a:lnTo>
                    <a:pt x="1021791" y="1453794"/>
                  </a:lnTo>
                  <a:lnTo>
                    <a:pt x="1040028" y="1510626"/>
                  </a:lnTo>
                  <a:lnTo>
                    <a:pt x="1057402" y="1570405"/>
                  </a:lnTo>
                  <a:lnTo>
                    <a:pt x="1073746" y="1633207"/>
                  </a:lnTo>
                  <a:lnTo>
                    <a:pt x="1088872" y="1699082"/>
                  </a:lnTo>
                  <a:lnTo>
                    <a:pt x="1102652" y="1768081"/>
                  </a:lnTo>
                  <a:lnTo>
                    <a:pt x="1112494" y="1828901"/>
                  </a:lnTo>
                  <a:lnTo>
                    <a:pt x="1118895" y="1888197"/>
                  </a:lnTo>
                  <a:lnTo>
                    <a:pt x="1121994" y="1945944"/>
                  </a:lnTo>
                  <a:lnTo>
                    <a:pt x="1121943" y="2002104"/>
                  </a:lnTo>
                  <a:lnTo>
                    <a:pt x="1118895" y="2056625"/>
                  </a:lnTo>
                  <a:lnTo>
                    <a:pt x="1112989" y="2109470"/>
                  </a:lnTo>
                  <a:lnTo>
                    <a:pt x="1104379" y="2160587"/>
                  </a:lnTo>
                  <a:lnTo>
                    <a:pt x="1093177" y="2210066"/>
                  </a:lnTo>
                  <a:lnTo>
                    <a:pt x="1079627" y="2257526"/>
                  </a:lnTo>
                  <a:lnTo>
                    <a:pt x="1063790" y="2303259"/>
                  </a:lnTo>
                  <a:lnTo>
                    <a:pt x="1045832" y="2347112"/>
                  </a:lnTo>
                  <a:lnTo>
                    <a:pt x="1025918" y="2389035"/>
                  </a:lnTo>
                  <a:lnTo>
                    <a:pt x="1004176" y="2428989"/>
                  </a:lnTo>
                  <a:lnTo>
                    <a:pt x="980770" y="2466949"/>
                  </a:lnTo>
                  <a:lnTo>
                    <a:pt x="955840" y="2502852"/>
                  </a:lnTo>
                  <a:lnTo>
                    <a:pt x="929538" y="2536672"/>
                  </a:lnTo>
                  <a:lnTo>
                    <a:pt x="902017" y="2568359"/>
                  </a:lnTo>
                  <a:lnTo>
                    <a:pt x="873417" y="2597874"/>
                  </a:lnTo>
                  <a:lnTo>
                    <a:pt x="843889" y="2625179"/>
                  </a:lnTo>
                  <a:lnTo>
                    <a:pt x="813574" y="2650236"/>
                  </a:lnTo>
                  <a:lnTo>
                    <a:pt x="782637" y="2672994"/>
                  </a:lnTo>
                  <a:lnTo>
                    <a:pt x="719442" y="2711475"/>
                  </a:lnTo>
                  <a:lnTo>
                    <a:pt x="655510" y="2740266"/>
                  </a:lnTo>
                  <a:lnTo>
                    <a:pt x="543814" y="2771610"/>
                  </a:lnTo>
                  <a:lnTo>
                    <a:pt x="496430" y="2787700"/>
                  </a:lnTo>
                  <a:lnTo>
                    <a:pt x="449948" y="2807093"/>
                  </a:lnTo>
                  <a:lnTo>
                    <a:pt x="404482" y="2829572"/>
                  </a:lnTo>
                  <a:lnTo>
                    <a:pt x="360121" y="2854883"/>
                  </a:lnTo>
                  <a:lnTo>
                    <a:pt x="316953" y="2882798"/>
                  </a:lnTo>
                  <a:lnTo>
                    <a:pt x="275094" y="2913075"/>
                  </a:lnTo>
                  <a:lnTo>
                    <a:pt x="234619" y="2945473"/>
                  </a:lnTo>
                  <a:lnTo>
                    <a:pt x="195630" y="2979763"/>
                  </a:lnTo>
                  <a:lnTo>
                    <a:pt x="158242" y="3015704"/>
                  </a:lnTo>
                  <a:lnTo>
                    <a:pt x="122529" y="3053067"/>
                  </a:lnTo>
                  <a:lnTo>
                    <a:pt x="88595" y="3091611"/>
                  </a:lnTo>
                  <a:lnTo>
                    <a:pt x="56540" y="3131096"/>
                  </a:lnTo>
                  <a:lnTo>
                    <a:pt x="26466" y="3171279"/>
                  </a:lnTo>
                  <a:lnTo>
                    <a:pt x="0" y="3209709"/>
                  </a:lnTo>
                  <a:lnTo>
                    <a:pt x="0" y="3337191"/>
                  </a:lnTo>
                  <a:lnTo>
                    <a:pt x="6273" y="3325812"/>
                  </a:lnTo>
                  <a:lnTo>
                    <a:pt x="30670" y="3285439"/>
                  </a:lnTo>
                  <a:lnTo>
                    <a:pt x="57277" y="3244977"/>
                  </a:lnTo>
                  <a:lnTo>
                    <a:pt x="85979" y="3204730"/>
                  </a:lnTo>
                  <a:lnTo>
                    <a:pt x="116687" y="3164954"/>
                  </a:lnTo>
                  <a:lnTo>
                    <a:pt x="149288" y="3125952"/>
                  </a:lnTo>
                  <a:lnTo>
                    <a:pt x="183692" y="3087979"/>
                  </a:lnTo>
                  <a:lnTo>
                    <a:pt x="219798" y="3051327"/>
                  </a:lnTo>
                  <a:lnTo>
                    <a:pt x="257492" y="3016275"/>
                  </a:lnTo>
                  <a:lnTo>
                    <a:pt x="296672" y="2983090"/>
                  </a:lnTo>
                  <a:lnTo>
                    <a:pt x="337261" y="2952077"/>
                  </a:lnTo>
                  <a:lnTo>
                    <a:pt x="379133" y="2923476"/>
                  </a:lnTo>
                  <a:lnTo>
                    <a:pt x="422186" y="2897594"/>
                  </a:lnTo>
                  <a:lnTo>
                    <a:pt x="466344" y="2874708"/>
                  </a:lnTo>
                  <a:lnTo>
                    <a:pt x="511479" y="2855087"/>
                  </a:lnTo>
                  <a:lnTo>
                    <a:pt x="557504" y="2839008"/>
                  </a:lnTo>
                  <a:lnTo>
                    <a:pt x="604316" y="2826753"/>
                  </a:lnTo>
                  <a:lnTo>
                    <a:pt x="639064" y="2818028"/>
                  </a:lnTo>
                  <a:lnTo>
                    <a:pt x="674204" y="2806357"/>
                  </a:lnTo>
                  <a:lnTo>
                    <a:pt x="709536" y="2791790"/>
                  </a:lnTo>
                  <a:lnTo>
                    <a:pt x="744893" y="2774378"/>
                  </a:lnTo>
                  <a:lnTo>
                    <a:pt x="780084" y="2754198"/>
                  </a:lnTo>
                  <a:lnTo>
                    <a:pt x="814946" y="2731287"/>
                  </a:lnTo>
                  <a:lnTo>
                    <a:pt x="849299" y="2705697"/>
                  </a:lnTo>
                  <a:lnTo>
                    <a:pt x="882942" y="2677490"/>
                  </a:lnTo>
                  <a:lnTo>
                    <a:pt x="915720" y="2646730"/>
                  </a:lnTo>
                  <a:lnTo>
                    <a:pt x="947445" y="2613444"/>
                  </a:lnTo>
                  <a:lnTo>
                    <a:pt x="977938" y="2577719"/>
                  </a:lnTo>
                  <a:lnTo>
                    <a:pt x="1007021" y="2539581"/>
                  </a:lnTo>
                  <a:lnTo>
                    <a:pt x="1034516" y="2499106"/>
                  </a:lnTo>
                  <a:lnTo>
                    <a:pt x="1060246" y="2456345"/>
                  </a:lnTo>
                  <a:lnTo>
                    <a:pt x="1084021" y="2411336"/>
                  </a:lnTo>
                  <a:lnTo>
                    <a:pt x="1105674" y="2364155"/>
                  </a:lnTo>
                  <a:lnTo>
                    <a:pt x="1125016" y="2314841"/>
                  </a:lnTo>
                  <a:lnTo>
                    <a:pt x="1141869" y="2263470"/>
                  </a:lnTo>
                  <a:lnTo>
                    <a:pt x="1156093" y="2209965"/>
                  </a:lnTo>
                  <a:lnTo>
                    <a:pt x="1167422" y="2154707"/>
                  </a:lnTo>
                  <a:lnTo>
                    <a:pt x="1175753" y="2097430"/>
                  </a:lnTo>
                  <a:lnTo>
                    <a:pt x="1180884" y="2038311"/>
                  </a:lnTo>
                  <a:lnTo>
                    <a:pt x="1182636" y="1977377"/>
                  </a:lnTo>
                  <a:close/>
                </a:path>
              </a:pathLst>
            </a:custGeom>
            <a:solidFill>
              <a:srgbClr val="EB73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38328" y="0"/>
              <a:ext cx="1823085" cy="10692765"/>
            </a:xfrm>
            <a:custGeom>
              <a:avLst/>
              <a:gdLst/>
              <a:ahLst/>
              <a:cxnLst/>
              <a:rect l="l" t="t" r="r" b="b"/>
              <a:pathLst>
                <a:path w="1823085" h="10692765">
                  <a:moveTo>
                    <a:pt x="0" y="10692383"/>
                  </a:moveTo>
                  <a:lnTo>
                    <a:pt x="1822704" y="10692383"/>
                  </a:lnTo>
                  <a:lnTo>
                    <a:pt x="1822704" y="0"/>
                  </a:lnTo>
                  <a:lnTo>
                    <a:pt x="0" y="0"/>
                  </a:lnTo>
                  <a:lnTo>
                    <a:pt x="0" y="106923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727354" y="1256537"/>
            <a:ext cx="2941955" cy="248031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 algn="just">
              <a:lnSpc>
                <a:spcPct val="90900"/>
              </a:lnSpc>
              <a:spcBef>
                <a:spcPts val="225"/>
              </a:spcBef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prática "Ciência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para os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cidadãos em benefício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das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comunidades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locais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da natureza" demonstra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como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os jovens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com um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forte</a:t>
            </a:r>
            <a:r>
              <a:rPr sz="1100" spc="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interesse na ciência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e,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particular,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conservação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da</a:t>
            </a:r>
            <a:r>
              <a:rPr sz="1100" spc="2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natureza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podem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ser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envolvidos.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As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atividades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projeto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reúnem-se em torno do envolvimento direcionado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dos mais jovens na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investigação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recolha de dados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sobre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aves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locais-chave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rede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ecológica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Natura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2000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Bulgária,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através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inovadora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aplicação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móvel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SmartBirds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Pro.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A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aplicação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permite monitorizar espécies de aves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comuns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o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seu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mapeamento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para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o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Atlas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búlgaro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aves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nidificadoras.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Um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novo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passo,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extremamente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importante</a:t>
            </a:r>
            <a:r>
              <a:rPr sz="1100" spc="9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para</a:t>
            </a:r>
            <a:r>
              <a:rPr sz="1100" spc="7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spc="8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preservação</a:t>
            </a:r>
            <a:r>
              <a:rPr sz="1100" spc="8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spc="9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lugares</a:t>
            </a:r>
            <a:r>
              <a:rPr sz="1100" spc="8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valiosos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raros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natureza,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é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formação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várias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organizações</a:t>
            </a:r>
            <a:r>
              <a:rPr sz="1100" spc="2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não</a:t>
            </a:r>
            <a:r>
              <a:rPr sz="1100" spc="2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governamentais</a:t>
            </a:r>
            <a:r>
              <a:rPr sz="1100" spc="2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entre</a:t>
            </a:r>
            <a:r>
              <a:rPr sz="1100" spc="204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grupos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27354" y="3695191"/>
            <a:ext cx="2065020" cy="4984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240"/>
              </a:spcBef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cívicos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locais.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A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formação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está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conhecimento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legislação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no 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ambiente</a:t>
            </a:r>
            <a:r>
              <a:rPr sz="1100" spc="229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204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da</a:t>
            </a:r>
            <a:r>
              <a:rPr sz="1100" spc="2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biodiversidade</a:t>
            </a:r>
            <a:r>
              <a:rPr sz="1100" spc="2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837179" y="3695191"/>
            <a:ext cx="831215" cy="4984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42545" algn="just">
              <a:lnSpc>
                <a:spcPts val="1200"/>
              </a:lnSpc>
              <a:spcBef>
                <a:spcPts val="240"/>
              </a:spcBef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centrada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no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domínio</a:t>
            </a:r>
            <a:r>
              <a:rPr sz="1100" spc="47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do 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na</a:t>
            </a:r>
            <a:r>
              <a:rPr sz="1100" spc="18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forma</a:t>
            </a:r>
            <a:r>
              <a:rPr sz="1100" spc="18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27354" y="4152391"/>
            <a:ext cx="2941955" cy="446151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240"/>
              </a:spcBef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recolher 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utilizar dados científicos na preparação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spc="10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pareceres</a:t>
            </a:r>
            <a:r>
              <a:rPr sz="1100" spc="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9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na</a:t>
            </a:r>
            <a:r>
              <a:rPr sz="1100" spc="1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participação</a:t>
            </a:r>
            <a:r>
              <a:rPr sz="1100" spc="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em</a:t>
            </a:r>
            <a:r>
              <a:rPr sz="1100" spc="114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procedimentos </a:t>
            </a:r>
            <a:r>
              <a:rPr sz="1100" spc="-2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recursos</a:t>
            </a:r>
            <a:r>
              <a:rPr sz="1100" spc="-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domínio</a:t>
            </a:r>
            <a:r>
              <a:rPr sz="1100" spc="-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da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legislação</a:t>
            </a:r>
            <a:r>
              <a:rPr sz="1100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ambiental.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950">
              <a:latin typeface="Calibri"/>
              <a:cs typeface="Calibri"/>
            </a:endParaRPr>
          </a:p>
          <a:p>
            <a:pPr marL="12700" marR="5080" algn="just">
              <a:lnSpc>
                <a:spcPts val="1200"/>
              </a:lnSpc>
              <a:spcBef>
                <a:spcPts val="5"/>
              </a:spcBef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Os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principais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interessados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beneficiários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desta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prática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são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jovens,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ONG,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instituições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governamentais</a:t>
            </a:r>
            <a:r>
              <a:rPr sz="1100" spc="-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sociedade</a:t>
            </a:r>
            <a:r>
              <a:rPr sz="1100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civil</a:t>
            </a:r>
            <a:r>
              <a:rPr sz="1100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na Bulgária.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5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Partilha</a:t>
            </a:r>
            <a:r>
              <a:rPr sz="1100" b="1" spc="-2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EB7339"/>
                </a:solidFill>
                <a:latin typeface="Calibri"/>
                <a:cs typeface="Calibri"/>
              </a:rPr>
              <a:t>e</a:t>
            </a:r>
            <a:r>
              <a:rPr sz="1100" b="1" spc="-1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Aprendizagem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000">
              <a:latin typeface="Calibri"/>
              <a:cs typeface="Calibri"/>
            </a:endParaRPr>
          </a:p>
          <a:p>
            <a:pPr marL="12700" marR="5080" algn="just">
              <a:lnSpc>
                <a:spcPts val="1200"/>
              </a:lnSpc>
            </a:pP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Irina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declarou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que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atrair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jovens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e</a:t>
            </a:r>
            <a:r>
              <a:rPr sz="1100" spc="2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formar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sociedades locais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ONGs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é a chave para o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sucesso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do projeto "Ciência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para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os cidadãos em benefício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das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comunidades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locais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natureza".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Isto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404040"/>
                </a:solidFill>
                <a:latin typeface="Calibri"/>
                <a:cs typeface="Calibri"/>
              </a:rPr>
              <a:t>dá 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terreno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à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sustentabilidade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iniciativa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à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constante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atualização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do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Atlas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contribui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assim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para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preservação</a:t>
            </a:r>
            <a:r>
              <a:rPr sz="1100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biodiversidade.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85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Transferibilidade</a:t>
            </a:r>
            <a:r>
              <a:rPr sz="1100" b="1" spc="-4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da</a:t>
            </a:r>
            <a:r>
              <a:rPr sz="1100" b="1" spc="-2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EB7339"/>
                </a:solidFill>
                <a:latin typeface="Calibri"/>
                <a:cs typeface="Calibri"/>
              </a:rPr>
              <a:t>Prática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950">
              <a:latin typeface="Calibri"/>
              <a:cs typeface="Calibri"/>
            </a:endParaRPr>
          </a:p>
          <a:p>
            <a:pPr marL="12700" marR="5080" algn="just">
              <a:lnSpc>
                <a:spcPct val="90900"/>
              </a:lnSpc>
            </a:pP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atlas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sua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versão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online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visam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atualizar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e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complementar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os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dados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sobre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espécies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aves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nidificantes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na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Bulgária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sua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distribuição.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Este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trabalho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continuará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durante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os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próximos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quatro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anos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unirá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os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esforços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404040"/>
                </a:solidFill>
                <a:latin typeface="Calibri"/>
                <a:cs typeface="Calibri"/>
              </a:rPr>
              <a:t>todos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 aqueles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que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desejem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participar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e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recolher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dados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utilizando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a </a:t>
            </a:r>
            <a:r>
              <a:rPr sz="1100" spc="-2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aplicação SmartBirds Pro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- </a:t>
            </a:r>
            <a:r>
              <a:rPr sz="11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4"/>
              </a:rPr>
              <a:t>https://bit.ly/3c431KR</a:t>
            </a:r>
            <a:r>
              <a:rPr sz="1100" spc="-5" dirty="0">
                <a:solidFill>
                  <a:srgbClr val="0462C1"/>
                </a:solidFill>
                <a:latin typeface="Calibri"/>
                <a:cs typeface="Calibri"/>
                <a:hlinkClick r:id="rId4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. </a:t>
            </a:r>
            <a:r>
              <a:rPr sz="11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Esta aplicação pode ser facilmente transferida para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 outras</a:t>
            </a:r>
            <a:r>
              <a:rPr sz="1100" spc="-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regiões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ou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países.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84961" y="385317"/>
            <a:ext cx="43033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EB7339"/>
                </a:solidFill>
                <a:latin typeface="Calibri"/>
                <a:cs typeface="Calibri"/>
              </a:rPr>
              <a:t>INFORMAÇÃO</a:t>
            </a:r>
            <a:r>
              <a:rPr sz="1800" b="1" spc="-1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solidFill>
                  <a:srgbClr val="EB7339"/>
                </a:solidFill>
                <a:latin typeface="Calibri"/>
                <a:cs typeface="Calibri"/>
              </a:rPr>
              <a:t>DETALHADA </a:t>
            </a: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SOBRE</a:t>
            </a:r>
            <a:r>
              <a:rPr sz="1800" b="1" spc="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A</a:t>
            </a:r>
            <a:r>
              <a:rPr sz="1800" b="1" spc="-1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-25" dirty="0">
                <a:solidFill>
                  <a:srgbClr val="EB7339"/>
                </a:solidFill>
                <a:latin typeface="Calibri"/>
                <a:cs typeface="Calibri"/>
              </a:rPr>
              <a:t>PRÁTICA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84961" y="9340392"/>
            <a:ext cx="5083175" cy="916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EB7339"/>
                </a:solidFill>
                <a:latin typeface="Calibri"/>
                <a:cs typeface="Calibri"/>
              </a:rPr>
              <a:t>PERÍODO</a:t>
            </a:r>
            <a:r>
              <a:rPr sz="1800" b="1" spc="-2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DE</a:t>
            </a:r>
            <a:r>
              <a:rPr sz="1800" b="1" spc="-15" dirty="0">
                <a:solidFill>
                  <a:srgbClr val="EB7339"/>
                </a:solidFill>
                <a:latin typeface="Calibri"/>
                <a:cs typeface="Calibri"/>
              </a:rPr>
              <a:t> IMPLEMENTAÇÃO</a:t>
            </a:r>
            <a:r>
              <a:rPr sz="1800" b="1" spc="-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-65" dirty="0">
                <a:solidFill>
                  <a:srgbClr val="EB7339"/>
                </a:solidFill>
                <a:latin typeface="Calibri"/>
                <a:cs typeface="Calibri"/>
              </a:rPr>
              <a:t>(DATA</a:t>
            </a:r>
            <a:r>
              <a:rPr sz="1800" b="1" spc="-1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spc="5" dirty="0">
                <a:solidFill>
                  <a:srgbClr val="EB7339"/>
                </a:solidFill>
                <a:latin typeface="Calibri"/>
                <a:cs typeface="Calibri"/>
              </a:rPr>
              <a:t>DE</a:t>
            </a:r>
            <a:r>
              <a:rPr sz="1800" b="1" spc="-1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EB7339"/>
                </a:solidFill>
                <a:latin typeface="Calibri"/>
                <a:cs typeface="Calibri"/>
              </a:rPr>
              <a:t>INÍCIO/FIM)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40"/>
              </a:spcBef>
            </a:pP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Data</a:t>
            </a:r>
            <a:r>
              <a:rPr sz="1100" b="1" spc="-2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de</a:t>
            </a:r>
            <a:r>
              <a:rPr sz="1100" b="1" spc="-1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EB7339"/>
                </a:solidFill>
                <a:latin typeface="Calibri"/>
                <a:cs typeface="Calibri"/>
              </a:rPr>
              <a:t>início</a:t>
            </a:r>
            <a:r>
              <a:rPr sz="1100" b="1" spc="-2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EB7339"/>
                </a:solidFill>
                <a:latin typeface="Calibri"/>
                <a:cs typeface="Calibri"/>
              </a:rPr>
              <a:t>:</a:t>
            </a:r>
            <a:r>
              <a:rPr sz="1100" b="1" spc="-20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27/9/2019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8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Data</a:t>
            </a:r>
            <a:r>
              <a:rPr sz="1100" b="1" spc="-2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EB7339"/>
                </a:solidFill>
                <a:latin typeface="Calibri"/>
                <a:cs typeface="Calibri"/>
              </a:rPr>
              <a:t>de</a:t>
            </a:r>
            <a:r>
              <a:rPr sz="1100" b="1" spc="-15" dirty="0">
                <a:solidFill>
                  <a:srgbClr val="EB7339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EB7339"/>
                </a:solidFill>
                <a:latin typeface="Calibri"/>
                <a:cs typeface="Calibri"/>
              </a:rPr>
              <a:t>fim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: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404040"/>
                </a:solidFill>
                <a:latin typeface="Calibri"/>
                <a:cs typeface="Calibri"/>
              </a:rPr>
              <a:t>Em</a:t>
            </a:r>
            <a:r>
              <a:rPr sz="11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Calibri"/>
                <a:cs typeface="Calibri"/>
              </a:rPr>
              <a:t>curso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30396" y="1292351"/>
            <a:ext cx="3180588" cy="4450080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578358" y="399287"/>
            <a:ext cx="6991984" cy="8912860"/>
            <a:chOff x="578358" y="399287"/>
            <a:chExt cx="6991984" cy="8912860"/>
          </a:xfrm>
        </p:grpSpPr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26352" y="399287"/>
              <a:ext cx="595883" cy="595884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592074" y="881633"/>
              <a:ext cx="6969125" cy="17780"/>
            </a:xfrm>
            <a:custGeom>
              <a:avLst/>
              <a:gdLst/>
              <a:ahLst/>
              <a:cxnLst/>
              <a:rect l="l" t="t" r="r" b="b"/>
              <a:pathLst>
                <a:path w="6969125" h="17780">
                  <a:moveTo>
                    <a:pt x="0" y="17525"/>
                  </a:moveTo>
                  <a:lnTo>
                    <a:pt x="6968617" y="0"/>
                  </a:lnTo>
                </a:path>
              </a:pathLst>
            </a:custGeom>
            <a:ln w="19050">
              <a:solidFill>
                <a:srgbClr val="354F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78358" y="9178289"/>
              <a:ext cx="5589270" cy="0"/>
            </a:xfrm>
            <a:custGeom>
              <a:avLst/>
              <a:gdLst/>
              <a:ahLst/>
              <a:cxnLst/>
              <a:rect l="l" t="t" r="r" b="b"/>
              <a:pathLst>
                <a:path w="5589270">
                  <a:moveTo>
                    <a:pt x="0" y="0"/>
                  </a:moveTo>
                  <a:lnTo>
                    <a:pt x="5588762" y="0"/>
                  </a:lnTo>
                </a:path>
              </a:pathLst>
            </a:custGeom>
            <a:ln w="19050">
              <a:solidFill>
                <a:srgbClr val="354F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833872" y="8717280"/>
              <a:ext cx="594360" cy="594360"/>
            </a:xfrm>
            <a:custGeom>
              <a:avLst/>
              <a:gdLst/>
              <a:ahLst/>
              <a:cxnLst/>
              <a:rect l="l" t="t" r="r" b="b"/>
              <a:pathLst>
                <a:path w="594360" h="594359">
                  <a:moveTo>
                    <a:pt x="297179" y="0"/>
                  </a:moveTo>
                  <a:lnTo>
                    <a:pt x="248986" y="3890"/>
                  </a:lnTo>
                  <a:lnTo>
                    <a:pt x="203265" y="15154"/>
                  </a:lnTo>
                  <a:lnTo>
                    <a:pt x="160628" y="33179"/>
                  </a:lnTo>
                  <a:lnTo>
                    <a:pt x="121688" y="57351"/>
                  </a:lnTo>
                  <a:lnTo>
                    <a:pt x="87058" y="87058"/>
                  </a:lnTo>
                  <a:lnTo>
                    <a:pt x="57351" y="121688"/>
                  </a:lnTo>
                  <a:lnTo>
                    <a:pt x="33179" y="160628"/>
                  </a:lnTo>
                  <a:lnTo>
                    <a:pt x="15154" y="203265"/>
                  </a:lnTo>
                  <a:lnTo>
                    <a:pt x="3890" y="248986"/>
                  </a:lnTo>
                  <a:lnTo>
                    <a:pt x="0" y="297179"/>
                  </a:lnTo>
                  <a:lnTo>
                    <a:pt x="3890" y="345373"/>
                  </a:lnTo>
                  <a:lnTo>
                    <a:pt x="15154" y="391094"/>
                  </a:lnTo>
                  <a:lnTo>
                    <a:pt x="33179" y="433731"/>
                  </a:lnTo>
                  <a:lnTo>
                    <a:pt x="57351" y="472671"/>
                  </a:lnTo>
                  <a:lnTo>
                    <a:pt x="87058" y="507301"/>
                  </a:lnTo>
                  <a:lnTo>
                    <a:pt x="121688" y="537008"/>
                  </a:lnTo>
                  <a:lnTo>
                    <a:pt x="160628" y="561180"/>
                  </a:lnTo>
                  <a:lnTo>
                    <a:pt x="203265" y="579205"/>
                  </a:lnTo>
                  <a:lnTo>
                    <a:pt x="248986" y="590469"/>
                  </a:lnTo>
                  <a:lnTo>
                    <a:pt x="297179" y="594359"/>
                  </a:lnTo>
                  <a:lnTo>
                    <a:pt x="345373" y="590469"/>
                  </a:lnTo>
                  <a:lnTo>
                    <a:pt x="391094" y="579205"/>
                  </a:lnTo>
                  <a:lnTo>
                    <a:pt x="433731" y="561180"/>
                  </a:lnTo>
                  <a:lnTo>
                    <a:pt x="472671" y="537008"/>
                  </a:lnTo>
                  <a:lnTo>
                    <a:pt x="507301" y="507301"/>
                  </a:lnTo>
                  <a:lnTo>
                    <a:pt x="537008" y="472671"/>
                  </a:lnTo>
                  <a:lnTo>
                    <a:pt x="561180" y="433731"/>
                  </a:lnTo>
                  <a:lnTo>
                    <a:pt x="579205" y="391094"/>
                  </a:lnTo>
                  <a:lnTo>
                    <a:pt x="590469" y="345373"/>
                  </a:lnTo>
                  <a:lnTo>
                    <a:pt x="594360" y="297179"/>
                  </a:lnTo>
                  <a:lnTo>
                    <a:pt x="590469" y="248986"/>
                  </a:lnTo>
                  <a:lnTo>
                    <a:pt x="579205" y="203265"/>
                  </a:lnTo>
                  <a:lnTo>
                    <a:pt x="561180" y="160628"/>
                  </a:lnTo>
                  <a:lnTo>
                    <a:pt x="537008" y="121688"/>
                  </a:lnTo>
                  <a:lnTo>
                    <a:pt x="507301" y="87058"/>
                  </a:lnTo>
                  <a:lnTo>
                    <a:pt x="472671" y="57351"/>
                  </a:lnTo>
                  <a:lnTo>
                    <a:pt x="433731" y="33179"/>
                  </a:lnTo>
                  <a:lnTo>
                    <a:pt x="391094" y="15154"/>
                  </a:lnTo>
                  <a:lnTo>
                    <a:pt x="345373" y="3890"/>
                  </a:lnTo>
                  <a:lnTo>
                    <a:pt x="297179" y="0"/>
                  </a:lnTo>
                  <a:close/>
                </a:path>
              </a:pathLst>
            </a:custGeom>
            <a:solidFill>
              <a:srgbClr val="354F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978661" y="8878950"/>
              <a:ext cx="315595" cy="301625"/>
            </a:xfrm>
            <a:custGeom>
              <a:avLst/>
              <a:gdLst/>
              <a:ahLst/>
              <a:cxnLst/>
              <a:rect l="l" t="t" r="r" b="b"/>
              <a:pathLst>
                <a:path w="315595" h="301625">
                  <a:moveTo>
                    <a:pt x="155644" y="0"/>
                  </a:moveTo>
                  <a:lnTo>
                    <a:pt x="95240" y="10286"/>
                  </a:lnTo>
                  <a:lnTo>
                    <a:pt x="55239" y="33166"/>
                  </a:lnTo>
                  <a:lnTo>
                    <a:pt x="25465" y="65306"/>
                  </a:lnTo>
                  <a:lnTo>
                    <a:pt x="6769" y="103965"/>
                  </a:lnTo>
                  <a:lnTo>
                    <a:pt x="0" y="146402"/>
                  </a:lnTo>
                  <a:lnTo>
                    <a:pt x="6008" y="189877"/>
                  </a:lnTo>
                  <a:lnTo>
                    <a:pt x="25644" y="231647"/>
                  </a:lnTo>
                  <a:lnTo>
                    <a:pt x="53838" y="262635"/>
                  </a:lnTo>
                  <a:lnTo>
                    <a:pt x="62093" y="252856"/>
                  </a:lnTo>
                  <a:lnTo>
                    <a:pt x="49193" y="240579"/>
                  </a:lnTo>
                  <a:lnTo>
                    <a:pt x="38138" y="227123"/>
                  </a:lnTo>
                  <a:lnTo>
                    <a:pt x="28964" y="212405"/>
                  </a:lnTo>
                  <a:lnTo>
                    <a:pt x="21707" y="196341"/>
                  </a:lnTo>
                  <a:lnTo>
                    <a:pt x="41519" y="186435"/>
                  </a:lnTo>
                  <a:lnTo>
                    <a:pt x="35804" y="175005"/>
                  </a:lnTo>
                  <a:lnTo>
                    <a:pt x="17770" y="183895"/>
                  </a:lnTo>
                  <a:lnTo>
                    <a:pt x="15450" y="173543"/>
                  </a:lnTo>
                  <a:lnTo>
                    <a:pt x="13881" y="163179"/>
                  </a:lnTo>
                  <a:lnTo>
                    <a:pt x="13145" y="152695"/>
                  </a:lnTo>
                  <a:lnTo>
                    <a:pt x="13325" y="141985"/>
                  </a:lnTo>
                  <a:lnTo>
                    <a:pt x="64379" y="141985"/>
                  </a:lnTo>
                  <a:lnTo>
                    <a:pt x="64379" y="129031"/>
                  </a:lnTo>
                  <a:lnTo>
                    <a:pt x="14722" y="129031"/>
                  </a:lnTo>
                  <a:lnTo>
                    <a:pt x="16808" y="118016"/>
                  </a:lnTo>
                  <a:lnTo>
                    <a:pt x="19691" y="107394"/>
                  </a:lnTo>
                  <a:lnTo>
                    <a:pt x="23455" y="97081"/>
                  </a:lnTo>
                  <a:lnTo>
                    <a:pt x="28184" y="86994"/>
                  </a:lnTo>
                  <a:lnTo>
                    <a:pt x="41773" y="95884"/>
                  </a:lnTo>
                  <a:lnTo>
                    <a:pt x="48885" y="85089"/>
                  </a:lnTo>
                  <a:lnTo>
                    <a:pt x="34661" y="75564"/>
                  </a:lnTo>
                  <a:lnTo>
                    <a:pt x="43265" y="63656"/>
                  </a:lnTo>
                  <a:lnTo>
                    <a:pt x="52917" y="52879"/>
                  </a:lnTo>
                  <a:lnTo>
                    <a:pt x="63665" y="43221"/>
                  </a:lnTo>
                  <a:lnTo>
                    <a:pt x="75555" y="34670"/>
                  </a:lnTo>
                  <a:lnTo>
                    <a:pt x="85080" y="48894"/>
                  </a:lnTo>
                  <a:lnTo>
                    <a:pt x="95748" y="41782"/>
                  </a:lnTo>
                  <a:lnTo>
                    <a:pt x="127558" y="15051"/>
                  </a:lnTo>
                  <a:lnTo>
                    <a:pt x="141976" y="13715"/>
                  </a:lnTo>
                  <a:lnTo>
                    <a:pt x="141976" y="64515"/>
                  </a:lnTo>
                  <a:lnTo>
                    <a:pt x="154930" y="64515"/>
                  </a:lnTo>
                  <a:lnTo>
                    <a:pt x="154930" y="13334"/>
                  </a:lnTo>
                  <a:lnTo>
                    <a:pt x="167249" y="14398"/>
                  </a:lnTo>
                  <a:lnTo>
                    <a:pt x="179282" y="16319"/>
                  </a:lnTo>
                  <a:lnTo>
                    <a:pt x="191077" y="19192"/>
                  </a:lnTo>
                  <a:lnTo>
                    <a:pt x="202682" y="23113"/>
                  </a:lnTo>
                  <a:lnTo>
                    <a:pt x="194554" y="35432"/>
                  </a:lnTo>
                  <a:lnTo>
                    <a:pt x="205222" y="42417"/>
                  </a:lnTo>
                  <a:lnTo>
                    <a:pt x="214620" y="28447"/>
                  </a:lnTo>
                  <a:lnTo>
                    <a:pt x="226086" y="34113"/>
                  </a:lnTo>
                  <a:lnTo>
                    <a:pt x="239576" y="43100"/>
                  </a:lnTo>
                  <a:lnTo>
                    <a:pt x="252303" y="53397"/>
                  </a:lnTo>
                  <a:lnTo>
                    <a:pt x="261483" y="62991"/>
                  </a:lnTo>
                  <a:lnTo>
                    <a:pt x="247894" y="72262"/>
                  </a:lnTo>
                  <a:lnTo>
                    <a:pt x="255006" y="82930"/>
                  </a:lnTo>
                  <a:lnTo>
                    <a:pt x="293195" y="113920"/>
                  </a:lnTo>
                  <a:lnTo>
                    <a:pt x="297932" y="129158"/>
                  </a:lnTo>
                  <a:lnTo>
                    <a:pt x="251704" y="129158"/>
                  </a:lnTo>
                  <a:lnTo>
                    <a:pt x="251704" y="141858"/>
                  </a:lnTo>
                  <a:lnTo>
                    <a:pt x="300726" y="141858"/>
                  </a:lnTo>
                  <a:lnTo>
                    <a:pt x="302185" y="152657"/>
                  </a:lnTo>
                  <a:lnTo>
                    <a:pt x="302869" y="163385"/>
                  </a:lnTo>
                  <a:lnTo>
                    <a:pt x="302673" y="174113"/>
                  </a:lnTo>
                  <a:lnTo>
                    <a:pt x="301488" y="184911"/>
                  </a:lnTo>
                  <a:lnTo>
                    <a:pt x="284851" y="180974"/>
                  </a:lnTo>
                  <a:lnTo>
                    <a:pt x="281803" y="193166"/>
                  </a:lnTo>
                  <a:lnTo>
                    <a:pt x="299583" y="197738"/>
                  </a:lnTo>
                  <a:lnTo>
                    <a:pt x="295739" y="213177"/>
                  </a:lnTo>
                  <a:lnTo>
                    <a:pt x="290455" y="227901"/>
                  </a:lnTo>
                  <a:lnTo>
                    <a:pt x="283670" y="241958"/>
                  </a:lnTo>
                  <a:lnTo>
                    <a:pt x="275326" y="255396"/>
                  </a:lnTo>
                  <a:lnTo>
                    <a:pt x="261102" y="246125"/>
                  </a:lnTo>
                  <a:lnTo>
                    <a:pt x="254117" y="256793"/>
                  </a:lnTo>
                  <a:lnTo>
                    <a:pt x="267833" y="266064"/>
                  </a:lnTo>
                  <a:lnTo>
                    <a:pt x="259197" y="275208"/>
                  </a:lnTo>
                  <a:lnTo>
                    <a:pt x="250434" y="283590"/>
                  </a:lnTo>
                  <a:lnTo>
                    <a:pt x="241036" y="291591"/>
                  </a:lnTo>
                  <a:lnTo>
                    <a:pt x="248529" y="301624"/>
                  </a:lnTo>
                  <a:lnTo>
                    <a:pt x="249418" y="300862"/>
                  </a:lnTo>
                  <a:lnTo>
                    <a:pt x="250053" y="300608"/>
                  </a:lnTo>
                  <a:lnTo>
                    <a:pt x="284428" y="265009"/>
                  </a:lnTo>
                  <a:lnTo>
                    <a:pt x="306012" y="225520"/>
                  </a:lnTo>
                  <a:lnTo>
                    <a:pt x="315143" y="181602"/>
                  </a:lnTo>
                  <a:lnTo>
                    <a:pt x="311521" y="133349"/>
                  </a:lnTo>
                  <a:lnTo>
                    <a:pt x="299012" y="94470"/>
                  </a:lnTo>
                  <a:lnTo>
                    <a:pt x="278501" y="61674"/>
                  </a:lnTo>
                  <a:lnTo>
                    <a:pt x="250371" y="34998"/>
                  </a:lnTo>
                  <a:lnTo>
                    <a:pt x="215001" y="14477"/>
                  </a:lnTo>
                  <a:lnTo>
                    <a:pt x="185519" y="4286"/>
                  </a:lnTo>
                  <a:lnTo>
                    <a:pt x="1556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50279" y="8976391"/>
              <a:ext cx="153924" cy="230092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5941568" y="8822435"/>
              <a:ext cx="380365" cy="363220"/>
            </a:xfrm>
            <a:custGeom>
              <a:avLst/>
              <a:gdLst/>
              <a:ahLst/>
              <a:cxnLst/>
              <a:rect l="l" t="t" r="r" b="b"/>
              <a:pathLst>
                <a:path w="380364" h="363220">
                  <a:moveTo>
                    <a:pt x="178816" y="210312"/>
                  </a:moveTo>
                  <a:lnTo>
                    <a:pt x="171577" y="210312"/>
                  </a:lnTo>
                  <a:lnTo>
                    <a:pt x="167259" y="210451"/>
                  </a:lnTo>
                  <a:lnTo>
                    <a:pt x="166243" y="210947"/>
                  </a:lnTo>
                  <a:lnTo>
                    <a:pt x="165862" y="211709"/>
                  </a:lnTo>
                  <a:lnTo>
                    <a:pt x="163703" y="214503"/>
                  </a:lnTo>
                  <a:lnTo>
                    <a:pt x="161798" y="214503"/>
                  </a:lnTo>
                  <a:lnTo>
                    <a:pt x="159766" y="211582"/>
                  </a:lnTo>
                  <a:lnTo>
                    <a:pt x="159385" y="210832"/>
                  </a:lnTo>
                  <a:lnTo>
                    <a:pt x="158242" y="210451"/>
                  </a:lnTo>
                  <a:lnTo>
                    <a:pt x="154051" y="210312"/>
                  </a:lnTo>
                  <a:lnTo>
                    <a:pt x="150622" y="210451"/>
                  </a:lnTo>
                  <a:lnTo>
                    <a:pt x="146812" y="210451"/>
                  </a:lnTo>
                  <a:lnTo>
                    <a:pt x="147193" y="220218"/>
                  </a:lnTo>
                  <a:lnTo>
                    <a:pt x="154178" y="227203"/>
                  </a:lnTo>
                  <a:lnTo>
                    <a:pt x="171704" y="226949"/>
                  </a:lnTo>
                  <a:lnTo>
                    <a:pt x="178562" y="219976"/>
                  </a:lnTo>
                  <a:lnTo>
                    <a:pt x="178816" y="210312"/>
                  </a:lnTo>
                  <a:close/>
                </a:path>
                <a:path w="380364" h="363220">
                  <a:moveTo>
                    <a:pt x="224536" y="210451"/>
                  </a:moveTo>
                  <a:lnTo>
                    <a:pt x="222758" y="210451"/>
                  </a:lnTo>
                  <a:lnTo>
                    <a:pt x="221107" y="210312"/>
                  </a:lnTo>
                  <a:lnTo>
                    <a:pt x="216154" y="210693"/>
                  </a:lnTo>
                  <a:lnTo>
                    <a:pt x="212471" y="209042"/>
                  </a:lnTo>
                  <a:lnTo>
                    <a:pt x="210058" y="213106"/>
                  </a:lnTo>
                  <a:lnTo>
                    <a:pt x="209677" y="213487"/>
                  </a:lnTo>
                  <a:lnTo>
                    <a:pt x="207264" y="212725"/>
                  </a:lnTo>
                  <a:lnTo>
                    <a:pt x="204978" y="211836"/>
                  </a:lnTo>
                  <a:lnTo>
                    <a:pt x="204216" y="210693"/>
                  </a:lnTo>
                  <a:lnTo>
                    <a:pt x="203200" y="210566"/>
                  </a:lnTo>
                  <a:lnTo>
                    <a:pt x="199771" y="210312"/>
                  </a:lnTo>
                  <a:lnTo>
                    <a:pt x="196342" y="210451"/>
                  </a:lnTo>
                  <a:lnTo>
                    <a:pt x="192532" y="210451"/>
                  </a:lnTo>
                  <a:lnTo>
                    <a:pt x="192913" y="220218"/>
                  </a:lnTo>
                  <a:lnTo>
                    <a:pt x="199771" y="227076"/>
                  </a:lnTo>
                  <a:lnTo>
                    <a:pt x="208661" y="227076"/>
                  </a:lnTo>
                  <a:lnTo>
                    <a:pt x="217424" y="226949"/>
                  </a:lnTo>
                  <a:lnTo>
                    <a:pt x="224282" y="219976"/>
                  </a:lnTo>
                  <a:lnTo>
                    <a:pt x="224536" y="210451"/>
                  </a:lnTo>
                  <a:close/>
                </a:path>
                <a:path w="380364" h="363220">
                  <a:moveTo>
                    <a:pt x="379984" y="28575"/>
                  </a:moveTo>
                  <a:lnTo>
                    <a:pt x="339471" y="1397"/>
                  </a:lnTo>
                  <a:lnTo>
                    <a:pt x="336931" y="0"/>
                  </a:lnTo>
                  <a:lnTo>
                    <a:pt x="329946" y="10414"/>
                  </a:lnTo>
                  <a:lnTo>
                    <a:pt x="349504" y="23622"/>
                  </a:lnTo>
                  <a:lnTo>
                    <a:pt x="349377" y="24511"/>
                  </a:lnTo>
                  <a:lnTo>
                    <a:pt x="180975" y="24511"/>
                  </a:lnTo>
                  <a:lnTo>
                    <a:pt x="163588" y="25209"/>
                  </a:lnTo>
                  <a:lnTo>
                    <a:pt x="113157" y="37084"/>
                  </a:lnTo>
                  <a:lnTo>
                    <a:pt x="71755" y="60096"/>
                  </a:lnTo>
                  <a:lnTo>
                    <a:pt x="38392" y="92367"/>
                  </a:lnTo>
                  <a:lnTo>
                    <a:pt x="14401" y="131762"/>
                  </a:lnTo>
                  <a:lnTo>
                    <a:pt x="1155" y="176187"/>
                  </a:lnTo>
                  <a:lnTo>
                    <a:pt x="0" y="223532"/>
                  </a:lnTo>
                  <a:lnTo>
                    <a:pt x="8724" y="263677"/>
                  </a:lnTo>
                  <a:lnTo>
                    <a:pt x="25285" y="299148"/>
                  </a:lnTo>
                  <a:lnTo>
                    <a:pt x="49479" y="329971"/>
                  </a:lnTo>
                  <a:lnTo>
                    <a:pt x="81153" y="356108"/>
                  </a:lnTo>
                  <a:lnTo>
                    <a:pt x="88392" y="360299"/>
                  </a:lnTo>
                  <a:lnTo>
                    <a:pt x="92202" y="362712"/>
                  </a:lnTo>
                  <a:lnTo>
                    <a:pt x="98552" y="351409"/>
                  </a:lnTo>
                  <a:lnTo>
                    <a:pt x="94615" y="349123"/>
                  </a:lnTo>
                  <a:lnTo>
                    <a:pt x="58394" y="320624"/>
                  </a:lnTo>
                  <a:lnTo>
                    <a:pt x="31915" y="284086"/>
                  </a:lnTo>
                  <a:lnTo>
                    <a:pt x="16141" y="242049"/>
                  </a:lnTo>
                  <a:lnTo>
                    <a:pt x="12039" y="197091"/>
                  </a:lnTo>
                  <a:lnTo>
                    <a:pt x="20574" y="151765"/>
                  </a:lnTo>
                  <a:lnTo>
                    <a:pt x="45059" y="104813"/>
                  </a:lnTo>
                  <a:lnTo>
                    <a:pt x="81635" y="68745"/>
                  </a:lnTo>
                  <a:lnTo>
                    <a:pt x="127533" y="45580"/>
                  </a:lnTo>
                  <a:lnTo>
                    <a:pt x="179959" y="37338"/>
                  </a:lnTo>
                  <a:lnTo>
                    <a:pt x="349377" y="37338"/>
                  </a:lnTo>
                  <a:lnTo>
                    <a:pt x="349504" y="38100"/>
                  </a:lnTo>
                  <a:lnTo>
                    <a:pt x="329946" y="51308"/>
                  </a:lnTo>
                  <a:lnTo>
                    <a:pt x="336931" y="61976"/>
                  </a:lnTo>
                  <a:lnTo>
                    <a:pt x="379984" y="33274"/>
                  </a:lnTo>
                  <a:lnTo>
                    <a:pt x="379984" y="285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916679" y="5943599"/>
              <a:ext cx="3180587" cy="2461260"/>
            </a:xfrm>
            <a:prstGeom prst="rect">
              <a:avLst/>
            </a:prstGeom>
          </p:spPr>
        </p:pic>
      </p:grpSp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85">
              <a:lnSpc>
                <a:spcPts val="760"/>
              </a:lnSpc>
            </a:pPr>
            <a:r>
              <a:rPr spc="-5" dirty="0"/>
              <a:t>17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8174</Words>
  <Application>Microsoft Office PowerPoint</Application>
  <PresentationFormat>Custom</PresentationFormat>
  <Paragraphs>554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 MT</vt:lpstr>
      <vt:lpstr>Calibri</vt:lpstr>
      <vt:lpstr>Office Theme</vt:lpstr>
      <vt:lpstr>PowerPoint Presentation</vt:lpstr>
      <vt:lpstr>GUARDIÃS DO SADO</vt:lpstr>
      <vt:lpstr>PowerPoint Presentation</vt:lpstr>
      <vt:lpstr>PowerPoint Presentation</vt:lpstr>
      <vt:lpstr>BIOCOFINAKI</vt:lpstr>
      <vt:lpstr>PowerPoint Presentation</vt:lpstr>
      <vt:lpstr>PowerPoint Presentation</vt:lpstr>
      <vt:lpstr>CIÊNCIA PARA OS CIDADÃOS, EM BENEFÍCIO</vt:lpstr>
      <vt:lpstr>PowerPoint Presentation</vt:lpstr>
      <vt:lpstr>PowerPoint Presentation</vt:lpstr>
      <vt:lpstr>ECOTREE</vt:lpstr>
      <vt:lpstr>PowerPoint Presentation</vt:lpstr>
      <vt:lpstr>PowerPoint Presentation</vt:lpstr>
      <vt:lpstr>LERSØGRØFTENS - JARDINS DE</vt:lpstr>
      <vt:lpstr>PowerPoint Presentation</vt:lpstr>
      <vt:lpstr>PowerPoint Presentation</vt:lpstr>
      <vt:lpstr>O SANTUÁRIO DE ABELHAS DA IRLANDA</vt:lpstr>
      <vt:lpstr>PowerPoint Presentation</vt:lpstr>
      <vt:lpstr>PowerPoint Presentation</vt:lpstr>
      <vt:lpstr>WILD WORK</vt:lpstr>
      <vt:lpstr>PowerPoint Presentation</vt:lpstr>
      <vt:lpstr>PowerPoint Presentation</vt:lpstr>
      <vt:lpstr>BIODIVERSIDADE E ESTUDO ECOLÓGICO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Mert Özmutaf</dc:creator>
  <cp:lastModifiedBy>canice euei</cp:lastModifiedBy>
  <cp:revision>1</cp:revision>
  <dcterms:created xsi:type="dcterms:W3CDTF">2023-10-31T09:31:05Z</dcterms:created>
  <dcterms:modified xsi:type="dcterms:W3CDTF">2023-10-31T09:33:08Z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2023-05-12T00:00:00Z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2023-10-31T00:00:00Z</vt:filetime>
  </property>
</Properties>
</file>